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drawings/drawing1.xml" ContentType="application/vnd.openxmlformats-officedocument.drawingml.chartshape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2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3.xml" ContentType="application/vnd.openxmlformats-officedocument.drawingml.chartshape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drawings/drawing4.xml" ContentType="application/vnd.openxmlformats-officedocument.drawingml.chartshape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omments/modernComment_1AB_872A734C.xml" ContentType="application/vnd.ms-powerpoint.comment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5.xml" ContentType="application/vnd.openxmlformats-officedocument.drawingml.chartshape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6.xml" ContentType="application/vnd.openxmlformats-officedocument.drawingml.chartshape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7.xml" ContentType="application/vnd.openxmlformats-officedocument.drawingml.chartshapes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drawings/drawing8.xml" ContentType="application/vnd.openxmlformats-officedocument.drawingml.chartshapes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omments/modernComment_1A3_CDE5FBDC.xml" ContentType="application/vnd.ms-powerpoint.comments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drawings/drawing9.xml" ContentType="application/vnd.openxmlformats-officedocument.drawingml.chartshapes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drawings/drawing10.xml" ContentType="application/vnd.openxmlformats-officedocument.drawingml.chartshapes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drawings/drawing11.xml" ContentType="application/vnd.openxmlformats-officedocument.drawingml.chartshape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drawings/drawing12.xml" ContentType="application/vnd.openxmlformats-officedocument.drawingml.chartshapes+xml"/>
  <Override PartName="/ppt/comments/modernComment_1BF_400A530E.xml" ContentType="application/vnd.ms-powerpoint.comments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13.xml" ContentType="application/vnd.openxmlformats-officedocument.drawingml.chartshapes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drawings/drawing14.xml" ContentType="application/vnd.openxmlformats-officedocument.drawingml.chartshapes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drawings/drawing15.xml" ContentType="application/vnd.openxmlformats-officedocument.drawingml.chartshapes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drawings/drawing16.xml" ContentType="application/vnd.openxmlformats-officedocument.drawingml.chartshapes+xml"/>
  <Override PartName="/ppt/notesSlides/notesSlide5.xml" ContentType="application/vnd.openxmlformats-officedocument.presentationml.notesSlid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drawings/drawing17.xml" ContentType="application/vnd.openxmlformats-officedocument.drawingml.chartshapes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drawings/drawing18.xml" ContentType="application/vnd.openxmlformats-officedocument.drawingml.chartshapes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drawings/drawing19.xml" ContentType="application/vnd.openxmlformats-officedocument.drawingml.chartshapes+xml"/>
  <Override PartName="/ppt/notesSlides/notesSlide6.xml" ContentType="application/vnd.openxmlformats-officedocument.presentationml.notesSlide+xml"/>
  <Override PartName="/ppt/comments/modernComment_1A4_D1C6208F.xml" ContentType="application/vnd.ms-powerpoint.comments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notesSlides/notesSlide7.xml" ContentType="application/vnd.openxmlformats-officedocument.presentationml.notesSlide+xml"/>
  <Override PartName="/ppt/comments/modernComment_1C9_42E1A70A.xml" ContentType="application/vnd.ms-powerpoint.comments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notesSlides/notesSlide8.xml" ContentType="application/vnd.openxmlformats-officedocument.presentationml.notesSlide+xml"/>
  <Override PartName="/ppt/comments/modernComment_1CA_47FA9D62.xml" ContentType="application/vnd.ms-powerpoint.comments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notesSlides/notesSlide9.xml" ContentType="application/vnd.openxmlformats-officedocument.presentationml.notesSlide+xml"/>
  <Override PartName="/ppt/comments/modernComment_1CB_54F310D6.xml" ContentType="application/vnd.ms-powerpoint.comments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0.xml" ContentType="application/vnd.openxmlformats-officedocument.presentationml.notesSlide+xml"/>
  <Override PartName="/ppt/comments/modernComment_1A8_BFA4C28C.xml" ContentType="application/vnd.ms-powerpoint.comments+xml"/>
  <Override PartName="/ppt/notesSlides/notesSlide11.xml" ContentType="application/vnd.openxmlformats-officedocument.presentationml.notesSlid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drawings/drawing20.xml" ContentType="application/vnd.openxmlformats-officedocument.drawingml.chartshapes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drawings/drawing21.xml" ContentType="application/vnd.openxmlformats-officedocument.drawingml.chartshapes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drawings/drawing22.xml" ContentType="application/vnd.openxmlformats-officedocument.drawingml.chartshapes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drawings/drawing23.xml" ContentType="application/vnd.openxmlformats-officedocument.drawingml.chartshapes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drawings/drawing24.xml" ContentType="application/vnd.openxmlformats-officedocument.drawingml.chartshapes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drawings/drawing25.xml" ContentType="application/vnd.openxmlformats-officedocument.drawingml.chartshapes+xml"/>
  <Override PartName="/ppt/notesSlides/notesSlide12.xml" ContentType="application/vnd.openxmlformats-officedocument.presentationml.notesSlid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drawings/drawing26.xml" ContentType="application/vnd.openxmlformats-officedocument.drawingml.chartshapes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drawings/drawing27.xml" ContentType="application/vnd.openxmlformats-officedocument.drawingml.chartshapes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drawings/drawing28.xml" ContentType="application/vnd.openxmlformats-officedocument.drawingml.chartshapes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drawings/drawing29.xml" ContentType="application/vnd.openxmlformats-officedocument.drawingml.chartshapes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drawings/drawing30.xml" ContentType="application/vnd.openxmlformats-officedocument.drawingml.chartshapes+xml"/>
  <Override PartName="/ppt/charts/chart5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drawings/drawing31.xml" ContentType="application/vnd.openxmlformats-officedocument.drawingml.chartshapes+xml"/>
  <Override PartName="/ppt/notesSlides/notesSlide25.xml" ContentType="application/vnd.openxmlformats-officedocument.presentationml.notesSlide+xml"/>
  <Override PartName="/ppt/charts/chart5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drawings/drawing32.xml" ContentType="application/vnd.openxmlformats-officedocument.drawingml.chartshapes+xml"/>
  <Override PartName="/ppt/charts/chart5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drawings/drawing33.xml" ContentType="application/vnd.openxmlformats-officedocument.drawingml.chartshapes+xml"/>
  <Override PartName="/ppt/charts/chart5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drawings/drawing34.xml" ContentType="application/vnd.openxmlformats-officedocument.drawingml.chartshapes+xml"/>
  <Override PartName="/ppt/charts/chart5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drawings/drawing35.xml" ContentType="application/vnd.openxmlformats-officedocument.drawingml.chartshapes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comments/modernComment_190_49DFE314.xml" ContentType="application/vnd.ms-powerpoint.comments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9" r:id="rId1"/>
  </p:sldMasterIdLst>
  <p:notesMasterIdLst>
    <p:notesMasterId r:id="rId49"/>
  </p:notesMasterIdLst>
  <p:handoutMasterIdLst>
    <p:handoutMasterId r:id="rId50"/>
  </p:handoutMasterIdLst>
  <p:sldIdLst>
    <p:sldId id="277" r:id="rId2"/>
    <p:sldId id="452" r:id="rId3"/>
    <p:sldId id="453" r:id="rId4"/>
    <p:sldId id="376" r:id="rId5"/>
    <p:sldId id="421" r:id="rId6"/>
    <p:sldId id="406" r:id="rId7"/>
    <p:sldId id="408" r:id="rId8"/>
    <p:sldId id="405" r:id="rId9"/>
    <p:sldId id="416" r:id="rId10"/>
    <p:sldId id="410" r:id="rId11"/>
    <p:sldId id="411" r:id="rId12"/>
    <p:sldId id="412" r:id="rId13"/>
    <p:sldId id="413" r:id="rId14"/>
    <p:sldId id="418" r:id="rId15"/>
    <p:sldId id="427" r:id="rId16"/>
    <p:sldId id="435" r:id="rId17"/>
    <p:sldId id="375" r:id="rId18"/>
    <p:sldId id="415" r:id="rId19"/>
    <p:sldId id="436" r:id="rId20"/>
    <p:sldId id="437" r:id="rId21"/>
    <p:sldId id="419" r:id="rId22"/>
    <p:sldId id="447" r:id="rId23"/>
    <p:sldId id="422" r:id="rId24"/>
    <p:sldId id="420" r:id="rId25"/>
    <p:sldId id="457" r:id="rId26"/>
    <p:sldId id="458" r:id="rId27"/>
    <p:sldId id="459" r:id="rId28"/>
    <p:sldId id="424" r:id="rId29"/>
    <p:sldId id="425" r:id="rId30"/>
    <p:sldId id="423" r:id="rId31"/>
    <p:sldId id="426" r:id="rId32"/>
    <p:sldId id="428" r:id="rId33"/>
    <p:sldId id="448" r:id="rId34"/>
    <p:sldId id="429" r:id="rId35"/>
    <p:sldId id="430" r:id="rId36"/>
    <p:sldId id="431" r:id="rId37"/>
    <p:sldId id="439" r:id="rId38"/>
    <p:sldId id="440" r:id="rId39"/>
    <p:sldId id="441" r:id="rId40"/>
    <p:sldId id="442" r:id="rId41"/>
    <p:sldId id="443" r:id="rId42"/>
    <p:sldId id="444" r:id="rId43"/>
    <p:sldId id="445" r:id="rId44"/>
    <p:sldId id="446" r:id="rId45"/>
    <p:sldId id="433" r:id="rId46"/>
    <p:sldId id="434" r:id="rId47"/>
    <p:sldId id="400" r:id="rId48"/>
  </p:sldIdLst>
  <p:sldSz cx="12192000" cy="6858000"/>
  <p:notesSz cx="6858000" cy="9144000"/>
  <p:defaultTextStyle>
    <a:defPPr>
      <a:defRPr lang="en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E1C2FECD-BF01-B24F-BF28-4C680496B3CC}">
          <p14:sldIdLst>
            <p14:sldId id="277"/>
            <p14:sldId id="452"/>
            <p14:sldId id="453"/>
            <p14:sldId id="376"/>
            <p14:sldId id="421"/>
            <p14:sldId id="406"/>
            <p14:sldId id="408"/>
            <p14:sldId id="405"/>
            <p14:sldId id="416"/>
            <p14:sldId id="410"/>
            <p14:sldId id="411"/>
            <p14:sldId id="412"/>
            <p14:sldId id="413"/>
            <p14:sldId id="418"/>
            <p14:sldId id="427"/>
            <p14:sldId id="435"/>
            <p14:sldId id="375"/>
            <p14:sldId id="415"/>
            <p14:sldId id="436"/>
            <p14:sldId id="437"/>
            <p14:sldId id="419"/>
            <p14:sldId id="447"/>
            <p14:sldId id="422"/>
            <p14:sldId id="420"/>
            <p14:sldId id="457"/>
            <p14:sldId id="458"/>
            <p14:sldId id="459"/>
            <p14:sldId id="424"/>
            <p14:sldId id="425"/>
            <p14:sldId id="423"/>
            <p14:sldId id="426"/>
            <p14:sldId id="428"/>
            <p14:sldId id="448"/>
            <p14:sldId id="429"/>
            <p14:sldId id="430"/>
            <p14:sldId id="431"/>
            <p14:sldId id="439"/>
            <p14:sldId id="440"/>
            <p14:sldId id="441"/>
            <p14:sldId id="442"/>
            <p14:sldId id="443"/>
            <p14:sldId id="444"/>
            <p14:sldId id="445"/>
            <p14:sldId id="446"/>
            <p14:sldId id="433"/>
            <p14:sldId id="434"/>
          </p14:sldIdLst>
        </p14:section>
        <p14:section name="Çoklanabilir Politikalar" id="{CEC7B5AC-22F4-7A46-A70C-A9126B6CCCCA}">
          <p14:sldIdLst>
            <p14:sldId id="400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C4B4201-81DA-6F8F-C62F-0FF49938D989}" name="Berat K" initials="BK" userId="1920c62f50fd670e" providerId="Windows Live"/>
  <p188:author id="{93C5F821-1798-983F-2E49-1E113EF91520}" name="Office" initials="O" userId="S::49877@office365works.net::eca4f9a7-2c7a-4937-b177-bde695165ad8" providerId="AD"/>
  <p188:author id="{AE56D1A3-FBDA-48BE-88DB-1AE1F4AC93F6}" name="Caner Aras" initials="CA" userId="8851c3255d6a9aa2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0A547"/>
    <a:srgbClr val="67B5C0"/>
    <a:srgbClr val="FFFFFF"/>
    <a:srgbClr val="356979"/>
    <a:srgbClr val="FFFBF8"/>
    <a:srgbClr val="C8BEAD"/>
    <a:srgbClr val="457349"/>
    <a:srgbClr val="96A5A5"/>
    <a:srgbClr val="D9CEBB"/>
    <a:srgbClr val="F9B3A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Orta Stil 2 - Vurgu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7053" autoAdjust="0"/>
    <p:restoredTop sz="96291"/>
  </p:normalViewPr>
  <p:slideViewPr>
    <p:cSldViewPr snapToGrid="0">
      <p:cViewPr>
        <p:scale>
          <a:sx n="46" d="100"/>
          <a:sy n="46" d="100"/>
        </p:scale>
        <p:origin x="2440" y="171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>
      <p:cViewPr varScale="1">
        <p:scale>
          <a:sx n="103" d="100"/>
          <a:sy n="103" d="100"/>
        </p:scale>
        <p:origin x="3832" y="17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handoutMaster" Target="handoutMasters/handoutMaster1.xml"/><Relationship Id="rId55" Type="http://schemas.microsoft.com/office/2018/10/relationships/authors" Target="author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theme" Target="theme/theme1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.xlsx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chartUserShapes" Target="../drawings/drawing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.xlsx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.xlsx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3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.xlsx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chartUserShapes" Target="../drawings/drawing4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.xlsx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5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6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6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8.xlsx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7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0.xlsx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chartUserShapes" Target="../drawings/drawing8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2.xlsx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chartUserShapes" Target="../drawings/drawing9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3.xlsx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chartUserShapes" Target="../drawings/drawing10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4.xlsx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chartUserShapes" Target="../drawings/drawing11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5.xlsx"/><Relationship Id="rId2" Type="http://schemas.microsoft.com/office/2011/relationships/chartColorStyle" Target="colors16.xml"/><Relationship Id="rId1" Type="http://schemas.microsoft.com/office/2011/relationships/chartStyle" Target="style16.xml"/><Relationship Id="rId4" Type="http://schemas.openxmlformats.org/officeDocument/2006/relationships/chartUserShapes" Target="../drawings/drawing12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13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7.xlsx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chartUserShapes" Target="../drawings/drawing14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8.xlsx"/><Relationship Id="rId2" Type="http://schemas.microsoft.com/office/2011/relationships/chartColorStyle" Target="colors19.xml"/><Relationship Id="rId1" Type="http://schemas.microsoft.com/office/2011/relationships/chartStyle" Target="style19.xml"/><Relationship Id="rId4" Type="http://schemas.openxmlformats.org/officeDocument/2006/relationships/chartUserShapes" Target="../drawings/drawing15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9.xlsx"/><Relationship Id="rId2" Type="http://schemas.microsoft.com/office/2011/relationships/chartColorStyle" Target="colors20.xml"/><Relationship Id="rId1" Type="http://schemas.microsoft.com/office/2011/relationships/chartStyle" Target="style20.xml"/><Relationship Id="rId4" Type="http://schemas.openxmlformats.org/officeDocument/2006/relationships/chartUserShapes" Target="../drawings/drawing16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0.xlsx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chartUserShapes" Target="../drawings/drawing17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1.xlsx"/><Relationship Id="rId2" Type="http://schemas.microsoft.com/office/2011/relationships/chartColorStyle" Target="colors22.xml"/><Relationship Id="rId1" Type="http://schemas.microsoft.com/office/2011/relationships/chartStyle" Target="style22.xml"/><Relationship Id="rId4" Type="http://schemas.openxmlformats.org/officeDocument/2006/relationships/chartUserShapes" Target="../drawings/drawing18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2.xlsx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chartUserShapes" Target="../drawings/drawing19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9.xlsx"/><Relationship Id="rId2" Type="http://schemas.microsoft.com/office/2011/relationships/chartColorStyle" Target="colors40.xml"/><Relationship Id="rId1" Type="http://schemas.microsoft.com/office/2011/relationships/chartStyle" Target="style40.xml"/><Relationship Id="rId4" Type="http://schemas.openxmlformats.org/officeDocument/2006/relationships/chartUserShapes" Target="../drawings/drawing2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0.xlsx"/><Relationship Id="rId2" Type="http://schemas.microsoft.com/office/2011/relationships/chartColorStyle" Target="colors41.xml"/><Relationship Id="rId1" Type="http://schemas.microsoft.com/office/2011/relationships/chartStyle" Target="style41.xml"/><Relationship Id="rId4" Type="http://schemas.openxmlformats.org/officeDocument/2006/relationships/chartUserShapes" Target="../drawings/drawing2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1.xlsx"/><Relationship Id="rId2" Type="http://schemas.microsoft.com/office/2011/relationships/chartColorStyle" Target="colors42.xml"/><Relationship Id="rId1" Type="http://schemas.microsoft.com/office/2011/relationships/chartStyle" Target="style42.xml"/><Relationship Id="rId4" Type="http://schemas.openxmlformats.org/officeDocument/2006/relationships/chartUserShapes" Target="../drawings/drawing2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2.xlsx"/><Relationship Id="rId2" Type="http://schemas.microsoft.com/office/2011/relationships/chartColorStyle" Target="colors43.xml"/><Relationship Id="rId1" Type="http://schemas.microsoft.com/office/2011/relationships/chartStyle" Target="style43.xml"/><Relationship Id="rId4" Type="http://schemas.openxmlformats.org/officeDocument/2006/relationships/chartUserShapes" Target="../drawings/drawing2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3.xlsx"/><Relationship Id="rId2" Type="http://schemas.microsoft.com/office/2011/relationships/chartColorStyle" Target="colors44.xml"/><Relationship Id="rId1" Type="http://schemas.microsoft.com/office/2011/relationships/chartStyle" Target="style44.xml"/><Relationship Id="rId4" Type="http://schemas.openxmlformats.org/officeDocument/2006/relationships/chartUserShapes" Target="../drawings/drawing2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4.xlsx"/><Relationship Id="rId2" Type="http://schemas.microsoft.com/office/2011/relationships/chartColorStyle" Target="colors45.xml"/><Relationship Id="rId1" Type="http://schemas.microsoft.com/office/2011/relationships/chartStyle" Target="style45.xml"/><Relationship Id="rId4" Type="http://schemas.openxmlformats.org/officeDocument/2006/relationships/chartUserShapes" Target="../drawings/drawing2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6.xlsx"/><Relationship Id="rId2" Type="http://schemas.microsoft.com/office/2011/relationships/chartColorStyle" Target="colors47.xml"/><Relationship Id="rId1" Type="http://schemas.microsoft.com/office/2011/relationships/chartStyle" Target="style47.xml"/><Relationship Id="rId4" Type="http://schemas.openxmlformats.org/officeDocument/2006/relationships/chartUserShapes" Target="../drawings/drawing26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7.xlsx"/><Relationship Id="rId2" Type="http://schemas.microsoft.com/office/2011/relationships/chartColorStyle" Target="colors48.xml"/><Relationship Id="rId1" Type="http://schemas.microsoft.com/office/2011/relationships/chartStyle" Target="style48.xml"/><Relationship Id="rId4" Type="http://schemas.openxmlformats.org/officeDocument/2006/relationships/chartUserShapes" Target="../drawings/drawing27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8.xlsx"/><Relationship Id="rId2" Type="http://schemas.microsoft.com/office/2011/relationships/chartColorStyle" Target="colors49.xml"/><Relationship Id="rId1" Type="http://schemas.microsoft.com/office/2011/relationships/chartStyle" Target="style49.xml"/><Relationship Id="rId4" Type="http://schemas.openxmlformats.org/officeDocument/2006/relationships/chartUserShapes" Target="../drawings/drawing28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49.xlsx"/><Relationship Id="rId2" Type="http://schemas.microsoft.com/office/2011/relationships/chartColorStyle" Target="colors50.xml"/><Relationship Id="rId1" Type="http://schemas.microsoft.com/office/2011/relationships/chartStyle" Target="style50.xml"/><Relationship Id="rId4" Type="http://schemas.openxmlformats.org/officeDocument/2006/relationships/chartUserShapes" Target="../drawings/drawing29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0.xlsx"/><Relationship Id="rId2" Type="http://schemas.microsoft.com/office/2011/relationships/chartColorStyle" Target="colors51.xml"/><Relationship Id="rId1" Type="http://schemas.microsoft.com/office/2011/relationships/chartStyle" Target="style51.xml"/><Relationship Id="rId4" Type="http://schemas.openxmlformats.org/officeDocument/2006/relationships/chartUserShapes" Target="../drawings/drawing30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1.xlsx"/><Relationship Id="rId2" Type="http://schemas.microsoft.com/office/2011/relationships/chartColorStyle" Target="colors52.xml"/><Relationship Id="rId1" Type="http://schemas.microsoft.com/office/2011/relationships/chartStyle" Target="style52.xml"/><Relationship Id="rId4" Type="http://schemas.openxmlformats.org/officeDocument/2006/relationships/chartUserShapes" Target="../drawings/drawing31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2.xlsx"/><Relationship Id="rId2" Type="http://schemas.microsoft.com/office/2011/relationships/chartColorStyle" Target="colors53.xml"/><Relationship Id="rId1" Type="http://schemas.microsoft.com/office/2011/relationships/chartStyle" Target="style53.xml"/><Relationship Id="rId4" Type="http://schemas.openxmlformats.org/officeDocument/2006/relationships/chartUserShapes" Target="../drawings/drawing32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3.xlsx"/><Relationship Id="rId2" Type="http://schemas.microsoft.com/office/2011/relationships/chartColorStyle" Target="colors54.xml"/><Relationship Id="rId1" Type="http://schemas.microsoft.com/office/2011/relationships/chartStyle" Target="style54.xml"/><Relationship Id="rId4" Type="http://schemas.openxmlformats.org/officeDocument/2006/relationships/chartUserShapes" Target="../drawings/drawing33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4.xlsx"/><Relationship Id="rId2" Type="http://schemas.microsoft.com/office/2011/relationships/chartColorStyle" Target="colors55.xml"/><Relationship Id="rId1" Type="http://schemas.microsoft.com/office/2011/relationships/chartStyle" Target="style55.xml"/><Relationship Id="rId4" Type="http://schemas.openxmlformats.org/officeDocument/2006/relationships/chartUserShapes" Target="../drawings/drawing34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5.xlsx"/><Relationship Id="rId2" Type="http://schemas.microsoft.com/office/2011/relationships/chartColorStyle" Target="colors56.xml"/><Relationship Id="rId1" Type="http://schemas.microsoft.com/office/2011/relationships/chartStyle" Target="style56.xml"/><Relationship Id="rId4" Type="http://schemas.openxmlformats.org/officeDocument/2006/relationships/chartUserShapes" Target="../drawings/drawing3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30760385002777763"/>
          <c:w val="0.97470533455229313"/>
          <c:h val="0.5481696107966992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Average Annual GDP Growth (%) 2002-2024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9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Türkiye</c:v>
                </c:pt>
                <c:pt idx="1">
                  <c:v>Poland</c:v>
                </c:pt>
                <c:pt idx="2">
                  <c:v>Romania</c:v>
                </c:pt>
                <c:pt idx="3">
                  <c:v>Bulgaria</c:v>
                </c:pt>
                <c:pt idx="4">
                  <c:v>Czechia</c:v>
                </c:pt>
                <c:pt idx="5">
                  <c:v>Hungary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5.3</c:v>
                </c:pt>
                <c:pt idx="1">
                  <c:v>3.7</c:v>
                </c:pt>
                <c:pt idx="2">
                  <c:v>3.4</c:v>
                </c:pt>
                <c:pt idx="3">
                  <c:v>3.1</c:v>
                </c:pt>
                <c:pt idx="4">
                  <c:v>2.2999999999999998</c:v>
                </c:pt>
                <c:pt idx="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ED7-0841-993E-253CAEBF86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462680205336411E-2"/>
          <c:y val="3.4148327976760068E-2"/>
          <c:w val="0.74260284023397061"/>
          <c:h val="0.8675146532996691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Czech Republic</c:v>
                </c:pt>
              </c:strCache>
            </c:strRef>
          </c:tx>
          <c:spPr>
            <a:ln w="28575" cap="rnd">
              <a:solidFill>
                <a:schemeClr val="bg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5232-0641-899A-19FD1AB015E1}"/>
              </c:ext>
            </c:extLst>
          </c:dPt>
          <c:dLbls>
            <c:dLbl>
              <c:idx val="22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100</c:v>
                </c:pt>
                <c:pt idx="1">
                  <c:v>103.58</c:v>
                </c:pt>
                <c:pt idx="2">
                  <c:v>108.57</c:v>
                </c:pt>
                <c:pt idx="3">
                  <c:v>115.74</c:v>
                </c:pt>
                <c:pt idx="4">
                  <c:v>123.57</c:v>
                </c:pt>
                <c:pt idx="5">
                  <c:v>130.44999999999999</c:v>
                </c:pt>
                <c:pt idx="6">
                  <c:v>133.96</c:v>
                </c:pt>
                <c:pt idx="7">
                  <c:v>127.72</c:v>
                </c:pt>
                <c:pt idx="8">
                  <c:v>130.83000000000001</c:v>
                </c:pt>
                <c:pt idx="9">
                  <c:v>133.13</c:v>
                </c:pt>
                <c:pt idx="10">
                  <c:v>132.09</c:v>
                </c:pt>
                <c:pt idx="11">
                  <c:v>132.03</c:v>
                </c:pt>
                <c:pt idx="12">
                  <c:v>135.01</c:v>
                </c:pt>
                <c:pt idx="13">
                  <c:v>142.29</c:v>
                </c:pt>
                <c:pt idx="14">
                  <c:v>145.9</c:v>
                </c:pt>
                <c:pt idx="15">
                  <c:v>153.44</c:v>
                </c:pt>
                <c:pt idx="16">
                  <c:v>158.38</c:v>
                </c:pt>
                <c:pt idx="17">
                  <c:v>163.18</c:v>
                </c:pt>
                <c:pt idx="18">
                  <c:v>154.19999999999999</c:v>
                </c:pt>
                <c:pt idx="19">
                  <c:v>159.68</c:v>
                </c:pt>
                <c:pt idx="20">
                  <c:v>163.41999999999999</c:v>
                </c:pt>
                <c:pt idx="21">
                  <c:v>162.76</c:v>
                </c:pt>
                <c:pt idx="22">
                  <c:v>165.52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232-0641-899A-19FD1AB015E1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Hungary</c:v>
                </c:pt>
              </c:strCache>
            </c:strRef>
          </c:tx>
          <c:spPr>
            <a:ln w="28575" cap="rnd">
              <a:solidFill>
                <a:schemeClr val="bg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5232-0641-899A-19FD1AB015E1}"/>
              </c:ext>
            </c:extLst>
          </c:dPt>
          <c:dLbls>
            <c:dLbl>
              <c:idx val="22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100</c:v>
                </c:pt>
                <c:pt idx="1">
                  <c:v>104.07</c:v>
                </c:pt>
                <c:pt idx="2">
                  <c:v>109.28</c:v>
                </c:pt>
                <c:pt idx="3">
                  <c:v>113.98</c:v>
                </c:pt>
                <c:pt idx="4">
                  <c:v>118.47</c:v>
                </c:pt>
                <c:pt idx="5">
                  <c:v>118.8</c:v>
                </c:pt>
                <c:pt idx="6">
                  <c:v>119.99</c:v>
                </c:pt>
                <c:pt idx="7">
                  <c:v>112.08</c:v>
                </c:pt>
                <c:pt idx="8">
                  <c:v>113.28</c:v>
                </c:pt>
                <c:pt idx="9">
                  <c:v>115.4</c:v>
                </c:pt>
                <c:pt idx="10">
                  <c:v>113.96</c:v>
                </c:pt>
                <c:pt idx="11">
                  <c:v>116.01</c:v>
                </c:pt>
                <c:pt idx="12">
                  <c:v>120.92</c:v>
                </c:pt>
                <c:pt idx="13">
                  <c:v>125.4</c:v>
                </c:pt>
                <c:pt idx="14">
                  <c:v>128.16</c:v>
                </c:pt>
                <c:pt idx="15">
                  <c:v>133.63999999999999</c:v>
                </c:pt>
                <c:pt idx="16">
                  <c:v>140.80000000000001</c:v>
                </c:pt>
                <c:pt idx="17">
                  <c:v>147.65</c:v>
                </c:pt>
                <c:pt idx="18">
                  <c:v>140.94999999999999</c:v>
                </c:pt>
                <c:pt idx="19">
                  <c:v>151.1</c:v>
                </c:pt>
                <c:pt idx="20">
                  <c:v>158.02000000000001</c:v>
                </c:pt>
                <c:pt idx="21">
                  <c:v>156.6</c:v>
                </c:pt>
                <c:pt idx="22">
                  <c:v>157.81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232-0641-899A-19FD1AB015E1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chemeClr val="bg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5232-0641-899A-19FD1AB015E1}"/>
              </c:ext>
            </c:extLst>
          </c:dPt>
          <c:dLbls>
            <c:dLbl>
              <c:idx val="22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Sayfa1!$D$2:$D$24</c:f>
              <c:numCache>
                <c:formatCode>General</c:formatCode>
                <c:ptCount val="23"/>
                <c:pt idx="0">
                  <c:v>100</c:v>
                </c:pt>
                <c:pt idx="1">
                  <c:v>103.5</c:v>
                </c:pt>
                <c:pt idx="2">
                  <c:v>108.66</c:v>
                </c:pt>
                <c:pt idx="3">
                  <c:v>112.47</c:v>
                </c:pt>
                <c:pt idx="4">
                  <c:v>119.36</c:v>
                </c:pt>
                <c:pt idx="5">
                  <c:v>127.79</c:v>
                </c:pt>
                <c:pt idx="6">
                  <c:v>133.16</c:v>
                </c:pt>
                <c:pt idx="7">
                  <c:v>136.93</c:v>
                </c:pt>
                <c:pt idx="8">
                  <c:v>140.94999999999999</c:v>
                </c:pt>
                <c:pt idx="9">
                  <c:v>148.05000000000001</c:v>
                </c:pt>
                <c:pt idx="10">
                  <c:v>150.34</c:v>
                </c:pt>
                <c:pt idx="11">
                  <c:v>151.63</c:v>
                </c:pt>
                <c:pt idx="12">
                  <c:v>157.44999999999999</c:v>
                </c:pt>
                <c:pt idx="13">
                  <c:v>164.35</c:v>
                </c:pt>
                <c:pt idx="14">
                  <c:v>169.2</c:v>
                </c:pt>
                <c:pt idx="15">
                  <c:v>177.9</c:v>
                </c:pt>
                <c:pt idx="16">
                  <c:v>188.48</c:v>
                </c:pt>
                <c:pt idx="17">
                  <c:v>196.86</c:v>
                </c:pt>
                <c:pt idx="18">
                  <c:v>192.89</c:v>
                </c:pt>
                <c:pt idx="19">
                  <c:v>206.26</c:v>
                </c:pt>
                <c:pt idx="20">
                  <c:v>216.85</c:v>
                </c:pt>
                <c:pt idx="21">
                  <c:v>217.29</c:v>
                </c:pt>
                <c:pt idx="22">
                  <c:v>224.34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232-0641-899A-19FD1AB015E1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chemeClr val="bg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5232-0641-899A-19FD1AB015E1}"/>
              </c:ext>
            </c:extLst>
          </c:dPt>
          <c:dLbls>
            <c:dLbl>
              <c:idx val="22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Sayfa1!$E$2:$E$24</c:f>
              <c:numCache>
                <c:formatCode>General</c:formatCode>
                <c:ptCount val="23"/>
                <c:pt idx="0">
                  <c:v>100</c:v>
                </c:pt>
                <c:pt idx="1">
                  <c:v>102.31</c:v>
                </c:pt>
                <c:pt idx="2">
                  <c:v>112.88</c:v>
                </c:pt>
                <c:pt idx="3">
                  <c:v>118.17</c:v>
                </c:pt>
                <c:pt idx="4">
                  <c:v>127.65</c:v>
                </c:pt>
                <c:pt idx="5">
                  <c:v>136.84</c:v>
                </c:pt>
                <c:pt idx="6">
                  <c:v>149.72</c:v>
                </c:pt>
                <c:pt idx="7">
                  <c:v>141.4</c:v>
                </c:pt>
                <c:pt idx="8">
                  <c:v>135.87</c:v>
                </c:pt>
                <c:pt idx="9">
                  <c:v>142.03</c:v>
                </c:pt>
                <c:pt idx="10">
                  <c:v>144.75</c:v>
                </c:pt>
                <c:pt idx="11">
                  <c:v>145.11000000000001</c:v>
                </c:pt>
                <c:pt idx="12">
                  <c:v>151.1</c:v>
                </c:pt>
                <c:pt idx="13">
                  <c:v>155.88</c:v>
                </c:pt>
                <c:pt idx="14">
                  <c:v>160.33000000000001</c:v>
                </c:pt>
                <c:pt idx="15">
                  <c:v>173.49</c:v>
                </c:pt>
                <c:pt idx="16">
                  <c:v>183.95</c:v>
                </c:pt>
                <c:pt idx="17">
                  <c:v>191.03</c:v>
                </c:pt>
                <c:pt idx="18">
                  <c:v>183.97</c:v>
                </c:pt>
                <c:pt idx="19">
                  <c:v>194.78</c:v>
                </c:pt>
                <c:pt idx="20">
                  <c:v>204.02</c:v>
                </c:pt>
                <c:pt idx="21">
                  <c:v>208.3</c:v>
                </c:pt>
                <c:pt idx="22">
                  <c:v>208.96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232-0641-899A-19FD1AB015E1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356979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5232-0641-899A-19FD1AB015E1}"/>
              </c:ext>
            </c:extLst>
          </c:dPt>
          <c:dLbls>
            <c:dLbl>
              <c:idx val="22"/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000" b="1" i="0" u="none" strike="noStrike" kern="1200" baseline="0">
                        <a:solidFill>
                          <a:srgbClr val="F0A547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3D94599C-7A21-8D41-9986-AE52EB287A9E}" type="SERIESNAME">
                      <a:rPr lang="en-US">
                        <a:solidFill>
                          <a:srgbClr val="F0A547"/>
                        </a:solidFill>
                      </a:rPr>
                      <a:pPr algn="l">
                        <a:defRPr b="1">
                          <a:solidFill>
                            <a:srgbClr val="F0A547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F0A547"/>
                        </a:solidFill>
                      </a:rPr>
                      <a:t>; </a:t>
                    </a:r>
                  </a:p>
                  <a:p>
                    <a:pPr algn="l">
                      <a:defRPr b="1">
                        <a:solidFill>
                          <a:srgbClr val="F0A547"/>
                        </a:solidFill>
                      </a:defRPr>
                    </a:pPr>
                    <a:fld id="{A36BFA12-858B-3E4F-8EC5-F01E761A789C}" type="VALUE">
                      <a:rPr lang="en-US" b="0" baseline="0">
                        <a:solidFill>
                          <a:srgbClr val="F0A547"/>
                        </a:solidFill>
                      </a:rPr>
                      <a:pPr algn="l">
                        <a:defRPr b="1">
                          <a:solidFill>
                            <a:srgbClr val="F0A547"/>
                          </a:solidFill>
                        </a:defRPr>
                      </a:pPr>
                      <a:t>[DEĞER]</a:t>
                    </a:fld>
                    <a:endParaRPr lang="tr-TR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F0A547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Sayfa1!$F$2:$F$24</c:f>
              <c:numCache>
                <c:formatCode>General</c:formatCode>
                <c:ptCount val="23"/>
                <c:pt idx="0">
                  <c:v>100</c:v>
                </c:pt>
                <c:pt idx="1">
                  <c:v>105.76</c:v>
                </c:pt>
                <c:pt idx="2">
                  <c:v>116.12</c:v>
                </c:pt>
                <c:pt idx="3">
                  <c:v>126.57</c:v>
                </c:pt>
                <c:pt idx="4">
                  <c:v>135.36000000000001</c:v>
                </c:pt>
                <c:pt idx="5">
                  <c:v>142.19</c:v>
                </c:pt>
                <c:pt idx="6">
                  <c:v>143.35</c:v>
                </c:pt>
                <c:pt idx="7">
                  <c:v>136.43</c:v>
                </c:pt>
                <c:pt idx="8">
                  <c:v>147.93</c:v>
                </c:pt>
                <c:pt idx="9">
                  <c:v>164.5</c:v>
                </c:pt>
                <c:pt idx="10">
                  <c:v>172.37</c:v>
                </c:pt>
                <c:pt idx="11">
                  <c:v>187</c:v>
                </c:pt>
                <c:pt idx="12">
                  <c:v>196.24</c:v>
                </c:pt>
                <c:pt idx="13">
                  <c:v>208.18</c:v>
                </c:pt>
                <c:pt idx="14">
                  <c:v>215.1</c:v>
                </c:pt>
                <c:pt idx="15">
                  <c:v>231.23</c:v>
                </c:pt>
                <c:pt idx="16">
                  <c:v>238.2</c:v>
                </c:pt>
                <c:pt idx="17">
                  <c:v>240.15</c:v>
                </c:pt>
                <c:pt idx="18">
                  <c:v>244.62</c:v>
                </c:pt>
                <c:pt idx="19">
                  <c:v>272.60000000000002</c:v>
                </c:pt>
                <c:pt idx="20">
                  <c:v>287.68</c:v>
                </c:pt>
                <c:pt idx="21">
                  <c:v>302.39</c:v>
                </c:pt>
                <c:pt idx="22">
                  <c:v>312.02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5232-0641-899A-19FD1AB015E1}"/>
            </c:ext>
          </c:extLst>
        </c:ser>
        <c:ser>
          <c:idx val="5"/>
          <c:order val="5"/>
          <c:tx>
            <c:strRef>
              <c:f>Sayfa1!$G$1</c:f>
              <c:strCache>
                <c:ptCount val="1"/>
                <c:pt idx="0">
                  <c:v>Bulgaria</c:v>
                </c:pt>
              </c:strCache>
            </c:strRef>
          </c:tx>
          <c:spPr>
            <a:ln w="28575" cap="rnd">
              <a:solidFill>
                <a:schemeClr val="bg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>
                    <a:lumMod val="60000"/>
                    <a:lumOff val="40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B-5232-0641-899A-19FD1AB015E1}"/>
              </c:ext>
            </c:extLst>
          </c:dPt>
          <c:dLbls>
            <c:dLbl>
              <c:idx val="22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232-0641-899A-19FD1AB015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Sayfa1!$G$2:$G$24</c:f>
              <c:numCache>
                <c:formatCode>General</c:formatCode>
                <c:ptCount val="23"/>
                <c:pt idx="0">
                  <c:v>100</c:v>
                </c:pt>
                <c:pt idx="1">
                  <c:v>105.24</c:v>
                </c:pt>
                <c:pt idx="2">
                  <c:v>112.09</c:v>
                </c:pt>
                <c:pt idx="3">
                  <c:v>120</c:v>
                </c:pt>
                <c:pt idx="4">
                  <c:v>128.16</c:v>
                </c:pt>
                <c:pt idx="5">
                  <c:v>136.69</c:v>
                </c:pt>
                <c:pt idx="6">
                  <c:v>145.07</c:v>
                </c:pt>
                <c:pt idx="7">
                  <c:v>140.21</c:v>
                </c:pt>
                <c:pt idx="8">
                  <c:v>142.37</c:v>
                </c:pt>
                <c:pt idx="9">
                  <c:v>145.36000000000001</c:v>
                </c:pt>
                <c:pt idx="10">
                  <c:v>146.46</c:v>
                </c:pt>
                <c:pt idx="11">
                  <c:v>145.63999999999999</c:v>
                </c:pt>
                <c:pt idx="12">
                  <c:v>147.05000000000001</c:v>
                </c:pt>
                <c:pt idx="13">
                  <c:v>152.09</c:v>
                </c:pt>
                <c:pt idx="14">
                  <c:v>156.72</c:v>
                </c:pt>
                <c:pt idx="15">
                  <c:v>161.04</c:v>
                </c:pt>
                <c:pt idx="16">
                  <c:v>165.37</c:v>
                </c:pt>
                <c:pt idx="17">
                  <c:v>172.05</c:v>
                </c:pt>
                <c:pt idx="18">
                  <c:v>165.23</c:v>
                </c:pt>
                <c:pt idx="19">
                  <c:v>177.85</c:v>
                </c:pt>
                <c:pt idx="20">
                  <c:v>183.83</c:v>
                </c:pt>
                <c:pt idx="21">
                  <c:v>187.14</c:v>
                </c:pt>
                <c:pt idx="22">
                  <c:v>193.99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232-0641-899A-19FD1AB015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14687663"/>
        <c:axId val="1914413599"/>
      </c:lineChart>
      <c:catAx>
        <c:axId val="19146876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914413599"/>
        <c:crosses val="autoZero"/>
        <c:auto val="1"/>
        <c:lblAlgn val="ctr"/>
        <c:lblOffset val="100"/>
        <c:noMultiLvlLbl val="0"/>
      </c:catAx>
      <c:valAx>
        <c:axId val="191441359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91468766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chemeClr val="bg1">
              <a:lumMod val="75000"/>
            </a:schemeClr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5378207041480562E-2"/>
          <c:y val="0.30760385002777763"/>
          <c:w val="0.66124744475782515"/>
          <c:h val="0.5481696107966992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Average Annual GDP Growth (%) 2002-2024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Türkiye</c:v>
                </c:pt>
                <c:pt idx="1">
                  <c:v>Poland</c:v>
                </c:pt>
                <c:pt idx="2">
                  <c:v>Romania</c:v>
                </c:pt>
                <c:pt idx="3">
                  <c:v>Bulgaria</c:v>
                </c:pt>
                <c:pt idx="4">
                  <c:v>Czechia</c:v>
                </c:pt>
                <c:pt idx="5">
                  <c:v>Hungary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5.3</c:v>
                </c:pt>
                <c:pt idx="1">
                  <c:v>3.7</c:v>
                </c:pt>
                <c:pt idx="2">
                  <c:v>3.4</c:v>
                </c:pt>
                <c:pt idx="3">
                  <c:v>3.1</c:v>
                </c:pt>
                <c:pt idx="4">
                  <c:v>2.2999999999999998</c:v>
                </c:pt>
                <c:pt idx="5">
                  <c:v>2.1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FC-7F43-8656-F411EDB161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1646256207"/>
        <c:axId val="1646257919"/>
      </c:barChart>
      <c:catAx>
        <c:axId val="1646256207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t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8838664496394E-2"/>
          <c:y val="0.12406074583081179"/>
          <c:w val="0.73338366750208861"/>
          <c:h val="0.69331842890329543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Türkiye</c:v>
                </c:pt>
              </c:strCache>
            </c:strRef>
          </c:tx>
          <c:spPr>
            <a:ln w="25400" cap="rnd">
              <a:solidFill>
                <a:srgbClr val="356979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356979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5EA9-5247-B62B-82594564C3D2}"/>
              </c:ext>
            </c:extLst>
          </c:dPt>
          <c:dLbls>
            <c:dLbl>
              <c:idx val="22"/>
              <c:tx>
                <c:rich>
                  <a:bodyPr/>
                  <a:lstStyle/>
                  <a:p>
                    <a:fld id="{8502149C-2FB1-4B47-810A-B784A8B96102}" type="SERIESNAME">
                      <a:rPr lang="en-US">
                        <a:solidFill>
                          <a:srgbClr val="356979"/>
                        </a:solidFill>
                      </a:rPr>
                      <a:pPr/>
                      <a:t>[SERİ ADI]</a:t>
                    </a:fld>
                    <a:r>
                      <a:rPr lang="en-US" baseline="0">
                        <a:solidFill>
                          <a:srgbClr val="356979"/>
                        </a:solidFill>
                      </a:rPr>
                      <a:t>; </a:t>
                    </a:r>
                    <a:fld id="{74D4F6A3-66A3-6242-BC45-CFDBEA226A23}" type="VALUE">
                      <a:rPr lang="en-US" b="0" baseline="0">
                        <a:solidFill>
                          <a:srgbClr val="356979"/>
                        </a:solidFill>
                      </a:rPr>
                      <a:pPr/>
                      <a:t>[DEĞER]</a:t>
                    </a:fld>
                    <a:endParaRPr lang="en-US" baseline="0">
                      <a:solidFill>
                        <a:srgbClr val="356979"/>
                      </a:solidFill>
                    </a:endParaRP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EA9-5247-B62B-82594564C3D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71.506</c:v>
                </c:pt>
                <c:pt idx="1">
                  <c:v>65.16</c:v>
                </c:pt>
                <c:pt idx="2">
                  <c:v>57.158000000000001</c:v>
                </c:pt>
                <c:pt idx="3">
                  <c:v>50.195999999999998</c:v>
                </c:pt>
                <c:pt idx="4">
                  <c:v>44.225000000000001</c:v>
                </c:pt>
                <c:pt idx="5">
                  <c:v>37.759</c:v>
                </c:pt>
                <c:pt idx="6">
                  <c:v>37.747999999999998</c:v>
                </c:pt>
                <c:pt idx="7">
                  <c:v>43.212000000000003</c:v>
                </c:pt>
                <c:pt idx="8">
                  <c:v>39.511000000000003</c:v>
                </c:pt>
                <c:pt idx="9">
                  <c:v>35.911999999999999</c:v>
                </c:pt>
                <c:pt idx="10">
                  <c:v>32.226999999999997</c:v>
                </c:pt>
                <c:pt idx="11">
                  <c:v>30.891999999999999</c:v>
                </c:pt>
                <c:pt idx="12">
                  <c:v>28.277000000000001</c:v>
                </c:pt>
                <c:pt idx="13">
                  <c:v>27.163</c:v>
                </c:pt>
                <c:pt idx="14">
                  <c:v>27.747</c:v>
                </c:pt>
                <c:pt idx="15">
                  <c:v>27.777000000000001</c:v>
                </c:pt>
                <c:pt idx="16">
                  <c:v>29.86</c:v>
                </c:pt>
                <c:pt idx="17">
                  <c:v>32.39</c:v>
                </c:pt>
                <c:pt idx="18">
                  <c:v>39.445999999999998</c:v>
                </c:pt>
                <c:pt idx="19">
                  <c:v>40.384</c:v>
                </c:pt>
                <c:pt idx="20">
                  <c:v>30.802</c:v>
                </c:pt>
                <c:pt idx="21">
                  <c:v>28.882000000000001</c:v>
                </c:pt>
                <c:pt idx="22">
                  <c:v>22.8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5EA9-5247-B62B-82594564C3D2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 27</c:v>
                </c:pt>
              </c:strCache>
            </c:strRef>
          </c:tx>
          <c:spPr>
            <a:ln w="25400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5EA9-5247-B62B-82594564C3D2}"/>
              </c:ext>
            </c:extLst>
          </c:dPt>
          <c:dLbls>
            <c:dLbl>
              <c:idx val="22"/>
              <c:tx>
                <c:rich>
                  <a:bodyPr/>
                  <a:lstStyle/>
                  <a:p>
                    <a:fld id="{B6205925-EC6D-D34B-B833-F78F81740CA9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0FCE367-88F9-2F4C-A98D-0C55737D77FE}" type="VALUE">
                      <a:rPr lang="en-US" b="0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5EA9-5247-B62B-82594564C3D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bg1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65.471999999999994</c:v>
                </c:pt>
                <c:pt idx="1">
                  <c:v>66.706999999999994</c:v>
                </c:pt>
                <c:pt idx="2">
                  <c:v>66.8</c:v>
                </c:pt>
                <c:pt idx="3">
                  <c:v>67.075999999999993</c:v>
                </c:pt>
                <c:pt idx="4">
                  <c:v>64.834999999999994</c:v>
                </c:pt>
                <c:pt idx="5">
                  <c:v>62.204999999999998</c:v>
                </c:pt>
                <c:pt idx="6">
                  <c:v>65.44</c:v>
                </c:pt>
                <c:pt idx="7">
                  <c:v>75.56</c:v>
                </c:pt>
                <c:pt idx="8">
                  <c:v>80.525999999999996</c:v>
                </c:pt>
                <c:pt idx="9">
                  <c:v>82.608999999999995</c:v>
                </c:pt>
                <c:pt idx="10">
                  <c:v>86.635999999999996</c:v>
                </c:pt>
                <c:pt idx="11">
                  <c:v>88.884</c:v>
                </c:pt>
                <c:pt idx="12">
                  <c:v>89.123000000000005</c:v>
                </c:pt>
                <c:pt idx="13">
                  <c:v>87.061999999999998</c:v>
                </c:pt>
                <c:pt idx="14">
                  <c:v>86.244</c:v>
                </c:pt>
                <c:pt idx="15">
                  <c:v>83.694000000000003</c:v>
                </c:pt>
                <c:pt idx="16">
                  <c:v>81.620999999999995</c:v>
                </c:pt>
                <c:pt idx="17">
                  <c:v>79.414000000000001</c:v>
                </c:pt>
                <c:pt idx="18">
                  <c:v>91.805000000000007</c:v>
                </c:pt>
                <c:pt idx="19">
                  <c:v>89.102000000000004</c:v>
                </c:pt>
                <c:pt idx="20">
                  <c:v>84.981999999999999</c:v>
                </c:pt>
                <c:pt idx="21">
                  <c:v>83.290999999999997</c:v>
                </c:pt>
                <c:pt idx="22">
                  <c:v>82.5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5EA9-5247-B62B-82594564C3D2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Maastricht Criteria</c:v>
                </c:pt>
              </c:strCache>
            </c:strRef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accent3"/>
                </a:solidFill>
                <a:ln w="9525">
                  <a:solidFill>
                    <a:schemeClr val="accent3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5EA9-5247-B62B-82594564C3D2}"/>
              </c:ext>
            </c:extLst>
          </c:dPt>
          <c:dLbls>
            <c:dLbl>
              <c:idx val="22"/>
              <c:tx>
                <c:rich>
                  <a:bodyPr/>
                  <a:lstStyle/>
                  <a:p>
                    <a:fld id="{F21D0F67-7541-5D48-BD01-0AF78AAC2E85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0A6E7B4C-DC16-2741-9E8A-BC7AEAE72F57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EA9-5247-B62B-82594564C3D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3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Sayfa1!$D$2:$D$24</c:f>
              <c:numCache>
                <c:formatCode>General</c:formatCode>
                <c:ptCount val="23"/>
                <c:pt idx="0">
                  <c:v>60</c:v>
                </c:pt>
                <c:pt idx="1">
                  <c:v>60</c:v>
                </c:pt>
                <c:pt idx="2">
                  <c:v>60</c:v>
                </c:pt>
                <c:pt idx="3">
                  <c:v>60</c:v>
                </c:pt>
                <c:pt idx="4">
                  <c:v>60</c:v>
                </c:pt>
                <c:pt idx="5">
                  <c:v>60</c:v>
                </c:pt>
                <c:pt idx="6">
                  <c:v>60</c:v>
                </c:pt>
                <c:pt idx="7">
                  <c:v>60</c:v>
                </c:pt>
                <c:pt idx="8">
                  <c:v>60</c:v>
                </c:pt>
                <c:pt idx="9">
                  <c:v>60</c:v>
                </c:pt>
                <c:pt idx="10">
                  <c:v>60</c:v>
                </c:pt>
                <c:pt idx="11">
                  <c:v>60</c:v>
                </c:pt>
                <c:pt idx="12">
                  <c:v>60</c:v>
                </c:pt>
                <c:pt idx="13">
                  <c:v>60</c:v>
                </c:pt>
                <c:pt idx="14">
                  <c:v>60</c:v>
                </c:pt>
                <c:pt idx="15">
                  <c:v>60</c:v>
                </c:pt>
                <c:pt idx="16">
                  <c:v>60</c:v>
                </c:pt>
                <c:pt idx="17">
                  <c:v>60</c:v>
                </c:pt>
                <c:pt idx="18">
                  <c:v>60</c:v>
                </c:pt>
                <c:pt idx="19">
                  <c:v>60</c:v>
                </c:pt>
                <c:pt idx="20">
                  <c:v>60</c:v>
                </c:pt>
                <c:pt idx="21">
                  <c:v>60</c:v>
                </c:pt>
                <c:pt idx="22">
                  <c:v>60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EA9-5247-B62B-82594564C3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11643520"/>
        <c:axId val="411993680"/>
      </c:lineChart>
      <c:catAx>
        <c:axId val="411643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411993680"/>
        <c:crosses val="autoZero"/>
        <c:auto val="1"/>
        <c:lblAlgn val="ctr"/>
        <c:lblOffset val="100"/>
        <c:noMultiLvlLbl val="0"/>
      </c:catAx>
      <c:valAx>
        <c:axId val="4119936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4116435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500" b="1" i="0" u="none" strike="noStrike" kern="1200" spc="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r>
              <a:rPr lang="en-GB" sz="1500" b="1" i="0" u="none" strike="noStrike" kern="1200" spc="0" baseline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Budget Balance as % of GDP</a:t>
            </a:r>
          </a:p>
        </c:rich>
      </c:tx>
      <c:layout>
        <c:manualLayout>
          <c:xMode val="edge"/>
          <c:yMode val="edge"/>
          <c:x val="0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500" b="1" i="0" u="none" strike="noStrike" kern="1200" spc="0" baseline="0">
              <a:solidFill>
                <a:srgbClr val="356979"/>
              </a:solidFill>
              <a:latin typeface="Montserrat" pitchFamily="2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6.8615885379918907E-3"/>
          <c:y val="0.26073525319287832"/>
          <c:w val="0.7661372167188778"/>
          <c:h val="0.66481938380991457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Maastricht Criteria</c:v>
                </c:pt>
              </c:strCache>
            </c:strRef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accent3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4305-B448-AB07-FE2DBD09804C}"/>
              </c:ext>
            </c:extLst>
          </c:dPt>
          <c:dLbls>
            <c:dLbl>
              <c:idx val="22"/>
              <c:layout>
                <c:manualLayout>
                  <c:x val="9.4689482820215995E-17"/>
                  <c:y val="-8.1502920861655642E-2"/>
                </c:manualLayout>
              </c:layout>
              <c:tx>
                <c:rich>
                  <a:bodyPr/>
                  <a:lstStyle/>
                  <a:p>
                    <a:fld id="{749E139D-7846-0445-8823-E7648C648D5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8ABD24DC-DA2A-2342-9ED2-F6BECB219197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4305-B448-AB07-FE2DBD0980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3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accent3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-3</c:v>
                </c:pt>
                <c:pt idx="1">
                  <c:v>-3</c:v>
                </c:pt>
                <c:pt idx="2">
                  <c:v>-3</c:v>
                </c:pt>
                <c:pt idx="3">
                  <c:v>-3</c:v>
                </c:pt>
                <c:pt idx="4">
                  <c:v>-3</c:v>
                </c:pt>
                <c:pt idx="5">
                  <c:v>-3</c:v>
                </c:pt>
                <c:pt idx="6">
                  <c:v>-3</c:v>
                </c:pt>
                <c:pt idx="7">
                  <c:v>-3</c:v>
                </c:pt>
                <c:pt idx="8">
                  <c:v>-3</c:v>
                </c:pt>
                <c:pt idx="9">
                  <c:v>-3</c:v>
                </c:pt>
                <c:pt idx="10">
                  <c:v>-3</c:v>
                </c:pt>
                <c:pt idx="11">
                  <c:v>-3</c:v>
                </c:pt>
                <c:pt idx="12">
                  <c:v>-3</c:v>
                </c:pt>
                <c:pt idx="13">
                  <c:v>-3</c:v>
                </c:pt>
                <c:pt idx="14">
                  <c:v>-3</c:v>
                </c:pt>
                <c:pt idx="15">
                  <c:v>-3</c:v>
                </c:pt>
                <c:pt idx="16">
                  <c:v>-3</c:v>
                </c:pt>
                <c:pt idx="17">
                  <c:v>-3</c:v>
                </c:pt>
                <c:pt idx="18">
                  <c:v>-3</c:v>
                </c:pt>
                <c:pt idx="19">
                  <c:v>-3</c:v>
                </c:pt>
                <c:pt idx="20">
                  <c:v>-3</c:v>
                </c:pt>
                <c:pt idx="21">
                  <c:v>-3</c:v>
                </c:pt>
                <c:pt idx="22">
                  <c:v>-3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4305-B448-AB07-FE2DBD09804C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 27</c:v>
                </c:pt>
              </c:strCache>
            </c:strRef>
          </c:tx>
          <c:spPr>
            <a:ln w="25400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chemeClr val="bg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4305-B448-AB07-FE2DBD09804C}"/>
              </c:ext>
            </c:extLst>
          </c:dPt>
          <c:dLbls>
            <c:dLbl>
              <c:idx val="22"/>
              <c:layout>
                <c:manualLayout>
                  <c:x val="-5.1649405462473657E-3"/>
                  <c:y val="1.4818712883937322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chemeClr val="bg1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FBBC7C4A-FA95-4749-B00B-ED12AD585891}" type="SERIESNAME">
                      <a:rPr lang="en-US"/>
                      <a:pPr>
                        <a:defRPr b="1">
                          <a:solidFill>
                            <a:schemeClr val="bg1"/>
                          </a:solidFill>
                        </a:defRPr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CDBE225A-EAED-EF49-9787-59AE76A9A97C}" type="VALUE">
                      <a:rPr lang="en-US" b="0" baseline="0"/>
                      <a:pPr>
                        <a:defRPr b="1">
                          <a:solidFill>
                            <a:schemeClr val="bg1"/>
                          </a:solidFill>
                        </a:defRPr>
                      </a:pPr>
                      <a:t>[DEĞER]</a:t>
                    </a:fld>
                    <a:endParaRPr lang="en-US" baseline="0"/>
                  </a:p>
                </c:rich>
              </c:tx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chemeClr val="bg1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4305-B448-AB07-FE2DBD0980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bg1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bg1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-2.7320000000000002</c:v>
                </c:pt>
                <c:pt idx="1">
                  <c:v>-3.0830000000000002</c:v>
                </c:pt>
                <c:pt idx="2">
                  <c:v>-2.73</c:v>
                </c:pt>
                <c:pt idx="3">
                  <c:v>-2.35</c:v>
                </c:pt>
                <c:pt idx="4">
                  <c:v>-1.3740000000000001</c:v>
                </c:pt>
                <c:pt idx="5">
                  <c:v>-0.49399999999999999</c:v>
                </c:pt>
                <c:pt idx="6">
                  <c:v>-1.9930000000000001</c:v>
                </c:pt>
                <c:pt idx="7">
                  <c:v>-6.0010000000000003</c:v>
                </c:pt>
                <c:pt idx="8">
                  <c:v>-5.9710000000000001</c:v>
                </c:pt>
                <c:pt idx="9">
                  <c:v>-4.07</c:v>
                </c:pt>
                <c:pt idx="10">
                  <c:v>-3.62</c:v>
                </c:pt>
                <c:pt idx="11">
                  <c:v>-2.83</c:v>
                </c:pt>
                <c:pt idx="12">
                  <c:v>-2.4129999999999998</c:v>
                </c:pt>
                <c:pt idx="13">
                  <c:v>-1.86</c:v>
                </c:pt>
                <c:pt idx="14">
                  <c:v>-1.3520000000000001</c:v>
                </c:pt>
                <c:pt idx="15">
                  <c:v>-0.79500000000000004</c:v>
                </c:pt>
                <c:pt idx="16">
                  <c:v>-0.38400000000000001</c:v>
                </c:pt>
                <c:pt idx="17">
                  <c:v>-0.56699999999999995</c:v>
                </c:pt>
                <c:pt idx="18">
                  <c:v>-6.7160000000000002</c:v>
                </c:pt>
                <c:pt idx="19">
                  <c:v>-4.7039999999999997</c:v>
                </c:pt>
                <c:pt idx="20">
                  <c:v>-3.3860000000000001</c:v>
                </c:pt>
                <c:pt idx="21">
                  <c:v>-3.4569999999999999</c:v>
                </c:pt>
                <c:pt idx="22">
                  <c:v>-3.1850000000000001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4305-B448-AB07-FE2DBD09804C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5400" cap="rnd">
              <a:solidFill>
                <a:srgbClr val="356979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none"/>
            </c:marker>
            <c:bubble3D val="0"/>
            <c:spPr>
              <a:ln w="25400" cap="rnd">
                <a:solidFill>
                  <a:srgbClr val="356979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EBBF-694B-9D92-A1667735AF16}"/>
              </c:ext>
            </c:extLst>
          </c:dPt>
          <c:dPt>
            <c:idx val="21"/>
            <c:marker>
              <c:symbol val="none"/>
            </c:marker>
            <c:bubble3D val="0"/>
            <c:spPr>
              <a:ln w="25400" cap="flat">
                <a:solidFill>
                  <a:srgbClr val="F5CABF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EBBF-694B-9D92-A1667735AF16}"/>
              </c:ext>
            </c:extLst>
          </c:dPt>
          <c:dPt>
            <c:idx val="22"/>
            <c:marker>
              <c:symbol val="circle"/>
              <c:size val="7"/>
              <c:spPr>
                <a:solidFill>
                  <a:srgbClr val="356979"/>
                </a:solidFill>
                <a:ln w="9525">
                  <a:solidFill>
                    <a:srgbClr val="356979"/>
                  </a:solidFill>
                </a:ln>
                <a:effectLst/>
              </c:spPr>
            </c:marker>
            <c:bubble3D val="0"/>
            <c:spPr>
              <a:ln w="25400" cap="rnd">
                <a:solidFill>
                  <a:srgbClr val="F5CABF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4305-B448-AB07-FE2DBD09804C}"/>
              </c:ext>
            </c:extLst>
          </c:dPt>
          <c:dLbls>
            <c:dLbl>
              <c:idx val="22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F6DDA5A4-7637-2C4C-9E71-2BD8DAEC9DE2}" type="SERIESNAME">
                      <a:rPr lang="en-US">
                        <a:solidFill>
                          <a:srgbClr val="356979"/>
                        </a:solidFill>
                      </a:rPr>
                      <a:pPr>
                        <a:defRPr b="1">
                          <a:solidFill>
                            <a:srgbClr val="356979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356979"/>
                        </a:solidFill>
                      </a:rPr>
                      <a:t>; </a:t>
                    </a:r>
                    <a:fld id="{D623A03B-C629-9B49-AC59-45C5BBAE9E4D}" type="VALUE">
                      <a:rPr lang="en-US" b="0" baseline="0">
                        <a:solidFill>
                          <a:srgbClr val="356979"/>
                        </a:solidFill>
                      </a:rPr>
                      <a:pPr>
                        <a:defRPr b="1">
                          <a:solidFill>
                            <a:srgbClr val="356979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356979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4305-B448-AB07-FE2DBD09804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12700" cap="flat" cmpd="sng" algn="ctr">
                      <a:solidFill>
                        <a:srgbClr val="C8BEAD">
                          <a:alpha val="3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Sayfa1!$D$2:$D$24</c:f>
              <c:numCache>
                <c:formatCode>General</c:formatCode>
                <c:ptCount val="23"/>
                <c:pt idx="0">
                  <c:v>-11.339</c:v>
                </c:pt>
                <c:pt idx="1">
                  <c:v>-7.5720000000000001</c:v>
                </c:pt>
                <c:pt idx="2">
                  <c:v>-4.1219999999999999</c:v>
                </c:pt>
                <c:pt idx="3">
                  <c:v>-0.749</c:v>
                </c:pt>
                <c:pt idx="4">
                  <c:v>-0.68500000000000005</c:v>
                </c:pt>
                <c:pt idx="5">
                  <c:v>-1.9259999999999999</c:v>
                </c:pt>
                <c:pt idx="6">
                  <c:v>-2.64</c:v>
                </c:pt>
                <c:pt idx="7">
                  <c:v>-5.8390000000000004</c:v>
                </c:pt>
                <c:pt idx="8">
                  <c:v>-3.4609999999999999</c:v>
                </c:pt>
                <c:pt idx="9">
                  <c:v>-0.72699999999999998</c:v>
                </c:pt>
                <c:pt idx="10">
                  <c:v>-1.806</c:v>
                </c:pt>
                <c:pt idx="11">
                  <c:v>-1.216</c:v>
                </c:pt>
                <c:pt idx="12">
                  <c:v>-1.171</c:v>
                </c:pt>
                <c:pt idx="13">
                  <c:v>-0.92800000000000005</c:v>
                </c:pt>
                <c:pt idx="14">
                  <c:v>-1.597</c:v>
                </c:pt>
                <c:pt idx="15">
                  <c:v>-1.6739999999999999</c:v>
                </c:pt>
                <c:pt idx="16">
                  <c:v>-3.242</c:v>
                </c:pt>
                <c:pt idx="17">
                  <c:v>-4.7949999999999999</c:v>
                </c:pt>
                <c:pt idx="18">
                  <c:v>-4.7229999999999999</c:v>
                </c:pt>
                <c:pt idx="19">
                  <c:v>-3.0089999999999999</c:v>
                </c:pt>
                <c:pt idx="20">
                  <c:v>-1.119</c:v>
                </c:pt>
                <c:pt idx="21">
                  <c:v>-5.4939999999999998</c:v>
                </c:pt>
                <c:pt idx="22">
                  <c:v>-4.9000000000000004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4305-B448-AB07-FE2DBD0980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23995855"/>
        <c:axId val="723862063"/>
      </c:lineChart>
      <c:catAx>
        <c:axId val="723995855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AEB6B7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723862063"/>
        <c:crosses val="max"/>
        <c:auto val="1"/>
        <c:lblAlgn val="ctr"/>
        <c:lblOffset val="100"/>
        <c:noMultiLvlLbl val="0"/>
      </c:catAx>
      <c:valAx>
        <c:axId val="7238620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72399585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279031975724824E-2"/>
          <c:y val="0.15758327015197987"/>
          <c:w val="0.93552706906769734"/>
          <c:h val="0.64711670457547876"/>
        </c:manualLayout>
      </c:layout>
      <c:lineChart>
        <c:grouping val="standard"/>
        <c:varyColors val="0"/>
        <c:ser>
          <c:idx val="1"/>
          <c:order val="1"/>
          <c:tx>
            <c:strRef>
              <c:f>Sayfa1!$C$1</c:f>
              <c:strCache>
                <c:ptCount val="1"/>
                <c:pt idx="0">
                  <c:v>World ($Trillion, RHS)</c:v>
                </c:pt>
              </c:strCache>
            </c:strRef>
          </c:tx>
          <c:spPr>
            <a:ln w="28575" cap="rnd">
              <a:solidFill>
                <a:srgbClr val="D9CEBB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FDE3-E043-8F49-85027F7FF5C6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FDE3-E043-8F49-85027F7FF5C6}"/>
              </c:ext>
            </c:extLst>
          </c:dPt>
          <c:dLbls>
            <c:dLbl>
              <c:idx val="0"/>
              <c:layout>
                <c:manualLayout>
                  <c:x val="-3.9669972690263226E-2"/>
                  <c:y val="-4.96443894958127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DE3-E043-8F49-85027F7FF5C6}"/>
                </c:ext>
              </c:extLst>
            </c:dLbl>
            <c:dLbl>
              <c:idx val="18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DE3-E043-8F49-85027F7FF5C6}"/>
                </c:ext>
              </c:extLst>
            </c:dLbl>
            <c:dLbl>
              <c:idx val="21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D9CEBB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6.5</c:v>
                </c:pt>
                <c:pt idx="1">
                  <c:v>7.6</c:v>
                </c:pt>
                <c:pt idx="2">
                  <c:v>9.1999999999999993</c:v>
                </c:pt>
                <c:pt idx="3">
                  <c:v>10.5</c:v>
                </c:pt>
                <c:pt idx="4">
                  <c:v>12.1</c:v>
                </c:pt>
                <c:pt idx="5">
                  <c:v>14</c:v>
                </c:pt>
                <c:pt idx="6">
                  <c:v>16.100000000000001</c:v>
                </c:pt>
                <c:pt idx="7">
                  <c:v>12.6</c:v>
                </c:pt>
                <c:pt idx="8">
                  <c:v>15.3</c:v>
                </c:pt>
                <c:pt idx="9">
                  <c:v>18.3</c:v>
                </c:pt>
                <c:pt idx="10">
                  <c:v>18.5</c:v>
                </c:pt>
                <c:pt idx="11">
                  <c:v>18.899999999999999</c:v>
                </c:pt>
                <c:pt idx="12">
                  <c:v>19</c:v>
                </c:pt>
                <c:pt idx="13">
                  <c:v>16.600000000000001</c:v>
                </c:pt>
                <c:pt idx="14">
                  <c:v>16</c:v>
                </c:pt>
                <c:pt idx="15">
                  <c:v>17.7</c:v>
                </c:pt>
                <c:pt idx="16">
                  <c:v>19.3</c:v>
                </c:pt>
                <c:pt idx="17">
                  <c:v>18.7</c:v>
                </c:pt>
                <c:pt idx="18">
                  <c:v>17.5</c:v>
                </c:pt>
                <c:pt idx="19">
                  <c:v>22.1</c:v>
                </c:pt>
                <c:pt idx="20">
                  <c:v>24.5</c:v>
                </c:pt>
                <c:pt idx="21">
                  <c:v>23.7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7765167"/>
        <c:axId val="338034687"/>
      </c:lineChar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Türkiye ($Billion, LHS)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FDE3-E043-8F49-85027F7FF5C6}"/>
              </c:ext>
            </c:extLst>
          </c:dPt>
          <c:dPt>
            <c:idx val="22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FDE3-E043-8F49-85027F7FF5C6}"/>
              </c:ext>
            </c:extLst>
          </c:dPt>
          <c:dLbls>
            <c:dLbl>
              <c:idx val="0"/>
              <c:layout>
                <c:manualLayout>
                  <c:x val="-3.4469878423151509E-2"/>
                  <c:y val="4.64027552813867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DE3-E043-8F49-85027F7FF5C6}"/>
                </c:ext>
              </c:extLst>
            </c:dLbl>
            <c:dLbl>
              <c:idx val="18"/>
              <c:layout>
                <c:manualLayout>
                  <c:x val="-7.8762135735399086E-2"/>
                  <c:y val="-6.286311328991055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7392027959748561E-2"/>
                      <c:h val="0.1102848473883125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FDE3-E043-8F49-85027F7FF5C6}"/>
                </c:ext>
              </c:extLst>
            </c:dLbl>
            <c:dLbl>
              <c:idx val="2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36</c:v>
                </c:pt>
                <c:pt idx="1">
                  <c:v>47</c:v>
                </c:pt>
                <c:pt idx="2">
                  <c:v>63</c:v>
                </c:pt>
                <c:pt idx="3">
                  <c:v>73</c:v>
                </c:pt>
                <c:pt idx="4">
                  <c:v>86</c:v>
                </c:pt>
                <c:pt idx="5">
                  <c:v>107</c:v>
                </c:pt>
                <c:pt idx="6">
                  <c:v>132</c:v>
                </c:pt>
                <c:pt idx="7">
                  <c:v>102</c:v>
                </c:pt>
                <c:pt idx="8">
                  <c:v>114</c:v>
                </c:pt>
                <c:pt idx="9">
                  <c:v>135</c:v>
                </c:pt>
                <c:pt idx="10">
                  <c:v>152</c:v>
                </c:pt>
                <c:pt idx="11">
                  <c:v>162</c:v>
                </c:pt>
                <c:pt idx="12">
                  <c:v>167</c:v>
                </c:pt>
                <c:pt idx="13">
                  <c:v>151</c:v>
                </c:pt>
                <c:pt idx="14">
                  <c:v>149</c:v>
                </c:pt>
                <c:pt idx="15">
                  <c:v>165</c:v>
                </c:pt>
                <c:pt idx="16">
                  <c:v>177</c:v>
                </c:pt>
                <c:pt idx="17">
                  <c:v>180.8</c:v>
                </c:pt>
                <c:pt idx="18">
                  <c:v>169.6</c:v>
                </c:pt>
                <c:pt idx="19">
                  <c:v>225.2</c:v>
                </c:pt>
                <c:pt idx="20">
                  <c:v>254.2</c:v>
                </c:pt>
                <c:pt idx="21">
                  <c:v>255.5</c:v>
                </c:pt>
                <c:pt idx="22">
                  <c:v>262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11562271"/>
        <c:axId val="1711577967"/>
      </c:lineChart>
      <c:catAx>
        <c:axId val="33776516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8034687"/>
        <c:crosses val="autoZero"/>
        <c:auto val="1"/>
        <c:lblAlgn val="ctr"/>
        <c:lblOffset val="100"/>
        <c:noMultiLvlLbl val="0"/>
      </c:catAx>
      <c:valAx>
        <c:axId val="338034687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D9CEBB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7765167"/>
        <c:crosses val="autoZero"/>
        <c:crossBetween val="between"/>
      </c:valAx>
      <c:valAx>
        <c:axId val="1711577967"/>
        <c:scaling>
          <c:orientation val="minMax"/>
          <c:max val="27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2271"/>
        <c:crosses val="max"/>
        <c:crossBetween val="between"/>
      </c:valAx>
      <c:catAx>
        <c:axId val="1711562271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7115779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6463048178343138E-2"/>
          <c:w val="0.6390867486311872"/>
          <c:h val="0.71899973868097389"/>
        </c:manualLayout>
      </c:layout>
      <c:barChart>
        <c:barDir val="col"/>
        <c:grouping val="clustered"/>
        <c:varyColors val="0"/>
        <c:ser>
          <c:idx val="4"/>
          <c:order val="4"/>
          <c:tx>
            <c:strRef>
              <c:f>Sayfa1!$F$1</c:f>
              <c:strCache>
                <c:ptCount val="1"/>
                <c:pt idx="0">
                  <c:v>Total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43404226747595E-17"/>
                  <c:y val="-4.2054676498088722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D3376D51-2CF4-9A4F-8DF8-4FAF8F33CB19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9D7C-5241-9562-27382F04B42F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DB7EA132-29B5-A342-96A5-B28F272ADE8D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9D7C-5241-9562-27382F04B42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F0A547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12700" cap="flat" cmpd="sng" algn="ctr">
                      <a:solidFill>
                        <a:srgbClr val="F0A547">
                          <a:alpha val="20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Sayfa1!$F$2:$F$3</c:f>
              <c:numCache>
                <c:formatCode>General</c:formatCode>
                <c:ptCount val="2"/>
                <c:pt idx="0">
                  <c:v>36</c:v>
                </c:pt>
                <c:pt idx="1">
                  <c:v>262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D7C-5241-9562-27382F04B4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008032832"/>
        <c:axId val="1007936096"/>
      </c:barChart>
      <c:line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Others</c:v>
                </c:pt>
              </c:strCache>
            </c:strRef>
          </c:tx>
          <c:spPr>
            <a:ln w="28575" cap="rnd">
              <a:solidFill>
                <a:srgbClr val="457349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457349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9.0611659249390006E-2"/>
                  <c:y val="3.4408371680254408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r">
                    <a:defRPr sz="1000" b="0" i="0" u="none" strike="noStrike" kern="1200" baseline="0">
                      <a:solidFill>
                        <a:srgbClr val="45734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D7C-5241-9562-27382F04B42F}"/>
                </c:ext>
              </c:extLst>
            </c:dLbl>
            <c:dLbl>
              <c:idx val="1"/>
              <c:layout>
                <c:manualLayout>
                  <c:x val="-6.3678371378903921E-3"/>
                  <c:y val="-3.4990875610274464E-3"/>
                </c:manualLayout>
              </c:layout>
              <c:tx>
                <c:rich>
                  <a:bodyPr/>
                  <a:lstStyle/>
                  <a:p>
                    <a:fld id="{6AF5414E-292D-244B-B76D-00595E7D448F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C0257472-A835-FE41-8BC0-AEEF2FC9F579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(+600%)</a:t>
                    </a: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704898898812601"/>
                      <c:h val="0.1127017164449137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9D7C-5241-9562-27382F04B42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45734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10.08</c:v>
                </c:pt>
                <c:pt idx="1">
                  <c:v>73.36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D7C-5241-9562-27382F04B42F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North America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8BEAD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8.7138629492248321E-2"/>
                  <c:y val="3.8231524089171569E-3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r">
                    <a:defRPr sz="1000" b="0" i="0" u="none" strike="noStrike" kern="1200" baseline="0">
                      <a:solidFill>
                        <a:srgbClr val="C8BEAD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D7C-5241-9562-27382F04B42F}"/>
                </c:ext>
              </c:extLst>
            </c:dLbl>
            <c:dLbl>
              <c:idx val="1"/>
              <c:layout>
                <c:manualLayout>
                  <c:x val="-9.7547617733664497E-3"/>
                  <c:y val="-6.6738092385425036E-3"/>
                </c:manualLayout>
              </c:layout>
              <c:tx>
                <c:rich>
                  <a:bodyPr/>
                  <a:lstStyle/>
                  <a:p>
                    <a:fld id="{330A07F6-EC2A-354C-B9EF-B3A717F64281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39EA841C-D796-FC47-A5A7-07F29A4601C7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(+400%)</a:t>
                    </a: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9699186398987721"/>
                      <c:h val="7.2048661806346184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9D7C-5241-9562-27382F04B42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General</c:formatCode>
                <c:ptCount val="2"/>
                <c:pt idx="0">
                  <c:v>3.6</c:v>
                </c:pt>
                <c:pt idx="1">
                  <c:v>18.34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9D7C-5241-9562-27382F04B42F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MENA</c:v>
                </c:pt>
              </c:strCache>
            </c:strRef>
          </c:tx>
          <c:spPr>
            <a:ln w="28575" cap="rnd">
              <a:solidFill>
                <a:srgbClr val="67B5C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67B5C0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8.8859500092633839E-2"/>
                  <c:y val="-1.9115762044585784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r"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D7C-5241-9562-27382F04B42F}"/>
                </c:ext>
              </c:extLst>
            </c:dLbl>
            <c:dLbl>
              <c:idx val="1"/>
              <c:layout>
                <c:manualLayout>
                  <c:x val="-1.3909980606022382E-2"/>
                  <c:y val="-1.5051781137469122E-7"/>
                </c:manualLayout>
              </c:layout>
              <c:tx>
                <c:rich>
                  <a:bodyPr/>
                  <a:lstStyle/>
                  <a:p>
                    <a:fld id="{112A8925-A96B-C04F-841B-15279B4151F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710D58BF-3CA4-994F-95A4-5BEC66B8B2B4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(+1000%)</a:t>
                    </a: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2778097663512965"/>
                      <c:h val="0.1127017164449137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9D7C-5241-9562-27382F04B42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Sayfa1!$D$2:$D$3</c:f>
              <c:numCache>
                <c:formatCode>General</c:formatCode>
                <c:ptCount val="2"/>
                <c:pt idx="0">
                  <c:v>5.04</c:v>
                </c:pt>
                <c:pt idx="1">
                  <c:v>57.64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9D7C-5241-9562-27382F04B42F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EU</c:v>
                </c:pt>
              </c:strCache>
            </c:strRef>
          </c:tx>
          <c:spPr>
            <a:ln w="28575" cap="rnd">
              <a:solidFill>
                <a:srgbClr val="356979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356979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9.7808027214638507E-2"/>
                  <c:y val="-1.5292609635668628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r"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9D7C-5241-9562-27382F04B42F}"/>
                </c:ext>
              </c:extLst>
            </c:dLbl>
            <c:dLbl>
              <c:idx val="1"/>
              <c:layout>
                <c:manualLayout>
                  <c:x val="-1.2515422548258229E-2"/>
                  <c:y val="1.5051781135716862E-7"/>
                </c:manualLayout>
              </c:layout>
              <c:tx>
                <c:rich>
                  <a:bodyPr/>
                  <a:lstStyle/>
                  <a:p>
                    <a:fld id="{1C8EB3E2-C582-364C-ADF5-222AD306ED6A}" type="SERIESNAME">
                      <a:rPr lang="en-US" b="1" i="0">
                        <a:latin typeface="Montserrat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6AD211A6-EDA0-0943-967E-5713F0D9833B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(+550%)</a:t>
                    </a: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9005925992465829"/>
                      <c:h val="0.1127017164449137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9D7C-5241-9562-27382F04B42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Sayfa1!$E$2:$E$3</c:f>
              <c:numCache>
                <c:formatCode>General</c:formatCode>
                <c:ptCount val="2"/>
                <c:pt idx="0">
                  <c:v>17.28</c:v>
                </c:pt>
                <c:pt idx="1">
                  <c:v>112.66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E-9D7C-5241-9562-27382F04B4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2700" cap="flat" cmpd="sng" algn="ctr">
              <a:solidFill>
                <a:srgbClr val="F0A547">
                  <a:alpha val="20000"/>
                </a:srgbClr>
              </a:solidFill>
              <a:round/>
            </a:ln>
            <a:effectLst/>
          </c:spPr>
        </c:dropLines>
        <c:marker val="1"/>
        <c:smooth val="0"/>
        <c:axId val="359598736"/>
        <c:axId val="359600448"/>
      </c:lineChart>
      <c:catAx>
        <c:axId val="3595987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t" anchorCtr="0"/>
          <a:lstStyle/>
          <a:p>
            <a:pPr>
              <a:defRPr sz="2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59600448"/>
        <c:crosses val="autoZero"/>
        <c:auto val="1"/>
        <c:lblAlgn val="ctr"/>
        <c:lblOffset val="100"/>
        <c:noMultiLvlLbl val="0"/>
      </c:catAx>
      <c:valAx>
        <c:axId val="35960044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359598736"/>
        <c:crosses val="autoZero"/>
        <c:crossBetween val="between"/>
      </c:valAx>
      <c:valAx>
        <c:axId val="1007936096"/>
        <c:scaling>
          <c:orientation val="minMax"/>
        </c:scaling>
        <c:delete val="1"/>
        <c:axPos val="r"/>
        <c:numFmt formatCode="General" sourceLinked="1"/>
        <c:majorTickMark val="out"/>
        <c:minorTickMark val="none"/>
        <c:tickLblPos val="nextTo"/>
        <c:crossAx val="1008032832"/>
        <c:crosses val="max"/>
        <c:crossBetween val="between"/>
      </c:valAx>
      <c:catAx>
        <c:axId val="100803283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0793609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7127764282930557E-3"/>
          <c:y val="8.6467134810998492E-2"/>
          <c:w val="0.81873365525712372"/>
          <c:h val="0.75475896239825013"/>
        </c:manualLayout>
      </c:layout>
      <c:area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rgbClr val="C8BEAD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3.677390042054107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C72-904D-930B-B09BA00E8C65}"/>
                </c:ext>
              </c:extLst>
            </c:dLbl>
            <c:dLbl>
              <c:idx val="1"/>
              <c:layout>
                <c:manualLayout>
                  <c:x val="0.14895698411400243"/>
                  <c:y val="-8.5936501967686754E-17"/>
                </c:manualLayout>
              </c:layout>
              <c:tx>
                <c:rich>
                  <a:bodyPr/>
                  <a:lstStyle/>
                  <a:p>
                    <a:fld id="{84D6608A-45DD-3849-9EE5-14074325B4C1}" type="SERIESNAME">
                      <a:rPr lang="en-US" b="1">
                        <a:solidFill>
                          <a:srgbClr val="C8BEAD"/>
                        </a:solidFill>
                      </a:rPr>
                      <a:pPr/>
                      <a:t>[SERİ ADI]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; </a:t>
                    </a:r>
                    <a:fld id="{14F95571-8119-B14F-BBE2-8D861D39D216}" type="VALUE">
                      <a:rPr lang="en-US" baseline="0">
                        <a:solidFill>
                          <a:srgbClr val="C8BEAD"/>
                        </a:solidFill>
                      </a:rPr>
                      <a:pPr/>
                      <a:t>[DEĞER]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 +600%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397960397751178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10.08</c:v>
                </c:pt>
                <c:pt idx="1">
                  <c:v>73.36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72-904D-930B-B09BA00E8C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45734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2E-2"/>
                  <c:y val="6.2504402747499011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C72-904D-930B-B09BA00E8C65}"/>
                </c:ext>
              </c:extLst>
            </c:dLbl>
            <c:dLbl>
              <c:idx val="1"/>
              <c:layout>
                <c:manualLayout>
                  <c:x val="0.18214575592869817"/>
                  <c:y val="0"/>
                </c:manualLayout>
              </c:layout>
              <c:tx>
                <c:rich>
                  <a:bodyPr/>
                  <a:lstStyle/>
                  <a:p>
                    <a:fld id="{1C789203-FFB2-574F-AD18-57615EB6C090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809E858-E182-604B-A518-4C4C9742051D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+400%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89883536988288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45734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General</c:formatCode>
                <c:ptCount val="2"/>
                <c:pt idx="0">
                  <c:v>3.6</c:v>
                </c:pt>
                <c:pt idx="1">
                  <c:v>18.34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72-904D-930B-B09BA00E8C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MENA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-3.82849079814237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72-904D-930B-B09BA00E8C65}"/>
                </c:ext>
              </c:extLst>
            </c:dLbl>
            <c:dLbl>
              <c:idx val="1"/>
              <c:layout>
                <c:manualLayout>
                  <c:x val="0.15918390930431309"/>
                  <c:y val="2.3437498558224745E-3"/>
                </c:manualLayout>
              </c:layout>
              <c:tx>
                <c:rich>
                  <a:bodyPr/>
                  <a:lstStyle/>
                  <a:p>
                    <a:fld id="{49EC0AE7-A1F7-9840-B35B-2A03CAC47344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9725AE83-C824-124A-8F9B-44BC51968E08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+1000%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77236802989437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Sayfa1!$D$2:$D$3</c:f>
              <c:numCache>
                <c:formatCode>General</c:formatCode>
                <c:ptCount val="2"/>
                <c:pt idx="0">
                  <c:v>5.04</c:v>
                </c:pt>
                <c:pt idx="1">
                  <c:v>57.64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72-904D-930B-B09BA00E8C65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EU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7.3060092203093258E-2"/>
                  <c:y val="-5.5474772295282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C72-904D-930B-B09BA00E8C65}"/>
                </c:ext>
              </c:extLst>
            </c:dLbl>
            <c:dLbl>
              <c:idx val="1"/>
              <c:layout>
                <c:manualLayout>
                  <c:x val="0.13553743599562376"/>
                  <c:y val="0"/>
                </c:manualLayout>
              </c:layout>
              <c:tx>
                <c:rich>
                  <a:bodyPr/>
                  <a:lstStyle/>
                  <a:p>
                    <a:fld id="{478955DD-4DBC-0C42-A8BB-8674ED51308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83D13CC1-E55D-AB41-B4B4-D7D521134454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+550%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88504899614386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Sayfa1!$E$2:$E$3</c:f>
              <c:numCache>
                <c:formatCode>General</c:formatCode>
                <c:ptCount val="2"/>
                <c:pt idx="0">
                  <c:v>17.28</c:v>
                </c:pt>
                <c:pt idx="1">
                  <c:v>112.66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0145759"/>
        <c:axId val="857482815"/>
      </c:areaChart>
      <c:lineChart>
        <c:grouping val="standard"/>
        <c:varyColors val="0"/>
        <c:ser>
          <c:idx val="4"/>
          <c:order val="4"/>
          <c:tx>
            <c:strRef>
              <c:f>Sayfa1!$F$1</c:f>
              <c:strCache>
                <c:ptCount val="1"/>
                <c:pt idx="0">
                  <c:v>Total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5.0934468954235805E-2"/>
                  <c:y val="-8.0371328877624687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D2171026-2E6D-3942-8271-00BAFAC6DA2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4971234668116615E-2"/>
                      <c:h val="0.14902294263868304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BC72-904D-930B-B09BA00E8C65}"/>
                </c:ext>
              </c:extLst>
            </c:dLbl>
            <c:dLbl>
              <c:idx val="1"/>
              <c:layout>
                <c:manualLayout>
                  <c:x val="-5.4107030909446581E-2"/>
                  <c:y val="-9.2763621139463348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39402D67-5BC8-3341-A3C9-8E3FD8A7E0E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1316551117573563E-2"/>
                      <c:h val="0.1894342673259072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BC72-904D-930B-B09BA00E8C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0A547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Sayfa1!$F$2:$F$3</c:f>
              <c:numCache>
                <c:formatCode>General</c:formatCode>
                <c:ptCount val="2"/>
                <c:pt idx="0">
                  <c:v>36</c:v>
                </c:pt>
                <c:pt idx="1">
                  <c:v>262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30145759"/>
        <c:axId val="857482815"/>
      </c:lineChart>
      <c:catAx>
        <c:axId val="18301457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857482815"/>
        <c:crosses val="autoZero"/>
        <c:auto val="1"/>
        <c:lblAlgn val="ctr"/>
        <c:lblOffset val="100"/>
        <c:noMultiLvlLbl val="0"/>
      </c:catAx>
      <c:valAx>
        <c:axId val="85748281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8301457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279031975724824E-2"/>
          <c:y val="0.15758327015197987"/>
          <c:w val="0.93552706906769734"/>
          <c:h val="0.64711670457547876"/>
        </c:manualLayout>
      </c:layout>
      <c:lineChart>
        <c:grouping val="standard"/>
        <c:varyColors val="0"/>
        <c:ser>
          <c:idx val="1"/>
          <c:order val="1"/>
          <c:tx>
            <c:strRef>
              <c:f>Sayfa1!$C$1</c:f>
              <c:strCache>
                <c:ptCount val="1"/>
                <c:pt idx="0">
                  <c:v>World ($Trillion, RHS)</c:v>
                </c:pt>
              </c:strCache>
            </c:strRef>
          </c:tx>
          <c:spPr>
            <a:ln w="28575" cap="rnd">
              <a:solidFill>
                <a:srgbClr val="D9CEBB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FDE3-E043-8F49-85027F7FF5C6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FDE3-E043-8F49-85027F7FF5C6}"/>
              </c:ext>
            </c:extLst>
          </c:dPt>
          <c:dLbls>
            <c:dLbl>
              <c:idx val="0"/>
              <c:layout>
                <c:manualLayout>
                  <c:x val="-3.9669972690263226E-2"/>
                  <c:y val="-4.96443894958127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DE3-E043-8F49-85027F7FF5C6}"/>
                </c:ext>
              </c:extLst>
            </c:dLbl>
            <c:dLbl>
              <c:idx val="18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DE3-E043-8F49-85027F7FF5C6}"/>
                </c:ext>
              </c:extLst>
            </c:dLbl>
            <c:dLbl>
              <c:idx val="21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D9CEBB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6.5</c:v>
                </c:pt>
                <c:pt idx="1">
                  <c:v>7.6</c:v>
                </c:pt>
                <c:pt idx="2">
                  <c:v>9.1999999999999993</c:v>
                </c:pt>
                <c:pt idx="3">
                  <c:v>10.5</c:v>
                </c:pt>
                <c:pt idx="4">
                  <c:v>12.1</c:v>
                </c:pt>
                <c:pt idx="5">
                  <c:v>14</c:v>
                </c:pt>
                <c:pt idx="6">
                  <c:v>16.100000000000001</c:v>
                </c:pt>
                <c:pt idx="7">
                  <c:v>12.6</c:v>
                </c:pt>
                <c:pt idx="8">
                  <c:v>15.3</c:v>
                </c:pt>
                <c:pt idx="9">
                  <c:v>18.3</c:v>
                </c:pt>
                <c:pt idx="10">
                  <c:v>18.5</c:v>
                </c:pt>
                <c:pt idx="11">
                  <c:v>18.899999999999999</c:v>
                </c:pt>
                <c:pt idx="12">
                  <c:v>19</c:v>
                </c:pt>
                <c:pt idx="13">
                  <c:v>16.600000000000001</c:v>
                </c:pt>
                <c:pt idx="14">
                  <c:v>16</c:v>
                </c:pt>
                <c:pt idx="15">
                  <c:v>17.7</c:v>
                </c:pt>
                <c:pt idx="16">
                  <c:v>19.3</c:v>
                </c:pt>
                <c:pt idx="17">
                  <c:v>18.7</c:v>
                </c:pt>
                <c:pt idx="18">
                  <c:v>17.5</c:v>
                </c:pt>
                <c:pt idx="19">
                  <c:v>22.1</c:v>
                </c:pt>
                <c:pt idx="20">
                  <c:v>24.5</c:v>
                </c:pt>
                <c:pt idx="21">
                  <c:v>23.7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7765167"/>
        <c:axId val="338034687"/>
      </c:lineChar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Türkiye ($Billion, LHS)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FDE3-E043-8F49-85027F7FF5C6}"/>
              </c:ext>
            </c:extLst>
          </c:dPt>
          <c:dPt>
            <c:idx val="22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FDE3-E043-8F49-85027F7FF5C6}"/>
              </c:ext>
            </c:extLst>
          </c:dPt>
          <c:dLbls>
            <c:dLbl>
              <c:idx val="0"/>
              <c:layout>
                <c:manualLayout>
                  <c:x val="-3.4469878423151509E-2"/>
                  <c:y val="4.64027552813867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DE3-E043-8F49-85027F7FF5C6}"/>
                </c:ext>
              </c:extLst>
            </c:dLbl>
            <c:dLbl>
              <c:idx val="18"/>
              <c:layout>
                <c:manualLayout>
                  <c:x val="-7.8762135735399086E-2"/>
                  <c:y val="-6.286311328991055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7392027959748561E-2"/>
                      <c:h val="0.1102848473883125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FDE3-E043-8F49-85027F7FF5C6}"/>
                </c:ext>
              </c:extLst>
            </c:dLbl>
            <c:dLbl>
              <c:idx val="2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36</c:v>
                </c:pt>
                <c:pt idx="1">
                  <c:v>47</c:v>
                </c:pt>
                <c:pt idx="2">
                  <c:v>63</c:v>
                </c:pt>
                <c:pt idx="3">
                  <c:v>73</c:v>
                </c:pt>
                <c:pt idx="4">
                  <c:v>86</c:v>
                </c:pt>
                <c:pt idx="5">
                  <c:v>107</c:v>
                </c:pt>
                <c:pt idx="6">
                  <c:v>132</c:v>
                </c:pt>
                <c:pt idx="7">
                  <c:v>102</c:v>
                </c:pt>
                <c:pt idx="8">
                  <c:v>114</c:v>
                </c:pt>
                <c:pt idx="9">
                  <c:v>135</c:v>
                </c:pt>
                <c:pt idx="10">
                  <c:v>152</c:v>
                </c:pt>
                <c:pt idx="11">
                  <c:v>162</c:v>
                </c:pt>
                <c:pt idx="12">
                  <c:v>167</c:v>
                </c:pt>
                <c:pt idx="13">
                  <c:v>151</c:v>
                </c:pt>
                <c:pt idx="14">
                  <c:v>149</c:v>
                </c:pt>
                <c:pt idx="15">
                  <c:v>165</c:v>
                </c:pt>
                <c:pt idx="16">
                  <c:v>177</c:v>
                </c:pt>
                <c:pt idx="17">
                  <c:v>180.8</c:v>
                </c:pt>
                <c:pt idx="18">
                  <c:v>169.6</c:v>
                </c:pt>
                <c:pt idx="19">
                  <c:v>225.2</c:v>
                </c:pt>
                <c:pt idx="20">
                  <c:v>254.2</c:v>
                </c:pt>
                <c:pt idx="21">
                  <c:v>255.5</c:v>
                </c:pt>
                <c:pt idx="22">
                  <c:v>262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11562271"/>
        <c:axId val="1711577967"/>
      </c:lineChart>
      <c:catAx>
        <c:axId val="33776516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8034687"/>
        <c:crosses val="autoZero"/>
        <c:auto val="1"/>
        <c:lblAlgn val="ctr"/>
        <c:lblOffset val="100"/>
        <c:noMultiLvlLbl val="0"/>
      </c:catAx>
      <c:valAx>
        <c:axId val="338034687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D9CEBB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7765167"/>
        <c:crosses val="autoZero"/>
        <c:crossBetween val="between"/>
      </c:valAx>
      <c:valAx>
        <c:axId val="1711577967"/>
        <c:scaling>
          <c:orientation val="minMax"/>
          <c:max val="27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2271"/>
        <c:crosses val="max"/>
        <c:crossBetween val="between"/>
      </c:valAx>
      <c:catAx>
        <c:axId val="1711562271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7115779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7127764282930557E-3"/>
          <c:y val="8.6467134810998492E-2"/>
          <c:w val="0.81873365525712372"/>
          <c:h val="0.75475896239825013"/>
        </c:manualLayout>
      </c:layout>
      <c:area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rgbClr val="C8BEAD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3.677390042054107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C72-904D-930B-B09BA00E8C65}"/>
                </c:ext>
              </c:extLst>
            </c:dLbl>
            <c:dLbl>
              <c:idx val="1"/>
              <c:layout>
                <c:manualLayout>
                  <c:x val="0.14895698411400243"/>
                  <c:y val="-8.5936501967686754E-17"/>
                </c:manualLayout>
              </c:layout>
              <c:tx>
                <c:rich>
                  <a:bodyPr/>
                  <a:lstStyle/>
                  <a:p>
                    <a:fld id="{84D6608A-45DD-3849-9EE5-14074325B4C1}" type="SERIESNAME">
                      <a:rPr lang="en-US" b="1">
                        <a:solidFill>
                          <a:srgbClr val="C8BEAD"/>
                        </a:solidFill>
                      </a:rPr>
                      <a:pPr/>
                      <a:t>[SERİ ADI]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; </a:t>
                    </a:r>
                    <a:fld id="{14F95571-8119-B14F-BBE2-8D861D39D216}" type="VALUE">
                      <a:rPr lang="en-US" baseline="0">
                        <a:solidFill>
                          <a:srgbClr val="C8BEAD"/>
                        </a:solidFill>
                      </a:rPr>
                      <a:pPr/>
                      <a:t>[DEĞER]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 +600%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397960397751178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10.08</c:v>
                </c:pt>
                <c:pt idx="1">
                  <c:v>73.36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72-904D-930B-B09BA00E8C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45734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2E-2"/>
                  <c:y val="6.2504402747499011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C72-904D-930B-B09BA00E8C65}"/>
                </c:ext>
              </c:extLst>
            </c:dLbl>
            <c:dLbl>
              <c:idx val="1"/>
              <c:layout>
                <c:manualLayout>
                  <c:x val="0.18214575592869817"/>
                  <c:y val="0"/>
                </c:manualLayout>
              </c:layout>
              <c:tx>
                <c:rich>
                  <a:bodyPr/>
                  <a:lstStyle/>
                  <a:p>
                    <a:fld id="{1C789203-FFB2-574F-AD18-57615EB6C090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809E858-E182-604B-A518-4C4C9742051D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+400%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89883536988288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45734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General</c:formatCode>
                <c:ptCount val="2"/>
                <c:pt idx="0">
                  <c:v>3.6</c:v>
                </c:pt>
                <c:pt idx="1">
                  <c:v>18.34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72-904D-930B-B09BA00E8C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MENA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-3.82849079814237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72-904D-930B-B09BA00E8C65}"/>
                </c:ext>
              </c:extLst>
            </c:dLbl>
            <c:dLbl>
              <c:idx val="1"/>
              <c:layout>
                <c:manualLayout>
                  <c:x val="0.15918390930431309"/>
                  <c:y val="2.3437498558224745E-3"/>
                </c:manualLayout>
              </c:layout>
              <c:tx>
                <c:rich>
                  <a:bodyPr/>
                  <a:lstStyle/>
                  <a:p>
                    <a:fld id="{49EC0AE7-A1F7-9840-B35B-2A03CAC47344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9725AE83-C824-124A-8F9B-44BC51968E08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+1000%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77236802989437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Sayfa1!$D$2:$D$3</c:f>
              <c:numCache>
                <c:formatCode>General</c:formatCode>
                <c:ptCount val="2"/>
                <c:pt idx="0">
                  <c:v>5.04</c:v>
                </c:pt>
                <c:pt idx="1">
                  <c:v>57.64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72-904D-930B-B09BA00E8C65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EU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7.3060092203093258E-2"/>
                  <c:y val="-5.5474772295282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C72-904D-930B-B09BA00E8C65}"/>
                </c:ext>
              </c:extLst>
            </c:dLbl>
            <c:dLbl>
              <c:idx val="1"/>
              <c:layout>
                <c:manualLayout>
                  <c:x val="0.13553743599562376"/>
                  <c:y val="0"/>
                </c:manualLayout>
              </c:layout>
              <c:tx>
                <c:rich>
                  <a:bodyPr/>
                  <a:lstStyle/>
                  <a:p>
                    <a:fld id="{478955DD-4DBC-0C42-A8BB-8674ED51308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83D13CC1-E55D-AB41-B4B4-D7D521134454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+550%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88504899614386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Sayfa1!$E$2:$E$3</c:f>
              <c:numCache>
                <c:formatCode>General</c:formatCode>
                <c:ptCount val="2"/>
                <c:pt idx="0">
                  <c:v>17.28</c:v>
                </c:pt>
                <c:pt idx="1">
                  <c:v>112.66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0145759"/>
        <c:axId val="857482815"/>
      </c:areaChart>
      <c:lineChart>
        <c:grouping val="standard"/>
        <c:varyColors val="0"/>
        <c:ser>
          <c:idx val="4"/>
          <c:order val="4"/>
          <c:tx>
            <c:strRef>
              <c:f>Sayfa1!$F$1</c:f>
              <c:strCache>
                <c:ptCount val="1"/>
                <c:pt idx="0">
                  <c:v>Total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5.0934468954235805E-2"/>
                  <c:y val="-8.0371328877624687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D2171026-2E6D-3942-8271-00BAFAC6DA2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4971234668116615E-2"/>
                      <c:h val="0.14902294263868304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BC72-904D-930B-B09BA00E8C65}"/>
                </c:ext>
              </c:extLst>
            </c:dLbl>
            <c:dLbl>
              <c:idx val="1"/>
              <c:layout>
                <c:manualLayout>
                  <c:x val="-5.4107030909446581E-2"/>
                  <c:y val="-9.2763621139463348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39402D67-5BC8-3341-A3C9-8E3FD8A7E0E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1316551117573563E-2"/>
                      <c:h val="0.1894342673259072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BC72-904D-930B-B09BA00E8C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0A547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Sayfa1!$F$2:$F$3</c:f>
              <c:numCache>
                <c:formatCode>General</c:formatCode>
                <c:ptCount val="2"/>
                <c:pt idx="0">
                  <c:v>36</c:v>
                </c:pt>
                <c:pt idx="1">
                  <c:v>262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30145759"/>
        <c:axId val="857482815"/>
      </c:lineChart>
      <c:catAx>
        <c:axId val="18301457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857482815"/>
        <c:crosses val="autoZero"/>
        <c:auto val="1"/>
        <c:lblAlgn val="ctr"/>
        <c:lblOffset val="100"/>
        <c:noMultiLvlLbl val="0"/>
      </c:catAx>
      <c:valAx>
        <c:axId val="85748281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8301457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279031975724824E-2"/>
          <c:y val="0.15758327015197987"/>
          <c:w val="0.93552706906769734"/>
          <c:h val="0.64711670457547876"/>
        </c:manualLayout>
      </c:layout>
      <c:lineChart>
        <c:grouping val="standard"/>
        <c:varyColors val="0"/>
        <c:ser>
          <c:idx val="1"/>
          <c:order val="1"/>
          <c:tx>
            <c:strRef>
              <c:f>Sayfa1!$C$1</c:f>
              <c:strCache>
                <c:ptCount val="1"/>
                <c:pt idx="0">
                  <c:v>World ($Trillion, RHS)</c:v>
                </c:pt>
              </c:strCache>
            </c:strRef>
          </c:tx>
          <c:spPr>
            <a:ln w="28575" cap="rnd">
              <a:solidFill>
                <a:srgbClr val="D9CEBB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FDE3-E043-8F49-85027F7FF5C6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rgbClr val="D9CEBB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FDE3-E043-8F49-85027F7FF5C6}"/>
              </c:ext>
            </c:extLst>
          </c:dPt>
          <c:dLbls>
            <c:dLbl>
              <c:idx val="0"/>
              <c:layout>
                <c:manualLayout>
                  <c:x val="-3.9669972690263226E-2"/>
                  <c:y val="-4.964438949581271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DE3-E043-8F49-85027F7FF5C6}"/>
                </c:ext>
              </c:extLst>
            </c:dLbl>
            <c:dLbl>
              <c:idx val="18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DE3-E043-8F49-85027F7FF5C6}"/>
                </c:ext>
              </c:extLst>
            </c:dLbl>
            <c:dLbl>
              <c:idx val="21"/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D9CEBB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6.5</c:v>
                </c:pt>
                <c:pt idx="1">
                  <c:v>7.6</c:v>
                </c:pt>
                <c:pt idx="2">
                  <c:v>9.1999999999999993</c:v>
                </c:pt>
                <c:pt idx="3">
                  <c:v>10.5</c:v>
                </c:pt>
                <c:pt idx="4">
                  <c:v>12.1</c:v>
                </c:pt>
                <c:pt idx="5">
                  <c:v>14</c:v>
                </c:pt>
                <c:pt idx="6">
                  <c:v>16.100000000000001</c:v>
                </c:pt>
                <c:pt idx="7">
                  <c:v>12.6</c:v>
                </c:pt>
                <c:pt idx="8">
                  <c:v>15.3</c:v>
                </c:pt>
                <c:pt idx="9">
                  <c:v>18.3</c:v>
                </c:pt>
                <c:pt idx="10">
                  <c:v>18.5</c:v>
                </c:pt>
                <c:pt idx="11">
                  <c:v>18.899999999999999</c:v>
                </c:pt>
                <c:pt idx="12">
                  <c:v>19</c:v>
                </c:pt>
                <c:pt idx="13">
                  <c:v>16.600000000000001</c:v>
                </c:pt>
                <c:pt idx="14">
                  <c:v>16</c:v>
                </c:pt>
                <c:pt idx="15">
                  <c:v>17.7</c:v>
                </c:pt>
                <c:pt idx="16">
                  <c:v>19.3</c:v>
                </c:pt>
                <c:pt idx="17">
                  <c:v>18.7</c:v>
                </c:pt>
                <c:pt idx="18">
                  <c:v>17.5</c:v>
                </c:pt>
                <c:pt idx="19">
                  <c:v>22.1</c:v>
                </c:pt>
                <c:pt idx="20">
                  <c:v>24.5</c:v>
                </c:pt>
                <c:pt idx="21">
                  <c:v>23.7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7765167"/>
        <c:axId val="338034687"/>
      </c:lineChar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Türkiye ($Billion, LHS)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FDE3-E043-8F49-85027F7FF5C6}"/>
              </c:ext>
            </c:extLst>
          </c:dPt>
          <c:dPt>
            <c:idx val="18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FDE3-E043-8F49-85027F7FF5C6}"/>
              </c:ext>
            </c:extLst>
          </c:dPt>
          <c:dPt>
            <c:idx val="22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FDE3-E043-8F49-85027F7FF5C6}"/>
              </c:ext>
            </c:extLst>
          </c:dPt>
          <c:dLbls>
            <c:dLbl>
              <c:idx val="0"/>
              <c:layout>
                <c:manualLayout>
                  <c:x val="-3.4469878423151509E-2"/>
                  <c:y val="4.64027552813867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DE3-E043-8F49-85027F7FF5C6}"/>
                </c:ext>
              </c:extLst>
            </c:dLbl>
            <c:dLbl>
              <c:idx val="18"/>
              <c:layout>
                <c:manualLayout>
                  <c:x val="-7.8762135735399086E-2"/>
                  <c:y val="-6.286311328991055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7392027959748561E-2"/>
                      <c:h val="0.1102848473883125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FDE3-E043-8F49-85027F7FF5C6}"/>
                </c:ext>
              </c:extLst>
            </c:dLbl>
            <c:dLbl>
              <c:idx val="2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DE3-E043-8F49-85027F7FF5C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  <c:pt idx="22">
                  <c:v>2024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36</c:v>
                </c:pt>
                <c:pt idx="1">
                  <c:v>47</c:v>
                </c:pt>
                <c:pt idx="2">
                  <c:v>63</c:v>
                </c:pt>
                <c:pt idx="3">
                  <c:v>73</c:v>
                </c:pt>
                <c:pt idx="4">
                  <c:v>86</c:v>
                </c:pt>
                <c:pt idx="5">
                  <c:v>107</c:v>
                </c:pt>
                <c:pt idx="6">
                  <c:v>132</c:v>
                </c:pt>
                <c:pt idx="7">
                  <c:v>102</c:v>
                </c:pt>
                <c:pt idx="8">
                  <c:v>114</c:v>
                </c:pt>
                <c:pt idx="9">
                  <c:v>135</c:v>
                </c:pt>
                <c:pt idx="10">
                  <c:v>152</c:v>
                </c:pt>
                <c:pt idx="11">
                  <c:v>162</c:v>
                </c:pt>
                <c:pt idx="12">
                  <c:v>167</c:v>
                </c:pt>
                <c:pt idx="13">
                  <c:v>151</c:v>
                </c:pt>
                <c:pt idx="14">
                  <c:v>149</c:v>
                </c:pt>
                <c:pt idx="15">
                  <c:v>165</c:v>
                </c:pt>
                <c:pt idx="16">
                  <c:v>177</c:v>
                </c:pt>
                <c:pt idx="17">
                  <c:v>180.8</c:v>
                </c:pt>
                <c:pt idx="18">
                  <c:v>169.6</c:v>
                </c:pt>
                <c:pt idx="19">
                  <c:v>225.2</c:v>
                </c:pt>
                <c:pt idx="20">
                  <c:v>254.2</c:v>
                </c:pt>
                <c:pt idx="21">
                  <c:v>255.5</c:v>
                </c:pt>
                <c:pt idx="22">
                  <c:v>262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FDE3-E043-8F49-85027F7FF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11562271"/>
        <c:axId val="1711577967"/>
      </c:lineChart>
      <c:catAx>
        <c:axId val="33776516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8034687"/>
        <c:crosses val="autoZero"/>
        <c:auto val="1"/>
        <c:lblAlgn val="ctr"/>
        <c:lblOffset val="100"/>
        <c:noMultiLvlLbl val="0"/>
      </c:catAx>
      <c:valAx>
        <c:axId val="338034687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D9CEBB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337765167"/>
        <c:crosses val="autoZero"/>
        <c:crossBetween val="between"/>
      </c:valAx>
      <c:valAx>
        <c:axId val="1711577967"/>
        <c:scaling>
          <c:orientation val="minMax"/>
          <c:max val="270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2271"/>
        <c:crosses val="max"/>
        <c:crossBetween val="between"/>
      </c:valAx>
      <c:catAx>
        <c:axId val="1711562271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71157796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7127764282930557E-3"/>
          <c:y val="8.6467134810998492E-2"/>
          <c:w val="0.81873365525712372"/>
          <c:h val="0.75475896239825013"/>
        </c:manualLayout>
      </c:layout>
      <c:area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rgbClr val="C8BEAD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3.677390042054107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C72-904D-930B-B09BA00E8C65}"/>
                </c:ext>
              </c:extLst>
            </c:dLbl>
            <c:dLbl>
              <c:idx val="1"/>
              <c:layout>
                <c:manualLayout>
                  <c:x val="0.14895698411400243"/>
                  <c:y val="-8.5936501967686754E-17"/>
                </c:manualLayout>
              </c:layout>
              <c:tx>
                <c:rich>
                  <a:bodyPr/>
                  <a:lstStyle/>
                  <a:p>
                    <a:fld id="{84D6608A-45DD-3849-9EE5-14074325B4C1}" type="SERIESNAME">
                      <a:rPr lang="en-US" b="1">
                        <a:solidFill>
                          <a:srgbClr val="C8BEAD"/>
                        </a:solidFill>
                      </a:rPr>
                      <a:pPr/>
                      <a:t>[SERİ ADI]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; </a:t>
                    </a:r>
                    <a:fld id="{14F95571-8119-B14F-BBE2-8D861D39D216}" type="VALUE">
                      <a:rPr lang="en-US" baseline="0">
                        <a:solidFill>
                          <a:srgbClr val="C8BEAD"/>
                        </a:solidFill>
                      </a:rPr>
                      <a:pPr/>
                      <a:t>[DEĞER]</a:t>
                    </a:fld>
                    <a:r>
                      <a:rPr lang="en-US" baseline="0">
                        <a:solidFill>
                          <a:srgbClr val="C8BEAD"/>
                        </a:solidFill>
                      </a:rPr>
                      <a:t> +600%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397960397751178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10.08</c:v>
                </c:pt>
                <c:pt idx="1">
                  <c:v>73.36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72-904D-930B-B09BA00E8C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45734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2E-2"/>
                  <c:y val="6.2504402747499011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C72-904D-930B-B09BA00E8C65}"/>
                </c:ext>
              </c:extLst>
            </c:dLbl>
            <c:dLbl>
              <c:idx val="1"/>
              <c:layout>
                <c:manualLayout>
                  <c:x val="0.18214575592869817"/>
                  <c:y val="0"/>
                </c:manualLayout>
              </c:layout>
              <c:tx>
                <c:rich>
                  <a:bodyPr/>
                  <a:lstStyle/>
                  <a:p>
                    <a:fld id="{1C789203-FFB2-574F-AD18-57615EB6C090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809E858-E182-604B-A518-4C4C9742051D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+400%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89883536988288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45734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General</c:formatCode>
                <c:ptCount val="2"/>
                <c:pt idx="0">
                  <c:v>3.6</c:v>
                </c:pt>
                <c:pt idx="1">
                  <c:v>18.34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72-904D-930B-B09BA00E8C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MENA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6.7930852300995506E-2"/>
                  <c:y val="-3.82849079814237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72-904D-930B-B09BA00E8C65}"/>
                </c:ext>
              </c:extLst>
            </c:dLbl>
            <c:dLbl>
              <c:idx val="1"/>
              <c:layout>
                <c:manualLayout>
                  <c:x val="0.15918390930431309"/>
                  <c:y val="2.3437498558224745E-3"/>
                </c:manualLayout>
              </c:layout>
              <c:tx>
                <c:rich>
                  <a:bodyPr/>
                  <a:lstStyle/>
                  <a:p>
                    <a:fld id="{49EC0AE7-A1F7-9840-B35B-2A03CAC47344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9725AE83-C824-124A-8F9B-44BC51968E08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+1000%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772368029894377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l"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Sayfa1!$D$2:$D$3</c:f>
              <c:numCache>
                <c:formatCode>General</c:formatCode>
                <c:ptCount val="2"/>
                <c:pt idx="0">
                  <c:v>5.04</c:v>
                </c:pt>
                <c:pt idx="1">
                  <c:v>57.64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72-904D-930B-B09BA00E8C65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EU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7.3060092203093258E-2"/>
                  <c:y val="-5.5474772295282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C72-904D-930B-B09BA00E8C65}"/>
                </c:ext>
              </c:extLst>
            </c:dLbl>
            <c:dLbl>
              <c:idx val="1"/>
              <c:layout>
                <c:manualLayout>
                  <c:x val="0.13553743599562376"/>
                  <c:y val="0"/>
                </c:manualLayout>
              </c:layout>
              <c:tx>
                <c:rich>
                  <a:bodyPr/>
                  <a:lstStyle/>
                  <a:p>
                    <a:fld id="{478955DD-4DBC-0C42-A8BB-8674ED51308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83D13CC1-E55D-AB41-B4B4-D7D521134454}" type="VALUE">
                      <a:rPr lang="en-US" baseline="0"/>
                      <a:pPr/>
                      <a:t>[DEĞER]</a:t>
                    </a:fld>
                    <a:r>
                      <a:rPr lang="en-US" baseline="0"/>
                      <a:t> +550%</a:t>
                    </a:r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88504899614386"/>
                      <c:h val="3.560156030994338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C72-904D-930B-B09BA00E8C6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Sayfa1!$E$2:$E$3</c:f>
              <c:numCache>
                <c:formatCode>General</c:formatCode>
                <c:ptCount val="2"/>
                <c:pt idx="0">
                  <c:v>17.28</c:v>
                </c:pt>
                <c:pt idx="1">
                  <c:v>112.66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30145759"/>
        <c:axId val="857482815"/>
      </c:areaChart>
      <c:lineChart>
        <c:grouping val="standard"/>
        <c:varyColors val="0"/>
        <c:ser>
          <c:idx val="4"/>
          <c:order val="4"/>
          <c:tx>
            <c:strRef>
              <c:f>Sayfa1!$F$1</c:f>
              <c:strCache>
                <c:ptCount val="1"/>
                <c:pt idx="0">
                  <c:v>Total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layout>
                <c:manualLayout>
                  <c:x val="-5.0934468954235805E-2"/>
                  <c:y val="-8.0371328877624687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D2171026-2E6D-3942-8271-00BAFAC6DA2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4971234668116615E-2"/>
                      <c:h val="0.14902294263868304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BC72-904D-930B-B09BA00E8C65}"/>
                </c:ext>
              </c:extLst>
            </c:dLbl>
            <c:dLbl>
              <c:idx val="1"/>
              <c:layout>
                <c:manualLayout>
                  <c:x val="-5.4107030909446581E-2"/>
                  <c:y val="-9.2763621139463348E-2"/>
                </c:manualLayout>
              </c:layout>
              <c:tx>
                <c:rich>
                  <a:bodyPr/>
                  <a:lstStyle/>
                  <a:p>
                    <a:r>
                      <a:rPr lang="en-US" sz="1000" b="0"/>
                      <a:t>Total</a:t>
                    </a:r>
                  </a:p>
                  <a:p>
                    <a:fld id="{39402D67-5BC8-3341-A3C9-8E3FD8A7E0EB}" type="VALUE">
                      <a:rPr lang="en-US"/>
                      <a:pPr/>
                      <a:t>[DEĞER]</a:t>
                    </a:fld>
                    <a:endParaRPr lang="tr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1316551117573563E-2"/>
                      <c:h val="0.1894342673259072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BC72-904D-930B-B09BA00E8C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0A547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Sayfa1!$F$2:$F$3</c:f>
              <c:numCache>
                <c:formatCode>General</c:formatCode>
                <c:ptCount val="2"/>
                <c:pt idx="0">
                  <c:v>36</c:v>
                </c:pt>
                <c:pt idx="1">
                  <c:v>262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BC72-904D-930B-B09BA00E8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30145759"/>
        <c:axId val="857482815"/>
      </c:lineChart>
      <c:catAx>
        <c:axId val="18301457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857482815"/>
        <c:crosses val="autoZero"/>
        <c:auto val="1"/>
        <c:lblAlgn val="ctr"/>
        <c:lblOffset val="100"/>
        <c:noMultiLvlLbl val="0"/>
      </c:catAx>
      <c:valAx>
        <c:axId val="85748281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8301457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034719120256039E-2"/>
          <c:y val="0.16996631061947434"/>
          <c:w val="0.90548096239228337"/>
          <c:h val="0.75454910213243542"/>
        </c:manualLayout>
      </c:layout>
      <c:area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</c:v>
                </c:pt>
              </c:strCache>
            </c:strRef>
          </c:tx>
          <c:spPr>
            <a:solidFill>
              <a:srgbClr val="F0A547">
                <a:alpha val="50000"/>
              </a:srgbClr>
            </a:solidFill>
            <a:ln>
              <a:noFill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Sayfa1!$B$2:$B$19</c:f>
              <c:numCache>
                <c:formatCode>General</c:formatCode>
                <c:ptCount val="18"/>
                <c:pt idx="0">
                  <c:v>3.76</c:v>
                </c:pt>
                <c:pt idx="1">
                  <c:v>4.01</c:v>
                </c:pt>
                <c:pt idx="2">
                  <c:v>3.94</c:v>
                </c:pt>
                <c:pt idx="3">
                  <c:v>3.83</c:v>
                </c:pt>
                <c:pt idx="4">
                  <c:v>4.08</c:v>
                </c:pt>
                <c:pt idx="5">
                  <c:v>3.88</c:v>
                </c:pt>
                <c:pt idx="6">
                  <c:v>3.83</c:v>
                </c:pt>
                <c:pt idx="7">
                  <c:v>3.91</c:v>
                </c:pt>
                <c:pt idx="8">
                  <c:v>3.76</c:v>
                </c:pt>
                <c:pt idx="9">
                  <c:v>3.33</c:v>
                </c:pt>
                <c:pt idx="10">
                  <c:v>2.78</c:v>
                </c:pt>
                <c:pt idx="11">
                  <c:v>2.72</c:v>
                </c:pt>
                <c:pt idx="12">
                  <c:v>2.11</c:v>
                </c:pt>
                <c:pt idx="13">
                  <c:v>1.67</c:v>
                </c:pt>
                <c:pt idx="14">
                  <c:v>1.1499999999999999</c:v>
                </c:pt>
                <c:pt idx="15">
                  <c:v>0.7</c:v>
                </c:pt>
                <c:pt idx="16">
                  <c:v>0.41</c:v>
                </c:pt>
                <c:pt idx="17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1D2-394F-86F5-83AD37680C8C}"/>
            </c:ext>
          </c:extLst>
        </c:ser>
        <c:ser>
          <c:idx val="1"/>
          <c:order val="1"/>
          <c:tx>
            <c:strRef>
              <c:f>Sayfa1!#REF!</c:f>
              <c:strCache>
                <c:ptCount val="1"/>
                <c:pt idx="0">
                  <c:v>#REF!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1D2-394F-86F5-83AD37680C8C}"/>
            </c:ext>
          </c:extLst>
        </c:ser>
        <c:ser>
          <c:idx val="2"/>
          <c:order val="2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67B5C0">
                <a:alpha val="50000"/>
              </a:srgbClr>
            </a:solidFill>
            <a:ln cap="rnd">
              <a:noFill/>
              <a:round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Sayfa1!$C$2:$C$19</c:f>
              <c:numCache>
                <c:formatCode>General</c:formatCode>
                <c:ptCount val="18"/>
                <c:pt idx="0">
                  <c:v>2.4</c:v>
                </c:pt>
                <c:pt idx="1">
                  <c:v>2.6</c:v>
                </c:pt>
                <c:pt idx="2">
                  <c:v>2.7</c:v>
                </c:pt>
                <c:pt idx="3">
                  <c:v>2.7</c:v>
                </c:pt>
                <c:pt idx="4">
                  <c:v>2.8</c:v>
                </c:pt>
                <c:pt idx="5">
                  <c:v>2.9</c:v>
                </c:pt>
                <c:pt idx="6">
                  <c:v>3.2</c:v>
                </c:pt>
                <c:pt idx="7">
                  <c:v>3.3</c:v>
                </c:pt>
                <c:pt idx="8">
                  <c:v>3.4</c:v>
                </c:pt>
                <c:pt idx="9">
                  <c:v>3.5</c:v>
                </c:pt>
                <c:pt idx="10">
                  <c:v>3.6</c:v>
                </c:pt>
                <c:pt idx="11">
                  <c:v>3.5</c:v>
                </c:pt>
                <c:pt idx="12">
                  <c:v>3.2</c:v>
                </c:pt>
                <c:pt idx="13">
                  <c:v>2.8</c:v>
                </c:pt>
                <c:pt idx="14">
                  <c:v>2.4</c:v>
                </c:pt>
                <c:pt idx="15">
                  <c:v>1.7</c:v>
                </c:pt>
                <c:pt idx="16">
                  <c:v>1.3</c:v>
                </c:pt>
                <c:pt idx="17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1D2-394F-86F5-83AD37680C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65887983"/>
        <c:axId val="2065889695"/>
      </c:areaChart>
      <c:catAx>
        <c:axId val="20658879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065889695"/>
        <c:crosses val="autoZero"/>
        <c:auto val="1"/>
        <c:lblAlgn val="ctr"/>
        <c:lblOffset val="100"/>
        <c:tickLblSkip val="2"/>
        <c:noMultiLvlLbl val="0"/>
      </c:catAx>
      <c:valAx>
        <c:axId val="206588969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658879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959196583640188E-2"/>
          <c:y val="0.16996631061947434"/>
          <c:w val="0.92345864884030271"/>
          <c:h val="0.75454910213243542"/>
        </c:manualLayout>
      </c:layout>
      <c:area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</c:v>
                </c:pt>
              </c:strCache>
            </c:strRef>
          </c:tx>
          <c:spPr>
            <a:solidFill>
              <a:srgbClr val="F0A547">
                <a:alpha val="50000"/>
              </a:srgbClr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Sayfa1!$B$2:$B$19</c:f>
              <c:numCache>
                <c:formatCode>General</c:formatCode>
                <c:ptCount val="18"/>
                <c:pt idx="0">
                  <c:v>3.57</c:v>
                </c:pt>
                <c:pt idx="1">
                  <c:v>3.8</c:v>
                </c:pt>
                <c:pt idx="2">
                  <c:v>3.74</c:v>
                </c:pt>
                <c:pt idx="3">
                  <c:v>3.62</c:v>
                </c:pt>
                <c:pt idx="4">
                  <c:v>3.89</c:v>
                </c:pt>
                <c:pt idx="5">
                  <c:v>3.74</c:v>
                </c:pt>
                <c:pt idx="6">
                  <c:v>3.73</c:v>
                </c:pt>
                <c:pt idx="7">
                  <c:v>3.83</c:v>
                </c:pt>
                <c:pt idx="8">
                  <c:v>3.69</c:v>
                </c:pt>
                <c:pt idx="9">
                  <c:v>3.32</c:v>
                </c:pt>
                <c:pt idx="10">
                  <c:v>2.7</c:v>
                </c:pt>
                <c:pt idx="11">
                  <c:v>2.76</c:v>
                </c:pt>
                <c:pt idx="12">
                  <c:v>2.16</c:v>
                </c:pt>
                <c:pt idx="13">
                  <c:v>1.84</c:v>
                </c:pt>
                <c:pt idx="14">
                  <c:v>1.4</c:v>
                </c:pt>
                <c:pt idx="15">
                  <c:v>0.92</c:v>
                </c:pt>
                <c:pt idx="16">
                  <c:v>0.62</c:v>
                </c:pt>
                <c:pt idx="17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18-7344-826A-F0F278C7098E}"/>
            </c:ext>
          </c:extLst>
        </c:ser>
        <c:ser>
          <c:idx val="1"/>
          <c:order val="1"/>
          <c:tx>
            <c:strRef>
              <c:f>Sayfa1!#REF!</c:f>
              <c:strCache>
                <c:ptCount val="1"/>
                <c:pt idx="0">
                  <c:v>#REF!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218-7344-826A-F0F278C7098E}"/>
            </c:ext>
          </c:extLst>
        </c:ser>
        <c:ser>
          <c:idx val="2"/>
          <c:order val="2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67B5C0">
                <a:alpha val="50000"/>
              </a:srgbClr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Sayfa1!$C$2:$C$19</c:f>
              <c:numCache>
                <c:formatCode>General</c:formatCode>
                <c:ptCount val="18"/>
                <c:pt idx="0">
                  <c:v>2.2999999999999998</c:v>
                </c:pt>
                <c:pt idx="1">
                  <c:v>2.4</c:v>
                </c:pt>
                <c:pt idx="2">
                  <c:v>2.6</c:v>
                </c:pt>
                <c:pt idx="3">
                  <c:v>2.5</c:v>
                </c:pt>
                <c:pt idx="4">
                  <c:v>2.6</c:v>
                </c:pt>
                <c:pt idx="5">
                  <c:v>2.8</c:v>
                </c:pt>
                <c:pt idx="6">
                  <c:v>3.1</c:v>
                </c:pt>
                <c:pt idx="7">
                  <c:v>3.2</c:v>
                </c:pt>
                <c:pt idx="8">
                  <c:v>3.4</c:v>
                </c:pt>
                <c:pt idx="9">
                  <c:v>3.5</c:v>
                </c:pt>
                <c:pt idx="10">
                  <c:v>3.6</c:v>
                </c:pt>
                <c:pt idx="11">
                  <c:v>3.6</c:v>
                </c:pt>
                <c:pt idx="12">
                  <c:v>3.4</c:v>
                </c:pt>
                <c:pt idx="13">
                  <c:v>3.2</c:v>
                </c:pt>
                <c:pt idx="14">
                  <c:v>2.9</c:v>
                </c:pt>
                <c:pt idx="15">
                  <c:v>2.2000000000000002</c:v>
                </c:pt>
                <c:pt idx="16">
                  <c:v>1.8</c:v>
                </c:pt>
                <c:pt idx="1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218-7344-826A-F0F278C709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65887983"/>
        <c:axId val="2065889695"/>
      </c:areaChart>
      <c:catAx>
        <c:axId val="20658879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065889695"/>
        <c:crosses val="autoZero"/>
        <c:auto val="1"/>
        <c:lblAlgn val="ctr"/>
        <c:lblOffset val="100"/>
        <c:tickLblSkip val="2"/>
        <c:noMultiLvlLbl val="0"/>
      </c:catAx>
      <c:valAx>
        <c:axId val="206588969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658879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68652065149138E-2"/>
          <c:y val="0.32343680555555554"/>
          <c:w val="0.59256408717583153"/>
          <c:h val="0.49891111111111119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Turkey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0378-5343-890A-D8A040710263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0378-5343-890A-D8A040710263}"/>
              </c:ext>
            </c:extLst>
          </c:dPt>
          <c:dLbls>
            <c:dLbl>
              <c:idx val="21"/>
              <c:tx>
                <c:rich>
                  <a:bodyPr/>
                  <a:lstStyle/>
                  <a:p>
                    <a:fld id="{8EF9AF21-E77E-8549-944E-CBBA042C9F5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417C94CD-85D8-BA44-8F40-01F5CC2E1FE8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0378-5343-890A-D8A0407102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2014</c:v>
                </c:pt>
                <c:pt idx="1">
                  <c:v>2015</c:v>
                </c:pt>
                <c:pt idx="2">
                  <c:v>2016</c:v>
                </c:pt>
                <c:pt idx="3">
                  <c:v>2017</c:v>
                </c:pt>
                <c:pt idx="4">
                  <c:v>2018</c:v>
                </c:pt>
                <c:pt idx="5">
                  <c:v>2019</c:v>
                </c:pt>
                <c:pt idx="6">
                  <c:v>2020</c:v>
                </c:pt>
                <c:pt idx="7">
                  <c:v>2021</c:v>
                </c:pt>
                <c:pt idx="8">
                  <c:v>2022</c:v>
                </c:pt>
                <c:pt idx="9">
                  <c:v>2023</c:v>
                </c:pt>
                <c:pt idx="10">
                  <c:v>2024</c:v>
                </c:pt>
                <c:pt idx="11">
                  <c:v>2025</c:v>
                </c:pt>
                <c:pt idx="12">
                  <c:v>2026</c:v>
                </c:pt>
                <c:pt idx="13">
                  <c:v>2027</c:v>
                </c:pt>
                <c:pt idx="14">
                  <c:v>2028</c:v>
                </c:pt>
                <c:pt idx="15">
                  <c:v>2029</c:v>
                </c:pt>
                <c:pt idx="16">
                  <c:v>2030</c:v>
                </c:pt>
                <c:pt idx="17">
                  <c:v>2031</c:v>
                </c:pt>
                <c:pt idx="18">
                  <c:v>2032</c:v>
                </c:pt>
                <c:pt idx="19">
                  <c:v>2033</c:v>
                </c:pt>
                <c:pt idx="20">
                  <c:v>2034</c:v>
                </c:pt>
                <c:pt idx="21">
                  <c:v>2035</c:v>
                </c:pt>
              </c:numCache>
            </c:numRef>
          </c:cat>
          <c:val>
            <c:numRef>
              <c:f>Sayfa1!$B$2:$B$23</c:f>
              <c:numCache>
                <c:formatCode>0.00</c:formatCode>
                <c:ptCount val="22"/>
                <c:pt idx="0">
                  <c:v>100</c:v>
                </c:pt>
                <c:pt idx="1">
                  <c:v>101.84</c:v>
                </c:pt>
                <c:pt idx="2">
                  <c:v>104</c:v>
                </c:pt>
                <c:pt idx="3">
                  <c:v>106</c:v>
                </c:pt>
                <c:pt idx="4">
                  <c:v>107</c:v>
                </c:pt>
                <c:pt idx="5">
                  <c:v>109</c:v>
                </c:pt>
                <c:pt idx="6">
                  <c:v>110</c:v>
                </c:pt>
                <c:pt idx="7">
                  <c:v>111</c:v>
                </c:pt>
                <c:pt idx="8">
                  <c:v>112</c:v>
                </c:pt>
                <c:pt idx="9">
                  <c:v>112</c:v>
                </c:pt>
                <c:pt idx="10">
                  <c:v>113</c:v>
                </c:pt>
                <c:pt idx="11">
                  <c:v>113</c:v>
                </c:pt>
                <c:pt idx="12">
                  <c:v>114</c:v>
                </c:pt>
                <c:pt idx="13">
                  <c:v>114</c:v>
                </c:pt>
                <c:pt idx="14">
                  <c:v>115</c:v>
                </c:pt>
                <c:pt idx="15">
                  <c:v>115</c:v>
                </c:pt>
                <c:pt idx="16">
                  <c:v>116</c:v>
                </c:pt>
                <c:pt idx="17">
                  <c:v>116</c:v>
                </c:pt>
                <c:pt idx="18">
                  <c:v>117</c:v>
                </c:pt>
                <c:pt idx="19">
                  <c:v>117</c:v>
                </c:pt>
                <c:pt idx="20">
                  <c:v>118</c:v>
                </c:pt>
                <c:pt idx="21">
                  <c:v>118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0378-5343-890A-D8A040710263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0378-5343-890A-D8A040710263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0378-5343-890A-D8A040710263}"/>
              </c:ext>
            </c:extLst>
          </c:dPt>
          <c:dLbls>
            <c:dLbl>
              <c:idx val="0"/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7801BFB-B2EB-1E4D-ACBC-6B0563D298C1}" type="VALUE">
                      <a:rPr lang="en-US" sz="1000">
                        <a:solidFill>
                          <a:srgbClr val="67B5C0"/>
                        </a:solidFill>
                      </a:rPr>
                      <a:pPr>
                        <a:defRPr sz="1000"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tr-TR"/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l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378-5343-890A-D8A040710263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fld id="{A04CA3C1-A3E9-9B4A-91D0-1C3A091404E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54DEADAD-5EA8-B944-9ADC-64577E2AFCF0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0378-5343-890A-D8A0407102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2014</c:v>
                </c:pt>
                <c:pt idx="1">
                  <c:v>2015</c:v>
                </c:pt>
                <c:pt idx="2">
                  <c:v>2016</c:v>
                </c:pt>
                <c:pt idx="3">
                  <c:v>2017</c:v>
                </c:pt>
                <c:pt idx="4">
                  <c:v>2018</c:v>
                </c:pt>
                <c:pt idx="5">
                  <c:v>2019</c:v>
                </c:pt>
                <c:pt idx="6">
                  <c:v>2020</c:v>
                </c:pt>
                <c:pt idx="7">
                  <c:v>2021</c:v>
                </c:pt>
                <c:pt idx="8">
                  <c:v>2022</c:v>
                </c:pt>
                <c:pt idx="9">
                  <c:v>2023</c:v>
                </c:pt>
                <c:pt idx="10">
                  <c:v>2024</c:v>
                </c:pt>
                <c:pt idx="11">
                  <c:v>2025</c:v>
                </c:pt>
                <c:pt idx="12">
                  <c:v>2026</c:v>
                </c:pt>
                <c:pt idx="13">
                  <c:v>2027</c:v>
                </c:pt>
                <c:pt idx="14">
                  <c:v>2028</c:v>
                </c:pt>
                <c:pt idx="15">
                  <c:v>2029</c:v>
                </c:pt>
                <c:pt idx="16">
                  <c:v>2030</c:v>
                </c:pt>
                <c:pt idx="17">
                  <c:v>2031</c:v>
                </c:pt>
                <c:pt idx="18">
                  <c:v>2032</c:v>
                </c:pt>
                <c:pt idx="19">
                  <c:v>2033</c:v>
                </c:pt>
                <c:pt idx="20">
                  <c:v>2034</c:v>
                </c:pt>
                <c:pt idx="21">
                  <c:v>2035</c:v>
                </c:pt>
              </c:numCache>
            </c:numRef>
          </c:cat>
          <c:val>
            <c:numRef>
              <c:f>Sayfa1!$C$2:$C$23</c:f>
              <c:numCache>
                <c:formatCode>0.00</c:formatCode>
                <c:ptCount val="22"/>
                <c:pt idx="0">
                  <c:v>100</c:v>
                </c:pt>
                <c:pt idx="1">
                  <c:v>99.63</c:v>
                </c:pt>
                <c:pt idx="2">
                  <c:v>99.24</c:v>
                </c:pt>
                <c:pt idx="3">
                  <c:v>98.83</c:v>
                </c:pt>
                <c:pt idx="4">
                  <c:v>98.4</c:v>
                </c:pt>
                <c:pt idx="5">
                  <c:v>97.96</c:v>
                </c:pt>
                <c:pt idx="6">
                  <c:v>97.52</c:v>
                </c:pt>
                <c:pt idx="7">
                  <c:v>97.03</c:v>
                </c:pt>
                <c:pt idx="8">
                  <c:v>96.54</c:v>
                </c:pt>
                <c:pt idx="9">
                  <c:v>96.06</c:v>
                </c:pt>
                <c:pt idx="10">
                  <c:v>95.58</c:v>
                </c:pt>
                <c:pt idx="11">
                  <c:v>95.09</c:v>
                </c:pt>
                <c:pt idx="12">
                  <c:v>94.57</c:v>
                </c:pt>
                <c:pt idx="13">
                  <c:v>94.06</c:v>
                </c:pt>
                <c:pt idx="14">
                  <c:v>93.56</c:v>
                </c:pt>
                <c:pt idx="15">
                  <c:v>93.08</c:v>
                </c:pt>
                <c:pt idx="16">
                  <c:v>92.61</c:v>
                </c:pt>
                <c:pt idx="17">
                  <c:v>92.14</c:v>
                </c:pt>
                <c:pt idx="18">
                  <c:v>91.71</c:v>
                </c:pt>
                <c:pt idx="19">
                  <c:v>91.28</c:v>
                </c:pt>
                <c:pt idx="20">
                  <c:v>90.85</c:v>
                </c:pt>
                <c:pt idx="21">
                  <c:v>90.38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0378-5343-890A-D8A0407102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12233135"/>
        <c:axId val="1711568031"/>
      </c:lineChart>
      <c:catAx>
        <c:axId val="17122331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8031"/>
        <c:crosses val="autoZero"/>
        <c:auto val="1"/>
        <c:lblAlgn val="ctr"/>
        <c:lblOffset val="100"/>
        <c:tickLblSkip val="21"/>
        <c:noMultiLvlLbl val="0"/>
      </c:catAx>
      <c:valAx>
        <c:axId val="1711568031"/>
        <c:scaling>
          <c:orientation val="minMax"/>
          <c:min val="85"/>
        </c:scaling>
        <c:delete val="1"/>
        <c:axPos val="l"/>
        <c:numFmt formatCode="0.00" sourceLinked="1"/>
        <c:majorTickMark val="out"/>
        <c:minorTickMark val="none"/>
        <c:tickLblPos val="nextTo"/>
        <c:crossAx val="171223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5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843266468789567E-2"/>
          <c:y val="0.40227110034750124"/>
          <c:w val="0.53489352864492534"/>
          <c:h val="0.42231961887313052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Turkey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1A2D-054C-ADBF-1FBC1122FD53}"/>
              </c:ext>
            </c:extLst>
          </c:dPt>
          <c:dPt>
            <c:idx val="5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1A2D-054C-ADBF-1FBC1122FD53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A2D-054C-ADBF-1FBC1122FD53}"/>
                </c:ext>
              </c:extLst>
            </c:dLbl>
            <c:dLbl>
              <c:idx val="5"/>
              <c:layout>
                <c:manualLayout>
                  <c:x val="-2.101010476355792E-2"/>
                  <c:y val="3.4283864908104479E-7"/>
                </c:manualLayout>
              </c:layout>
              <c:tx>
                <c:rich>
                  <a:bodyPr/>
                  <a:lstStyle/>
                  <a:p>
                    <a:fld id="{0CF03B5C-76B5-D34C-A254-3C47353C558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4BB5935B-86FC-0642-9877-CC557FC9E87D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376307381094297"/>
                      <c:h val="0.1426387056606774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1A2D-054C-ADBF-1FBC1122FD5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Sayfa1!$A$2:$A$7</c:f>
              <c:numCache>
                <c:formatCode>General</c:formatCode>
                <c:ptCount val="6"/>
                <c:pt idx="0">
                  <c:v>2010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  <c:pt idx="5">
                  <c:v>2035</c:v>
                </c:pt>
              </c:numCache>
            </c:numRef>
          </c:cat>
          <c:val>
            <c:numRef>
              <c:f>Sayfa1!$B$2:$B$7</c:f>
              <c:numCache>
                <c:formatCode>0.00</c:formatCode>
                <c:ptCount val="6"/>
                <c:pt idx="0">
                  <c:v>51.8</c:v>
                </c:pt>
                <c:pt idx="1">
                  <c:v>50.3</c:v>
                </c:pt>
                <c:pt idx="2">
                  <c:v>49.1</c:v>
                </c:pt>
                <c:pt idx="3">
                  <c:v>49.2</c:v>
                </c:pt>
                <c:pt idx="4">
                  <c:v>50.2</c:v>
                </c:pt>
                <c:pt idx="5">
                  <c:v>51.3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1A2D-054C-ADBF-1FBC1122FD53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1A2D-054C-ADBF-1FBC1122FD53}"/>
              </c:ext>
            </c:extLst>
          </c:dPt>
          <c:dPt>
            <c:idx val="5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1A2D-054C-ADBF-1FBC1122FD53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D7801BFB-B2EB-1E4D-ACBC-6B0563D298C1}" type="VALUE">
                      <a:rPr lang="en-US" sz="1000">
                        <a:solidFill>
                          <a:srgbClr val="67B5C0"/>
                        </a:solidFill>
                      </a:rPr>
                      <a:pPr/>
                      <a:t>[DEĞER]</a:t>
                    </a:fld>
                    <a:endParaRPr lang="tr-TR"/>
                  </a:p>
                </c:rich>
              </c:tx>
              <c:dLblPos val="l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1A2D-054C-ADBF-1FBC1122FD53}"/>
                </c:ext>
              </c:extLst>
            </c:dLbl>
            <c:dLbl>
              <c:idx val="5"/>
              <c:layout>
                <c:manualLayout>
                  <c:x val="-1.365079696353153E-2"/>
                  <c:y val="-3.4283864916086811E-7"/>
                </c:manualLayout>
              </c:layout>
              <c:tx>
                <c:rich>
                  <a:bodyPr/>
                  <a:lstStyle/>
                  <a:p>
                    <a:fld id="{E4D42B8C-C725-6F4A-8852-D6552B3EE1D6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C1FD2970-A954-8143-B3E8-E931416942E6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4475533196675622"/>
                      <c:h val="8.793262809137608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1A2D-054C-ADBF-1FBC1122FD5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Sayfa1!$A$2:$A$7</c:f>
              <c:numCache>
                <c:formatCode>General</c:formatCode>
                <c:ptCount val="6"/>
                <c:pt idx="0">
                  <c:v>2010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  <c:pt idx="5">
                  <c:v>2035</c:v>
                </c:pt>
              </c:numCache>
            </c:numRef>
          </c:cat>
          <c:val>
            <c:numRef>
              <c:f>Sayfa1!$C$2:$C$7</c:f>
              <c:numCache>
                <c:formatCode>0.00</c:formatCode>
                <c:ptCount val="6"/>
                <c:pt idx="0">
                  <c:v>46.7</c:v>
                </c:pt>
                <c:pt idx="1">
                  <c:v>50.1</c:v>
                </c:pt>
                <c:pt idx="2">
                  <c:v>54.3</c:v>
                </c:pt>
                <c:pt idx="3">
                  <c:v>57.8</c:v>
                </c:pt>
                <c:pt idx="4">
                  <c:v>61.1</c:v>
                </c:pt>
                <c:pt idx="5">
                  <c:v>63.7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1A2D-054C-ADBF-1FBC1122FD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12233135"/>
        <c:axId val="1711568031"/>
      </c:lineChart>
      <c:catAx>
        <c:axId val="17122331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8031"/>
        <c:crosses val="autoZero"/>
        <c:auto val="1"/>
        <c:lblAlgn val="ctr"/>
        <c:lblOffset val="100"/>
        <c:tickLblSkip val="5"/>
        <c:noMultiLvlLbl val="0"/>
      </c:catAx>
      <c:valAx>
        <c:axId val="1711568031"/>
        <c:scaling>
          <c:orientation val="minMax"/>
          <c:min val="45"/>
        </c:scaling>
        <c:delete val="1"/>
        <c:axPos val="l"/>
        <c:numFmt formatCode="0.00" sourceLinked="1"/>
        <c:majorTickMark val="out"/>
        <c:minorTickMark val="none"/>
        <c:tickLblPos val="nextTo"/>
        <c:crossAx val="171223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5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034719120256039E-2"/>
          <c:y val="0.16996631061947434"/>
          <c:w val="0.90548096239228337"/>
          <c:h val="0.75454910213243542"/>
        </c:manualLayout>
      </c:layout>
      <c:area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</c:v>
                </c:pt>
              </c:strCache>
            </c:strRef>
          </c:tx>
          <c:spPr>
            <a:solidFill>
              <a:srgbClr val="F0A547">
                <a:alpha val="50000"/>
              </a:srgbClr>
            </a:solidFill>
            <a:ln>
              <a:noFill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Sayfa1!$B$2:$B$19</c:f>
              <c:numCache>
                <c:formatCode>General</c:formatCode>
                <c:ptCount val="18"/>
                <c:pt idx="0">
                  <c:v>3.76</c:v>
                </c:pt>
                <c:pt idx="1">
                  <c:v>4.01</c:v>
                </c:pt>
                <c:pt idx="2">
                  <c:v>3.94</c:v>
                </c:pt>
                <c:pt idx="3">
                  <c:v>3.83</c:v>
                </c:pt>
                <c:pt idx="4">
                  <c:v>4.08</c:v>
                </c:pt>
                <c:pt idx="5">
                  <c:v>3.88</c:v>
                </c:pt>
                <c:pt idx="6">
                  <c:v>3.83</c:v>
                </c:pt>
                <c:pt idx="7">
                  <c:v>3.91</c:v>
                </c:pt>
                <c:pt idx="8">
                  <c:v>3.76</c:v>
                </c:pt>
                <c:pt idx="9">
                  <c:v>3.33</c:v>
                </c:pt>
                <c:pt idx="10">
                  <c:v>2.78</c:v>
                </c:pt>
                <c:pt idx="11">
                  <c:v>2.72</c:v>
                </c:pt>
                <c:pt idx="12">
                  <c:v>2.11</c:v>
                </c:pt>
                <c:pt idx="13">
                  <c:v>1.67</c:v>
                </c:pt>
                <c:pt idx="14">
                  <c:v>1.1499999999999999</c:v>
                </c:pt>
                <c:pt idx="15">
                  <c:v>0.7</c:v>
                </c:pt>
                <c:pt idx="16">
                  <c:v>0.41</c:v>
                </c:pt>
                <c:pt idx="17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1D2-394F-86F5-83AD37680C8C}"/>
            </c:ext>
          </c:extLst>
        </c:ser>
        <c:ser>
          <c:idx val="1"/>
          <c:order val="1"/>
          <c:tx>
            <c:strRef>
              <c:f>Sayfa1!#REF!</c:f>
              <c:strCache>
                <c:ptCount val="1"/>
                <c:pt idx="0">
                  <c:v>#REF!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1D2-394F-86F5-83AD37680C8C}"/>
            </c:ext>
          </c:extLst>
        </c:ser>
        <c:ser>
          <c:idx val="2"/>
          <c:order val="2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67B5C0">
                <a:alpha val="50000"/>
              </a:srgbClr>
            </a:solidFill>
            <a:ln cap="rnd">
              <a:noFill/>
              <a:round/>
            </a:ln>
            <a:effectLst/>
          </c:spPr>
          <c:cat>
            <c:strRef>
              <c:f>Sayfa1!$A$2:$A$19</c:f>
              <c:strCach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strCache>
            </c:strRef>
          </c:cat>
          <c:val>
            <c:numRef>
              <c:f>Sayfa1!$C$2:$C$19</c:f>
              <c:numCache>
                <c:formatCode>General</c:formatCode>
                <c:ptCount val="18"/>
                <c:pt idx="0">
                  <c:v>2.4</c:v>
                </c:pt>
                <c:pt idx="1">
                  <c:v>2.6</c:v>
                </c:pt>
                <c:pt idx="2">
                  <c:v>2.7</c:v>
                </c:pt>
                <c:pt idx="3">
                  <c:v>2.7</c:v>
                </c:pt>
                <c:pt idx="4">
                  <c:v>2.8</c:v>
                </c:pt>
                <c:pt idx="5">
                  <c:v>2.9</c:v>
                </c:pt>
                <c:pt idx="6">
                  <c:v>3.2</c:v>
                </c:pt>
                <c:pt idx="7">
                  <c:v>3.3</c:v>
                </c:pt>
                <c:pt idx="8">
                  <c:v>3.4</c:v>
                </c:pt>
                <c:pt idx="9">
                  <c:v>3.5</c:v>
                </c:pt>
                <c:pt idx="10">
                  <c:v>3.6</c:v>
                </c:pt>
                <c:pt idx="11">
                  <c:v>3.5</c:v>
                </c:pt>
                <c:pt idx="12">
                  <c:v>3.2</c:v>
                </c:pt>
                <c:pt idx="13">
                  <c:v>2.8</c:v>
                </c:pt>
                <c:pt idx="14">
                  <c:v>2.4</c:v>
                </c:pt>
                <c:pt idx="15">
                  <c:v>1.7</c:v>
                </c:pt>
                <c:pt idx="16">
                  <c:v>1.3</c:v>
                </c:pt>
                <c:pt idx="17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1D2-394F-86F5-83AD37680C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65887983"/>
        <c:axId val="2065889695"/>
      </c:areaChart>
      <c:catAx>
        <c:axId val="20658879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065889695"/>
        <c:crosses val="autoZero"/>
        <c:auto val="1"/>
        <c:lblAlgn val="ctr"/>
        <c:lblOffset val="100"/>
        <c:tickLblSkip val="2"/>
        <c:noMultiLvlLbl val="0"/>
      </c:catAx>
      <c:valAx>
        <c:axId val="206588969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658879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959196583640188E-2"/>
          <c:y val="0.16996631061947434"/>
          <c:w val="0.92345864884030271"/>
          <c:h val="0.75454910213243542"/>
        </c:manualLayout>
      </c:layout>
      <c:area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</c:v>
                </c:pt>
              </c:strCache>
            </c:strRef>
          </c:tx>
          <c:spPr>
            <a:solidFill>
              <a:srgbClr val="F0A547">
                <a:alpha val="50000"/>
              </a:srgbClr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Sayfa1!$B$2:$B$19</c:f>
              <c:numCache>
                <c:formatCode>General</c:formatCode>
                <c:ptCount val="18"/>
                <c:pt idx="0">
                  <c:v>3.57</c:v>
                </c:pt>
                <c:pt idx="1">
                  <c:v>3.8</c:v>
                </c:pt>
                <c:pt idx="2">
                  <c:v>3.74</c:v>
                </c:pt>
                <c:pt idx="3">
                  <c:v>3.62</c:v>
                </c:pt>
                <c:pt idx="4">
                  <c:v>3.89</c:v>
                </c:pt>
                <c:pt idx="5">
                  <c:v>3.74</c:v>
                </c:pt>
                <c:pt idx="6">
                  <c:v>3.73</c:v>
                </c:pt>
                <c:pt idx="7">
                  <c:v>3.83</c:v>
                </c:pt>
                <c:pt idx="8">
                  <c:v>3.69</c:v>
                </c:pt>
                <c:pt idx="9">
                  <c:v>3.32</c:v>
                </c:pt>
                <c:pt idx="10">
                  <c:v>2.7</c:v>
                </c:pt>
                <c:pt idx="11">
                  <c:v>2.76</c:v>
                </c:pt>
                <c:pt idx="12">
                  <c:v>2.16</c:v>
                </c:pt>
                <c:pt idx="13">
                  <c:v>1.84</c:v>
                </c:pt>
                <c:pt idx="14">
                  <c:v>1.4</c:v>
                </c:pt>
                <c:pt idx="15">
                  <c:v>0.92</c:v>
                </c:pt>
                <c:pt idx="16">
                  <c:v>0.62</c:v>
                </c:pt>
                <c:pt idx="17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18-7344-826A-F0F278C7098E}"/>
            </c:ext>
          </c:extLst>
        </c:ser>
        <c:ser>
          <c:idx val="1"/>
          <c:order val="1"/>
          <c:tx>
            <c:strRef>
              <c:f>Sayfa1!#REF!</c:f>
              <c:strCache>
                <c:ptCount val="1"/>
                <c:pt idx="0">
                  <c:v>#REF!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218-7344-826A-F0F278C7098E}"/>
            </c:ext>
          </c:extLst>
        </c:ser>
        <c:ser>
          <c:idx val="2"/>
          <c:order val="2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67B5C0">
                <a:alpha val="50000"/>
              </a:srgbClr>
            </a:solidFill>
            <a:ln>
              <a:noFill/>
            </a:ln>
            <a:effectLst/>
          </c:spPr>
          <c:cat>
            <c:numRef>
              <c:f>Sayfa1!$A$2:$A$19</c:f>
              <c:numCache>
                <c:formatCode>General</c:formatCode>
                <c:ptCount val="18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  <c:pt idx="7">
                  <c:v>35</c:v>
                </c:pt>
                <c:pt idx="8">
                  <c:v>40</c:v>
                </c:pt>
                <c:pt idx="9">
                  <c:v>45</c:v>
                </c:pt>
                <c:pt idx="10">
                  <c:v>50</c:v>
                </c:pt>
                <c:pt idx="11">
                  <c:v>55</c:v>
                </c:pt>
                <c:pt idx="12">
                  <c:v>60</c:v>
                </c:pt>
                <c:pt idx="13">
                  <c:v>65</c:v>
                </c:pt>
                <c:pt idx="14">
                  <c:v>70</c:v>
                </c:pt>
                <c:pt idx="15">
                  <c:v>75</c:v>
                </c:pt>
                <c:pt idx="16">
                  <c:v>80</c:v>
                </c:pt>
                <c:pt idx="17">
                  <c:v>85</c:v>
                </c:pt>
              </c:numCache>
            </c:numRef>
          </c:cat>
          <c:val>
            <c:numRef>
              <c:f>Sayfa1!$C$2:$C$19</c:f>
              <c:numCache>
                <c:formatCode>General</c:formatCode>
                <c:ptCount val="18"/>
                <c:pt idx="0">
                  <c:v>2.2999999999999998</c:v>
                </c:pt>
                <c:pt idx="1">
                  <c:v>2.4</c:v>
                </c:pt>
                <c:pt idx="2">
                  <c:v>2.6</c:v>
                </c:pt>
                <c:pt idx="3">
                  <c:v>2.5</c:v>
                </c:pt>
                <c:pt idx="4">
                  <c:v>2.6</c:v>
                </c:pt>
                <c:pt idx="5">
                  <c:v>2.8</c:v>
                </c:pt>
                <c:pt idx="6">
                  <c:v>3.1</c:v>
                </c:pt>
                <c:pt idx="7">
                  <c:v>3.2</c:v>
                </c:pt>
                <c:pt idx="8">
                  <c:v>3.4</c:v>
                </c:pt>
                <c:pt idx="9">
                  <c:v>3.5</c:v>
                </c:pt>
                <c:pt idx="10">
                  <c:v>3.6</c:v>
                </c:pt>
                <c:pt idx="11">
                  <c:v>3.6</c:v>
                </c:pt>
                <c:pt idx="12">
                  <c:v>3.4</c:v>
                </c:pt>
                <c:pt idx="13">
                  <c:v>3.2</c:v>
                </c:pt>
                <c:pt idx="14">
                  <c:v>2.9</c:v>
                </c:pt>
                <c:pt idx="15">
                  <c:v>2.2000000000000002</c:v>
                </c:pt>
                <c:pt idx="16">
                  <c:v>1.8</c:v>
                </c:pt>
                <c:pt idx="1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218-7344-826A-F0F278C709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65887983"/>
        <c:axId val="2065889695"/>
      </c:areaChart>
      <c:catAx>
        <c:axId val="20658879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065889695"/>
        <c:crosses val="autoZero"/>
        <c:auto val="1"/>
        <c:lblAlgn val="ctr"/>
        <c:lblOffset val="100"/>
        <c:tickLblSkip val="2"/>
        <c:noMultiLvlLbl val="0"/>
      </c:catAx>
      <c:valAx>
        <c:axId val="206588969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658879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68652065149138E-2"/>
          <c:y val="0.32343680555555554"/>
          <c:w val="0.59256408717583153"/>
          <c:h val="0.49891111111111119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Turkey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0378-5343-890A-D8A040710263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0378-5343-890A-D8A040710263}"/>
              </c:ext>
            </c:extLst>
          </c:dPt>
          <c:dLbls>
            <c:dLbl>
              <c:idx val="21"/>
              <c:tx>
                <c:rich>
                  <a:bodyPr/>
                  <a:lstStyle/>
                  <a:p>
                    <a:fld id="{8EF9AF21-E77E-8549-944E-CBBA042C9F5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417C94CD-85D8-BA44-8F40-01F5CC2E1FE8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0378-5343-890A-D8A0407102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2014</c:v>
                </c:pt>
                <c:pt idx="1">
                  <c:v>2015</c:v>
                </c:pt>
                <c:pt idx="2">
                  <c:v>2016</c:v>
                </c:pt>
                <c:pt idx="3">
                  <c:v>2017</c:v>
                </c:pt>
                <c:pt idx="4">
                  <c:v>2018</c:v>
                </c:pt>
                <c:pt idx="5">
                  <c:v>2019</c:v>
                </c:pt>
                <c:pt idx="6">
                  <c:v>2020</c:v>
                </c:pt>
                <c:pt idx="7">
                  <c:v>2021</c:v>
                </c:pt>
                <c:pt idx="8">
                  <c:v>2022</c:v>
                </c:pt>
                <c:pt idx="9">
                  <c:v>2023</c:v>
                </c:pt>
                <c:pt idx="10">
                  <c:v>2024</c:v>
                </c:pt>
                <c:pt idx="11">
                  <c:v>2025</c:v>
                </c:pt>
                <c:pt idx="12">
                  <c:v>2026</c:v>
                </c:pt>
                <c:pt idx="13">
                  <c:v>2027</c:v>
                </c:pt>
                <c:pt idx="14">
                  <c:v>2028</c:v>
                </c:pt>
                <c:pt idx="15">
                  <c:v>2029</c:v>
                </c:pt>
                <c:pt idx="16">
                  <c:v>2030</c:v>
                </c:pt>
                <c:pt idx="17">
                  <c:v>2031</c:v>
                </c:pt>
                <c:pt idx="18">
                  <c:v>2032</c:v>
                </c:pt>
                <c:pt idx="19">
                  <c:v>2033</c:v>
                </c:pt>
                <c:pt idx="20">
                  <c:v>2034</c:v>
                </c:pt>
                <c:pt idx="21">
                  <c:v>2035</c:v>
                </c:pt>
              </c:numCache>
            </c:numRef>
          </c:cat>
          <c:val>
            <c:numRef>
              <c:f>Sayfa1!$B$2:$B$23</c:f>
              <c:numCache>
                <c:formatCode>0.00</c:formatCode>
                <c:ptCount val="22"/>
                <c:pt idx="0">
                  <c:v>100</c:v>
                </c:pt>
                <c:pt idx="1">
                  <c:v>101.84</c:v>
                </c:pt>
                <c:pt idx="2">
                  <c:v>104</c:v>
                </c:pt>
                <c:pt idx="3">
                  <c:v>106</c:v>
                </c:pt>
                <c:pt idx="4">
                  <c:v>107</c:v>
                </c:pt>
                <c:pt idx="5">
                  <c:v>109</c:v>
                </c:pt>
                <c:pt idx="6">
                  <c:v>110</c:v>
                </c:pt>
                <c:pt idx="7">
                  <c:v>111</c:v>
                </c:pt>
                <c:pt idx="8">
                  <c:v>112</c:v>
                </c:pt>
                <c:pt idx="9">
                  <c:v>112</c:v>
                </c:pt>
                <c:pt idx="10">
                  <c:v>113</c:v>
                </c:pt>
                <c:pt idx="11">
                  <c:v>113</c:v>
                </c:pt>
                <c:pt idx="12">
                  <c:v>114</c:v>
                </c:pt>
                <c:pt idx="13">
                  <c:v>114</c:v>
                </c:pt>
                <c:pt idx="14">
                  <c:v>115</c:v>
                </c:pt>
                <c:pt idx="15">
                  <c:v>115</c:v>
                </c:pt>
                <c:pt idx="16">
                  <c:v>116</c:v>
                </c:pt>
                <c:pt idx="17">
                  <c:v>116</c:v>
                </c:pt>
                <c:pt idx="18">
                  <c:v>117</c:v>
                </c:pt>
                <c:pt idx="19">
                  <c:v>117</c:v>
                </c:pt>
                <c:pt idx="20">
                  <c:v>118</c:v>
                </c:pt>
                <c:pt idx="21">
                  <c:v>118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0378-5343-890A-D8A040710263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0378-5343-890A-D8A040710263}"/>
              </c:ext>
            </c:extLst>
          </c:dPt>
          <c:dPt>
            <c:idx val="21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0378-5343-890A-D8A040710263}"/>
              </c:ext>
            </c:extLst>
          </c:dPt>
          <c:dLbls>
            <c:dLbl>
              <c:idx val="0"/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7801BFB-B2EB-1E4D-ACBC-6B0563D298C1}" type="VALUE">
                      <a:rPr lang="en-US" sz="1000">
                        <a:solidFill>
                          <a:srgbClr val="67B5C0"/>
                        </a:solidFill>
                      </a:rPr>
                      <a:pPr>
                        <a:defRPr sz="1000"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tr-TR"/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l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378-5343-890A-D8A040710263}"/>
                </c:ext>
              </c:extLst>
            </c:dLbl>
            <c:dLbl>
              <c:idx val="21"/>
              <c:tx>
                <c:rich>
                  <a:bodyPr/>
                  <a:lstStyle/>
                  <a:p>
                    <a:fld id="{A04CA3C1-A3E9-9B4A-91D0-1C3A091404E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54DEADAD-5EA8-B944-9ADC-64577E2AFCF0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0378-5343-890A-D8A0407102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2014</c:v>
                </c:pt>
                <c:pt idx="1">
                  <c:v>2015</c:v>
                </c:pt>
                <c:pt idx="2">
                  <c:v>2016</c:v>
                </c:pt>
                <c:pt idx="3">
                  <c:v>2017</c:v>
                </c:pt>
                <c:pt idx="4">
                  <c:v>2018</c:v>
                </c:pt>
                <c:pt idx="5">
                  <c:v>2019</c:v>
                </c:pt>
                <c:pt idx="6">
                  <c:v>2020</c:v>
                </c:pt>
                <c:pt idx="7">
                  <c:v>2021</c:v>
                </c:pt>
                <c:pt idx="8">
                  <c:v>2022</c:v>
                </c:pt>
                <c:pt idx="9">
                  <c:v>2023</c:v>
                </c:pt>
                <c:pt idx="10">
                  <c:v>2024</c:v>
                </c:pt>
                <c:pt idx="11">
                  <c:v>2025</c:v>
                </c:pt>
                <c:pt idx="12">
                  <c:v>2026</c:v>
                </c:pt>
                <c:pt idx="13">
                  <c:v>2027</c:v>
                </c:pt>
                <c:pt idx="14">
                  <c:v>2028</c:v>
                </c:pt>
                <c:pt idx="15">
                  <c:v>2029</c:v>
                </c:pt>
                <c:pt idx="16">
                  <c:v>2030</c:v>
                </c:pt>
                <c:pt idx="17">
                  <c:v>2031</c:v>
                </c:pt>
                <c:pt idx="18">
                  <c:v>2032</c:v>
                </c:pt>
                <c:pt idx="19">
                  <c:v>2033</c:v>
                </c:pt>
                <c:pt idx="20">
                  <c:v>2034</c:v>
                </c:pt>
                <c:pt idx="21">
                  <c:v>2035</c:v>
                </c:pt>
              </c:numCache>
            </c:numRef>
          </c:cat>
          <c:val>
            <c:numRef>
              <c:f>Sayfa1!$C$2:$C$23</c:f>
              <c:numCache>
                <c:formatCode>0.00</c:formatCode>
                <c:ptCount val="22"/>
                <c:pt idx="0">
                  <c:v>100</c:v>
                </c:pt>
                <c:pt idx="1">
                  <c:v>99.63</c:v>
                </c:pt>
                <c:pt idx="2">
                  <c:v>99.24</c:v>
                </c:pt>
                <c:pt idx="3">
                  <c:v>98.83</c:v>
                </c:pt>
                <c:pt idx="4">
                  <c:v>98.4</c:v>
                </c:pt>
                <c:pt idx="5">
                  <c:v>97.96</c:v>
                </c:pt>
                <c:pt idx="6">
                  <c:v>97.52</c:v>
                </c:pt>
                <c:pt idx="7">
                  <c:v>97.03</c:v>
                </c:pt>
                <c:pt idx="8">
                  <c:v>96.54</c:v>
                </c:pt>
                <c:pt idx="9">
                  <c:v>96.06</c:v>
                </c:pt>
                <c:pt idx="10">
                  <c:v>95.58</c:v>
                </c:pt>
                <c:pt idx="11">
                  <c:v>95.09</c:v>
                </c:pt>
                <c:pt idx="12">
                  <c:v>94.57</c:v>
                </c:pt>
                <c:pt idx="13">
                  <c:v>94.06</c:v>
                </c:pt>
                <c:pt idx="14">
                  <c:v>93.56</c:v>
                </c:pt>
                <c:pt idx="15">
                  <c:v>93.08</c:v>
                </c:pt>
                <c:pt idx="16">
                  <c:v>92.61</c:v>
                </c:pt>
                <c:pt idx="17">
                  <c:v>92.14</c:v>
                </c:pt>
                <c:pt idx="18">
                  <c:v>91.71</c:v>
                </c:pt>
                <c:pt idx="19">
                  <c:v>91.28</c:v>
                </c:pt>
                <c:pt idx="20">
                  <c:v>90.85</c:v>
                </c:pt>
                <c:pt idx="21">
                  <c:v>90.38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0378-5343-890A-D8A0407102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12233135"/>
        <c:axId val="1711568031"/>
      </c:lineChart>
      <c:catAx>
        <c:axId val="17122331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8031"/>
        <c:crosses val="autoZero"/>
        <c:auto val="1"/>
        <c:lblAlgn val="ctr"/>
        <c:lblOffset val="100"/>
        <c:tickLblSkip val="21"/>
        <c:noMultiLvlLbl val="0"/>
      </c:catAx>
      <c:valAx>
        <c:axId val="1711568031"/>
        <c:scaling>
          <c:orientation val="minMax"/>
          <c:min val="85"/>
        </c:scaling>
        <c:delete val="1"/>
        <c:axPos val="l"/>
        <c:numFmt formatCode="0.00" sourceLinked="1"/>
        <c:majorTickMark val="out"/>
        <c:minorTickMark val="none"/>
        <c:tickLblPos val="nextTo"/>
        <c:crossAx val="171223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5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843266468789567E-2"/>
          <c:y val="0.40227110034750124"/>
          <c:w val="0.53489352864492534"/>
          <c:h val="0.42231961887313052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Turkey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1A2D-054C-ADBF-1FBC1122FD53}"/>
              </c:ext>
            </c:extLst>
          </c:dPt>
          <c:dPt>
            <c:idx val="5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1A2D-054C-ADBF-1FBC1122FD53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A2D-054C-ADBF-1FBC1122FD53}"/>
                </c:ext>
              </c:extLst>
            </c:dLbl>
            <c:dLbl>
              <c:idx val="5"/>
              <c:layout>
                <c:manualLayout>
                  <c:x val="-2.101010476355792E-2"/>
                  <c:y val="3.4283864908104479E-7"/>
                </c:manualLayout>
              </c:layout>
              <c:tx>
                <c:rich>
                  <a:bodyPr/>
                  <a:lstStyle/>
                  <a:p>
                    <a:fld id="{0CF03B5C-76B5-D34C-A254-3C47353C558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4BB5935B-86FC-0642-9877-CC557FC9E87D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376307381094297"/>
                      <c:h val="0.1426387056606774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1A2D-054C-ADBF-1FBC1122FD5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Sayfa1!$A$2:$A$7</c:f>
              <c:numCache>
                <c:formatCode>General</c:formatCode>
                <c:ptCount val="6"/>
                <c:pt idx="0">
                  <c:v>2010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  <c:pt idx="5">
                  <c:v>2035</c:v>
                </c:pt>
              </c:numCache>
            </c:numRef>
          </c:cat>
          <c:val>
            <c:numRef>
              <c:f>Sayfa1!$B$2:$B$7</c:f>
              <c:numCache>
                <c:formatCode>0.00</c:formatCode>
                <c:ptCount val="6"/>
                <c:pt idx="0">
                  <c:v>51.8</c:v>
                </c:pt>
                <c:pt idx="1">
                  <c:v>50.3</c:v>
                </c:pt>
                <c:pt idx="2">
                  <c:v>49.1</c:v>
                </c:pt>
                <c:pt idx="3">
                  <c:v>49.2</c:v>
                </c:pt>
                <c:pt idx="4">
                  <c:v>50.2</c:v>
                </c:pt>
                <c:pt idx="5">
                  <c:v>51.3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1A2D-054C-ADBF-1FBC1122FD53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Europe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1A2D-054C-ADBF-1FBC1122FD53}"/>
              </c:ext>
            </c:extLst>
          </c:dPt>
          <c:dPt>
            <c:idx val="5"/>
            <c:marker>
              <c:symbol val="circle"/>
              <c:size val="7"/>
              <c:spPr>
                <a:solidFill>
                  <a:schemeClr val="accent2"/>
                </a:solidFill>
                <a:ln w="9525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1A2D-054C-ADBF-1FBC1122FD53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D7801BFB-B2EB-1E4D-ACBC-6B0563D298C1}" type="VALUE">
                      <a:rPr lang="en-US" sz="1000">
                        <a:solidFill>
                          <a:srgbClr val="67B5C0"/>
                        </a:solidFill>
                      </a:rPr>
                      <a:pPr/>
                      <a:t>[DEĞER]</a:t>
                    </a:fld>
                    <a:endParaRPr lang="tr-TR"/>
                  </a:p>
                </c:rich>
              </c:tx>
              <c:dLblPos val="l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1A2D-054C-ADBF-1FBC1122FD53}"/>
                </c:ext>
              </c:extLst>
            </c:dLbl>
            <c:dLbl>
              <c:idx val="5"/>
              <c:layout>
                <c:manualLayout>
                  <c:x val="-1.365079696353153E-2"/>
                  <c:y val="-3.4283864916086811E-7"/>
                </c:manualLayout>
              </c:layout>
              <c:tx>
                <c:rich>
                  <a:bodyPr/>
                  <a:lstStyle/>
                  <a:p>
                    <a:fld id="{E4D42B8C-C725-6F4A-8852-D6552B3EE1D6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C1FD2970-A954-8143-B3E8-E931416942E6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4475533196675622"/>
                      <c:h val="8.793262809137608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1A2D-054C-ADBF-1FBC1122FD5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Sayfa1!$A$2:$A$7</c:f>
              <c:numCache>
                <c:formatCode>General</c:formatCode>
                <c:ptCount val="6"/>
                <c:pt idx="0">
                  <c:v>2010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  <c:pt idx="5">
                  <c:v>2035</c:v>
                </c:pt>
              </c:numCache>
            </c:numRef>
          </c:cat>
          <c:val>
            <c:numRef>
              <c:f>Sayfa1!$C$2:$C$7</c:f>
              <c:numCache>
                <c:formatCode>0.00</c:formatCode>
                <c:ptCount val="6"/>
                <c:pt idx="0">
                  <c:v>46.7</c:v>
                </c:pt>
                <c:pt idx="1">
                  <c:v>50.1</c:v>
                </c:pt>
                <c:pt idx="2">
                  <c:v>54.3</c:v>
                </c:pt>
                <c:pt idx="3">
                  <c:v>57.8</c:v>
                </c:pt>
                <c:pt idx="4">
                  <c:v>61.1</c:v>
                </c:pt>
                <c:pt idx="5">
                  <c:v>63.7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1A2D-054C-ADBF-1FBC1122FD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12233135"/>
        <c:axId val="1711568031"/>
      </c:lineChart>
      <c:catAx>
        <c:axId val="17122331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11568031"/>
        <c:crosses val="autoZero"/>
        <c:auto val="1"/>
        <c:lblAlgn val="ctr"/>
        <c:lblOffset val="100"/>
        <c:tickLblSkip val="5"/>
        <c:noMultiLvlLbl val="0"/>
      </c:catAx>
      <c:valAx>
        <c:axId val="1711568031"/>
        <c:scaling>
          <c:orientation val="minMax"/>
          <c:min val="45"/>
        </c:scaling>
        <c:delete val="1"/>
        <c:axPos val="l"/>
        <c:numFmt formatCode="0.00" sourceLinked="1"/>
        <c:majorTickMark val="out"/>
        <c:minorTickMark val="none"/>
        <c:tickLblPos val="nextTo"/>
        <c:crossAx val="171223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5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970186967099065"/>
          <c:y val="0.27995022611411119"/>
          <c:w val="0.6776710090385456"/>
          <c:h val="0.679116284173451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DB94-F24D-BD04-AD3378C987E9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B94-F24D-BD04-AD3378C987E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Türkiye</c:v>
                </c:pt>
                <c:pt idx="1">
                  <c:v>Poland</c:v>
                </c:pt>
                <c:pt idx="2">
                  <c:v>Czechia</c:v>
                </c:pt>
                <c:pt idx="3">
                  <c:v>Romania</c:v>
                </c:pt>
                <c:pt idx="4">
                  <c:v>Slovakia</c:v>
                </c:pt>
                <c:pt idx="5">
                  <c:v>Hungary</c:v>
                </c:pt>
                <c:pt idx="6">
                  <c:v>Bulgaria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6.43</c:v>
                </c:pt>
                <c:pt idx="1">
                  <c:v>6</c:v>
                </c:pt>
                <c:pt idx="2">
                  <c:v>5.98</c:v>
                </c:pt>
                <c:pt idx="3">
                  <c:v>5.96</c:v>
                </c:pt>
                <c:pt idx="4">
                  <c:v>5.27</c:v>
                </c:pt>
                <c:pt idx="5">
                  <c:v>4.92</c:v>
                </c:pt>
                <c:pt idx="6">
                  <c:v>3.68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4D1-334C-ACBD-57A1B05389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2"/>
        <c:axId val="256241872"/>
        <c:axId val="256243584"/>
      </c:barChart>
      <c:catAx>
        <c:axId val="25624187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56243584"/>
        <c:crosses val="autoZero"/>
        <c:auto val="1"/>
        <c:lblAlgn val="ctr"/>
        <c:lblOffset val="100"/>
        <c:noMultiLvlLbl val="0"/>
      </c:catAx>
      <c:valAx>
        <c:axId val="256243584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2562418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659410749492222"/>
          <c:y val="0.27995022611411119"/>
          <c:w val="0.72077870998697224"/>
          <c:h val="0.6791162841734512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C01-6245-830F-5B453FF84B0D}"/>
              </c:ext>
            </c:extLst>
          </c:dPt>
          <c:dLbls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C01-6245-830F-5B453FF84B0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Czechia</c:v>
                </c:pt>
                <c:pt idx="1">
                  <c:v>Poland</c:v>
                </c:pt>
                <c:pt idx="2">
                  <c:v>Türkiye</c:v>
                </c:pt>
                <c:pt idx="3">
                  <c:v>Romania</c:v>
                </c:pt>
                <c:pt idx="4">
                  <c:v>Bulgaria</c:v>
                </c:pt>
                <c:pt idx="5">
                  <c:v>Slovakia</c:v>
                </c:pt>
                <c:pt idx="6">
                  <c:v>Hungary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5.75</c:v>
                </c:pt>
                <c:pt idx="1">
                  <c:v>5.22</c:v>
                </c:pt>
                <c:pt idx="2">
                  <c:v>4.82</c:v>
                </c:pt>
                <c:pt idx="3">
                  <c:v>4.2699999999999996</c:v>
                </c:pt>
                <c:pt idx="4">
                  <c:v>3.88</c:v>
                </c:pt>
                <c:pt idx="5">
                  <c:v>3.84</c:v>
                </c:pt>
                <c:pt idx="6">
                  <c:v>2.89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01-6245-830F-5B453FF84B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2"/>
        <c:axId val="256241872"/>
        <c:axId val="256243584"/>
      </c:barChart>
      <c:catAx>
        <c:axId val="25624187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56243584"/>
        <c:crosses val="autoZero"/>
        <c:auto val="1"/>
        <c:lblAlgn val="ctr"/>
        <c:lblOffset val="100"/>
        <c:noMultiLvlLbl val="0"/>
      </c:catAx>
      <c:valAx>
        <c:axId val="256243584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2562418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44926148414956"/>
          <c:y val="0.15860458181179976"/>
          <c:w val="0.65288020804665214"/>
          <c:h val="0.8004617969044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$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35697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B37-A84F-80E3-32A761966912}"/>
              </c:ext>
            </c:extLst>
          </c:dPt>
          <c:dPt>
            <c:idx val="1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8F63-D945-8735-F8D41DFB70F8}"/>
              </c:ext>
            </c:extLst>
          </c:dPt>
          <c:dLbls>
            <c:dLbl>
              <c:idx val="1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8F63-D945-8735-F8D41DFB70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Sayfa1!$A$2:$A$12</c:f>
              <c:strCache>
                <c:ptCount val="11"/>
                <c:pt idx="0">
                  <c:v>USA</c:v>
                </c:pt>
                <c:pt idx="1">
                  <c:v>France</c:v>
                </c:pt>
                <c:pt idx="2">
                  <c:v>Germany</c:v>
                </c:pt>
                <c:pt idx="3">
                  <c:v>UK</c:v>
                </c:pt>
                <c:pt idx="4">
                  <c:v>Slovakia</c:v>
                </c:pt>
                <c:pt idx="5">
                  <c:v>Czechia</c:v>
                </c:pt>
                <c:pt idx="6">
                  <c:v>Hungary</c:v>
                </c:pt>
                <c:pt idx="7">
                  <c:v>Poland</c:v>
                </c:pt>
                <c:pt idx="8">
                  <c:v>Bulgaria</c:v>
                </c:pt>
                <c:pt idx="9">
                  <c:v>Romania</c:v>
                </c:pt>
                <c:pt idx="10">
                  <c:v>Türkiye</c:v>
                </c:pt>
              </c:strCache>
            </c:strRef>
          </c:cat>
          <c:val>
            <c:numRef>
              <c:f>Sayfa1!$B$2:$B$12</c:f>
              <c:numCache>
                <c:formatCode>General</c:formatCode>
                <c:ptCount val="11"/>
                <c:pt idx="0">
                  <c:v>70.400000000000006</c:v>
                </c:pt>
                <c:pt idx="1">
                  <c:v>63.7</c:v>
                </c:pt>
                <c:pt idx="2">
                  <c:v>62.2</c:v>
                </c:pt>
                <c:pt idx="3">
                  <c:v>62</c:v>
                </c:pt>
                <c:pt idx="4">
                  <c:v>46.7</c:v>
                </c:pt>
                <c:pt idx="5">
                  <c:v>46.6</c:v>
                </c:pt>
                <c:pt idx="6">
                  <c:v>41.7</c:v>
                </c:pt>
                <c:pt idx="7">
                  <c:v>40.799999999999997</c:v>
                </c:pt>
                <c:pt idx="8">
                  <c:v>38.299999999999997</c:v>
                </c:pt>
                <c:pt idx="9">
                  <c:v>37.5</c:v>
                </c:pt>
                <c:pt idx="10">
                  <c:v>37.4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B37-A84F-80E3-32A7619669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2"/>
        <c:axId val="256241872"/>
        <c:axId val="256243584"/>
      </c:barChart>
      <c:catAx>
        <c:axId val="25624187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56243584"/>
        <c:crosses val="autoZero"/>
        <c:auto val="1"/>
        <c:lblAlgn val="ctr"/>
        <c:lblOffset val="100"/>
        <c:noMultiLvlLbl val="0"/>
      </c:catAx>
      <c:valAx>
        <c:axId val="256243584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2562418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831944444444445E-2"/>
          <c:y val="1.7384920634920663E-3"/>
          <c:w val="0.97816805555555553"/>
          <c:h val="0.8967460317460317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3883846153846153"/>
                  <c:y val="-6.899261403762051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73008547008546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E875-4F48-8D34-ED061C99E258}"/>
                </c:ext>
              </c:extLst>
            </c:dLbl>
            <c:dLbl>
              <c:idx val="1"/>
              <c:layout>
                <c:manualLayout>
                  <c:x val="-0.12345555555555555"/>
                  <c:y val="-6.53589390433754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41760683760684"/>
                      <c:h val="9.603155713878820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875-4F48-8D34-ED061C99E25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287</c:v>
                </c:pt>
                <c:pt idx="1">
                  <c:v>961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875-4F48-8D34-ED061C99E2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458689458689462E-2"/>
          <c:y val="0"/>
          <c:w val="0.98754131054131056"/>
          <c:h val="0.88858238684026736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1453253162499894"/>
                  <c:y val="-6.288075943144086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785377661075806"/>
                      <c:h val="9.10763684319363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3D1-A940-B9C2-B3C29D789525}"/>
                </c:ext>
              </c:extLst>
            </c:dLbl>
            <c:dLbl>
              <c:idx val="1"/>
              <c:layout>
                <c:manualLayout>
                  <c:x val="-0.13669621803478849"/>
                  <c:y val="-6.39530530807481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6798840202878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3D1-A940-B9C2-B3C29D78952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177</c:v>
                </c:pt>
                <c:pt idx="1">
                  <c:v>335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D1-A940-B9C2-B3C29D7895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  <c:max val="1200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6B23-1342-A959-6550DD0E2EB8}"/>
                </c:ext>
              </c:extLst>
            </c:dLbl>
            <c:dLbl>
              <c:idx val="1"/>
              <c:layout>
                <c:manualLayout>
                  <c:x val="-6.9123181066237813E-2"/>
                  <c:y val="-7.5184946095214075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974722222222223"/>
                      <c:h val="0.1356730158730158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6B23-1342-A959-6550DD0E2E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0.9</c:v>
                </c:pt>
                <c:pt idx="1">
                  <c:v>0.70399999999999996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B23-1342-A959-6550DD0E2E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19274930555555556"/>
                  <c:y val="-7.655277777777769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8744-814F-9C73-B37BD11ED9CF}"/>
                </c:ext>
              </c:extLst>
            </c:dLbl>
            <c:dLbl>
              <c:idx val="1"/>
              <c:layout>
                <c:manualLayout>
                  <c:x val="-9.1171874999999999E-2"/>
                  <c:y val="-7.5184920634920632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64983435469785"/>
                      <c:h val="0.135673066793602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8744-814F-9C73-B37BD11ED9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0.29599999999999999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44-814F-9C73-B37BD11ED9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  <c:max val="1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831944444444445E-2"/>
          <c:y val="1.7384920634920663E-3"/>
          <c:w val="0.97816805555555553"/>
          <c:h val="0.8967460317460317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3883846153846153"/>
                  <c:y val="-6.899261403762051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73008547008546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E875-4F48-8D34-ED061C99E258}"/>
                </c:ext>
              </c:extLst>
            </c:dLbl>
            <c:dLbl>
              <c:idx val="1"/>
              <c:layout>
                <c:manualLayout>
                  <c:x val="-0.12345555555555555"/>
                  <c:y val="-6.53589390433754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41760683760684"/>
                      <c:h val="9.603155713878820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875-4F48-8D34-ED061C99E25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287</c:v>
                </c:pt>
                <c:pt idx="1">
                  <c:v>961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875-4F48-8D34-ED061C99E2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458689458689462E-2"/>
          <c:y val="0"/>
          <c:w val="0.98754131054131056"/>
          <c:h val="0.88858238684026736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1453253162499894"/>
                  <c:y val="-6.288075943144086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785377661075806"/>
                      <c:h val="9.10763684319363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3D1-A940-B9C2-B3C29D789525}"/>
                </c:ext>
              </c:extLst>
            </c:dLbl>
            <c:dLbl>
              <c:idx val="1"/>
              <c:layout>
                <c:manualLayout>
                  <c:x val="-0.13669621803478849"/>
                  <c:y val="-6.39530530807481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6798840202878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3D1-A940-B9C2-B3C29D78952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177</c:v>
                </c:pt>
                <c:pt idx="1">
                  <c:v>335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D1-A940-B9C2-B3C29D7895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  <c:max val="1200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6B23-1342-A959-6550DD0E2EB8}"/>
                </c:ext>
              </c:extLst>
            </c:dLbl>
            <c:dLbl>
              <c:idx val="1"/>
              <c:layout>
                <c:manualLayout>
                  <c:x val="-6.9123181066237813E-2"/>
                  <c:y val="-7.5184946095214075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974722222222223"/>
                      <c:h val="0.1356730158730158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6B23-1342-A959-6550DD0E2E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0.9</c:v>
                </c:pt>
                <c:pt idx="1">
                  <c:v>0.70399999999999996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B23-1342-A959-6550DD0E2E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19274930555555556"/>
                  <c:y val="-7.655277777777769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8744-814F-9C73-B37BD11ED9CF}"/>
                </c:ext>
              </c:extLst>
            </c:dLbl>
            <c:dLbl>
              <c:idx val="1"/>
              <c:layout>
                <c:manualLayout>
                  <c:x val="-9.1171874999999999E-2"/>
                  <c:y val="-7.5184920634920632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64983435469785"/>
                      <c:h val="0.135673066793602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8744-814F-9C73-B37BD11ED9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0.29599999999999999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44-814F-9C73-B37BD11ED9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  <c:max val="1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831944444444445E-2"/>
          <c:y val="1.7384920634920663E-3"/>
          <c:w val="0.97816805555555553"/>
          <c:h val="0.8967460317460317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3883846153846153"/>
                  <c:y val="-6.899261403762051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73008547008546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E875-4F48-8D34-ED061C99E258}"/>
                </c:ext>
              </c:extLst>
            </c:dLbl>
            <c:dLbl>
              <c:idx val="1"/>
              <c:layout>
                <c:manualLayout>
                  <c:x val="-0.12345555555555555"/>
                  <c:y val="-6.53589390433754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41760683760684"/>
                      <c:h val="9.603155713878820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875-4F48-8D34-ED061C99E25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287</c:v>
                </c:pt>
                <c:pt idx="1">
                  <c:v>961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875-4F48-8D34-ED061C99E2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458689458689462E-2"/>
          <c:y val="0"/>
          <c:w val="0.98754131054131056"/>
          <c:h val="0.88858238684026736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1453253162499894"/>
                  <c:y val="-6.288075943144086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785377661075806"/>
                      <c:h val="9.10763684319363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3D1-A940-B9C2-B3C29D789525}"/>
                </c:ext>
              </c:extLst>
            </c:dLbl>
            <c:dLbl>
              <c:idx val="1"/>
              <c:layout>
                <c:manualLayout>
                  <c:x val="-0.13669621803478849"/>
                  <c:y val="-6.39530530807481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6798840202878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3D1-A940-B9C2-B3C29D78952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177</c:v>
                </c:pt>
                <c:pt idx="1">
                  <c:v>335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D1-A940-B9C2-B3C29D7895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  <c:max val="1200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6B23-1342-A959-6550DD0E2EB8}"/>
                </c:ext>
              </c:extLst>
            </c:dLbl>
            <c:dLbl>
              <c:idx val="1"/>
              <c:layout>
                <c:manualLayout>
                  <c:x val="-6.9123181066237813E-2"/>
                  <c:y val="-7.5184946095214075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974722222222223"/>
                      <c:h val="0.1356730158730158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6B23-1342-A959-6550DD0E2E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0.9</c:v>
                </c:pt>
                <c:pt idx="1">
                  <c:v>0.70399999999999996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B23-1342-A959-6550DD0E2E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19274930555555556"/>
                  <c:y val="-7.655277777777769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8744-814F-9C73-B37BD11ED9CF}"/>
                </c:ext>
              </c:extLst>
            </c:dLbl>
            <c:dLbl>
              <c:idx val="1"/>
              <c:layout>
                <c:manualLayout>
                  <c:x val="-9.1171874999999999E-2"/>
                  <c:y val="-7.5184920634920632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64983435469785"/>
                      <c:h val="0.135673066793602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8744-814F-9C73-B37BD11ED9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0.29599999999999999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44-814F-9C73-B37BD11ED9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  <c:max val="1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831944444444445E-2"/>
          <c:y val="1.7384920634920663E-3"/>
          <c:w val="0.97816805555555553"/>
          <c:h val="0.8967460317460317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3883846153846153"/>
                  <c:y val="-6.899261403762051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73008547008546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E875-4F48-8D34-ED061C99E258}"/>
                </c:ext>
              </c:extLst>
            </c:dLbl>
            <c:dLbl>
              <c:idx val="1"/>
              <c:layout>
                <c:manualLayout>
                  <c:x val="-0.12345555555555555"/>
                  <c:y val="-6.535893904337546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41760683760684"/>
                      <c:h val="9.603155713878820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875-4F48-8D34-ED061C99E25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287</c:v>
                </c:pt>
                <c:pt idx="1">
                  <c:v>961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875-4F48-8D34-ED061C99E2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458689458689462E-2"/>
          <c:y val="0"/>
          <c:w val="0.98754131054131056"/>
          <c:h val="0.88858238684026736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2002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21453253162499894"/>
                  <c:y val="-6.288075943144086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785377661075806"/>
                      <c:h val="9.10763684319363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3D1-A940-B9C2-B3C29D789525}"/>
                </c:ext>
              </c:extLst>
            </c:dLbl>
            <c:dLbl>
              <c:idx val="1"/>
              <c:layout>
                <c:manualLayout>
                  <c:x val="-0.13669621803478849"/>
                  <c:y val="-6.395305308074814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67988402028789"/>
                      <c:h val="0.1027085763781862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3D1-A940-B9C2-B3C29D78952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177</c:v>
                </c:pt>
                <c:pt idx="1">
                  <c:v>335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D1-A940-B9C2-B3C29D7895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chemeClr val="accent1"/>
              </a:solidFill>
              <a:round/>
            </a:ln>
            <a:effectLst/>
          </c:spPr>
        </c:dropLines>
        <c:marker val="1"/>
        <c:smooth val="0"/>
        <c:axId val="285784304"/>
        <c:axId val="285786032"/>
      </c:lineChart>
      <c:catAx>
        <c:axId val="285784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85786032"/>
        <c:crosses val="autoZero"/>
        <c:auto val="1"/>
        <c:lblAlgn val="ctr"/>
        <c:lblOffset val="100"/>
        <c:noMultiLvlLbl val="0"/>
      </c:catAx>
      <c:valAx>
        <c:axId val="285786032"/>
        <c:scaling>
          <c:orientation val="minMax"/>
          <c:max val="1200"/>
        </c:scaling>
        <c:delete val="1"/>
        <c:axPos val="l"/>
        <c:numFmt formatCode="General" sourceLinked="1"/>
        <c:majorTickMark val="none"/>
        <c:minorTickMark val="none"/>
        <c:tickLblPos val="nextTo"/>
        <c:crossAx val="2857843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6B23-1342-A959-6550DD0E2EB8}"/>
                </c:ext>
              </c:extLst>
            </c:dLbl>
            <c:dLbl>
              <c:idx val="1"/>
              <c:layout>
                <c:manualLayout>
                  <c:x val="-6.9123181066237813E-2"/>
                  <c:y val="-7.5184946095214075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974722222222223"/>
                      <c:h val="0.1356730158730158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6B23-1342-A959-6550DD0E2E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0.9</c:v>
                </c:pt>
                <c:pt idx="1">
                  <c:v>0.70399999999999996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B23-1342-A959-6550DD0E2E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4.6565873015873026E-2"/>
          <c:w val="0.99879375000000004"/>
          <c:h val="0.85191865079365081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High School Level Labor Force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Lbls>
            <c:dLbl>
              <c:idx val="0"/>
              <c:layout>
                <c:manualLayout>
                  <c:x val="-0.19274930555555556"/>
                  <c:y val="-7.655277777777769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084513888888889"/>
                      <c:h val="0.13798650793650794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8744-814F-9C73-B37BD11ED9CF}"/>
                </c:ext>
              </c:extLst>
            </c:dLbl>
            <c:dLbl>
              <c:idx val="1"/>
              <c:layout>
                <c:manualLayout>
                  <c:x val="-9.1171874999999999E-2"/>
                  <c:y val="-7.5184920634920632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64983435469785"/>
                      <c:h val="0.1356730667936027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8744-814F-9C73-B37BD11ED9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0.29599999999999999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744-814F-9C73-B37BD11ED9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970671231"/>
        <c:axId val="699853887"/>
      </c:lineChart>
      <c:catAx>
        <c:axId val="97067123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rgbClr val="67B5C0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699853887"/>
        <c:crosses val="autoZero"/>
        <c:auto val="1"/>
        <c:lblAlgn val="ctr"/>
        <c:lblOffset val="100"/>
        <c:noMultiLvlLbl val="0"/>
      </c:catAx>
      <c:valAx>
        <c:axId val="699853887"/>
        <c:scaling>
          <c:orientation val="minMax"/>
          <c:max val="1"/>
        </c:scaling>
        <c:delete val="1"/>
        <c:axPos val="l"/>
        <c:numFmt formatCode="0%" sourceLinked="1"/>
        <c:majorTickMark val="out"/>
        <c:minorTickMark val="none"/>
        <c:tickLblPos val="nextTo"/>
        <c:crossAx val="97067123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238556681620924"/>
          <c:y val="0.24506873973874277"/>
          <c:w val="0.3878674376117292"/>
          <c:h val="0.7391150736087903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Days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A83-084F-A28F-181F76265972}"/>
              </c:ext>
            </c:extLst>
          </c:dPt>
          <c:dLbls>
            <c:dLbl>
              <c:idx val="1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A83-084F-A28F-181F762659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Sayfa1!$A$2:$A$12</c:f>
              <c:strCache>
                <c:ptCount val="11"/>
                <c:pt idx="0">
                  <c:v>South Africa</c:v>
                </c:pt>
                <c:pt idx="1">
                  <c:v>Poland</c:v>
                </c:pt>
                <c:pt idx="2">
                  <c:v>Czech Rep.</c:v>
                </c:pt>
                <c:pt idx="3">
                  <c:v>Bulgaria</c:v>
                </c:pt>
                <c:pt idx="4">
                  <c:v>Austria</c:v>
                </c:pt>
                <c:pt idx="5">
                  <c:v>Romania</c:v>
                </c:pt>
                <c:pt idx="6">
                  <c:v>Brazil</c:v>
                </c:pt>
                <c:pt idx="7">
                  <c:v>Finland</c:v>
                </c:pt>
                <c:pt idx="8">
                  <c:v>Spain</c:v>
                </c:pt>
                <c:pt idx="9">
                  <c:v>Russia</c:v>
                </c:pt>
                <c:pt idx="10">
                  <c:v>Türkiye</c:v>
                </c:pt>
              </c:strCache>
            </c:strRef>
          </c:cat>
          <c:val>
            <c:numRef>
              <c:f>Sayfa1!$B$2:$B$12</c:f>
              <c:numCache>
                <c:formatCode>General</c:formatCode>
                <c:ptCount val="11"/>
                <c:pt idx="0">
                  <c:v>40</c:v>
                </c:pt>
                <c:pt idx="1">
                  <c:v>37</c:v>
                </c:pt>
                <c:pt idx="2">
                  <c:v>24.5</c:v>
                </c:pt>
                <c:pt idx="3">
                  <c:v>23</c:v>
                </c:pt>
                <c:pt idx="4">
                  <c:v>21</c:v>
                </c:pt>
                <c:pt idx="5">
                  <c:v>20</c:v>
                </c:pt>
                <c:pt idx="6">
                  <c:v>16.600000000000001</c:v>
                </c:pt>
                <c:pt idx="7">
                  <c:v>13</c:v>
                </c:pt>
                <c:pt idx="8">
                  <c:v>12.5</c:v>
                </c:pt>
                <c:pt idx="9">
                  <c:v>10.1</c:v>
                </c:pt>
                <c:pt idx="10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83-084F-A28F-181F762659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85108368"/>
        <c:axId val="2111050959"/>
      </c:barChart>
      <c:catAx>
        <c:axId val="1851083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111050959"/>
        <c:crosses val="autoZero"/>
        <c:auto val="1"/>
        <c:lblAlgn val="ctr"/>
        <c:lblOffset val="100"/>
        <c:noMultiLvlLbl val="0"/>
      </c:catAx>
      <c:valAx>
        <c:axId val="211105095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51083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631531673888277"/>
          <c:y val="0.24362646320904796"/>
          <c:w val="0.59905489807968992"/>
          <c:h val="0.6824101496648172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2023 Score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7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54C-8245-95C2-F3FD6494D2A1}"/>
              </c:ext>
            </c:extLst>
          </c:dPt>
          <c:dLbls>
            <c:dLbl>
              <c:idx val="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654C-8245-95C2-F3FD6494D2A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Sayfa1!$A$2:$A$10</c:f>
              <c:strCache>
                <c:ptCount val="9"/>
                <c:pt idx="0">
                  <c:v>S. Arabia</c:v>
                </c:pt>
                <c:pt idx="1">
                  <c:v>Malaysia</c:v>
                </c:pt>
                <c:pt idx="2">
                  <c:v>China</c:v>
                </c:pt>
                <c:pt idx="3">
                  <c:v>India</c:v>
                </c:pt>
                <c:pt idx="4">
                  <c:v>Canada</c:v>
                </c:pt>
                <c:pt idx="5">
                  <c:v>Mexico</c:v>
                </c:pt>
                <c:pt idx="6">
                  <c:v>Switzerland</c:v>
                </c:pt>
                <c:pt idx="7">
                  <c:v>Türkiye</c:v>
                </c:pt>
                <c:pt idx="8">
                  <c:v>S. Korea</c:v>
                </c:pt>
              </c:strCache>
            </c:strRef>
          </c:cat>
          <c:val>
            <c:numRef>
              <c:f>Sayfa1!$B$2:$B$10</c:f>
              <c:numCache>
                <c:formatCode>General</c:formatCode>
                <c:ptCount val="9"/>
                <c:pt idx="0">
                  <c:v>0.33100000000000002</c:v>
                </c:pt>
                <c:pt idx="1">
                  <c:v>0.32200000000000001</c:v>
                </c:pt>
                <c:pt idx="2">
                  <c:v>0.23200000000000001</c:v>
                </c:pt>
                <c:pt idx="3">
                  <c:v>0.219</c:v>
                </c:pt>
                <c:pt idx="4">
                  <c:v>0.15</c:v>
                </c:pt>
                <c:pt idx="5">
                  <c:v>0.14699999999999999</c:v>
                </c:pt>
                <c:pt idx="6">
                  <c:v>0.112</c:v>
                </c:pt>
                <c:pt idx="7">
                  <c:v>0.112</c:v>
                </c:pt>
                <c:pt idx="8">
                  <c:v>0.105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54C-8245-95C2-F3FD6494D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41872096"/>
        <c:axId val="987734943"/>
      </c:barChart>
      <c:catAx>
        <c:axId val="14187209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987734943"/>
        <c:crosses val="autoZero"/>
        <c:auto val="1"/>
        <c:lblAlgn val="ctr"/>
        <c:lblOffset val="100"/>
        <c:noMultiLvlLbl val="0"/>
      </c:catAx>
      <c:valAx>
        <c:axId val="98773494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18720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419097817327537"/>
          <c:y val="0.25082717941871446"/>
          <c:w val="0.6827669107919403"/>
          <c:h val="0.465792691153745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Ease of Doing Business Ranking (2020)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B28-9D4C-83C6-CC5A9504D4D4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solidFill>
                  <a:srgbClr val="F0A547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B28-9D4C-83C6-CC5A9504D4D4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solidFill>
                  <a:srgbClr val="F0A547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B28-9D4C-83C6-CC5A9504D4D4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0B28-9D4C-83C6-CC5A9504D4D4}"/>
                </c:ext>
              </c:extLst>
            </c:dLbl>
            <c:dLbl>
              <c:idx val="2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rgbClr val="F0A547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A65D4A3-24DB-A546-B7D6-1B1759DC90D9}" type="VALUE">
                      <a:rPr lang="en-US">
                        <a:solidFill>
                          <a:srgbClr val="F0A547"/>
                        </a:solidFill>
                      </a:rPr>
                      <a:pPr>
                        <a:defRPr b="1">
                          <a:solidFill>
                            <a:srgbClr val="F0A547"/>
                          </a:solidFill>
                        </a:defRPr>
                      </a:pPr>
                      <a:t>[DEĞER]</a:t>
                    </a:fld>
                    <a:r>
                      <a:rPr lang="en-US" b="0">
                        <a:solidFill>
                          <a:srgbClr val="F0A547"/>
                        </a:solidFill>
                      </a:rPr>
                      <a:t> (2019)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1103186046717909"/>
                      <c:h val="9.6733371630615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0B28-9D4C-83C6-CC5A9504D4D4}"/>
                </c:ext>
              </c:extLst>
            </c:dLbl>
            <c:dLbl>
              <c:idx val="5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rgbClr val="F0A547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E2AB8847-E9A2-584D-9AC0-D82E0404DA8D}" type="VALUE">
                      <a:rPr lang="en-US">
                        <a:solidFill>
                          <a:srgbClr val="F0A547"/>
                        </a:solidFill>
                      </a:rPr>
                      <a:pPr>
                        <a:defRPr b="1">
                          <a:solidFill>
                            <a:srgbClr val="F0A547"/>
                          </a:solidFill>
                        </a:defRPr>
                      </a:pPr>
                      <a:t>[DEĞER]</a:t>
                    </a:fld>
                    <a:r>
                      <a:rPr lang="en-US">
                        <a:solidFill>
                          <a:srgbClr val="F0A547"/>
                        </a:solidFill>
                      </a:rPr>
                      <a:t> </a:t>
                    </a:r>
                    <a:r>
                      <a:rPr lang="en-US" b="0">
                        <a:solidFill>
                          <a:srgbClr val="F0A547"/>
                        </a:solidFill>
                      </a:rPr>
                      <a:t>(2018)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1641404907933132"/>
                      <c:h val="9.6733371630615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B28-9D4C-83C6-CC5A9504D4D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Türkiye</c:v>
                </c:pt>
                <c:pt idx="1">
                  <c:v>Poland</c:v>
                </c:pt>
                <c:pt idx="3">
                  <c:v>Hungary</c:v>
                </c:pt>
                <c:pt idx="4">
                  <c:v>Romania</c:v>
                </c:pt>
                <c:pt idx="6">
                  <c:v>Bulgaria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33</c:v>
                </c:pt>
                <c:pt idx="1">
                  <c:v>40</c:v>
                </c:pt>
                <c:pt idx="2">
                  <c:v>43</c:v>
                </c:pt>
                <c:pt idx="3">
                  <c:v>52</c:v>
                </c:pt>
                <c:pt idx="4">
                  <c:v>55</c:v>
                </c:pt>
                <c:pt idx="5">
                  <c:v>60</c:v>
                </c:pt>
                <c:pt idx="6">
                  <c:v>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B28-9D4C-83C6-CC5A9504D4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068695615"/>
        <c:axId val="42519968"/>
      </c:barChart>
      <c:catAx>
        <c:axId val="1068695615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42519968"/>
        <c:crosses val="autoZero"/>
        <c:auto val="1"/>
        <c:lblAlgn val="ctr"/>
        <c:lblOffset val="100"/>
        <c:noMultiLvlLbl val="0"/>
      </c:catAx>
      <c:valAx>
        <c:axId val="42519968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10686956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238556681620924"/>
          <c:y val="0.24506873973874277"/>
          <c:w val="0.3878674376117292"/>
          <c:h val="0.7391150736087903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Days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9C-1440-9160-2514BD647658}"/>
              </c:ext>
            </c:extLst>
          </c:dPt>
          <c:dLbls>
            <c:dLbl>
              <c:idx val="1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419C-1440-9160-2514BD64765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Sayfa1!$A$2:$A$12</c:f>
              <c:strCache>
                <c:ptCount val="11"/>
                <c:pt idx="0">
                  <c:v>South Africa</c:v>
                </c:pt>
                <c:pt idx="1">
                  <c:v>Poland</c:v>
                </c:pt>
                <c:pt idx="2">
                  <c:v>Czech Rep.</c:v>
                </c:pt>
                <c:pt idx="3">
                  <c:v>Bulgaria</c:v>
                </c:pt>
                <c:pt idx="4">
                  <c:v>Austria</c:v>
                </c:pt>
                <c:pt idx="5">
                  <c:v>Romania</c:v>
                </c:pt>
                <c:pt idx="6">
                  <c:v>Brazil</c:v>
                </c:pt>
                <c:pt idx="7">
                  <c:v>Finland</c:v>
                </c:pt>
                <c:pt idx="8">
                  <c:v>Spain</c:v>
                </c:pt>
                <c:pt idx="9">
                  <c:v>Russia</c:v>
                </c:pt>
                <c:pt idx="10">
                  <c:v>Türkiye</c:v>
                </c:pt>
              </c:strCache>
            </c:strRef>
          </c:cat>
          <c:val>
            <c:numRef>
              <c:f>Sayfa1!$B$2:$B$12</c:f>
              <c:numCache>
                <c:formatCode>General</c:formatCode>
                <c:ptCount val="11"/>
                <c:pt idx="0">
                  <c:v>40</c:v>
                </c:pt>
                <c:pt idx="1">
                  <c:v>37</c:v>
                </c:pt>
                <c:pt idx="2">
                  <c:v>24.5</c:v>
                </c:pt>
                <c:pt idx="3">
                  <c:v>23</c:v>
                </c:pt>
                <c:pt idx="4">
                  <c:v>21</c:v>
                </c:pt>
                <c:pt idx="5">
                  <c:v>20</c:v>
                </c:pt>
                <c:pt idx="6">
                  <c:v>16.600000000000001</c:v>
                </c:pt>
                <c:pt idx="7">
                  <c:v>13</c:v>
                </c:pt>
                <c:pt idx="8">
                  <c:v>12.5</c:v>
                </c:pt>
                <c:pt idx="9">
                  <c:v>10.1</c:v>
                </c:pt>
                <c:pt idx="10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19C-1440-9160-2514BD6476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85108368"/>
        <c:axId val="2111050959"/>
      </c:barChart>
      <c:catAx>
        <c:axId val="1851083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111050959"/>
        <c:crosses val="autoZero"/>
        <c:auto val="1"/>
        <c:lblAlgn val="ctr"/>
        <c:lblOffset val="100"/>
        <c:noMultiLvlLbl val="0"/>
      </c:catAx>
      <c:valAx>
        <c:axId val="211105095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51083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631531673888277"/>
          <c:y val="0.24362646320904796"/>
          <c:w val="0.59905489807968992"/>
          <c:h val="0.6824101496648172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2023 Score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7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2BE-D94C-8F32-88F9D81FF8B8}"/>
              </c:ext>
            </c:extLst>
          </c:dPt>
          <c:dLbls>
            <c:dLbl>
              <c:idx val="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B2BE-D94C-8F32-88F9D81FF8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Sayfa1!$A$2:$A$10</c:f>
              <c:strCache>
                <c:ptCount val="9"/>
                <c:pt idx="0">
                  <c:v>S. Arabia</c:v>
                </c:pt>
                <c:pt idx="1">
                  <c:v>Malaysia</c:v>
                </c:pt>
                <c:pt idx="2">
                  <c:v>China</c:v>
                </c:pt>
                <c:pt idx="3">
                  <c:v>India</c:v>
                </c:pt>
                <c:pt idx="4">
                  <c:v>Canada</c:v>
                </c:pt>
                <c:pt idx="5">
                  <c:v>Mexico</c:v>
                </c:pt>
                <c:pt idx="6">
                  <c:v>Switzerland</c:v>
                </c:pt>
                <c:pt idx="7">
                  <c:v>Türkiye</c:v>
                </c:pt>
                <c:pt idx="8">
                  <c:v>S. Korea</c:v>
                </c:pt>
              </c:strCache>
            </c:strRef>
          </c:cat>
          <c:val>
            <c:numRef>
              <c:f>Sayfa1!$B$2:$B$10</c:f>
              <c:numCache>
                <c:formatCode>General</c:formatCode>
                <c:ptCount val="9"/>
                <c:pt idx="0">
                  <c:v>0.33100000000000002</c:v>
                </c:pt>
                <c:pt idx="1">
                  <c:v>0.32200000000000001</c:v>
                </c:pt>
                <c:pt idx="2">
                  <c:v>0.23200000000000001</c:v>
                </c:pt>
                <c:pt idx="3">
                  <c:v>0.219</c:v>
                </c:pt>
                <c:pt idx="4">
                  <c:v>0.15</c:v>
                </c:pt>
                <c:pt idx="5">
                  <c:v>0.14699999999999999</c:v>
                </c:pt>
                <c:pt idx="6">
                  <c:v>0.112</c:v>
                </c:pt>
                <c:pt idx="7">
                  <c:v>0.112</c:v>
                </c:pt>
                <c:pt idx="8">
                  <c:v>0.105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2BE-D94C-8F32-88F9D81FF8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41872096"/>
        <c:axId val="987734943"/>
      </c:barChart>
      <c:catAx>
        <c:axId val="14187209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987734943"/>
        <c:crosses val="autoZero"/>
        <c:auto val="1"/>
        <c:lblAlgn val="ctr"/>
        <c:lblOffset val="100"/>
        <c:noMultiLvlLbl val="0"/>
      </c:catAx>
      <c:valAx>
        <c:axId val="98773494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18720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419097817327537"/>
          <c:y val="0.25082717941871446"/>
          <c:w val="0.6827669107919403"/>
          <c:h val="0.465792691153745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Ease of Doing Business Ranking (2020)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F0A547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899-4342-B85C-46EFC5075F7A}"/>
              </c:ext>
            </c:extLst>
          </c:dPt>
          <c:dPt>
            <c:idx val="2"/>
            <c:invertIfNegative val="0"/>
            <c:bubble3D val="0"/>
            <c:spPr>
              <a:noFill/>
              <a:ln>
                <a:solidFill>
                  <a:srgbClr val="F0A547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C899-4342-B85C-46EFC5075F7A}"/>
              </c:ext>
            </c:extLst>
          </c:dPt>
          <c:dPt>
            <c:idx val="5"/>
            <c:invertIfNegative val="0"/>
            <c:bubble3D val="0"/>
            <c:spPr>
              <a:noFill/>
              <a:ln>
                <a:solidFill>
                  <a:srgbClr val="F0A547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899-4342-B85C-46EFC5075F7A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C899-4342-B85C-46EFC5075F7A}"/>
                </c:ext>
              </c:extLst>
            </c:dLbl>
            <c:dLbl>
              <c:idx val="2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rgbClr val="F0A547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A65D4A3-24DB-A546-B7D6-1B1759DC90D9}" type="VALUE">
                      <a:rPr lang="en-US">
                        <a:solidFill>
                          <a:srgbClr val="F0A547"/>
                        </a:solidFill>
                      </a:rPr>
                      <a:pPr>
                        <a:defRPr b="1">
                          <a:solidFill>
                            <a:srgbClr val="F0A547"/>
                          </a:solidFill>
                        </a:defRPr>
                      </a:pPr>
                      <a:t>[DEĞER]</a:t>
                    </a:fld>
                    <a:r>
                      <a:rPr lang="en-US" b="0">
                        <a:solidFill>
                          <a:srgbClr val="F0A547"/>
                        </a:solidFill>
                      </a:rPr>
                      <a:t> (2019)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1103186046717909"/>
                      <c:h val="9.6733371630615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C899-4342-B85C-46EFC5075F7A}"/>
                </c:ext>
              </c:extLst>
            </c:dLbl>
            <c:dLbl>
              <c:idx val="5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000" b="1" i="0" u="none" strike="noStrike" kern="1200" baseline="0">
                        <a:solidFill>
                          <a:srgbClr val="F0A547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E2AB8847-E9A2-584D-9AC0-D82E0404DA8D}" type="VALUE">
                      <a:rPr lang="en-US">
                        <a:solidFill>
                          <a:srgbClr val="F0A547"/>
                        </a:solidFill>
                      </a:rPr>
                      <a:pPr>
                        <a:defRPr b="1">
                          <a:solidFill>
                            <a:srgbClr val="F0A547"/>
                          </a:solidFill>
                        </a:defRPr>
                      </a:pPr>
                      <a:t>[DEĞER]</a:t>
                    </a:fld>
                    <a:r>
                      <a:rPr lang="en-US">
                        <a:solidFill>
                          <a:srgbClr val="F0A547"/>
                        </a:solidFill>
                      </a:rPr>
                      <a:t> </a:t>
                    </a:r>
                    <a:r>
                      <a:rPr lang="en-US" b="0">
                        <a:solidFill>
                          <a:srgbClr val="F0A547"/>
                        </a:solidFill>
                      </a:rPr>
                      <a:t>(2018)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1641404907933132"/>
                      <c:h val="9.6733371630615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C899-4342-B85C-46EFC5075F7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Türkiye</c:v>
                </c:pt>
                <c:pt idx="1">
                  <c:v>Poland</c:v>
                </c:pt>
                <c:pt idx="3">
                  <c:v>Hungary</c:v>
                </c:pt>
                <c:pt idx="4">
                  <c:v>Romania</c:v>
                </c:pt>
                <c:pt idx="6">
                  <c:v>Bulgaria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33</c:v>
                </c:pt>
                <c:pt idx="1">
                  <c:v>40</c:v>
                </c:pt>
                <c:pt idx="2">
                  <c:v>43</c:v>
                </c:pt>
                <c:pt idx="3">
                  <c:v>52</c:v>
                </c:pt>
                <c:pt idx="4">
                  <c:v>55</c:v>
                </c:pt>
                <c:pt idx="5">
                  <c:v>60</c:v>
                </c:pt>
                <c:pt idx="6">
                  <c:v>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99-4342-B85C-46EFC5075F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axId val="1068695615"/>
        <c:axId val="42519968"/>
      </c:barChart>
      <c:catAx>
        <c:axId val="1068695615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42519968"/>
        <c:crosses val="autoZero"/>
        <c:auto val="1"/>
        <c:lblAlgn val="ctr"/>
        <c:lblOffset val="100"/>
        <c:noMultiLvlLbl val="0"/>
      </c:catAx>
      <c:valAx>
        <c:axId val="42519968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10686956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500" b="0" i="0" u="none" strike="noStrike" kern="1200" spc="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r>
              <a:rPr lang="en-US" sz="1500" b="1"/>
              <a:t>2021 International Tax Competitiveness</a:t>
            </a:r>
            <a:r>
              <a:rPr lang="en-US" sz="1500"/>
              <a:t> (Index=100 as most competitive)</a:t>
            </a:r>
          </a:p>
        </c:rich>
      </c:tx>
      <c:layout>
        <c:manualLayout>
          <c:xMode val="edge"/>
          <c:yMode val="edge"/>
          <c:x val="9.4615976786102945E-4"/>
          <c:y val="3.757416830170183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500" b="0" i="0" u="none" strike="noStrike" kern="1200" spc="0" baseline="0">
              <a:solidFill>
                <a:srgbClr val="356979"/>
              </a:solidFill>
              <a:latin typeface="Montserrat" pitchFamily="2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1.3034071548189257E-2"/>
          <c:y val="0.33786733761528176"/>
          <c:w val="0.9739318569036215"/>
          <c:h val="0.482475930918698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2021 International Tax Competitiveness (Index=100 as most competitive)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dPt>
            <c:idx val="3"/>
            <c:marker>
              <c:symbol val="circle"/>
              <c:size val="7"/>
              <c:spPr>
                <a:solidFill>
                  <a:srgbClr val="F0A547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E84F-3140-9CEF-7BD3F93CCF32}"/>
              </c:ext>
            </c:extLst>
          </c:dPt>
          <c:dLbls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E84F-3140-9CEF-7BD3F93CCF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Sayfa1!$A$2:$A$16</c:f>
              <c:strCache>
                <c:ptCount val="15"/>
                <c:pt idx="0">
                  <c:v>Hungary</c:v>
                </c:pt>
                <c:pt idx="1">
                  <c:v>Czechia</c:v>
                </c:pt>
                <c:pt idx="2">
                  <c:v>Slovakia</c:v>
                </c:pt>
                <c:pt idx="3">
                  <c:v>Türkiye</c:v>
                </c:pt>
                <c:pt idx="4">
                  <c:v>Austria</c:v>
                </c:pt>
                <c:pt idx="5">
                  <c:v>USA</c:v>
                </c:pt>
                <c:pt idx="6">
                  <c:v>Mexico</c:v>
                </c:pt>
                <c:pt idx="7">
                  <c:v>Korea</c:v>
                </c:pt>
                <c:pt idx="8">
                  <c:v>Japan</c:v>
                </c:pt>
                <c:pt idx="9">
                  <c:v>UK</c:v>
                </c:pt>
                <c:pt idx="10">
                  <c:v>Poland</c:v>
                </c:pt>
                <c:pt idx="11">
                  <c:v>Ireland</c:v>
                </c:pt>
                <c:pt idx="12">
                  <c:v>Spain</c:v>
                </c:pt>
                <c:pt idx="13">
                  <c:v>France</c:v>
                </c:pt>
                <c:pt idx="14">
                  <c:v>Italy</c:v>
                </c:pt>
              </c:strCache>
            </c:strRef>
          </c:cat>
          <c:val>
            <c:numRef>
              <c:f>Sayfa1!$B$2:$B$16</c:f>
              <c:numCache>
                <c:formatCode>General</c:formatCode>
                <c:ptCount val="15"/>
                <c:pt idx="0">
                  <c:v>77.5</c:v>
                </c:pt>
                <c:pt idx="1">
                  <c:v>77.3</c:v>
                </c:pt>
                <c:pt idx="2">
                  <c:v>76.5</c:v>
                </c:pt>
                <c:pt idx="3">
                  <c:v>74.8</c:v>
                </c:pt>
                <c:pt idx="4">
                  <c:v>67.900000000000006</c:v>
                </c:pt>
                <c:pt idx="5">
                  <c:v>66.5</c:v>
                </c:pt>
                <c:pt idx="6">
                  <c:v>64.900000000000006</c:v>
                </c:pt>
                <c:pt idx="7">
                  <c:v>63</c:v>
                </c:pt>
                <c:pt idx="8">
                  <c:v>61.1</c:v>
                </c:pt>
                <c:pt idx="9">
                  <c:v>58.1</c:v>
                </c:pt>
                <c:pt idx="10">
                  <c:v>57.5</c:v>
                </c:pt>
                <c:pt idx="11">
                  <c:v>57.4</c:v>
                </c:pt>
                <c:pt idx="12">
                  <c:v>56.3</c:v>
                </c:pt>
                <c:pt idx="13">
                  <c:v>50.2</c:v>
                </c:pt>
                <c:pt idx="14">
                  <c:v>47.2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84F-3140-9CEF-7BD3F93CCF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1898281759"/>
        <c:axId val="1898283471"/>
      </c:lineChart>
      <c:catAx>
        <c:axId val="18982817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898283471"/>
        <c:crosses val="autoZero"/>
        <c:auto val="1"/>
        <c:lblAlgn val="ctr"/>
        <c:lblOffset val="100"/>
        <c:noMultiLvlLbl val="0"/>
      </c:catAx>
      <c:valAx>
        <c:axId val="1898283471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8982817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9868649005629068"/>
          <c:h val="0.815134399539231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6FAB-DE48-90AB-806EFADCD522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FAB-DE48-90AB-806EFADCD522}"/>
                </c:ext>
              </c:extLst>
            </c:dLbl>
            <c:dLbl>
              <c:idx val="20"/>
              <c:layout>
                <c:manualLayout>
                  <c:x val="-1.8968471463726461E-2"/>
                  <c:y val="-6.5034512539665585E-17"/>
                </c:manualLayout>
              </c:layout>
              <c:tx>
                <c:rich>
                  <a:bodyPr/>
                  <a:lstStyle/>
                  <a:p>
                    <a:fld id="{B51338ED-8D8C-0E46-A7C4-0803D0D16867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3B265624-7427-2B47-A4BA-19581C855D12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615354008233869"/>
                      <c:h val="9.712721037264507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6FAB-DE48-90AB-806EFADCD5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</c:numCache>
            </c:numRef>
          </c:cat>
          <c:val>
            <c:numRef>
              <c:f>Sayfa1!$B$2:$B$23</c:f>
              <c:numCache>
                <c:formatCode>General</c:formatCode>
                <c:ptCount val="22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FAB-DE48-90AB-806EFADCD522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6FAB-DE48-90AB-806EFADCD522}"/>
              </c:ext>
            </c:extLst>
          </c:dPt>
          <c:dLbls>
            <c:dLbl>
              <c:idx val="0"/>
              <c:layout>
                <c:manualLayout>
                  <c:x val="-0.15965915188187582"/>
                  <c:y val="1.963961563055654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FAB-DE48-90AB-806EFADCD522}"/>
                </c:ext>
              </c:extLst>
            </c:dLbl>
            <c:dLbl>
              <c:idx val="20"/>
              <c:layout>
                <c:manualLayout>
                  <c:x val="-1.896862082294554E-2"/>
                  <c:y val="0"/>
                </c:manualLayout>
              </c:layout>
              <c:tx>
                <c:rich>
                  <a:bodyPr/>
                  <a:lstStyle/>
                  <a:p>
                    <a:fld id="{CE36F33A-1A35-6B4D-A168-860D5D190541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F50DEA3F-2822-0242-8339-E9A1EFB33A23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623170274886681"/>
                      <c:h val="9.712721037264507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6FAB-DE48-90AB-806EFADCD5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</c:numCache>
            </c:numRef>
          </c:cat>
          <c:val>
            <c:numRef>
              <c:f>Sayfa1!$C$2:$C$23</c:f>
              <c:numCache>
                <c:formatCode>General</c:formatCode>
                <c:ptCount val="22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FAB-DE48-90AB-806EFADCD522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356979"/>
              </a:solidFill>
              <a:round/>
            </a:ln>
            <a:effectLst/>
          </c:spPr>
          <c:marker>
            <c:symbol val="none"/>
          </c:marker>
          <c:dPt>
            <c:idx val="21"/>
            <c:marker>
              <c:symbol val="circle"/>
              <c:size val="7"/>
              <c:spPr>
                <a:solidFill>
                  <a:srgbClr val="356979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6FAB-DE48-90AB-806EFADCD522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FAB-DE48-90AB-806EFADCD522}"/>
                </c:ext>
              </c:extLst>
            </c:dLbl>
            <c:dLbl>
              <c:idx val="21"/>
              <c:layout>
                <c:manualLayout>
                  <c:x val="3.2184900663603123E-3"/>
                  <c:y val="-5.8608979523755433E-8"/>
                </c:manualLayout>
              </c:layout>
              <c:tx>
                <c:rich>
                  <a:bodyPr/>
                  <a:lstStyle/>
                  <a:p>
                    <a:fld id="{C37296BD-1ED5-4F47-9548-5DECD96CC2DF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368664C5-F727-B743-90D4-C9F7D5AB0862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92948552767776"/>
                      <c:h val="9.712709315468602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6FAB-DE48-90AB-806EFADCD5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</c:numCache>
            </c:numRef>
          </c:cat>
          <c:val>
            <c:numRef>
              <c:f>Sayfa1!$D$2:$D$23</c:f>
              <c:numCache>
                <c:formatCode>General</c:formatCode>
                <c:ptCount val="22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  <c:pt idx="21">
                  <c:v>323.2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FAB-DE48-90AB-806EFADCD522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Hungary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6FAB-DE48-90AB-806EFADCD522}"/>
              </c:ext>
            </c:extLst>
          </c:dPt>
          <c:dLbls>
            <c:dLbl>
              <c:idx val="0"/>
              <c:layout>
                <c:manualLayout>
                  <c:x val="-0.16061381485189116"/>
                  <c:y val="-1.636634635879722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FAB-DE48-90AB-806EFADCD522}"/>
                </c:ext>
              </c:extLst>
            </c:dLbl>
            <c:dLbl>
              <c:idx val="20"/>
              <c:layout>
                <c:manualLayout>
                  <c:x val="-1.5174896658356458E-2"/>
                  <c:y val="-1.3006902507933117E-16"/>
                </c:manualLayout>
              </c:layout>
              <c:tx>
                <c:rich>
                  <a:bodyPr/>
                  <a:lstStyle/>
                  <a:p>
                    <a:fld id="{369C99D9-51EB-3145-A3EE-0B428D775A87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249F6E7-17F2-FB4D-B4D5-1085BF2BA364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315649799231337"/>
                      <c:h val="9.712721037264507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6FAB-DE48-90AB-806EFADCD5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Sayfa1!$A$2:$A$23</c:f>
              <c:numCache>
                <c:formatCode>General</c:formatCode>
                <c:ptCount val="22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  <c:pt idx="21">
                  <c:v>2023</c:v>
                </c:pt>
              </c:numCache>
            </c:numRef>
          </c:cat>
          <c:val>
            <c:numRef>
              <c:f>Sayfa1!$E$2:$E$23</c:f>
              <c:numCache>
                <c:formatCode>General</c:formatCode>
                <c:ptCount val="22"/>
                <c:pt idx="0">
                  <c:v>29.8</c:v>
                </c:pt>
                <c:pt idx="1">
                  <c:v>30.3</c:v>
                </c:pt>
                <c:pt idx="2">
                  <c:v>30.4</c:v>
                </c:pt>
                <c:pt idx="3">
                  <c:v>31.4</c:v>
                </c:pt>
                <c:pt idx="4">
                  <c:v>32.799999999999997</c:v>
                </c:pt>
                <c:pt idx="5">
                  <c:v>33.1</c:v>
                </c:pt>
                <c:pt idx="6">
                  <c:v>33.700000000000003</c:v>
                </c:pt>
                <c:pt idx="7">
                  <c:v>35.299999999999997</c:v>
                </c:pt>
                <c:pt idx="8">
                  <c:v>35.700000000000003</c:v>
                </c:pt>
                <c:pt idx="9">
                  <c:v>36.9</c:v>
                </c:pt>
                <c:pt idx="10">
                  <c:v>37</c:v>
                </c:pt>
                <c:pt idx="11">
                  <c:v>37.799999999999997</c:v>
                </c:pt>
                <c:pt idx="12">
                  <c:v>39.200000000000003</c:v>
                </c:pt>
                <c:pt idx="13">
                  <c:v>38.4</c:v>
                </c:pt>
                <c:pt idx="14">
                  <c:v>38.9</c:v>
                </c:pt>
                <c:pt idx="15">
                  <c:v>42.7</c:v>
                </c:pt>
                <c:pt idx="16">
                  <c:v>55</c:v>
                </c:pt>
                <c:pt idx="17">
                  <c:v>58.1</c:v>
                </c:pt>
                <c:pt idx="18">
                  <c:v>62.2</c:v>
                </c:pt>
                <c:pt idx="19">
                  <c:v>65.2</c:v>
                </c:pt>
                <c:pt idx="20">
                  <c:v>70.099999999999994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FAB-DE48-90AB-806EFADCD5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067177887"/>
        <c:crosses val="autoZero"/>
        <c:auto val="1"/>
        <c:lblAlgn val="ctr"/>
        <c:lblOffset val="100"/>
        <c:tickLblSkip val="7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71545695196859"/>
          <c:y val="0.11756510630616453"/>
          <c:w val="0.48554582742359753"/>
          <c:h val="0.80032471832074248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76D7-4945-BCE7-5E3131A8C10A}"/>
              </c:ext>
            </c:extLst>
          </c:dPt>
          <c:dLbls>
            <c:dLbl>
              <c:idx val="0"/>
              <c:layout>
                <c:manualLayout>
                  <c:x val="-0.1752065151296027"/>
                  <c:y val="-3.265697397393459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6D7-4945-BCE7-5E3131A8C10A}"/>
                </c:ext>
              </c:extLst>
            </c:dLbl>
            <c:dLbl>
              <c:idx val="22"/>
              <c:layout>
                <c:manualLayout>
                  <c:x val="-1.9131200869513951E-2"/>
                  <c:y val="-3.2657216805020866E-3"/>
                </c:manualLayout>
              </c:layout>
              <c:tx>
                <c:rich>
                  <a:bodyPr/>
                  <a:lstStyle/>
                  <a:p>
                    <a:fld id="{3D8933E0-D707-2B48-9C63-43FC948583C1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67437587-E739-7442-85A3-02F1FB6D49EC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999375907462018"/>
                      <c:h val="8.941476242317433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76D7-4945-BCE7-5E3131A8C1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2001</c:v>
                </c:pt>
                <c:pt idx="1">
                  <c:v>2002</c:v>
                </c:pt>
                <c:pt idx="2">
                  <c:v>2003</c:v>
                </c:pt>
                <c:pt idx="3">
                  <c:v>2004</c:v>
                </c:pt>
                <c:pt idx="4">
                  <c:v>2005</c:v>
                </c:pt>
                <c:pt idx="5">
                  <c:v>2006</c:v>
                </c:pt>
                <c:pt idx="6">
                  <c:v>2007</c:v>
                </c:pt>
                <c:pt idx="7">
                  <c:v>2008</c:v>
                </c:pt>
                <c:pt idx="8">
                  <c:v>2009</c:v>
                </c:pt>
                <c:pt idx="9">
                  <c:v>2010</c:v>
                </c:pt>
                <c:pt idx="10">
                  <c:v>2011</c:v>
                </c:pt>
                <c:pt idx="11">
                  <c:v>2012</c:v>
                </c:pt>
                <c:pt idx="12">
                  <c:v>2013</c:v>
                </c:pt>
                <c:pt idx="13">
                  <c:v>2014</c:v>
                </c:pt>
                <c:pt idx="14">
                  <c:v>2015</c:v>
                </c:pt>
                <c:pt idx="15">
                  <c:v>2016</c:v>
                </c:pt>
                <c:pt idx="16">
                  <c:v>2017</c:v>
                </c:pt>
                <c:pt idx="17">
                  <c:v>2018</c:v>
                </c:pt>
                <c:pt idx="18">
                  <c:v>2019</c:v>
                </c:pt>
                <c:pt idx="19">
                  <c:v>2020</c:v>
                </c:pt>
                <c:pt idx="20">
                  <c:v>2021</c:v>
                </c:pt>
                <c:pt idx="21">
                  <c:v>2022</c:v>
                </c:pt>
                <c:pt idx="22">
                  <c:v>2023</c:v>
                </c:pt>
              </c:numCache>
            </c:numRef>
          </c:cat>
          <c:val>
            <c:numRef>
              <c:f>Sayfa1!$B$2:$B$24</c:f>
              <c:numCache>
                <c:formatCode>General</c:formatCode>
                <c:ptCount val="23"/>
                <c:pt idx="0">
                  <c:v>2.6</c:v>
                </c:pt>
                <c:pt idx="1">
                  <c:v>2.5</c:v>
                </c:pt>
                <c:pt idx="2">
                  <c:v>2.5</c:v>
                </c:pt>
                <c:pt idx="3">
                  <c:v>2.8</c:v>
                </c:pt>
                <c:pt idx="4">
                  <c:v>3</c:v>
                </c:pt>
                <c:pt idx="5">
                  <c:v>3.2</c:v>
                </c:pt>
                <c:pt idx="6">
                  <c:v>3.6</c:v>
                </c:pt>
                <c:pt idx="7">
                  <c:v>4.2</c:v>
                </c:pt>
                <c:pt idx="8">
                  <c:v>4.9000000000000004</c:v>
                </c:pt>
                <c:pt idx="9">
                  <c:v>5.8</c:v>
                </c:pt>
                <c:pt idx="10">
                  <c:v>6.5</c:v>
                </c:pt>
                <c:pt idx="11">
                  <c:v>8</c:v>
                </c:pt>
                <c:pt idx="12">
                  <c:v>8.1999999999999993</c:v>
                </c:pt>
                <c:pt idx="13">
                  <c:v>9.1</c:v>
                </c:pt>
                <c:pt idx="14">
                  <c:v>10.199999999999999</c:v>
                </c:pt>
                <c:pt idx="15">
                  <c:v>10.4</c:v>
                </c:pt>
                <c:pt idx="16">
                  <c:v>11.8</c:v>
                </c:pt>
                <c:pt idx="17">
                  <c:v>14.7</c:v>
                </c:pt>
                <c:pt idx="18">
                  <c:v>17.8</c:v>
                </c:pt>
                <c:pt idx="19">
                  <c:v>19.100000000000001</c:v>
                </c:pt>
                <c:pt idx="20">
                  <c:v>21.5</c:v>
                </c:pt>
                <c:pt idx="21">
                  <c:v>24.5</c:v>
                </c:pt>
                <c:pt idx="22">
                  <c:v>26.7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6D7-4945-BCE7-5E3131A8C10A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76D7-4945-BCE7-5E3131A8C10A}"/>
              </c:ext>
            </c:extLst>
          </c:dPt>
          <c:dLbls>
            <c:dLbl>
              <c:idx val="0"/>
              <c:layout>
                <c:manualLayout>
                  <c:x val="-0.17850766013304681"/>
                  <c:y val="1.306278958957383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6D7-4945-BCE7-5E3131A8C10A}"/>
                </c:ext>
              </c:extLst>
            </c:dLbl>
            <c:dLbl>
              <c:idx val="22"/>
              <c:layout>
                <c:manualLayout>
                  <c:x val="-1.6292694818137967E-2"/>
                  <c:y val="1.6328608402510304E-2"/>
                </c:manualLayout>
              </c:layout>
              <c:tx>
                <c:rich>
                  <a:bodyPr/>
                  <a:lstStyle/>
                  <a:p>
                    <a:fld id="{9E977E94-F1D5-F744-8AB5-432501E6BC69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F7A973C9-397B-8549-9253-07C807DEFD21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1642957972575975"/>
                      <c:h val="8.941476242317433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76D7-4945-BCE7-5E3131A8C1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2001</c:v>
                </c:pt>
                <c:pt idx="1">
                  <c:v>2002</c:v>
                </c:pt>
                <c:pt idx="2">
                  <c:v>2003</c:v>
                </c:pt>
                <c:pt idx="3">
                  <c:v>2004</c:v>
                </c:pt>
                <c:pt idx="4">
                  <c:v>2005</c:v>
                </c:pt>
                <c:pt idx="5">
                  <c:v>2006</c:v>
                </c:pt>
                <c:pt idx="6">
                  <c:v>2007</c:v>
                </c:pt>
                <c:pt idx="7">
                  <c:v>2008</c:v>
                </c:pt>
                <c:pt idx="8">
                  <c:v>2009</c:v>
                </c:pt>
                <c:pt idx="9">
                  <c:v>2010</c:v>
                </c:pt>
                <c:pt idx="10">
                  <c:v>2011</c:v>
                </c:pt>
                <c:pt idx="11">
                  <c:v>2012</c:v>
                </c:pt>
                <c:pt idx="12">
                  <c:v>2013</c:v>
                </c:pt>
                <c:pt idx="13">
                  <c:v>2014</c:v>
                </c:pt>
                <c:pt idx="14">
                  <c:v>2015</c:v>
                </c:pt>
                <c:pt idx="15">
                  <c:v>2016</c:v>
                </c:pt>
                <c:pt idx="16">
                  <c:v>2017</c:v>
                </c:pt>
                <c:pt idx="17">
                  <c:v>2018</c:v>
                </c:pt>
                <c:pt idx="18">
                  <c:v>2019</c:v>
                </c:pt>
                <c:pt idx="19">
                  <c:v>2020</c:v>
                </c:pt>
                <c:pt idx="20">
                  <c:v>2021</c:v>
                </c:pt>
                <c:pt idx="21">
                  <c:v>2022</c:v>
                </c:pt>
                <c:pt idx="22">
                  <c:v>2023</c:v>
                </c:pt>
              </c:numCache>
            </c:numRef>
          </c:cat>
          <c:val>
            <c:numRef>
              <c:f>Sayfa1!$C$2:$C$24</c:f>
              <c:numCache>
                <c:formatCode>General</c:formatCode>
                <c:ptCount val="23"/>
                <c:pt idx="0">
                  <c:v>0.6</c:v>
                </c:pt>
                <c:pt idx="1">
                  <c:v>0.6</c:v>
                </c:pt>
                <c:pt idx="2">
                  <c:v>0.6</c:v>
                </c:pt>
                <c:pt idx="3">
                  <c:v>0.8</c:v>
                </c:pt>
                <c:pt idx="4">
                  <c:v>0.8</c:v>
                </c:pt>
                <c:pt idx="5">
                  <c:v>1.1000000000000001</c:v>
                </c:pt>
                <c:pt idx="6">
                  <c:v>1.5</c:v>
                </c:pt>
                <c:pt idx="7">
                  <c:v>1.9</c:v>
                </c:pt>
                <c:pt idx="8">
                  <c:v>1.5</c:v>
                </c:pt>
                <c:pt idx="9">
                  <c:v>1.6</c:v>
                </c:pt>
                <c:pt idx="10">
                  <c:v>1.8</c:v>
                </c:pt>
                <c:pt idx="11">
                  <c:v>1.8</c:v>
                </c:pt>
                <c:pt idx="12">
                  <c:v>1.5</c:v>
                </c:pt>
                <c:pt idx="13">
                  <c:v>1.6</c:v>
                </c:pt>
                <c:pt idx="14">
                  <c:v>2.1</c:v>
                </c:pt>
                <c:pt idx="15">
                  <c:v>2.2999999999999998</c:v>
                </c:pt>
                <c:pt idx="16">
                  <c:v>2.7</c:v>
                </c:pt>
                <c:pt idx="17">
                  <c:v>2.9</c:v>
                </c:pt>
                <c:pt idx="18">
                  <c:v>3.1</c:v>
                </c:pt>
                <c:pt idx="19">
                  <c:v>3.1</c:v>
                </c:pt>
                <c:pt idx="20">
                  <c:v>3.6</c:v>
                </c:pt>
                <c:pt idx="21">
                  <c:v>3.9</c:v>
                </c:pt>
                <c:pt idx="22">
                  <c:v>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6D7-4945-BCE7-5E3131A8C10A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Turkey</c:v>
                </c:pt>
              </c:strCache>
            </c:strRef>
          </c:tx>
          <c:spPr>
            <a:ln w="28575" cap="rnd">
              <a:solidFill>
                <a:srgbClr val="356979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356979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76D7-4945-BCE7-5E3131A8C10A}"/>
              </c:ext>
            </c:extLst>
          </c:dPt>
          <c:dLbls>
            <c:dLbl>
              <c:idx val="0"/>
              <c:layout>
                <c:manualLayout>
                  <c:x val="-0.16986849342190585"/>
                  <c:y val="-6.531394794786930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6D7-4945-BCE7-5E3131A8C10A}"/>
                </c:ext>
              </c:extLst>
            </c:dLbl>
            <c:dLbl>
              <c:idx val="22"/>
              <c:layout>
                <c:manualLayout>
                  <c:x val="-1.8032960263215127E-2"/>
                  <c:y val="0"/>
                </c:manualLayout>
              </c:layout>
              <c:tx>
                <c:rich>
                  <a:bodyPr/>
                  <a:lstStyle/>
                  <a:p>
                    <a:fld id="{93002210-6900-D548-ACF6-E76FA0594336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EE8583C6-A55B-1241-923F-BC4715146DB8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9180405863214881"/>
                      <c:h val="8.9414822990917811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76D7-4945-BCE7-5E3131A8C1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2001</c:v>
                </c:pt>
                <c:pt idx="1">
                  <c:v>2002</c:v>
                </c:pt>
                <c:pt idx="2">
                  <c:v>2003</c:v>
                </c:pt>
                <c:pt idx="3">
                  <c:v>2004</c:v>
                </c:pt>
                <c:pt idx="4">
                  <c:v>2005</c:v>
                </c:pt>
                <c:pt idx="5">
                  <c:v>2006</c:v>
                </c:pt>
                <c:pt idx="6">
                  <c:v>2007</c:v>
                </c:pt>
                <c:pt idx="7">
                  <c:v>2008</c:v>
                </c:pt>
                <c:pt idx="8">
                  <c:v>2009</c:v>
                </c:pt>
                <c:pt idx="9">
                  <c:v>2010</c:v>
                </c:pt>
                <c:pt idx="10">
                  <c:v>2011</c:v>
                </c:pt>
                <c:pt idx="11">
                  <c:v>2012</c:v>
                </c:pt>
                <c:pt idx="12">
                  <c:v>2013</c:v>
                </c:pt>
                <c:pt idx="13">
                  <c:v>2014</c:v>
                </c:pt>
                <c:pt idx="14">
                  <c:v>2015</c:v>
                </c:pt>
                <c:pt idx="15">
                  <c:v>2016</c:v>
                </c:pt>
                <c:pt idx="16">
                  <c:v>2017</c:v>
                </c:pt>
                <c:pt idx="17">
                  <c:v>2018</c:v>
                </c:pt>
                <c:pt idx="18">
                  <c:v>2019</c:v>
                </c:pt>
                <c:pt idx="19">
                  <c:v>2020</c:v>
                </c:pt>
                <c:pt idx="20">
                  <c:v>2021</c:v>
                </c:pt>
                <c:pt idx="21">
                  <c:v>2022</c:v>
                </c:pt>
                <c:pt idx="22">
                  <c:v>2023</c:v>
                </c:pt>
              </c:numCache>
            </c:numRef>
          </c:cat>
          <c:val>
            <c:numRef>
              <c:f>Sayfa1!$D$2:$D$24</c:f>
              <c:numCache>
                <c:formatCode>General</c:formatCode>
                <c:ptCount val="23"/>
                <c:pt idx="0">
                  <c:v>3.1</c:v>
                </c:pt>
                <c:pt idx="1">
                  <c:v>3.1</c:v>
                </c:pt>
                <c:pt idx="2">
                  <c:v>3</c:v>
                </c:pt>
                <c:pt idx="3">
                  <c:v>3.7</c:v>
                </c:pt>
                <c:pt idx="4">
                  <c:v>4.5999999999999996</c:v>
                </c:pt>
                <c:pt idx="5">
                  <c:v>5.2</c:v>
                </c:pt>
                <c:pt idx="6">
                  <c:v>7.2</c:v>
                </c:pt>
                <c:pt idx="7">
                  <c:v>7.8</c:v>
                </c:pt>
                <c:pt idx="8">
                  <c:v>8.9</c:v>
                </c:pt>
                <c:pt idx="9">
                  <c:v>10.1</c:v>
                </c:pt>
                <c:pt idx="10">
                  <c:v>11.5</c:v>
                </c:pt>
                <c:pt idx="11">
                  <c:v>12.8</c:v>
                </c:pt>
                <c:pt idx="12">
                  <c:v>13.8</c:v>
                </c:pt>
                <c:pt idx="13">
                  <c:v>15.9</c:v>
                </c:pt>
                <c:pt idx="14">
                  <c:v>19.600000000000001</c:v>
                </c:pt>
                <c:pt idx="15">
                  <c:v>23.7</c:v>
                </c:pt>
                <c:pt idx="16">
                  <c:v>26.6</c:v>
                </c:pt>
                <c:pt idx="17">
                  <c:v>29.3</c:v>
                </c:pt>
                <c:pt idx="18">
                  <c:v>31</c:v>
                </c:pt>
                <c:pt idx="19">
                  <c:v>32.700000000000003</c:v>
                </c:pt>
                <c:pt idx="20">
                  <c:v>37</c:v>
                </c:pt>
                <c:pt idx="21">
                  <c:v>44</c:v>
                </c:pt>
                <c:pt idx="22">
                  <c:v>51.4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6D7-4945-BCE7-5E3131A8C10A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Hungary</c:v>
                </c:pt>
              </c:strCache>
            </c:strRef>
          </c:tx>
          <c:spPr>
            <a:ln w="28575" cap="rnd">
              <a:solidFill>
                <a:srgbClr val="C8BEAD"/>
              </a:solidFill>
              <a:round/>
            </a:ln>
            <a:effectLst/>
          </c:spPr>
          <c:marker>
            <c:symbol val="none"/>
          </c:marker>
          <c:dPt>
            <c:idx val="22"/>
            <c:marker>
              <c:symbol val="circle"/>
              <c:size val="7"/>
              <c:spPr>
                <a:solidFill>
                  <a:srgbClr val="C8BEAD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76D7-4945-BCE7-5E3131A8C10A}"/>
              </c:ext>
            </c:extLst>
          </c:dPt>
          <c:dLbls>
            <c:dLbl>
              <c:idx val="0"/>
              <c:layout>
                <c:manualLayout>
                  <c:x val="-0.17000896767737156"/>
                  <c:y val="-1.632848698696729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76D7-4945-BCE7-5E3131A8C10A}"/>
                </c:ext>
              </c:extLst>
            </c:dLbl>
            <c:dLbl>
              <c:idx val="22"/>
              <c:layout>
                <c:manualLayout>
                  <c:x val="-1.5987063597259613E-2"/>
                  <c:y val="-1.6328608402510433E-2"/>
                </c:manualLayout>
              </c:layout>
              <c:tx>
                <c:rich>
                  <a:bodyPr/>
                  <a:lstStyle/>
                  <a:p>
                    <a:fld id="{51382468-AF13-6446-BCBE-2477F2030A4D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8564F556-DB76-DB4A-BFA8-0FE1EDEEF404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833472376955555"/>
                      <c:h val="4.960582540119490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76D7-4945-BCE7-5E3131A8C1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C8BEAD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Sayfa1!$A$2:$A$24</c:f>
              <c:numCache>
                <c:formatCode>General</c:formatCode>
                <c:ptCount val="23"/>
                <c:pt idx="0">
                  <c:v>2001</c:v>
                </c:pt>
                <c:pt idx="1">
                  <c:v>2002</c:v>
                </c:pt>
                <c:pt idx="2">
                  <c:v>2003</c:v>
                </c:pt>
                <c:pt idx="3">
                  <c:v>2004</c:v>
                </c:pt>
                <c:pt idx="4">
                  <c:v>2005</c:v>
                </c:pt>
                <c:pt idx="5">
                  <c:v>2006</c:v>
                </c:pt>
                <c:pt idx="6">
                  <c:v>2007</c:v>
                </c:pt>
                <c:pt idx="7">
                  <c:v>2008</c:v>
                </c:pt>
                <c:pt idx="8">
                  <c:v>2009</c:v>
                </c:pt>
                <c:pt idx="9">
                  <c:v>2010</c:v>
                </c:pt>
                <c:pt idx="10">
                  <c:v>2011</c:v>
                </c:pt>
                <c:pt idx="11">
                  <c:v>2012</c:v>
                </c:pt>
                <c:pt idx="12">
                  <c:v>2013</c:v>
                </c:pt>
                <c:pt idx="13">
                  <c:v>2014</c:v>
                </c:pt>
                <c:pt idx="14">
                  <c:v>2015</c:v>
                </c:pt>
                <c:pt idx="15">
                  <c:v>2016</c:v>
                </c:pt>
                <c:pt idx="16">
                  <c:v>2017</c:v>
                </c:pt>
                <c:pt idx="17">
                  <c:v>2018</c:v>
                </c:pt>
                <c:pt idx="18">
                  <c:v>2019</c:v>
                </c:pt>
                <c:pt idx="19">
                  <c:v>2020</c:v>
                </c:pt>
                <c:pt idx="20">
                  <c:v>2021</c:v>
                </c:pt>
                <c:pt idx="21">
                  <c:v>2022</c:v>
                </c:pt>
                <c:pt idx="22">
                  <c:v>2023</c:v>
                </c:pt>
              </c:numCache>
            </c:numRef>
          </c:cat>
          <c:val>
            <c:numRef>
              <c:f>Sayfa1!$E$2:$E$24</c:f>
              <c:numCache>
                <c:formatCode>General</c:formatCode>
                <c:ptCount val="23"/>
                <c:pt idx="0">
                  <c:v>1.2</c:v>
                </c:pt>
                <c:pt idx="1">
                  <c:v>1.5</c:v>
                </c:pt>
                <c:pt idx="2">
                  <c:v>1.4</c:v>
                </c:pt>
                <c:pt idx="3">
                  <c:v>1.4</c:v>
                </c:pt>
                <c:pt idx="4">
                  <c:v>1.6</c:v>
                </c:pt>
                <c:pt idx="5">
                  <c:v>1.8</c:v>
                </c:pt>
                <c:pt idx="6">
                  <c:v>1.8</c:v>
                </c:pt>
                <c:pt idx="7">
                  <c:v>2</c:v>
                </c:pt>
                <c:pt idx="8">
                  <c:v>2.2999999999999998</c:v>
                </c:pt>
                <c:pt idx="9">
                  <c:v>2.5</c:v>
                </c:pt>
                <c:pt idx="10">
                  <c:v>2.7</c:v>
                </c:pt>
                <c:pt idx="11">
                  <c:v>2.9</c:v>
                </c:pt>
                <c:pt idx="12">
                  <c:v>3.4</c:v>
                </c:pt>
                <c:pt idx="13">
                  <c:v>3.4</c:v>
                </c:pt>
                <c:pt idx="14">
                  <c:v>3.5</c:v>
                </c:pt>
                <c:pt idx="15">
                  <c:v>3.2</c:v>
                </c:pt>
                <c:pt idx="16">
                  <c:v>3.8</c:v>
                </c:pt>
                <c:pt idx="17">
                  <c:v>4.7</c:v>
                </c:pt>
                <c:pt idx="18">
                  <c:v>5.0999999999999996</c:v>
                </c:pt>
                <c:pt idx="19">
                  <c:v>5.4</c:v>
                </c:pt>
                <c:pt idx="20">
                  <c:v>6.1</c:v>
                </c:pt>
                <c:pt idx="21">
                  <c:v>5.9</c:v>
                </c:pt>
                <c:pt idx="22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6D7-4945-BCE7-5E3131A8C1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45722607"/>
        <c:axId val="1787202655"/>
      </c:lineChart>
      <c:catAx>
        <c:axId val="5457226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787202655"/>
        <c:crosses val="autoZero"/>
        <c:auto val="1"/>
        <c:lblAlgn val="ctr"/>
        <c:lblOffset val="100"/>
        <c:tickLblSkip val="11"/>
        <c:noMultiLvlLbl val="0"/>
      </c:catAx>
      <c:valAx>
        <c:axId val="178720265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457226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9755555555555557"/>
          <c:w val="0.96768728060509424"/>
          <c:h val="0.68310170458492103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D095-ED45-89B3-F8CC333DCEDA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095-ED45-89B3-F8CC333DCED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Sayfa1!$A$2:$A$3</c:f>
              <c:strCache>
                <c:ptCount val="2"/>
                <c:pt idx="0">
                  <c:v>1973-2002 (30 years)</c:v>
                </c:pt>
                <c:pt idx="1">
                  <c:v>2003-2024 (22 years)</c:v>
                </c:pt>
              </c:strCache>
            </c:strRef>
          </c:cat>
          <c:val>
            <c:numRef>
              <c:f>Sayfa1!$B$2:$B$3</c:f>
              <c:numCache>
                <c:formatCode>General</c:formatCode>
                <c:ptCount val="2"/>
                <c:pt idx="0">
                  <c:v>15</c:v>
                </c:pt>
                <c:pt idx="1">
                  <c:v>273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095-ED45-89B3-F8CC333DCE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1997589584"/>
        <c:axId val="1997591296"/>
      </c:lineChart>
      <c:catAx>
        <c:axId val="1997589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997591296"/>
        <c:crosses val="autoZero"/>
        <c:auto val="1"/>
        <c:lblAlgn val="ctr"/>
        <c:lblOffset val="100"/>
        <c:noMultiLvlLbl val="0"/>
      </c:catAx>
      <c:valAx>
        <c:axId val="199759129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997589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37946116271925628"/>
          <c:w val="0.96834140252795387"/>
          <c:h val="0.50268064295905079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# of Foreign Companies in Turkey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ECBA-034A-B41F-EC38169100E0}"/>
              </c:ext>
            </c:extLst>
          </c:dPt>
          <c:dLbls>
            <c:dLbl>
              <c:idx val="1"/>
              <c:layout>
                <c:manualLayout>
                  <c:x val="-9.9684343434343431E-2"/>
                  <c:y val="-5.237563935376268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811988936988936"/>
                      <c:h val="0.1010602540878097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CBA-034A-B41F-EC38169100E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5.6</c:v>
                </c:pt>
                <c:pt idx="1">
                  <c:v>86.4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CBA-034A-B41F-EC38169100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244643584"/>
        <c:axId val="244956432"/>
      </c:lineChart>
      <c:catAx>
        <c:axId val="244643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4956432"/>
        <c:crosses val="autoZero"/>
        <c:auto val="1"/>
        <c:lblAlgn val="ctr"/>
        <c:lblOffset val="100"/>
        <c:noMultiLvlLbl val="0"/>
      </c:catAx>
      <c:valAx>
        <c:axId val="2449564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44643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0925922831855569E-2"/>
          <c:y val="3.1536953543832527E-2"/>
          <c:w val="0.57045521225483553"/>
          <c:h val="0.89637751697396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5038578725662319"/>
                  <c:y val="-2.293596621369649E-2"/>
                </c:manualLayout>
              </c:layout>
              <c:tx>
                <c:rich>
                  <a:bodyPr/>
                  <a:lstStyle/>
                  <a:p>
                    <a:fld id="{26B4DFF6-1F6A-1D47-9E91-E367E8595288}" type="SERIESNAME">
                      <a:rPr lang="en-US" b="1"/>
                      <a:pPr/>
                      <a:t>[SERİ ADI]</a:t>
                    </a:fld>
                    <a:r>
                      <a:rPr lang="en-US" b="1" baseline="0"/>
                      <a:t>; </a:t>
                    </a:r>
                    <a:fld id="{C6CDC251-6492-1146-BFEA-C714FB963557}" type="VALUE">
                      <a:rPr lang="en-US" b="0" baseline="0"/>
                      <a:pPr/>
                      <a:t>[DEĞER]</a:t>
                    </a:fld>
                    <a:endParaRPr lang="en-US" b="1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292436431148756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Sayfa1!$B$2</c:f>
              <c:numCache>
                <c:formatCode>0.00%</c:formatCode>
                <c:ptCount val="1"/>
                <c:pt idx="0">
                  <c:v>1.0999999999999999E-2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6F-4F45-B80F-E4FFB62C769C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Gulf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189813345131395"/>
                  <c:y val="-3.727094509725673E-2"/>
                </c:manualLayout>
              </c:layout>
              <c:tx>
                <c:rich>
                  <a:bodyPr/>
                  <a:lstStyle/>
                  <a:p>
                    <a:fld id="{68784E76-8A03-134C-A753-FEC037F455B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A2FF7B5C-1140-8D43-8178-3CF4D9726297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22529173803756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Sayfa1!$C$2</c:f>
              <c:numCache>
                <c:formatCode>0.00%</c:formatCode>
                <c:ptCount val="1"/>
                <c:pt idx="0">
                  <c:v>7.2999999999999995E-2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76F-4F45-B80F-E4FFB62C769C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5223796707993299"/>
                  <c:y val="-3.4403949320544684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788D0F32-17F6-2D41-A927-BBA8AD9537A7}" type="SERIESNAME">
                      <a:rPr lang="en-US" b="1">
                        <a:solidFill>
                          <a:srgbClr val="356979"/>
                        </a:solidFill>
                      </a:rPr>
                      <a:pPr>
                        <a:defRPr/>
                      </a:pPr>
                      <a:t>[SERİ ADI]</a:t>
                    </a:fld>
                    <a:r>
                      <a:rPr lang="en-US" baseline="0">
                        <a:solidFill>
                          <a:srgbClr val="356979"/>
                        </a:solidFill>
                      </a:rPr>
                      <a:t>; </a:t>
                    </a:r>
                    <a:fld id="{2C74A18C-D001-5140-AECA-6B6A27CA2546}" type="VALUE">
                      <a:rPr lang="en-US" baseline="0">
                        <a:solidFill>
                          <a:srgbClr val="356979"/>
                        </a:solidFill>
                      </a:rPr>
                      <a:pPr>
                        <a:defRPr/>
                      </a:pPr>
                      <a:t>[DEĞER]</a:t>
                    </a:fld>
                    <a:endParaRPr lang="en-US" baseline="0">
                      <a:solidFill>
                        <a:srgbClr val="356979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9945598817342346"/>
                      <c:h val="0.10197903977764755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Sayfa1!$D$2</c:f>
              <c:numCache>
                <c:formatCode>0.00%</c:formatCode>
                <c:ptCount val="1"/>
                <c:pt idx="0">
                  <c:v>8.3000000000000004E-2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76F-4F45-B80F-E4FFB62C769C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Asia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736109486724163"/>
                  <c:y val="-1.4334978883560241E-2"/>
                </c:manualLayout>
              </c:layout>
              <c:tx>
                <c:rich>
                  <a:bodyPr/>
                  <a:lstStyle/>
                  <a:p>
                    <a:fld id="{DD8C6596-A877-A54D-B936-DB9ED7539610}" type="SERIESNAME">
                      <a:rPr lang="en-US" b="1"/>
                      <a:pPr/>
                      <a:t>[SERİ ADI]</a:t>
                    </a:fld>
                    <a:r>
                      <a:rPr lang="en-US" b="1" baseline="0"/>
                      <a:t>; </a:t>
                    </a:r>
                    <a:fld id="{6E4287C5-B6EB-F44E-B368-6AE83A287197}" type="VALUE">
                      <a:rPr lang="en-US" b="0" baseline="0"/>
                      <a:pPr/>
                      <a:t>[DEĞER]</a:t>
                    </a:fld>
                    <a:endParaRPr lang="en-US" b="1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91201644599883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>
                          <a:alpha val="99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Sayfa1!$E$2</c:f>
              <c:numCache>
                <c:formatCode>0.00%</c:formatCode>
                <c:ptCount val="1"/>
                <c:pt idx="0">
                  <c:v>0.14399999999999999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976F-4F45-B80F-E4FFB62C769C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221448902653284"/>
                  <c:y val="-5.2560982050771028E-17"/>
                </c:manualLayout>
              </c:layout>
              <c:tx>
                <c:rich>
                  <a:bodyPr/>
                  <a:lstStyle/>
                  <a:p>
                    <a:fld id="{D92B297E-AD7E-A240-AE16-DDBB7EAA442C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60F6892A-F831-2B47-8704-324A3CED566F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432482050617159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Sayfa1!$F$2</c:f>
              <c:numCache>
                <c:formatCode>0.00%</c:formatCode>
                <c:ptCount val="1"/>
                <c:pt idx="0">
                  <c:v>0.68899999999999995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6F-4F45-B80F-E4FFB62C769C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overlap val="100"/>
        <c:axId val="244392704"/>
        <c:axId val="245165056"/>
      </c:barChart>
      <c:catAx>
        <c:axId val="244392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5165056"/>
        <c:crosses val="autoZero"/>
        <c:auto val="1"/>
        <c:lblAlgn val="ctr"/>
        <c:lblOffset val="100"/>
        <c:noMultiLvlLbl val="0"/>
      </c:catAx>
      <c:valAx>
        <c:axId val="245165056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244392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706788318582415E-2"/>
          <c:y val="3.1536953543832527E-2"/>
          <c:w val="0.37331508376378658"/>
          <c:h val="0.89637751697396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Construction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0767745044246064"/>
                  <c:y val="2.9025521269925754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AC05A44-B936-2342-A03C-8ABC7ED3159C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4DA486DD-DB5B-5340-98CD-74AE83D4CA70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786612363504158"/>
                      <c:h val="2.794104825068733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Sayfa1!$B$2</c:f>
              <c:numCache>
                <c:formatCode>0.00%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61D-AD40-A853-96C39F8A084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Transport &amp; Storage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5250770070795053"/>
                  <c:y val="-9.4624562901456787E-8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9C12D5FE-6DC3-FF4F-86F5-B99A31D647D7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C0A85269-DE9D-EB47-856D-F5BD06E6222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4650459035040642"/>
                      <c:h val="5.0788577741543224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45734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Sayfa1!$C$2</c:f>
              <c:numCache>
                <c:formatCode>0.00%</c:formatCode>
                <c:ptCount val="1"/>
                <c:pt idx="0">
                  <c:v>4.8000000000000001E-2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61D-AD40-A853-96C39F8A084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ICT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697530761061852"/>
                  <c:y val="1.453158876801009E-7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1CB59308-3645-8B49-904C-FD651D44AC12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3D01BBF8-FAFE-AB47-B8AA-F19B0BF13523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308646513278499"/>
                      <c:h val="5.28923674283156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F0A547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Sayfa1!$D$2</c:f>
              <c:numCache>
                <c:formatCode>0.00%</c:formatCode>
                <c:ptCount val="1"/>
                <c:pt idx="0">
                  <c:v>8.3000000000000004E-2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61D-AD40-A853-96C39F8A0845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1006959876120351"/>
                  <c:y val="0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6E019711-5ADD-3B41-82B6-DDD16A3189A3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28BE262C-A4E6-9F47-BAEF-7AFF3D42ADFF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787806649909673"/>
                      <c:h val="6.7841012793610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>
                          <a:alpha val="99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Sayfa1!$E$2</c:f>
              <c:numCache>
                <c:formatCode>0.00%</c:formatCode>
                <c:ptCount val="1"/>
                <c:pt idx="0">
                  <c:v>9.5000000000000001E-2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1D-AD40-A853-96C39F8A0845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Wholesale &amp; Retail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099535451325967"/>
                  <c:y val="-3.6906864681796833E-3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A25A2B48-49D3-F848-8879-C7989B18E482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A8DB182C-8952-4E4C-B40E-FC6F58EC50E2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1853777106191232"/>
                      <c:h val="8.839999920764442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Sayfa1!$F$2</c:f>
              <c:numCache>
                <c:formatCode>0.00%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61D-AD40-A853-96C39F8A0845}"/>
            </c:ext>
          </c:extLst>
        </c:ser>
        <c:ser>
          <c:idx val="5"/>
          <c:order val="5"/>
          <c:tx>
            <c:strRef>
              <c:f>Sayfa1!$G$1</c:f>
              <c:strCache>
                <c:ptCount val="1"/>
                <c:pt idx="0">
                  <c:v>Energy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2704473929202273"/>
                  <c:y val="-1.28999213038522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4BAF45B6-449B-9741-A156-715485216949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2A7EA901-FC3D-4D48-9147-45D368D8722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450229266900624"/>
                      <c:h val="6.045896569963786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Sayfa1!$G$2</c:f>
              <c:numCache>
                <c:formatCode>0.00%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61D-AD40-A853-96C39F8A0845}"/>
            </c:ext>
          </c:extLst>
        </c:ser>
        <c:ser>
          <c:idx val="6"/>
          <c:order val="6"/>
          <c:tx>
            <c:strRef>
              <c:f>Sayfa1!$H$1</c:f>
              <c:strCache>
                <c:ptCount val="1"/>
                <c:pt idx="0">
                  <c:v>Manufacturing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099552159305911"/>
                  <c:y val="2.8298413556048528E-7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933772C4-8DC1-C941-9597-FEA5E6A62164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F478409F-540A-6A44-B5CD-F3415004742E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4253083123536794"/>
                      <c:h val="4.270513590737589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Sayfa1!$H$2</c:f>
              <c:numCache>
                <c:formatCode>0.00%</c:formatCode>
                <c:ptCount val="1"/>
                <c:pt idx="0">
                  <c:v>0.246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161D-AD40-A853-96C39F8A0845}"/>
            </c:ext>
          </c:extLst>
        </c:ser>
        <c:ser>
          <c:idx val="7"/>
          <c:order val="7"/>
          <c:tx>
            <c:strRef>
              <c:f>Sayfa1!$I$1</c:f>
              <c:strCache>
                <c:ptCount val="1"/>
                <c:pt idx="0">
                  <c:v>Finance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614196035396854"/>
                  <c:y val="0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FCD5C1AD-61CB-0444-99AB-2497177019B3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09CFC16C-53F5-D143-A7A0-6EF1C1A10B7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9514272290617264"/>
                      <c:h val="4.9385895058678554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Sayfa1!$I$2</c:f>
              <c:numCache>
                <c:formatCode>0.00%</c:formatCode>
                <c:ptCount val="1"/>
                <c:pt idx="0">
                  <c:v>0.29799999999999999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161D-AD40-A853-96C39F8A0845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293"/>
        <c:overlap val="100"/>
        <c:axId val="244392704"/>
        <c:axId val="245165056"/>
      </c:barChart>
      <c:catAx>
        <c:axId val="244392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5165056"/>
        <c:crosses val="autoZero"/>
        <c:auto val="1"/>
        <c:lblAlgn val="ctr"/>
        <c:lblOffset val="100"/>
        <c:noMultiLvlLbl val="0"/>
      </c:catAx>
      <c:valAx>
        <c:axId val="245165056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244392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9755555555555557"/>
          <c:w val="0.96768728060509424"/>
          <c:h val="0.68310170458492103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D095-ED45-89B3-F8CC333DCEDA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095-ED45-89B3-F8CC333DCED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Sayfa1!$A$2:$A$3</c:f>
              <c:strCache>
                <c:ptCount val="2"/>
                <c:pt idx="0">
                  <c:v>1973-2002 (30 years)</c:v>
                </c:pt>
                <c:pt idx="1">
                  <c:v>2003-2024 (22 years)</c:v>
                </c:pt>
              </c:strCache>
            </c:strRef>
          </c:cat>
          <c:val>
            <c:numRef>
              <c:f>Sayfa1!$B$2:$B$3</c:f>
              <c:numCache>
                <c:formatCode>General</c:formatCode>
                <c:ptCount val="2"/>
                <c:pt idx="0">
                  <c:v>15</c:v>
                </c:pt>
                <c:pt idx="1">
                  <c:v>273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095-ED45-89B3-F8CC333DCE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1997589584"/>
        <c:axId val="1997591296"/>
      </c:lineChart>
      <c:catAx>
        <c:axId val="1997589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1997591296"/>
        <c:crosses val="autoZero"/>
        <c:auto val="1"/>
        <c:lblAlgn val="ctr"/>
        <c:lblOffset val="100"/>
        <c:noMultiLvlLbl val="0"/>
      </c:catAx>
      <c:valAx>
        <c:axId val="199759129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997589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37946116271925628"/>
          <c:w val="0.96834140252795387"/>
          <c:h val="0.50268064295905079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# of Foreign Companies in Turkey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ECBA-034A-B41F-EC38169100E0}"/>
              </c:ext>
            </c:extLst>
          </c:dPt>
          <c:dLbls>
            <c:dLbl>
              <c:idx val="1"/>
              <c:layout>
                <c:manualLayout>
                  <c:x val="-9.9684343434343431E-2"/>
                  <c:y val="-5.237563935376268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baseline="0">
                      <a:solidFill>
                        <a:srgbClr val="F0A547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811988936988936"/>
                      <c:h val="0.1010602540878097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CBA-034A-B41F-EC38169100E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2002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General</c:formatCode>
                <c:ptCount val="2"/>
                <c:pt idx="0">
                  <c:v>5.6</c:v>
                </c:pt>
                <c:pt idx="1">
                  <c:v>86.4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CBA-034A-B41F-EC38169100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356979"/>
              </a:solidFill>
              <a:round/>
            </a:ln>
            <a:effectLst/>
          </c:spPr>
        </c:dropLines>
        <c:marker val="1"/>
        <c:smooth val="0"/>
        <c:axId val="244643584"/>
        <c:axId val="244956432"/>
      </c:lineChart>
      <c:catAx>
        <c:axId val="244643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4956432"/>
        <c:crosses val="autoZero"/>
        <c:auto val="1"/>
        <c:lblAlgn val="ctr"/>
        <c:lblOffset val="100"/>
        <c:noMultiLvlLbl val="0"/>
      </c:catAx>
      <c:valAx>
        <c:axId val="24495643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44643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0925922831855569E-2"/>
          <c:y val="3.1536953543832527E-2"/>
          <c:w val="0.57045521225483553"/>
          <c:h val="0.89637751697396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Other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5038578725662319"/>
                  <c:y val="-2.293596621369649E-2"/>
                </c:manualLayout>
              </c:layout>
              <c:tx>
                <c:rich>
                  <a:bodyPr/>
                  <a:lstStyle/>
                  <a:p>
                    <a:fld id="{26B4DFF6-1F6A-1D47-9E91-E367E8595288}" type="SERIESNAME">
                      <a:rPr lang="en-US" b="1"/>
                      <a:pPr/>
                      <a:t>[SERİ ADI]</a:t>
                    </a:fld>
                    <a:r>
                      <a:rPr lang="en-US" b="1" baseline="0"/>
                      <a:t>; </a:t>
                    </a:r>
                    <a:fld id="{C6CDC251-6492-1146-BFEA-C714FB963557}" type="VALUE">
                      <a:rPr lang="en-US" b="0" baseline="0"/>
                      <a:pPr/>
                      <a:t>[DEĞER]</a:t>
                    </a:fld>
                    <a:endParaRPr lang="en-US" b="1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292436431148756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Sayfa1!$B$2</c:f>
              <c:numCache>
                <c:formatCode>0.00%</c:formatCode>
                <c:ptCount val="1"/>
                <c:pt idx="0">
                  <c:v>1.0999999999999999E-2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6F-4F45-B80F-E4FFB62C769C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Gulf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189813345131395"/>
                  <c:y val="-3.727094509725673E-2"/>
                </c:manualLayout>
              </c:layout>
              <c:tx>
                <c:rich>
                  <a:bodyPr/>
                  <a:lstStyle/>
                  <a:p>
                    <a:fld id="{68784E76-8A03-134C-A753-FEC037F455BB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A2FF7B5C-1140-8D43-8178-3CF4D9726297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22529173803756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Sayfa1!$C$2</c:f>
              <c:numCache>
                <c:formatCode>0.00%</c:formatCode>
                <c:ptCount val="1"/>
                <c:pt idx="0">
                  <c:v>7.2999999999999995E-2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76F-4F45-B80F-E4FFB62C769C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5223796707993299"/>
                  <c:y val="-3.4403949320544684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788D0F32-17F6-2D41-A927-BBA8AD9537A7}" type="SERIESNAME">
                      <a:rPr lang="en-US" b="1">
                        <a:solidFill>
                          <a:srgbClr val="356979"/>
                        </a:solidFill>
                      </a:rPr>
                      <a:pPr>
                        <a:defRPr/>
                      </a:pPr>
                      <a:t>[SERİ ADI]</a:t>
                    </a:fld>
                    <a:r>
                      <a:rPr lang="en-US" baseline="0">
                        <a:solidFill>
                          <a:srgbClr val="356979"/>
                        </a:solidFill>
                      </a:rPr>
                      <a:t>; </a:t>
                    </a:r>
                    <a:fld id="{2C74A18C-D001-5140-AECA-6B6A27CA2546}" type="VALUE">
                      <a:rPr lang="en-US" baseline="0">
                        <a:solidFill>
                          <a:srgbClr val="356979"/>
                        </a:solidFill>
                      </a:rPr>
                      <a:pPr>
                        <a:defRPr/>
                      </a:pPr>
                      <a:t>[DEĞER]</a:t>
                    </a:fld>
                    <a:endParaRPr lang="en-US" baseline="0">
                      <a:solidFill>
                        <a:srgbClr val="356979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9945598817342346"/>
                      <c:h val="0.10197903977764755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Sayfa1!$D$2</c:f>
              <c:numCache>
                <c:formatCode>0.00%</c:formatCode>
                <c:ptCount val="1"/>
                <c:pt idx="0">
                  <c:v>8.3000000000000004E-2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76F-4F45-B80F-E4FFB62C769C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Asia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736109486724163"/>
                  <c:y val="-1.4334978883560241E-2"/>
                </c:manualLayout>
              </c:layout>
              <c:tx>
                <c:rich>
                  <a:bodyPr/>
                  <a:lstStyle/>
                  <a:p>
                    <a:fld id="{DD8C6596-A877-A54D-B936-DB9ED7539610}" type="SERIESNAME">
                      <a:rPr lang="en-US" b="1"/>
                      <a:pPr/>
                      <a:t>[SERİ ADI]</a:t>
                    </a:fld>
                    <a:r>
                      <a:rPr lang="en-US" b="1" baseline="0"/>
                      <a:t>; </a:t>
                    </a:r>
                    <a:fld id="{6E4287C5-B6EB-F44E-B368-6AE83A287197}" type="VALUE">
                      <a:rPr lang="en-US" b="0" baseline="0"/>
                      <a:pPr/>
                      <a:t>[DEĞER]</a:t>
                    </a:fld>
                    <a:endParaRPr lang="en-US" b="1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91201644599883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>
                          <a:alpha val="99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Sayfa1!$E$2</c:f>
              <c:numCache>
                <c:formatCode>0.00%</c:formatCode>
                <c:ptCount val="1"/>
                <c:pt idx="0">
                  <c:v>0.14399999999999999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976F-4F45-B80F-E4FFB62C769C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221448902653284"/>
                  <c:y val="-5.2560982050771028E-17"/>
                </c:manualLayout>
              </c:layout>
              <c:tx>
                <c:rich>
                  <a:bodyPr/>
                  <a:lstStyle/>
                  <a:p>
                    <a:fld id="{D92B297E-AD7E-A240-AE16-DDBB7EAA442C}" type="SERIESNAME">
                      <a:rPr lang="en-US" b="1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60F6892A-F831-2B47-8704-324A3CED566F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432482050617159"/>
                      <c:h val="7.849834436637587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976F-4F45-B80F-E4FFB62C7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Distribution of Investment</c:v>
                </c:pt>
              </c:strCache>
            </c:strRef>
          </c:cat>
          <c:val>
            <c:numRef>
              <c:f>Sayfa1!$F$2</c:f>
              <c:numCache>
                <c:formatCode>0.00%</c:formatCode>
                <c:ptCount val="1"/>
                <c:pt idx="0">
                  <c:v>0.68899999999999995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6F-4F45-B80F-E4FFB62C769C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overlap val="100"/>
        <c:axId val="244392704"/>
        <c:axId val="245165056"/>
      </c:barChart>
      <c:catAx>
        <c:axId val="244392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5165056"/>
        <c:crosses val="autoZero"/>
        <c:auto val="1"/>
        <c:lblAlgn val="ctr"/>
        <c:lblOffset val="100"/>
        <c:noMultiLvlLbl val="0"/>
      </c:catAx>
      <c:valAx>
        <c:axId val="245165056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244392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706788318582415E-2"/>
          <c:y val="3.1536953543832527E-2"/>
          <c:w val="0.37331508376378658"/>
          <c:h val="0.89637751697396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Construction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0767745044246064"/>
                  <c:y val="2.9025521269925754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DAC05A44-B936-2342-A03C-8ABC7ED3159C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4DA486DD-DB5B-5340-98CD-74AE83D4CA70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786612363504158"/>
                      <c:h val="2.794104825068733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Sayfa1!$B$2</c:f>
              <c:numCache>
                <c:formatCode>0.00%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61D-AD40-A853-96C39F8A084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Transport &amp; Storage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5250770070795053"/>
                  <c:y val="-9.4624562901456787E-8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9C12D5FE-6DC3-FF4F-86F5-B99A31D647D7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C0A85269-DE9D-EB47-856D-F5BD06E6222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4650459035040642"/>
                      <c:h val="5.0788577741543224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45734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Sayfa1!$C$2</c:f>
              <c:numCache>
                <c:formatCode>0.00%</c:formatCode>
                <c:ptCount val="1"/>
                <c:pt idx="0">
                  <c:v>4.8000000000000001E-2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61D-AD40-A853-96C39F8A084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ICT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697530761061852"/>
                  <c:y val="1.453158876801009E-7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1CB59308-3645-8B49-904C-FD651D44AC12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3D01BBF8-FAFE-AB47-B8AA-F19B0BF13523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308646513278499"/>
                      <c:h val="5.28923674283156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F0A547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Sayfa1!$D$2</c:f>
              <c:numCache>
                <c:formatCode>0.00%</c:formatCode>
                <c:ptCount val="1"/>
                <c:pt idx="0">
                  <c:v>8.3000000000000004E-2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61D-AD40-A853-96C39F8A0845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1006959876120351"/>
                  <c:y val="0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6E019711-5ADD-3B41-82B6-DDD16A3189A3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28BE262C-A4E6-9F47-BAEF-7AFF3D42ADFF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787806649909673"/>
                      <c:h val="6.784101279361075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67B5C0">
                          <a:alpha val="99000"/>
                        </a:srgb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Sayfa1!$E$2</c:f>
              <c:numCache>
                <c:formatCode>0.00%</c:formatCode>
                <c:ptCount val="1"/>
                <c:pt idx="0">
                  <c:v>9.5000000000000001E-2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1D-AD40-A853-96C39F8A0845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Wholesale &amp; Retail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099535451325967"/>
                  <c:y val="-3.6906864681796833E-3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A25A2B48-49D3-F848-8879-C7989B18E482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A8DB182C-8952-4E4C-B40E-FC6F58EC50E2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1853777106191232"/>
                      <c:h val="8.839999920764442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356979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Sayfa1!$F$2</c:f>
              <c:numCache>
                <c:formatCode>0.00%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61D-AD40-A853-96C39F8A0845}"/>
            </c:ext>
          </c:extLst>
        </c:ser>
        <c:ser>
          <c:idx val="5"/>
          <c:order val="5"/>
          <c:tx>
            <c:strRef>
              <c:f>Sayfa1!$G$1</c:f>
              <c:strCache>
                <c:ptCount val="1"/>
                <c:pt idx="0">
                  <c:v>Energy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2704473929202273"/>
                  <c:y val="-1.28999213038522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4BAF45B6-449B-9741-A156-715485216949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2A7EA901-FC3D-4D48-9147-45D368D8722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6450229266900624"/>
                      <c:h val="6.045896569963786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Sayfa1!$G$2</c:f>
              <c:numCache>
                <c:formatCode>0.00%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61D-AD40-A853-96C39F8A0845}"/>
            </c:ext>
          </c:extLst>
        </c:ser>
        <c:ser>
          <c:idx val="6"/>
          <c:order val="6"/>
          <c:tx>
            <c:strRef>
              <c:f>Sayfa1!$H$1</c:f>
              <c:strCache>
                <c:ptCount val="1"/>
                <c:pt idx="0">
                  <c:v>Manufacturing</c:v>
                </c:pt>
              </c:strCache>
            </c:strRef>
          </c:tx>
          <c:spPr>
            <a:solidFill>
              <a:srgbClr val="67B5C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6099552159305911"/>
                  <c:y val="2.8298413556048528E-7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67B5C0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933772C4-8DC1-C941-9597-FEA5E6A62164}" type="SERIESNAME">
                      <a:rPr lang="en-US" b="1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[SERİ ADI]</a:t>
                    </a:fld>
                    <a:r>
                      <a:rPr lang="en-US" baseline="0">
                        <a:solidFill>
                          <a:srgbClr val="67B5C0"/>
                        </a:solidFill>
                      </a:rPr>
                      <a:t>; </a:t>
                    </a:r>
                    <a:fld id="{F478409F-540A-6A44-B5CD-F3415004742E}" type="VALUE">
                      <a:rPr lang="en-US" baseline="0">
                        <a:solidFill>
                          <a:srgbClr val="67B5C0"/>
                        </a:solidFill>
                      </a:rPr>
                      <a:pPr>
                        <a:defRPr>
                          <a:solidFill>
                            <a:srgbClr val="67B5C0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67B5C0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67B5C0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4253083123536794"/>
                      <c:h val="4.270513590737589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67B5C0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Sayfa1!$H$2</c:f>
              <c:numCache>
                <c:formatCode>0.00%</c:formatCode>
                <c:ptCount val="1"/>
                <c:pt idx="0">
                  <c:v>0.246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161D-AD40-A853-96C39F8A0845}"/>
            </c:ext>
          </c:extLst>
        </c:ser>
        <c:ser>
          <c:idx val="7"/>
          <c:order val="7"/>
          <c:tx>
            <c:strRef>
              <c:f>Sayfa1!$I$1</c:f>
              <c:strCache>
                <c:ptCount val="1"/>
                <c:pt idx="0">
                  <c:v>Finance</c:v>
                </c:pt>
              </c:strCache>
            </c:strRef>
          </c:tx>
          <c:spPr>
            <a:solidFill>
              <a:srgbClr val="356979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614196035396854"/>
                  <c:y val="0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000" b="0" i="0" u="none" strike="noStrike" kern="1200" baseline="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defRPr>
                    </a:pPr>
                    <a:fld id="{FCD5C1AD-61CB-0444-99AB-2497177019B3}" type="SERIESNAME">
                      <a:rPr lang="en-US" b="1"/>
                      <a:pPr>
                        <a:defRPr/>
                      </a:pPr>
                      <a:t>[SERİ ADI]</a:t>
                    </a:fld>
                    <a:r>
                      <a:rPr lang="en-US" baseline="0"/>
                      <a:t>; </a:t>
                    </a:r>
                    <a:fld id="{09CFC16C-53F5-D143-A7A0-6EF1C1A10B78}" type="VALUE">
                      <a:rPr lang="en-US" baseline="0"/>
                      <a:pPr>
                        <a:defRPr/>
                      </a:pPr>
                      <a:t>[DEĞER]</a:t>
                    </a:fld>
                    <a:endParaRPr lang="en-US" baseline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000" b="0" i="0" u="none" strike="noStrike" kern="1200" baseline="0">
                      <a:solidFill>
                        <a:srgbClr val="356979"/>
                      </a:solidFill>
                      <a:latin typeface="Montserra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9514272290617264"/>
                      <c:h val="4.9385895058678554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161D-AD40-A853-96C39F8A084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rgbClr val="356979"/>
                    </a:solidFill>
                    <a:latin typeface="Montserra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Sectors</c:v>
                </c:pt>
              </c:strCache>
            </c:strRef>
          </c:cat>
          <c:val>
            <c:numRef>
              <c:f>Sayfa1!$I$2</c:f>
              <c:numCache>
                <c:formatCode>0.00%</c:formatCode>
                <c:ptCount val="1"/>
                <c:pt idx="0">
                  <c:v>0.29799999999999999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161D-AD40-A853-96C39F8A0845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293"/>
        <c:overlap val="100"/>
        <c:axId val="244392704"/>
        <c:axId val="245165056"/>
      </c:barChart>
      <c:catAx>
        <c:axId val="244392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endParaRPr lang="tr-TR"/>
          </a:p>
        </c:txPr>
        <c:crossAx val="245165056"/>
        <c:crosses val="autoZero"/>
        <c:auto val="1"/>
        <c:lblAlgn val="ctr"/>
        <c:lblOffset val="100"/>
        <c:noMultiLvlLbl val="0"/>
      </c:catAx>
      <c:valAx>
        <c:axId val="245165056"/>
        <c:scaling>
          <c:orientation val="minMax"/>
        </c:scaling>
        <c:delete val="1"/>
        <c:axPos val="l"/>
        <c:numFmt formatCode="0.00%" sourceLinked="1"/>
        <c:majorTickMark val="none"/>
        <c:minorTickMark val="none"/>
        <c:tickLblPos val="nextTo"/>
        <c:crossAx val="244392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>
          <a:solidFill>
            <a:srgbClr val="356979"/>
          </a:solidFill>
          <a:latin typeface="Montserrat" pitchFamily="2" charset="0"/>
        </a:defRPr>
      </a:pPr>
      <a:endParaRPr lang="tr-TR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modernComment_1A3_CDE5FBDC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4113FFD-A2CC-9A4E-A727-974481AD171E}" authorId="{93C5F821-1798-983F-2E49-1E113EF91520}" created="2025-07-23T08:34:14.294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454401500" sldId="419"/>
      <ac:graphicFrameMk id="27" creationId="{0BF8C73B-AA4D-50DD-114F-036D133F1DF0}"/>
    </ac:deMkLst>
    <p188:txBody>
      <a:bodyPr/>
      <a:lstStyle/>
      <a:p>
        <a:r>
          <a:rPr lang="tr-TR"/>
          <a:t>külçe ağırlık metaforunu değerlendir.</a:t>
        </a:r>
      </a:p>
    </p188:txBody>
  </p188:cm>
</p188:cmLst>
</file>

<file path=ppt/comments/modernComment_1A4_D1C6208F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38087BA-C8F8-C244-B5E3-608547BB15AA}" authorId="{93C5F821-1798-983F-2E49-1E113EF91520}" created="2025-07-23T08:35:48.732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519422607" sldId="420"/>
      <ac:spMk id="10" creationId="{65CECD8C-AB1B-0FCB-9A40-97EB46EF3F7F}"/>
    </ac:deMkLst>
    <p188:txBody>
      <a:bodyPr/>
      <a:lstStyle/>
      <a:p>
        <a:r>
          <a:rPr lang="tr-TR"/>
          <a:t>kart içinde olmabilir. görselli deneyelim.</a:t>
        </a:r>
      </a:p>
    </p188:txBody>
  </p188:cm>
</p188:cmLst>
</file>

<file path=ppt/comments/modernComment_1A8_BFA4C28C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D3EE4EE-FFE9-6844-881B-A01A89847DCC}" authorId="{93C5F821-1798-983F-2E49-1E113EF91520}" created="2025-07-23T08:40:54.800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215245964" sldId="424"/>
      <ac:picMk id="33" creationId="{3CFF984D-699B-386E-0430-F9B61BB11812}"/>
    </ac:deMkLst>
    <p188:txBody>
      <a:bodyPr/>
      <a:lstStyle/>
      <a:p>
        <a:r>
          <a:rPr lang="tr-TR"/>
          <a:t>alternatif düşünelim.</a:t>
        </a:r>
      </a:p>
    </p188:txBody>
  </p188:cm>
</p188:cmLst>
</file>

<file path=ppt/comments/modernComment_1AB_872A734C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648644C4-DB96-494A-A192-B27645060EF6}" authorId="{93C5F821-1798-983F-2E49-1E113EF91520}" created="2025-07-23T08:23:01.994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2267706188" sldId="427"/>
      <ac:spMk id="3" creationId="{203B3D07-E54A-A060-2CE6-F5916E4E013C}"/>
    </ac:deMkLst>
    <p188:txBody>
      <a:bodyPr/>
      <a:lstStyle/>
      <a:p>
        <a:r>
          <a:rPr lang="tr-TR"/>
          <a:t>ana mesaj 2 slaytta da bu mudur? farklılaştırmalı mıyız?</a:t>
        </a:r>
      </a:p>
    </p188:txBody>
  </p188:cm>
</p188:cmLst>
</file>

<file path=ppt/comments/modernComment_1BF_400A530E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0C9FC36-BCC1-8748-85BF-5A8420C6BA38}" authorId="{93C5F821-1798-983F-2E49-1E113EF91520}" created="2025-07-23T08:34:14.294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074418446" sldId="447"/>
      <ac:graphicFrameMk id="27" creationId="{42E0FD31-36B0-FC04-D49E-21CEED14569F}"/>
    </ac:deMkLst>
    <p188:txBody>
      <a:bodyPr/>
      <a:lstStyle/>
      <a:p>
        <a:r>
          <a:rPr lang="tr-TR"/>
          <a:t>külçe ağırlık metaforunu değerlendir.</a:t>
        </a:r>
      </a:p>
    </p188:txBody>
  </p188:cm>
</p188:cmLst>
</file>

<file path=ppt/comments/modernComment_1C9_42E1A70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1863B709-EC2E-7547-A901-5BD166442FE8}" authorId="{93C5F821-1798-983F-2E49-1E113EF91520}" created="2025-07-23T08:35:48.732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519422607" sldId="420"/>
      <ac:spMk id="10" creationId="{65CECD8C-AB1B-0FCB-9A40-97EB46EF3F7F}"/>
    </ac:deMkLst>
    <p188:txBody>
      <a:bodyPr/>
      <a:lstStyle/>
      <a:p>
        <a:r>
          <a:rPr lang="tr-TR"/>
          <a:t>kart içinde olmabilir. görselli deneyelim.</a:t>
        </a:r>
      </a:p>
    </p188:txBody>
  </p188:cm>
</p188:cmLst>
</file>

<file path=ppt/comments/modernComment_1CA_47FA9D62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D1336F3-92CB-9F48-A6BC-A68DEBE22A4B}" authorId="{93C5F821-1798-983F-2E49-1E113EF91520}" created="2025-07-23T08:35:48.732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519422607" sldId="420"/>
      <ac:spMk id="10" creationId="{65CECD8C-AB1B-0FCB-9A40-97EB46EF3F7F}"/>
    </ac:deMkLst>
    <p188:txBody>
      <a:bodyPr/>
      <a:lstStyle/>
      <a:p>
        <a:r>
          <a:rPr lang="tr-TR"/>
          <a:t>kart içinde olmabilir. görselli deneyelim.</a:t>
        </a:r>
      </a:p>
    </p188:txBody>
  </p188:cm>
</p188:cmLst>
</file>

<file path=ppt/comments/modernComment_1CB_54F310D6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6E833CE-6210-1E4F-9D95-8C0550D47218}" authorId="{93C5F821-1798-983F-2E49-1E113EF91520}" created="2025-07-23T08:35:48.732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519422607" sldId="420"/>
      <ac:spMk id="10" creationId="{65CECD8C-AB1B-0FCB-9A40-97EB46EF3F7F}"/>
    </ac:deMkLst>
    <p188:txBody>
      <a:bodyPr/>
      <a:lstStyle/>
      <a:p>
        <a:r>
          <a:rPr lang="tr-TR"/>
          <a:t>kart içinde olmabilir. görselli deneyelim.</a:t>
        </a:r>
      </a:p>
    </p188:txBody>
  </p188:cm>
</p188:cmLst>
</file>

<file path=ppt/comments/modernComment_190_49DFE31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486AAE58-99B0-DF44-AAFD-C22C80D14FE6}" authorId="{8C4B4201-81DA-6F8F-C62F-0FF49938D989}" status="resolved" created="2024-01-25T10:58:22.764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311472511" sldId="277"/>
      <ac:spMk id="42" creationId="{057B12B5-5E34-4A2D-8959-E741334C4035}"/>
    </ac:deMkLst>
    <p188:txBody>
      <a:bodyPr/>
      <a:lstStyle/>
      <a:p>
        <a:r>
          <a:rPr lang="en-US"/>
          <a:t>"Türkiye" ibraresi eklememiz gerekiyor</a:t>
        </a:r>
      </a:p>
    </p188:txBody>
  </p188:cm>
  <p188:cm id="{153D8B2C-68D8-B842-A471-2C20D49F21A7}" authorId="{8C4B4201-81DA-6F8F-C62F-0FF49938D989}" created="2024-01-25T10:59:33.687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239409428" sldId="400"/>
      <ac:picMk id="6" creationId="{3665D5E2-1915-67A4-70C0-9B715A259576}"/>
    </ac:deMkLst>
    <p188:txBody>
      <a:bodyPr/>
      <a:lstStyle/>
      <a:p>
        <a:r>
          <a:rPr lang="en-US"/>
          <a:t>Daha güçlü bir mock-up kullanabiliriz belki</a:t>
        </a:r>
      </a:p>
    </p188:txBody>
    <p188:extLst>
      <p:ext xmlns:p="http://schemas.openxmlformats.org/presentationml/2006/main" uri="{57CB4572-C831-44C2-8A1C-0ADB6CCDFE69}">
        <p223:reactions xmlns:p223="http://schemas.microsoft.com/office/powerpoint/2022/03/main">
          <p223:rxn type="👍">
            <p223:instance time="2024-01-25T12:53:41.181" authorId="{AE56D1A3-FBDA-48BE-88DB-1AE1F4AC93F6}"/>
          </p223:rxn>
        </p223:reactions>
      </p:ext>
    </p188:extLst>
  </p188:cm>
</p188:cmLst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0.08855</cdr:x>
      <cdr:y>0</cdr:y>
    </cdr:from>
    <cdr:to>
      <cdr:x>0.44351</cdr:x>
      <cdr:y>0.1569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11C746D-4919-3DDE-8898-B2F43E62F6B9}"/>
            </a:ext>
          </a:extLst>
        </cdr:cNvPr>
        <cdr:cNvSpPr txBox="1"/>
      </cdr:nvSpPr>
      <cdr:spPr>
        <a:xfrm xmlns:a="http://schemas.openxmlformats.org/drawingml/2006/main">
          <a:off x="584509" y="-1"/>
          <a:ext cx="2343150" cy="7940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0.04037</cdr:x>
      <cdr:y>0.02647</cdr:y>
    </cdr:from>
    <cdr:to>
      <cdr:x>0.36467</cdr:x>
      <cdr:y>0.18581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45161A86-80B8-9D0A-1C3B-907D70372924}"/>
            </a:ext>
          </a:extLst>
        </cdr:cNvPr>
        <cdr:cNvSpPr txBox="1"/>
      </cdr:nvSpPr>
      <cdr:spPr>
        <a:xfrm xmlns:a="http://schemas.openxmlformats.org/drawingml/2006/main">
          <a:off x="155668" y="68551"/>
          <a:ext cx="1250576" cy="41267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0.01012</cdr:x>
      <cdr:y>0</cdr:y>
    </cdr:from>
    <cdr:to>
      <cdr:x>0.32893</cdr:x>
      <cdr:y>0.0662</cdr:y>
    </cdr:to>
    <cdr:sp macro="" textlink="">
      <cdr:nvSpPr>
        <cdr:cNvPr id="8" name="Metin kutusu 7">
          <a:extLst xmlns:a="http://schemas.openxmlformats.org/drawingml/2006/main">
            <a:ext uri="{FF2B5EF4-FFF2-40B4-BE49-F238E27FC236}">
              <a16:creationId xmlns:a16="http://schemas.microsoft.com/office/drawing/2014/main" id="{528B193A-6088-BE01-C203-5E28CB060875}"/>
            </a:ext>
          </a:extLst>
        </cdr:cNvPr>
        <cdr:cNvSpPr txBox="1"/>
      </cdr:nvSpPr>
      <cdr:spPr>
        <a:xfrm xmlns:a="http://schemas.openxmlformats.org/drawingml/2006/main">
          <a:off x="47076" y="0"/>
          <a:ext cx="1483022" cy="21391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</cdr:x>
      <cdr:y>0</cdr:y>
    </cdr:from>
    <cdr:to>
      <cdr:x>1</cdr:x>
      <cdr:y>0.09452</cdr:y>
    </cdr:to>
    <cdr:sp macro="" textlink="">
      <cdr:nvSpPr>
        <cdr:cNvPr id="9" name="Metin kutusu 16">
          <a:extLst xmlns:a="http://schemas.openxmlformats.org/drawingml/2006/main">
            <a:ext uri="{FF2B5EF4-FFF2-40B4-BE49-F238E27FC236}">
              <a16:creationId xmlns:a16="http://schemas.microsoft.com/office/drawing/2014/main" id="{A87B587E-25E5-F244-22DD-786916A4A66D}"/>
            </a:ext>
          </a:extLst>
        </cdr:cNvPr>
        <cdr:cNvSpPr txBox="1"/>
      </cdr:nvSpPr>
      <cdr:spPr>
        <a:xfrm xmlns:a="http://schemas.openxmlformats.org/drawingml/2006/main">
          <a:off x="0" y="0"/>
          <a:ext cx="4778693" cy="323165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en-TR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rtl="0">
            <a:defRPr sz="1500" b="1" i="0" u="none" strike="noStrike" kern="1200" spc="0" baseline="0">
              <a:solidFill>
                <a:srgbClr val="B0BFBB">
                  <a:lumMod val="50000"/>
                </a:srgbClr>
              </a:solidFill>
              <a:latin typeface="Montserrat" pitchFamily="2" charset="0"/>
              <a:ea typeface="+mn-ea"/>
              <a:cs typeface="+mn-cs"/>
            </a:defRPr>
          </a:pPr>
          <a:r>
            <a:rPr lang="en-GB" sz="15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rPr>
            <a:t>Gross Public Debt Stock as % of GDP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0.27552</cdr:x>
      <cdr:y>0.73251</cdr:y>
    </cdr:from>
    <cdr:to>
      <cdr:x>0.67695</cdr:x>
      <cdr:y>0.93353</cdr:y>
    </cdr:to>
    <cdr:sp macro="" textlink="">
      <cdr:nvSpPr>
        <cdr:cNvPr id="8" name="Metin kutusu 7">
          <a:extLst xmlns:a="http://schemas.openxmlformats.org/drawingml/2006/main">
            <a:ext uri="{FF2B5EF4-FFF2-40B4-BE49-F238E27FC236}">
              <a16:creationId xmlns:a16="http://schemas.microsoft.com/office/drawing/2014/main" id="{C1CD14E0-431C-584C-81D0-F1BF18D31902}"/>
            </a:ext>
          </a:extLst>
        </cdr:cNvPr>
        <cdr:cNvSpPr txBox="1"/>
      </cdr:nvSpPr>
      <cdr:spPr>
        <a:xfrm xmlns:a="http://schemas.openxmlformats.org/drawingml/2006/main">
          <a:off x="1464365" y="2511121"/>
          <a:ext cx="2133600" cy="6891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0.42865</cdr:x>
      <cdr:y>0.67458</cdr:y>
    </cdr:from>
    <cdr:to>
      <cdr:x>0.83487</cdr:x>
      <cdr:y>0.83694</cdr:y>
    </cdr:to>
    <cdr:sp macro="" textlink="">
      <cdr:nvSpPr>
        <cdr:cNvPr id="9" name="Metin kutusu 8">
          <a:extLst xmlns:a="http://schemas.openxmlformats.org/drawingml/2006/main">
            <a:ext uri="{FF2B5EF4-FFF2-40B4-BE49-F238E27FC236}">
              <a16:creationId xmlns:a16="http://schemas.microsoft.com/office/drawing/2014/main" id="{C34B85A1-F004-0B03-783F-5BC167A4F767}"/>
            </a:ext>
          </a:extLst>
        </cdr:cNvPr>
        <cdr:cNvSpPr txBox="1"/>
      </cdr:nvSpPr>
      <cdr:spPr>
        <a:xfrm xmlns:a="http://schemas.openxmlformats.org/drawingml/2006/main">
          <a:off x="2278272" y="2312528"/>
          <a:ext cx="2159000" cy="5565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r"/>
          <a:r>
            <a:rPr lang="tr-TR" sz="1000" kern="1200">
              <a:solidFill>
                <a:srgbClr val="F9B3A8"/>
              </a:solidFill>
              <a:latin typeface="Montserrat" pitchFamily="2" charset="0"/>
            </a:rPr>
            <a:t>Temporary effect of </a:t>
          </a:r>
        </a:p>
        <a:p xmlns:a="http://schemas.openxmlformats.org/drawingml/2006/main">
          <a:pPr algn="r"/>
          <a:r>
            <a:rPr lang="tr-TR" sz="1000" b="1" kern="1200">
              <a:solidFill>
                <a:srgbClr val="F9B3A8"/>
              </a:solidFill>
              <a:latin typeface="Montserrat" pitchFamily="2" charset="0"/>
            </a:rPr>
            <a:t>2023 devastating earthquake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0.34817</cdr:x>
      <cdr:y>0.06178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9D20F86-14CC-9F9C-AAA7-E4B5D5EF395D}"/>
            </a:ext>
          </a:extLst>
        </cdr:cNvPr>
        <cdr:cNvSpPr txBox="1"/>
      </cdr:nvSpPr>
      <cdr:spPr>
        <a:xfrm xmlns:a="http://schemas.openxmlformats.org/drawingml/2006/main">
          <a:off x="0" y="0"/>
          <a:ext cx="18083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pPr algn="l"/>
          <a:r>
            <a:rPr lang="tr-TR" sz="1100" b="1" kern="1200">
              <a:solidFill>
                <a:srgbClr val="D9CEBB"/>
              </a:solidFill>
              <a:latin typeface="Montserrat" pitchFamily="2" charset="0"/>
            </a:rPr>
            <a:t>World ($ Trillion, RHS)</a:t>
          </a:r>
        </a:p>
      </cdr:txBody>
    </cdr:sp>
  </cdr:relSizeAnchor>
  <cdr:relSizeAnchor xmlns:cdr="http://schemas.openxmlformats.org/drawingml/2006/chartDrawing">
    <cdr:from>
      <cdr:x>0.63367</cdr:x>
      <cdr:y>0</cdr:y>
    </cdr:from>
    <cdr:to>
      <cdr:x>0.99904</cdr:x>
      <cdr:y>0.06178</cdr:y>
    </cdr:to>
    <cdr:sp macro="" textlink="">
      <cdr:nvSpPr>
        <cdr:cNvPr id="3" name="Metin kutusu 1">
          <a:extLst xmlns:a="http://schemas.openxmlformats.org/drawingml/2006/main">
            <a:ext uri="{FF2B5EF4-FFF2-40B4-BE49-F238E27FC236}">
              <a16:creationId xmlns:a16="http://schemas.microsoft.com/office/drawing/2014/main" id="{FA44953E-0D9E-9B9A-13EF-1C84E83395E8}"/>
            </a:ext>
          </a:extLst>
        </cdr:cNvPr>
        <cdr:cNvSpPr txBox="1"/>
      </cdr:nvSpPr>
      <cdr:spPr>
        <a:xfrm xmlns:a="http://schemas.openxmlformats.org/drawingml/2006/main">
          <a:off x="3291145" y="0"/>
          <a:ext cx="18976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lIns="0" tIns="0" rIns="0" bIns="0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r"/>
          <a:r>
            <a:rPr lang="tr-TR" sz="1100" b="1" kern="1200">
              <a:solidFill>
                <a:srgbClr val="356979"/>
              </a:solidFill>
              <a:latin typeface="Montserrat" pitchFamily="2" charset="0"/>
            </a:rPr>
            <a:t>Türkiye ($ Billion, LHS)</a:t>
          </a:r>
        </a:p>
      </cdr:txBody>
    </cdr:sp>
  </cdr:relSizeAnchor>
  <cdr:relSizeAnchor xmlns:cdr="http://schemas.openxmlformats.org/drawingml/2006/chartDrawing">
    <cdr:from>
      <cdr:x>0.53726</cdr:x>
      <cdr:y>0.14566</cdr:y>
    </cdr:from>
    <cdr:to>
      <cdr:x>0.75949</cdr:x>
      <cdr:y>0.22919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09C237E4-EA23-D868-709F-F208B86A0F95}"/>
            </a:ext>
          </a:extLst>
        </cdr:cNvPr>
        <cdr:cNvSpPr txBox="1"/>
      </cdr:nvSpPr>
      <cdr:spPr>
        <a:xfrm xmlns:a="http://schemas.openxmlformats.org/drawingml/2006/main">
          <a:off x="2790372" y="570640"/>
          <a:ext cx="1154247" cy="3272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0.12769</cdr:x>
      <cdr:y>0.02996</cdr:y>
    </cdr:from>
    <cdr:to>
      <cdr:x>0.59681</cdr:x>
      <cdr:y>0.12245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D5B2B592-DD0A-72C3-C0BC-04082CAAE3EF}"/>
            </a:ext>
          </a:extLst>
        </cdr:cNvPr>
        <cdr:cNvSpPr txBox="1"/>
      </cdr:nvSpPr>
      <cdr:spPr>
        <a:xfrm xmlns:a="http://schemas.openxmlformats.org/drawingml/2006/main">
          <a:off x="423615" y="108728"/>
          <a:ext cx="1556238" cy="33570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</cdr:x>
      <cdr:y>0</cdr:y>
    </cdr:from>
    <cdr:to>
      <cdr:x>1</cdr:x>
      <cdr:y>0.09932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C0BE93F3-3EF2-F124-CFCA-3E6690A6FD16}"/>
            </a:ext>
          </a:extLst>
        </cdr:cNvPr>
        <cdr:cNvSpPr txBox="1"/>
      </cdr:nvSpPr>
      <cdr:spPr>
        <a:xfrm xmlns:a="http://schemas.openxmlformats.org/drawingml/2006/main">
          <a:off x="0" y="0"/>
          <a:ext cx="3317419" cy="36048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endParaRPr lang="tr-TR" sz="1500" kern="1200">
            <a:solidFill>
              <a:srgbClr val="356979"/>
            </a:solidFill>
            <a:latin typeface="Montserrat" pitchFamily="2" charset="0"/>
          </a:endParaRPr>
        </a:p>
      </cdr:txBody>
    </cdr: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0.34817</cdr:x>
      <cdr:y>0.06178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9D20F86-14CC-9F9C-AAA7-E4B5D5EF395D}"/>
            </a:ext>
          </a:extLst>
        </cdr:cNvPr>
        <cdr:cNvSpPr txBox="1"/>
      </cdr:nvSpPr>
      <cdr:spPr>
        <a:xfrm xmlns:a="http://schemas.openxmlformats.org/drawingml/2006/main">
          <a:off x="0" y="0"/>
          <a:ext cx="18083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pPr algn="l"/>
          <a:r>
            <a:rPr lang="tr-TR" sz="1100" b="1" kern="1200">
              <a:solidFill>
                <a:srgbClr val="D9CEBB"/>
              </a:solidFill>
              <a:latin typeface="Montserrat" pitchFamily="2" charset="0"/>
            </a:rPr>
            <a:t>World ($ Trillion, RHS)</a:t>
          </a:r>
        </a:p>
      </cdr:txBody>
    </cdr:sp>
  </cdr:relSizeAnchor>
  <cdr:relSizeAnchor xmlns:cdr="http://schemas.openxmlformats.org/drawingml/2006/chartDrawing">
    <cdr:from>
      <cdr:x>0.63367</cdr:x>
      <cdr:y>0</cdr:y>
    </cdr:from>
    <cdr:to>
      <cdr:x>0.99904</cdr:x>
      <cdr:y>0.06178</cdr:y>
    </cdr:to>
    <cdr:sp macro="" textlink="">
      <cdr:nvSpPr>
        <cdr:cNvPr id="3" name="Metin kutusu 1">
          <a:extLst xmlns:a="http://schemas.openxmlformats.org/drawingml/2006/main">
            <a:ext uri="{FF2B5EF4-FFF2-40B4-BE49-F238E27FC236}">
              <a16:creationId xmlns:a16="http://schemas.microsoft.com/office/drawing/2014/main" id="{FA44953E-0D9E-9B9A-13EF-1C84E83395E8}"/>
            </a:ext>
          </a:extLst>
        </cdr:cNvPr>
        <cdr:cNvSpPr txBox="1"/>
      </cdr:nvSpPr>
      <cdr:spPr>
        <a:xfrm xmlns:a="http://schemas.openxmlformats.org/drawingml/2006/main">
          <a:off x="3291145" y="0"/>
          <a:ext cx="18976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lIns="0" tIns="0" rIns="0" bIns="0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r"/>
          <a:r>
            <a:rPr lang="tr-TR" sz="1100" b="1" kern="1200">
              <a:solidFill>
                <a:srgbClr val="356979"/>
              </a:solidFill>
              <a:latin typeface="Montserrat" pitchFamily="2" charset="0"/>
            </a:rPr>
            <a:t>Türkiye ($ Billion, LHS)</a:t>
          </a:r>
        </a:p>
      </cdr:txBody>
    </cdr:sp>
  </cdr:relSizeAnchor>
  <cdr:relSizeAnchor xmlns:cdr="http://schemas.openxmlformats.org/drawingml/2006/chartDrawing">
    <cdr:from>
      <cdr:x>0.53726</cdr:x>
      <cdr:y>0.14566</cdr:y>
    </cdr:from>
    <cdr:to>
      <cdr:x>0.75949</cdr:x>
      <cdr:y>0.22919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09C237E4-EA23-D868-709F-F208B86A0F95}"/>
            </a:ext>
          </a:extLst>
        </cdr:cNvPr>
        <cdr:cNvSpPr txBox="1"/>
      </cdr:nvSpPr>
      <cdr:spPr>
        <a:xfrm xmlns:a="http://schemas.openxmlformats.org/drawingml/2006/main">
          <a:off x="2790372" y="570640"/>
          <a:ext cx="1154247" cy="3272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</c:userShapes>
</file>

<file path=ppt/drawings/drawing8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0.34817</cdr:x>
      <cdr:y>0.06178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9D20F86-14CC-9F9C-AAA7-E4B5D5EF395D}"/>
            </a:ext>
          </a:extLst>
        </cdr:cNvPr>
        <cdr:cNvSpPr txBox="1"/>
      </cdr:nvSpPr>
      <cdr:spPr>
        <a:xfrm xmlns:a="http://schemas.openxmlformats.org/drawingml/2006/main">
          <a:off x="0" y="0"/>
          <a:ext cx="18083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pPr algn="l"/>
          <a:r>
            <a:rPr lang="tr-TR" sz="1100" b="1" kern="1200">
              <a:solidFill>
                <a:srgbClr val="D9CEBB"/>
              </a:solidFill>
              <a:latin typeface="Montserrat" pitchFamily="2" charset="0"/>
            </a:rPr>
            <a:t>World ($ Trillion, RHS)</a:t>
          </a:r>
        </a:p>
      </cdr:txBody>
    </cdr:sp>
  </cdr:relSizeAnchor>
  <cdr:relSizeAnchor xmlns:cdr="http://schemas.openxmlformats.org/drawingml/2006/chartDrawing">
    <cdr:from>
      <cdr:x>0.63367</cdr:x>
      <cdr:y>0</cdr:y>
    </cdr:from>
    <cdr:to>
      <cdr:x>0.99904</cdr:x>
      <cdr:y>0.06178</cdr:y>
    </cdr:to>
    <cdr:sp macro="" textlink="">
      <cdr:nvSpPr>
        <cdr:cNvPr id="3" name="Metin kutusu 1">
          <a:extLst xmlns:a="http://schemas.openxmlformats.org/drawingml/2006/main">
            <a:ext uri="{FF2B5EF4-FFF2-40B4-BE49-F238E27FC236}">
              <a16:creationId xmlns:a16="http://schemas.microsoft.com/office/drawing/2014/main" id="{FA44953E-0D9E-9B9A-13EF-1C84E83395E8}"/>
            </a:ext>
          </a:extLst>
        </cdr:cNvPr>
        <cdr:cNvSpPr txBox="1"/>
      </cdr:nvSpPr>
      <cdr:spPr>
        <a:xfrm xmlns:a="http://schemas.openxmlformats.org/drawingml/2006/main">
          <a:off x="3291145" y="0"/>
          <a:ext cx="1897634" cy="2420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lIns="0" tIns="0" rIns="0" bIns="0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r"/>
          <a:r>
            <a:rPr lang="tr-TR" sz="1100" b="1" kern="1200">
              <a:solidFill>
                <a:srgbClr val="356979"/>
              </a:solidFill>
              <a:latin typeface="Montserrat" pitchFamily="2" charset="0"/>
            </a:rPr>
            <a:t>Türkiye ($ Billion, LHS)</a:t>
          </a:r>
        </a:p>
      </cdr:txBody>
    </cdr:sp>
  </cdr:relSizeAnchor>
  <cdr:relSizeAnchor xmlns:cdr="http://schemas.openxmlformats.org/drawingml/2006/chartDrawing">
    <cdr:from>
      <cdr:x>0.53726</cdr:x>
      <cdr:y>0.14566</cdr:y>
    </cdr:from>
    <cdr:to>
      <cdr:x>0.75949</cdr:x>
      <cdr:y>0.22919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09C237E4-EA23-D868-709F-F208B86A0F95}"/>
            </a:ext>
          </a:extLst>
        </cdr:cNvPr>
        <cdr:cNvSpPr txBox="1"/>
      </cdr:nvSpPr>
      <cdr:spPr>
        <a:xfrm xmlns:a="http://schemas.openxmlformats.org/drawingml/2006/main">
          <a:off x="2790372" y="570640"/>
          <a:ext cx="1154247" cy="3272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</c:userShapes>
</file>

<file path=ppt/drawings/drawing9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0.39267</cdr:x>
      <cdr:y>0.11363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29492E8F-DA80-D334-3D39-E1F816F0629D}"/>
            </a:ext>
          </a:extLst>
        </cdr:cNvPr>
        <cdr:cNvSpPr txBox="1"/>
      </cdr:nvSpPr>
      <cdr:spPr>
        <a:xfrm xmlns:a="http://schemas.openxmlformats.org/drawingml/2006/main">
          <a:off x="-82880" y="-127897"/>
          <a:ext cx="1672855" cy="46074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0.0381</cdr:x>
      <cdr:y>0</cdr:y>
    </cdr:from>
    <cdr:to>
      <cdr:x>1</cdr:x>
      <cdr:y>0.07103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43043799-18DA-A263-DA3A-220EE887B230}"/>
            </a:ext>
          </a:extLst>
        </cdr:cNvPr>
        <cdr:cNvSpPr txBox="1"/>
      </cdr:nvSpPr>
      <cdr:spPr>
        <a:xfrm xmlns:a="http://schemas.openxmlformats.org/drawingml/2006/main">
          <a:off x="111655" y="0"/>
          <a:ext cx="2818833" cy="2531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Female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Age Distribution </a:t>
          </a:r>
        </a:p>
      </cdr:txBody>
    </cdr:sp>
  </cdr:relSizeAnchor>
  <cdr:relSizeAnchor xmlns:cdr="http://schemas.openxmlformats.org/drawingml/2006/chartDrawing">
    <cdr:from>
      <cdr:x>0.07777</cdr:x>
      <cdr:y>0.16158</cdr:y>
    </cdr:from>
    <cdr:to>
      <cdr:x>0.39991</cdr:x>
      <cdr:y>0.24247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4C6FAF5B-0B66-871D-2B02-93BC4D0282FD}"/>
            </a:ext>
          </a:extLst>
        </cdr:cNvPr>
        <cdr:cNvSpPr txBox="1"/>
      </cdr:nvSpPr>
      <cdr:spPr>
        <a:xfrm xmlns:a="http://schemas.openxmlformats.org/drawingml/2006/main">
          <a:off x="227904" y="575855"/>
          <a:ext cx="944028" cy="2882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F0A547"/>
              </a:solidFill>
              <a:latin typeface="Montserrat" pitchFamily="2" charset="0"/>
            </a:rPr>
            <a:t>Türkiye</a:t>
          </a:r>
        </a:p>
      </cdr:txBody>
    </cdr:sp>
  </cdr:relSizeAnchor>
  <cdr:relSizeAnchor xmlns:cdr="http://schemas.openxmlformats.org/drawingml/2006/chartDrawing">
    <cdr:from>
      <cdr:x>0.61349</cdr:x>
      <cdr:y>0.24736</cdr:y>
    </cdr:from>
    <cdr:to>
      <cdr:x>0.92592</cdr:x>
      <cdr:y>0.32825</cdr:y>
    </cdr:to>
    <cdr:sp macro="" textlink="">
      <cdr:nvSpPr>
        <cdr:cNvPr id="5" name="Metin kutusu 1">
          <a:extLst xmlns:a="http://schemas.openxmlformats.org/drawingml/2006/main">
            <a:ext uri="{FF2B5EF4-FFF2-40B4-BE49-F238E27FC236}">
              <a16:creationId xmlns:a16="http://schemas.microsoft.com/office/drawing/2014/main" id="{FC2B1F25-C926-A495-FED6-09B0B0A1AE03}"/>
            </a:ext>
          </a:extLst>
        </cdr:cNvPr>
        <cdr:cNvSpPr txBox="1"/>
      </cdr:nvSpPr>
      <cdr:spPr>
        <a:xfrm xmlns:a="http://schemas.openxmlformats.org/drawingml/2006/main">
          <a:off x="1797837" y="993561"/>
          <a:ext cx="915568" cy="3249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tr-TR" sz="1500" b="1" kern="1200">
              <a:solidFill>
                <a:srgbClr val="67B5C0"/>
              </a:solidFill>
              <a:latin typeface="Montserrat" pitchFamily="2" charset="0"/>
            </a:rPr>
            <a:t>Europe</a:t>
          </a:r>
        </a:p>
      </cdr:txBody>
    </cdr:sp>
  </cdr:relSizeAnchor>
</c:userShapes>
</file>

<file path=ppt/drawings/drawing10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0.39267</cdr:x>
      <cdr:y>0.11363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29492E8F-DA80-D334-3D39-E1F816F0629D}"/>
            </a:ext>
          </a:extLst>
        </cdr:cNvPr>
        <cdr:cNvSpPr txBox="1"/>
      </cdr:nvSpPr>
      <cdr:spPr>
        <a:xfrm xmlns:a="http://schemas.openxmlformats.org/drawingml/2006/main">
          <a:off x="-82880" y="-127897"/>
          <a:ext cx="1672855" cy="46074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0.03434</cdr:x>
      <cdr:y>0</cdr:y>
    </cdr:from>
    <cdr:to>
      <cdr:x>1</cdr:x>
      <cdr:y>0.07103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43043799-18DA-A263-DA3A-220EE887B230}"/>
            </a:ext>
          </a:extLst>
        </cdr:cNvPr>
        <cdr:cNvSpPr txBox="1"/>
      </cdr:nvSpPr>
      <cdr:spPr>
        <a:xfrm xmlns:a="http://schemas.openxmlformats.org/drawingml/2006/main">
          <a:off x="100748" y="0"/>
          <a:ext cx="2833252" cy="2531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Male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Age Distribution </a:t>
          </a:r>
        </a:p>
      </cdr:txBody>
    </cdr:sp>
  </cdr:relSizeAnchor>
  <cdr:relSizeAnchor xmlns:cdr="http://schemas.openxmlformats.org/drawingml/2006/chartDrawing">
    <cdr:from>
      <cdr:x>0.07858</cdr:x>
      <cdr:y>0.16158</cdr:y>
    </cdr:from>
    <cdr:to>
      <cdr:x>0.40332</cdr:x>
      <cdr:y>0.24247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4C6FAF5B-0B66-871D-2B02-93BC4D0282FD}"/>
            </a:ext>
          </a:extLst>
        </cdr:cNvPr>
        <cdr:cNvSpPr txBox="1"/>
      </cdr:nvSpPr>
      <cdr:spPr>
        <a:xfrm xmlns:a="http://schemas.openxmlformats.org/drawingml/2006/main">
          <a:off x="230565" y="575855"/>
          <a:ext cx="952787" cy="2882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F0A547"/>
              </a:solidFill>
              <a:latin typeface="Montserrat" pitchFamily="2" charset="0"/>
            </a:rPr>
            <a:t>Türkiye</a:t>
          </a:r>
        </a:p>
      </cdr:txBody>
    </cdr:sp>
  </cdr:relSizeAnchor>
  <cdr:relSizeAnchor xmlns:cdr="http://schemas.openxmlformats.org/drawingml/2006/chartDrawing">
    <cdr:from>
      <cdr:x>0.60925</cdr:x>
      <cdr:y>0.24736</cdr:y>
    </cdr:from>
    <cdr:to>
      <cdr:x>0.92592</cdr:x>
      <cdr:y>0.32825</cdr:y>
    </cdr:to>
    <cdr:sp macro="" textlink="">
      <cdr:nvSpPr>
        <cdr:cNvPr id="5" name="Metin kutusu 1">
          <a:extLst xmlns:a="http://schemas.openxmlformats.org/drawingml/2006/main">
            <a:ext uri="{FF2B5EF4-FFF2-40B4-BE49-F238E27FC236}">
              <a16:creationId xmlns:a16="http://schemas.microsoft.com/office/drawing/2014/main" id="{FC2B1F25-C926-A495-FED6-09B0B0A1AE03}"/>
            </a:ext>
          </a:extLst>
        </cdr:cNvPr>
        <cdr:cNvSpPr txBox="1"/>
      </cdr:nvSpPr>
      <cdr:spPr>
        <a:xfrm xmlns:a="http://schemas.openxmlformats.org/drawingml/2006/main">
          <a:off x="1787543" y="993570"/>
          <a:ext cx="929106" cy="3249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tr-TR" sz="1500" b="1" kern="1200">
              <a:solidFill>
                <a:srgbClr val="67B5C0"/>
              </a:solidFill>
              <a:latin typeface="Montserrat" pitchFamily="2" charset="0"/>
            </a:rPr>
            <a:t>Europe</a:t>
          </a:r>
        </a:p>
      </cdr:txBody>
    </cdr:sp>
  </cdr:relSizeAnchor>
</c:userShapes>
</file>

<file path=ppt/drawings/drawing11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0.75916</cdr:x>
      <cdr:y>0.28882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C2303453-86E4-F12B-9B8E-215C6C2D7FEF}"/>
            </a:ext>
          </a:extLst>
        </cdr:cNvPr>
        <cdr:cNvSpPr txBox="1"/>
      </cdr:nvSpPr>
      <cdr:spPr>
        <a:xfrm xmlns:a="http://schemas.openxmlformats.org/drawingml/2006/main">
          <a:off x="0" y="0"/>
          <a:ext cx="3157538" cy="4873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Working Age Population</a:t>
          </a:r>
        </a:p>
        <a:p xmlns:a="http://schemas.openxmlformats.org/drawingml/2006/main">
          <a:r>
            <a:rPr lang="tr-TR" sz="1000" kern="1200">
              <a:solidFill>
                <a:srgbClr val="356979"/>
              </a:solidFill>
              <a:latin typeface="Montserrat" pitchFamily="2" charset="0"/>
            </a:rPr>
            <a:t>(15-64+, index: 2014=100)</a:t>
          </a:r>
        </a:p>
      </cdr:txBody>
    </cdr:sp>
  </cdr:relSizeAnchor>
</c:userShapes>
</file>

<file path=ppt/drawings/drawing1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0.75916</cdr:x>
      <cdr:y>0.28882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C2303453-86E4-F12B-9B8E-215C6C2D7FEF}"/>
            </a:ext>
          </a:extLst>
        </cdr:cNvPr>
        <cdr:cNvSpPr txBox="1"/>
      </cdr:nvSpPr>
      <cdr:spPr>
        <a:xfrm xmlns:a="http://schemas.openxmlformats.org/drawingml/2006/main">
          <a:off x="0" y="0"/>
          <a:ext cx="3157538" cy="4873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Total Dependency Ratio</a:t>
          </a:r>
        </a:p>
        <a:p xmlns:a="http://schemas.openxmlformats.org/drawingml/2006/main">
          <a:r>
            <a:rPr lang="tr-TR" sz="1000" kern="1200">
              <a:solidFill>
                <a:srgbClr val="356979"/>
              </a:solidFill>
              <a:latin typeface="Montserrat" pitchFamily="2" charset="0"/>
            </a:rPr>
            <a:t>(%, (Age 0-14 &amp; 65+)/(Age 15-64)</a:t>
          </a:r>
        </a:p>
      </cdr:txBody>
    </cdr:sp>
  </cdr:relSizeAnchor>
</c:userShapes>
</file>

<file path=ppt/drawings/drawing13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0.39267</cdr:x>
      <cdr:y>0.11363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29492E8F-DA80-D334-3D39-E1F816F0629D}"/>
            </a:ext>
          </a:extLst>
        </cdr:cNvPr>
        <cdr:cNvSpPr txBox="1"/>
      </cdr:nvSpPr>
      <cdr:spPr>
        <a:xfrm xmlns:a="http://schemas.openxmlformats.org/drawingml/2006/main">
          <a:off x="-82880" y="-127897"/>
          <a:ext cx="1672855" cy="46074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0.0381</cdr:x>
      <cdr:y>0</cdr:y>
    </cdr:from>
    <cdr:to>
      <cdr:x>1</cdr:x>
      <cdr:y>0.07103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43043799-18DA-A263-DA3A-220EE887B230}"/>
            </a:ext>
          </a:extLst>
        </cdr:cNvPr>
        <cdr:cNvSpPr txBox="1"/>
      </cdr:nvSpPr>
      <cdr:spPr>
        <a:xfrm xmlns:a="http://schemas.openxmlformats.org/drawingml/2006/main">
          <a:off x="111655" y="0"/>
          <a:ext cx="2818833" cy="2531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Female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Age Distribution </a:t>
          </a:r>
        </a:p>
      </cdr:txBody>
    </cdr:sp>
  </cdr:relSizeAnchor>
  <cdr:relSizeAnchor xmlns:cdr="http://schemas.openxmlformats.org/drawingml/2006/chartDrawing">
    <cdr:from>
      <cdr:x>0.07777</cdr:x>
      <cdr:y>0.16158</cdr:y>
    </cdr:from>
    <cdr:to>
      <cdr:x>0.39991</cdr:x>
      <cdr:y>0.24247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4C6FAF5B-0B66-871D-2B02-93BC4D0282FD}"/>
            </a:ext>
          </a:extLst>
        </cdr:cNvPr>
        <cdr:cNvSpPr txBox="1"/>
      </cdr:nvSpPr>
      <cdr:spPr>
        <a:xfrm xmlns:a="http://schemas.openxmlformats.org/drawingml/2006/main">
          <a:off x="227904" y="575855"/>
          <a:ext cx="944028" cy="2882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F0A547"/>
              </a:solidFill>
              <a:latin typeface="Montserrat" pitchFamily="2" charset="0"/>
            </a:rPr>
            <a:t>Türkiye</a:t>
          </a:r>
        </a:p>
      </cdr:txBody>
    </cdr:sp>
  </cdr:relSizeAnchor>
  <cdr:relSizeAnchor xmlns:cdr="http://schemas.openxmlformats.org/drawingml/2006/chartDrawing">
    <cdr:from>
      <cdr:x>0.61349</cdr:x>
      <cdr:y>0.24736</cdr:y>
    </cdr:from>
    <cdr:to>
      <cdr:x>0.92592</cdr:x>
      <cdr:y>0.32825</cdr:y>
    </cdr:to>
    <cdr:sp macro="" textlink="">
      <cdr:nvSpPr>
        <cdr:cNvPr id="5" name="Metin kutusu 1">
          <a:extLst xmlns:a="http://schemas.openxmlformats.org/drawingml/2006/main">
            <a:ext uri="{FF2B5EF4-FFF2-40B4-BE49-F238E27FC236}">
              <a16:creationId xmlns:a16="http://schemas.microsoft.com/office/drawing/2014/main" id="{FC2B1F25-C926-A495-FED6-09B0B0A1AE03}"/>
            </a:ext>
          </a:extLst>
        </cdr:cNvPr>
        <cdr:cNvSpPr txBox="1"/>
      </cdr:nvSpPr>
      <cdr:spPr>
        <a:xfrm xmlns:a="http://schemas.openxmlformats.org/drawingml/2006/main">
          <a:off x="1797837" y="993561"/>
          <a:ext cx="915568" cy="3249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tr-TR" sz="1500" b="1" kern="1200">
              <a:solidFill>
                <a:srgbClr val="67B5C0"/>
              </a:solidFill>
              <a:latin typeface="Montserrat" pitchFamily="2" charset="0"/>
            </a:rPr>
            <a:t>Europe</a:t>
          </a:r>
        </a:p>
      </cdr:txBody>
    </cdr:sp>
  </cdr:relSizeAnchor>
</c:userShapes>
</file>

<file path=ppt/drawings/drawing14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0.39267</cdr:x>
      <cdr:y>0.11363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29492E8F-DA80-D334-3D39-E1F816F0629D}"/>
            </a:ext>
          </a:extLst>
        </cdr:cNvPr>
        <cdr:cNvSpPr txBox="1"/>
      </cdr:nvSpPr>
      <cdr:spPr>
        <a:xfrm xmlns:a="http://schemas.openxmlformats.org/drawingml/2006/main">
          <a:off x="-82880" y="-127897"/>
          <a:ext cx="1672855" cy="46074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0.03434</cdr:x>
      <cdr:y>0</cdr:y>
    </cdr:from>
    <cdr:to>
      <cdr:x>1</cdr:x>
      <cdr:y>0.07103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43043799-18DA-A263-DA3A-220EE887B230}"/>
            </a:ext>
          </a:extLst>
        </cdr:cNvPr>
        <cdr:cNvSpPr txBox="1"/>
      </cdr:nvSpPr>
      <cdr:spPr>
        <a:xfrm xmlns:a="http://schemas.openxmlformats.org/drawingml/2006/main">
          <a:off x="100748" y="0"/>
          <a:ext cx="2833252" cy="2531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Male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Age Distribution </a:t>
          </a:r>
        </a:p>
      </cdr:txBody>
    </cdr:sp>
  </cdr:relSizeAnchor>
  <cdr:relSizeAnchor xmlns:cdr="http://schemas.openxmlformats.org/drawingml/2006/chartDrawing">
    <cdr:from>
      <cdr:x>0.07858</cdr:x>
      <cdr:y>0.16158</cdr:y>
    </cdr:from>
    <cdr:to>
      <cdr:x>0.40332</cdr:x>
      <cdr:y>0.24247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4C6FAF5B-0B66-871D-2B02-93BC4D0282FD}"/>
            </a:ext>
          </a:extLst>
        </cdr:cNvPr>
        <cdr:cNvSpPr txBox="1"/>
      </cdr:nvSpPr>
      <cdr:spPr>
        <a:xfrm xmlns:a="http://schemas.openxmlformats.org/drawingml/2006/main">
          <a:off x="230565" y="575855"/>
          <a:ext cx="952787" cy="2882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F0A547"/>
              </a:solidFill>
              <a:latin typeface="Montserrat" pitchFamily="2" charset="0"/>
            </a:rPr>
            <a:t>Türkiye</a:t>
          </a:r>
        </a:p>
      </cdr:txBody>
    </cdr:sp>
  </cdr:relSizeAnchor>
  <cdr:relSizeAnchor xmlns:cdr="http://schemas.openxmlformats.org/drawingml/2006/chartDrawing">
    <cdr:from>
      <cdr:x>0.60925</cdr:x>
      <cdr:y>0.24736</cdr:y>
    </cdr:from>
    <cdr:to>
      <cdr:x>0.92592</cdr:x>
      <cdr:y>0.32825</cdr:y>
    </cdr:to>
    <cdr:sp macro="" textlink="">
      <cdr:nvSpPr>
        <cdr:cNvPr id="5" name="Metin kutusu 1">
          <a:extLst xmlns:a="http://schemas.openxmlformats.org/drawingml/2006/main">
            <a:ext uri="{FF2B5EF4-FFF2-40B4-BE49-F238E27FC236}">
              <a16:creationId xmlns:a16="http://schemas.microsoft.com/office/drawing/2014/main" id="{FC2B1F25-C926-A495-FED6-09B0B0A1AE03}"/>
            </a:ext>
          </a:extLst>
        </cdr:cNvPr>
        <cdr:cNvSpPr txBox="1"/>
      </cdr:nvSpPr>
      <cdr:spPr>
        <a:xfrm xmlns:a="http://schemas.openxmlformats.org/drawingml/2006/main">
          <a:off x="1787543" y="993570"/>
          <a:ext cx="929106" cy="3249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tr-TR" sz="1500" b="1" kern="1200">
              <a:solidFill>
                <a:srgbClr val="67B5C0"/>
              </a:solidFill>
              <a:latin typeface="Montserrat" pitchFamily="2" charset="0"/>
            </a:rPr>
            <a:t>Europe</a:t>
          </a:r>
        </a:p>
      </cdr:txBody>
    </cdr:sp>
  </cdr:relSizeAnchor>
</c:userShapes>
</file>

<file path=ppt/drawings/drawing15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0.75916</cdr:x>
      <cdr:y>0.28882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C2303453-86E4-F12B-9B8E-215C6C2D7FEF}"/>
            </a:ext>
          </a:extLst>
        </cdr:cNvPr>
        <cdr:cNvSpPr txBox="1"/>
      </cdr:nvSpPr>
      <cdr:spPr>
        <a:xfrm xmlns:a="http://schemas.openxmlformats.org/drawingml/2006/main">
          <a:off x="0" y="0"/>
          <a:ext cx="3157538" cy="4873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Working Age Population</a:t>
          </a:r>
        </a:p>
        <a:p xmlns:a="http://schemas.openxmlformats.org/drawingml/2006/main">
          <a:r>
            <a:rPr lang="tr-TR" sz="1000" kern="1200">
              <a:solidFill>
                <a:srgbClr val="356979"/>
              </a:solidFill>
              <a:latin typeface="Montserrat" pitchFamily="2" charset="0"/>
            </a:rPr>
            <a:t>(15-64+, index: 2014=100)</a:t>
          </a:r>
        </a:p>
      </cdr:txBody>
    </cdr:sp>
  </cdr:relSizeAnchor>
</c:userShapes>
</file>

<file path=ppt/drawings/drawing16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0.75916</cdr:x>
      <cdr:y>0.28882</cdr:y>
    </cdr:to>
    <cdr:sp macro="" textlink="">
      <cdr:nvSpPr>
        <cdr:cNvPr id="4" name="Metin kutusu 3">
          <a:extLst xmlns:a="http://schemas.openxmlformats.org/drawingml/2006/main">
            <a:ext uri="{FF2B5EF4-FFF2-40B4-BE49-F238E27FC236}">
              <a16:creationId xmlns:a16="http://schemas.microsoft.com/office/drawing/2014/main" id="{C2303453-86E4-F12B-9B8E-215C6C2D7FEF}"/>
            </a:ext>
          </a:extLst>
        </cdr:cNvPr>
        <cdr:cNvSpPr txBox="1"/>
      </cdr:nvSpPr>
      <cdr:spPr>
        <a:xfrm xmlns:a="http://schemas.openxmlformats.org/drawingml/2006/main">
          <a:off x="0" y="0"/>
          <a:ext cx="3157538" cy="48739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Total Dependency Ratio</a:t>
          </a:r>
        </a:p>
        <a:p xmlns:a="http://schemas.openxmlformats.org/drawingml/2006/main">
          <a:r>
            <a:rPr lang="tr-TR" sz="1000" kern="1200">
              <a:solidFill>
                <a:srgbClr val="356979"/>
              </a:solidFill>
              <a:latin typeface="Montserrat" pitchFamily="2" charset="0"/>
            </a:rPr>
            <a:t>(%, (Age 0-14 &amp; 65+)/(Age 15-64)</a:t>
          </a:r>
        </a:p>
      </cdr:txBody>
    </cdr:sp>
  </cdr:relSizeAnchor>
</c:userShapes>
</file>

<file path=ppt/drawings/drawing17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0.23832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B4A2EC37-EFDF-0621-CDAB-CC35CFC4AACC}"/>
            </a:ext>
          </a:extLst>
        </cdr:cNvPr>
        <cdr:cNvSpPr txBox="1"/>
      </cdr:nvSpPr>
      <cdr:spPr>
        <a:xfrm xmlns:a="http://schemas.openxmlformats.org/drawingml/2006/main">
          <a:off x="0" y="0"/>
          <a:ext cx="3227614" cy="5299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Availability of Qualified Engineers</a:t>
          </a:r>
        </a:p>
        <a:p xmlns:a="http://schemas.openxmlformats.org/drawingml/2006/main">
          <a:r>
            <a:rPr lang="tr-TR" sz="1000" kern="1200">
              <a:solidFill>
                <a:srgbClr val="67B5C0"/>
              </a:solidFill>
              <a:latin typeface="Montserrat" pitchFamily="2" charset="0"/>
            </a:rPr>
            <a:t>(10=Available 0=Unavailable) 2024</a:t>
          </a:r>
        </a:p>
      </cdr:txBody>
    </cdr:sp>
  </cdr:relSizeAnchor>
</c:userShapes>
</file>

<file path=ppt/drawings/drawing18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0.23832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B4A2EC37-EFDF-0621-CDAB-CC35CFC4AACC}"/>
            </a:ext>
          </a:extLst>
        </cdr:cNvPr>
        <cdr:cNvSpPr txBox="1"/>
      </cdr:nvSpPr>
      <cdr:spPr>
        <a:xfrm xmlns:a="http://schemas.openxmlformats.org/drawingml/2006/main">
          <a:off x="0" y="0"/>
          <a:ext cx="3190867" cy="68289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Availability of Competent Senior Manager</a:t>
          </a:r>
        </a:p>
        <a:p xmlns:a="http://schemas.openxmlformats.org/drawingml/2006/main">
          <a:r>
            <a:rPr lang="tr-TR" sz="1000" kern="1200">
              <a:solidFill>
                <a:srgbClr val="67B5C0"/>
              </a:solidFill>
              <a:latin typeface="Montserrat" pitchFamily="2" charset="0"/>
            </a:rPr>
            <a:t>(10=Available 0=Unavailable) 2024</a:t>
          </a:r>
        </a:p>
      </cdr:txBody>
    </cdr:sp>
  </cdr:relSizeAnchor>
</c:userShapes>
</file>

<file path=ppt/drawings/drawing19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0.23832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B4A2EC37-EFDF-0621-CDAB-CC35CFC4AACC}"/>
            </a:ext>
          </a:extLst>
        </cdr:cNvPr>
        <cdr:cNvSpPr txBox="1"/>
      </cdr:nvSpPr>
      <cdr:spPr>
        <a:xfrm xmlns:a="http://schemas.openxmlformats.org/drawingml/2006/main">
          <a:off x="0" y="0"/>
          <a:ext cx="3227614" cy="5299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Cost of Living Index</a:t>
          </a:r>
        </a:p>
        <a:p xmlns:a="http://schemas.openxmlformats.org/drawingml/2006/main">
          <a:r>
            <a:rPr lang="tr-TR" sz="1000" kern="1200">
              <a:solidFill>
                <a:srgbClr val="67B5C0"/>
              </a:solidFill>
              <a:latin typeface="Montserrat" pitchFamily="2" charset="0"/>
            </a:rPr>
            <a:t>(New York = 100)</a:t>
          </a:r>
        </a:p>
      </cdr:txBody>
    </cdr:sp>
  </cdr:relSizeAnchor>
</c:userShapes>
</file>

<file path=ppt/drawings/drawing20.xml><?xml version="1.0" encoding="utf-8"?>
<c:userShapes xmlns:c="http://schemas.openxmlformats.org/drawingml/2006/chart">
  <cdr:relSizeAnchor xmlns:cdr="http://schemas.openxmlformats.org/drawingml/2006/chartDrawing">
    <cdr:from>
      <cdr:x>0.00203</cdr:x>
      <cdr:y>0.00274</cdr:y>
    </cdr:from>
    <cdr:to>
      <cdr:x>0.95801</cdr:x>
      <cdr:y>0.15614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458E9C73-079B-2FE9-920B-16ED876CA4AC}"/>
            </a:ext>
          </a:extLst>
        </cdr:cNvPr>
        <cdr:cNvSpPr txBox="1"/>
      </cdr:nvSpPr>
      <cdr:spPr>
        <a:xfrm xmlns:a="http://schemas.openxmlformats.org/drawingml/2006/main">
          <a:off x="6199" y="8655"/>
          <a:ext cx="2919815" cy="48454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Numbers of Days to Setup a Company (2020)</a:t>
          </a:r>
        </a:p>
      </cdr:txBody>
    </cdr:sp>
  </cdr:relSizeAnchor>
</c:userShapes>
</file>

<file path=ppt/drawings/drawing21.xml><?xml version="1.0" encoding="utf-8"?>
<c:userShapes xmlns:c="http://schemas.openxmlformats.org/drawingml/2006/chart">
  <cdr:relSizeAnchor xmlns:cdr="http://schemas.openxmlformats.org/drawingml/2006/chartDrawing">
    <cdr:from>
      <cdr:x>0.02116</cdr:x>
      <cdr:y>0</cdr:y>
    </cdr:from>
    <cdr:to>
      <cdr:x>1</cdr:x>
      <cdr:y>0.19495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343639E-C57C-5A7E-358A-45EA9F262CD5}"/>
            </a:ext>
          </a:extLst>
        </cdr:cNvPr>
        <cdr:cNvSpPr txBox="1"/>
      </cdr:nvSpPr>
      <cdr:spPr>
        <a:xfrm xmlns:a="http://schemas.openxmlformats.org/drawingml/2006/main">
          <a:off x="63619" y="0"/>
          <a:ext cx="2942406" cy="61578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FDI Regulatory Restrictiveness Index (2023)</a:t>
          </a:r>
        </a:p>
      </cdr:txBody>
    </cdr:sp>
  </cdr:relSizeAnchor>
</c:userShapes>
</file>

<file path=ppt/drawings/drawing2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0.84811</cdr:x>
      <cdr:y>0.18981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C89E63EB-3837-D9BC-25E1-E37E99D0B029}"/>
            </a:ext>
          </a:extLst>
        </cdr:cNvPr>
        <cdr:cNvSpPr txBox="1"/>
      </cdr:nvSpPr>
      <cdr:spPr>
        <a:xfrm xmlns:a="http://schemas.openxmlformats.org/drawingml/2006/main">
          <a:off x="0" y="0"/>
          <a:ext cx="2876882" cy="68229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Ease of Doing Business Raking 2020</a:t>
          </a:r>
        </a:p>
      </cdr:txBody>
    </cdr:sp>
  </cdr:relSizeAnchor>
</c:userShapes>
</file>

<file path=ppt/drawings/drawing23.xml><?xml version="1.0" encoding="utf-8"?>
<c:userShapes xmlns:c="http://schemas.openxmlformats.org/drawingml/2006/chart">
  <cdr:relSizeAnchor xmlns:cdr="http://schemas.openxmlformats.org/drawingml/2006/chartDrawing">
    <cdr:from>
      <cdr:x>0.00203</cdr:x>
      <cdr:y>0.00274</cdr:y>
    </cdr:from>
    <cdr:to>
      <cdr:x>0.95801</cdr:x>
      <cdr:y>0.15614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458E9C73-079B-2FE9-920B-16ED876CA4AC}"/>
            </a:ext>
          </a:extLst>
        </cdr:cNvPr>
        <cdr:cNvSpPr txBox="1"/>
      </cdr:nvSpPr>
      <cdr:spPr>
        <a:xfrm xmlns:a="http://schemas.openxmlformats.org/drawingml/2006/main">
          <a:off x="6199" y="8655"/>
          <a:ext cx="2919815" cy="48454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Numbers of Days to Setup a Company (2020)</a:t>
          </a:r>
        </a:p>
      </cdr:txBody>
    </cdr:sp>
  </cdr:relSizeAnchor>
</c:userShapes>
</file>

<file path=ppt/drawings/drawing24.xml><?xml version="1.0" encoding="utf-8"?>
<c:userShapes xmlns:c="http://schemas.openxmlformats.org/drawingml/2006/chart">
  <cdr:relSizeAnchor xmlns:cdr="http://schemas.openxmlformats.org/drawingml/2006/chartDrawing">
    <cdr:from>
      <cdr:x>0.02116</cdr:x>
      <cdr:y>0</cdr:y>
    </cdr:from>
    <cdr:to>
      <cdr:x>1</cdr:x>
      <cdr:y>0.19495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6343639E-C57C-5A7E-358A-45EA9F262CD5}"/>
            </a:ext>
          </a:extLst>
        </cdr:cNvPr>
        <cdr:cNvSpPr txBox="1"/>
      </cdr:nvSpPr>
      <cdr:spPr>
        <a:xfrm xmlns:a="http://schemas.openxmlformats.org/drawingml/2006/main">
          <a:off x="63619" y="0"/>
          <a:ext cx="2942406" cy="61578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FDI Regulatory Restrictiveness Index (2023)</a:t>
          </a:r>
        </a:p>
      </cdr:txBody>
    </cdr:sp>
  </cdr:relSizeAnchor>
</c:userShapes>
</file>

<file path=ppt/drawings/drawing25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0.84811</cdr:x>
      <cdr:y>0.18981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C89E63EB-3837-D9BC-25E1-E37E99D0B029}"/>
            </a:ext>
          </a:extLst>
        </cdr:cNvPr>
        <cdr:cNvSpPr txBox="1"/>
      </cdr:nvSpPr>
      <cdr:spPr>
        <a:xfrm xmlns:a="http://schemas.openxmlformats.org/drawingml/2006/main">
          <a:off x="0" y="0"/>
          <a:ext cx="2876882" cy="68229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Ease of Doing Business Raking 2020</a:t>
          </a:r>
        </a:p>
      </cdr:txBody>
    </cdr:sp>
  </cdr:relSizeAnchor>
</c:userShapes>
</file>

<file path=ppt/drawings/drawing26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0.82083</cdr:x>
      <cdr:y>0.1996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9BB4BC3D-4AB3-A687-101B-A954B79B49FF}"/>
            </a:ext>
          </a:extLst>
        </cdr:cNvPr>
        <cdr:cNvSpPr txBox="1"/>
      </cdr:nvSpPr>
      <cdr:spPr>
        <a:xfrm xmlns:a="http://schemas.openxmlformats.org/drawingml/2006/main">
          <a:off x="0" y="0"/>
          <a:ext cx="2747827" cy="71457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Number of Researchers</a:t>
          </a:r>
        </a:p>
        <a:p xmlns:a="http://schemas.openxmlformats.org/drawingml/2006/main"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(thousands)</a:t>
          </a:r>
        </a:p>
      </cdr:txBody>
    </cdr:sp>
  </cdr:relSizeAnchor>
</c:userShapes>
</file>

<file path=ppt/drawings/drawing27.xml><?xml version="1.0" encoding="utf-8"?>
<c:userShapes xmlns:c="http://schemas.openxmlformats.org/drawingml/2006/chart">
  <cdr:relSizeAnchor xmlns:cdr="http://schemas.openxmlformats.org/drawingml/2006/chartDrawing">
    <cdr:from>
      <cdr:x>2.76524E-7</cdr:x>
      <cdr:y>0</cdr:y>
    </cdr:from>
    <cdr:to>
      <cdr:x>0.73769</cdr:x>
      <cdr:y>0.14483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A3EA0232-B8EA-4FB0-0F6A-8D621E68FF8B}"/>
            </a:ext>
          </a:extLst>
        </cdr:cNvPr>
        <cdr:cNvSpPr txBox="1"/>
      </cdr:nvSpPr>
      <cdr:spPr>
        <a:xfrm xmlns:a="http://schemas.openxmlformats.org/drawingml/2006/main">
          <a:off x="1" y="0"/>
          <a:ext cx="2667736" cy="56322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</cdr:x>
      <cdr:y>0</cdr:y>
    </cdr:from>
    <cdr:to>
      <cdr:x>0.85847</cdr:x>
      <cdr:y>0.17162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D997F0AE-DCB9-CCE3-5117-A3C5E8864F5C}"/>
            </a:ext>
          </a:extLst>
        </cdr:cNvPr>
        <cdr:cNvSpPr txBox="1"/>
      </cdr:nvSpPr>
      <cdr:spPr>
        <a:xfrm xmlns:a="http://schemas.openxmlformats.org/drawingml/2006/main">
          <a:off x="0" y="0"/>
          <a:ext cx="3104498" cy="66739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Increasing R&amp;D Spending</a:t>
          </a:r>
        </a:p>
        <a:p xmlns:a="http://schemas.openxmlformats.org/drawingml/2006/main"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($ Billion, PPP)</a:t>
          </a:r>
        </a:p>
      </cdr:txBody>
    </cdr:sp>
  </cdr:relSizeAnchor>
</c:userShapes>
</file>

<file path=ppt/drawings/drawing28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0.17305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D2D691FB-E760-96C6-FC05-A6EEBBF37B66}"/>
            </a:ext>
          </a:extLst>
        </cdr:cNvPr>
        <cdr:cNvSpPr txBox="1"/>
      </cdr:nvSpPr>
      <cdr:spPr>
        <a:xfrm xmlns:a="http://schemas.openxmlformats.org/drawingml/2006/main">
          <a:off x="0" y="0"/>
          <a:ext cx="1659337" cy="59541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FDI Inflows (Bilion $)</a:t>
          </a:r>
        </a:p>
      </cdr:txBody>
    </cdr:sp>
  </cdr:relSizeAnchor>
</c:userShapes>
</file>

<file path=ppt/drawings/drawing29.xml><?xml version="1.0" encoding="utf-8"?>
<c:userShapes xmlns:c="http://schemas.openxmlformats.org/drawingml/2006/chart">
  <cdr:relSizeAnchor xmlns:cdr="http://schemas.openxmlformats.org/drawingml/2006/chartDrawing">
    <cdr:from>
      <cdr:x>0.10922</cdr:x>
      <cdr:y>0</cdr:y>
    </cdr:from>
    <cdr:to>
      <cdr:x>0.59095</cdr:x>
      <cdr:y>0.2068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8A2503B7-0315-EB93-F9C1-04E35282A151}"/>
            </a:ext>
          </a:extLst>
        </cdr:cNvPr>
        <cdr:cNvSpPr txBox="1"/>
      </cdr:nvSpPr>
      <cdr:spPr>
        <a:xfrm xmlns:a="http://schemas.openxmlformats.org/drawingml/2006/main">
          <a:off x="471846" y="0"/>
          <a:ext cx="2081048" cy="37223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</cdr:x>
      <cdr:y>0</cdr:y>
    </cdr:from>
    <cdr:to>
      <cdr:x>1</cdr:x>
      <cdr:y>0.33021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F2626F03-1BA2-EFCB-0245-DC009F52A84A}"/>
            </a:ext>
          </a:extLst>
        </cdr:cNvPr>
        <cdr:cNvSpPr txBox="1"/>
      </cdr:nvSpPr>
      <cdr:spPr>
        <a:xfrm xmlns:a="http://schemas.openxmlformats.org/drawingml/2006/main">
          <a:off x="0" y="0"/>
          <a:ext cx="1663200" cy="113618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# of Foreign Companies in Türkiye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(Thousands)</a:t>
          </a:r>
        </a:p>
      </cdr:txBody>
    </cdr:sp>
  </cdr:relSizeAnchor>
</c:userShapes>
</file>

<file path=ppt/drawings/drawing30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0.94341</cdr:x>
      <cdr:y>0.18523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0F21CED2-11AB-742F-177A-49E69CE55532}"/>
            </a:ext>
          </a:extLst>
        </cdr:cNvPr>
        <cdr:cNvSpPr txBox="1"/>
      </cdr:nvSpPr>
      <cdr:spPr>
        <a:xfrm xmlns:a="http://schemas.openxmlformats.org/drawingml/2006/main">
          <a:off x="0" y="0"/>
          <a:ext cx="2823228" cy="6373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Geographic Breakdown of Investment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(2003-2024)</a:t>
          </a:r>
        </a:p>
      </cdr:txBody>
    </cdr:sp>
  </cdr:relSizeAnchor>
</c:userShapes>
</file>

<file path=ppt/drawings/drawing31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0.18523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0F21CED2-11AB-742F-177A-49E69CE55532}"/>
            </a:ext>
          </a:extLst>
        </cdr:cNvPr>
        <cdr:cNvSpPr txBox="1"/>
      </cdr:nvSpPr>
      <cdr:spPr>
        <a:xfrm xmlns:a="http://schemas.openxmlformats.org/drawingml/2006/main">
          <a:off x="0" y="0"/>
          <a:ext cx="2992582" cy="6373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Most Attractive Sectors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(Cumulative 2003-2018)</a:t>
          </a:r>
        </a:p>
      </cdr:txBody>
    </cdr:sp>
  </cdr:relSizeAnchor>
</c:userShapes>
</file>

<file path=ppt/drawings/drawing3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0.17305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D2D691FB-E760-96C6-FC05-A6EEBBF37B66}"/>
            </a:ext>
          </a:extLst>
        </cdr:cNvPr>
        <cdr:cNvSpPr txBox="1"/>
      </cdr:nvSpPr>
      <cdr:spPr>
        <a:xfrm xmlns:a="http://schemas.openxmlformats.org/drawingml/2006/main">
          <a:off x="0" y="0"/>
          <a:ext cx="1659337" cy="59541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FDI Inflows (Bilion $)</a:t>
          </a:r>
        </a:p>
      </cdr:txBody>
    </cdr:sp>
  </cdr:relSizeAnchor>
</c:userShapes>
</file>

<file path=ppt/drawings/drawing33.xml><?xml version="1.0" encoding="utf-8"?>
<c:userShapes xmlns:c="http://schemas.openxmlformats.org/drawingml/2006/chart">
  <cdr:relSizeAnchor xmlns:cdr="http://schemas.openxmlformats.org/drawingml/2006/chartDrawing">
    <cdr:from>
      <cdr:x>0.10922</cdr:x>
      <cdr:y>0</cdr:y>
    </cdr:from>
    <cdr:to>
      <cdr:x>0.59095</cdr:x>
      <cdr:y>0.2068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8A2503B7-0315-EB93-F9C1-04E35282A151}"/>
            </a:ext>
          </a:extLst>
        </cdr:cNvPr>
        <cdr:cNvSpPr txBox="1"/>
      </cdr:nvSpPr>
      <cdr:spPr>
        <a:xfrm xmlns:a="http://schemas.openxmlformats.org/drawingml/2006/main">
          <a:off x="471846" y="0"/>
          <a:ext cx="2081048" cy="37223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tr-TR" sz="1100" kern="1200"/>
        </a:p>
      </cdr:txBody>
    </cdr:sp>
  </cdr:relSizeAnchor>
  <cdr:relSizeAnchor xmlns:cdr="http://schemas.openxmlformats.org/drawingml/2006/chartDrawing">
    <cdr:from>
      <cdr:x>0</cdr:x>
      <cdr:y>0</cdr:y>
    </cdr:from>
    <cdr:to>
      <cdr:x>1</cdr:x>
      <cdr:y>0.33021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F2626F03-1BA2-EFCB-0245-DC009F52A84A}"/>
            </a:ext>
          </a:extLst>
        </cdr:cNvPr>
        <cdr:cNvSpPr txBox="1"/>
      </cdr:nvSpPr>
      <cdr:spPr>
        <a:xfrm xmlns:a="http://schemas.openxmlformats.org/drawingml/2006/main">
          <a:off x="0" y="0"/>
          <a:ext cx="1663200" cy="113618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# of Foreign Companies in Türkiye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(Thousands)</a:t>
          </a:r>
        </a:p>
      </cdr:txBody>
    </cdr:sp>
  </cdr:relSizeAnchor>
</c:userShapes>
</file>

<file path=ppt/drawings/drawing34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0.94341</cdr:x>
      <cdr:y>0.18523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0F21CED2-11AB-742F-177A-49E69CE55532}"/>
            </a:ext>
          </a:extLst>
        </cdr:cNvPr>
        <cdr:cNvSpPr txBox="1"/>
      </cdr:nvSpPr>
      <cdr:spPr>
        <a:xfrm xmlns:a="http://schemas.openxmlformats.org/drawingml/2006/main">
          <a:off x="0" y="0"/>
          <a:ext cx="2823228" cy="6373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Geographic Breakdown of Investment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(2003-2024)</a:t>
          </a:r>
        </a:p>
      </cdr:txBody>
    </cdr:sp>
  </cdr:relSizeAnchor>
</c:userShapes>
</file>

<file path=ppt/drawings/drawing35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0.18523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0F21CED2-11AB-742F-177A-49E69CE55532}"/>
            </a:ext>
          </a:extLst>
        </cdr:cNvPr>
        <cdr:cNvSpPr txBox="1"/>
      </cdr:nvSpPr>
      <cdr:spPr>
        <a:xfrm xmlns:a="http://schemas.openxmlformats.org/drawingml/2006/main">
          <a:off x="0" y="0"/>
          <a:ext cx="2992582" cy="6373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lIns="0" tIns="0" rIns="0" bIns="0" rtlCol="0"/>
        <a:lstStyle xmlns:a="http://schemas.openxmlformats.org/drawingml/2006/main"/>
        <a:p xmlns:a="http://schemas.openxmlformats.org/drawingml/2006/main">
          <a:r>
            <a:rPr lang="tr-TR" sz="1500" b="1" kern="1200">
              <a:solidFill>
                <a:srgbClr val="356979"/>
              </a:solidFill>
              <a:latin typeface="Montserrat" pitchFamily="2" charset="0"/>
            </a:rPr>
            <a:t>Most Attractive Sectors </a:t>
          </a:r>
          <a:r>
            <a:rPr lang="tr-TR" sz="1500" kern="1200">
              <a:solidFill>
                <a:srgbClr val="356979"/>
              </a:solidFill>
              <a:latin typeface="Montserrat" pitchFamily="2" charset="0"/>
            </a:rPr>
            <a:t>(Cumulative 2003-2018)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541C4ACD-B312-2BA4-11A1-5F9F907383B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TR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179AD63-C234-27CC-884E-0AB2F074DFA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8982BBB-27E3-8D47-BEC7-C88D00A3800F}" type="datetimeFigureOut">
              <a:t>31.07.2025</a:t>
            </a:fld>
            <a:endParaRPr lang="en-TR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4393790-670A-3675-553C-47B202B4AAE6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TR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D9CFE07-375E-F0A5-734D-C6232D4687D9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15DA3EF-842E-8F46-962D-BBF07D1903BB}" type="slidenum">
              <a:t>‹#›</a:t>
            </a:fld>
            <a:endParaRPr lang="en-TR"/>
          </a:p>
        </p:txBody>
      </p:sp>
    </p:spTree>
    <p:extLst>
      <p:ext uri="{BB962C8B-B14F-4D97-AF65-F5344CB8AC3E}">
        <p14:creationId xmlns:p14="http://schemas.microsoft.com/office/powerpoint/2010/main" val="252021622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4DA14F5-3A33-9947-A06A-299531EFDE52}" type="datetimeFigureOut">
              <a:t>31.07.2025</a:t>
            </a:fld>
            <a:endParaRPr lang="en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18B4A1D-2C00-D141-8111-1F1B23A3B879}" type="slidenum">
              <a:t>‹#›</a:t>
            </a:fld>
            <a:endParaRPr lang="en-TR"/>
          </a:p>
        </p:txBody>
      </p:sp>
    </p:spTree>
    <p:extLst>
      <p:ext uri="{BB962C8B-B14F-4D97-AF65-F5344CB8AC3E}">
        <p14:creationId xmlns:p14="http://schemas.microsoft.com/office/powerpoint/2010/main" val="309149462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BBC2A2-B103-2A57-26D4-3485AB63CE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8A760EF2-7AE5-D192-591F-58FC685E95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6399F44B-AB76-E87F-778B-AE835C6B22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EA308C8-AEF1-9D64-5917-77FACE7D4E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525900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0947C3-F4C3-106A-2BF7-2C85B60291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DFFE1ED2-7F10-46D4-EBF8-87C3051803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E6A1DCB4-4B93-BF71-FAED-323B54C42C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50D1E540-AFB7-BE57-D438-B8B513FCA4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15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8441435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214E7-2859-A7D9-3167-CF34FC991F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624E4BEB-5F3E-EE30-5262-F07CB8690B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26715579-014E-0C47-ED71-B6E1F95EC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4993AA7-849A-74EF-29DC-F5DB55C1E7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16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014311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17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0588263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7ABFE8-D94C-7869-32A0-3B639A8A83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22BD95E8-9F6E-133D-5A74-A461D7F27C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227C9A6-E2EA-AE6B-1282-0755B67F58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6DA7E3E-CFDF-E747-A077-96E7736E4D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021310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8158473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171919-0457-5879-FAA2-56D84625C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915F48DD-5735-2C5E-226E-6C978AC8F9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1C07BFBC-8F52-0DFD-250B-9097C335751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1D11501A-F1A5-EBC7-7021-B5FA6C6E96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7222487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30C8DD-0A50-E992-CF34-386EFC5707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40810D9-77EC-B444-F5C8-DC53EDF1AF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F4832639-83FA-FF08-1545-8191114638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FA71DC6-EC10-3123-EBAE-2CF6D36677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1222509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8E1EAE-1512-8815-1676-5F86628A73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85B1DBE0-E43C-1A60-3E00-2AA946760E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878951A6-0A48-90EE-1434-29A9B33DFC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B299B1EB-7319-5406-0690-84C7F9EB03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2908754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C54E2-7B1B-C4BD-8116-D3F954C80A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9933EB43-8C29-49FE-6370-8A301156B7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86003AD1-0328-74AA-05EA-AA1BAF89C9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A8C80BF1-F5F4-ED72-4AC3-00E77B1ED1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620609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C0331E-91CC-326E-A1F2-071F7AC41A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7B9799BC-A657-5CDA-A1C3-EB2AC9C76A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AEA02933-C94A-B33F-C211-54B6A12E05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92EA9F9-8786-E336-A0DF-7E72D19FD7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29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5939644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2723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89E0F0-F467-D708-B689-6083DECD97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2DF2978B-C956-ED4B-50CD-DEFE4723C6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D0FD2BF-71C6-91E7-C17F-E29269F37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5765D16C-06EE-0082-29CB-2128AD6C65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4834413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E87BCC-202F-1A76-A0AB-A2E28AE0FF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F46C862F-A81F-5191-2427-4C456FAC05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1F9AE75B-F243-CB5B-16C5-D7CF0E0F7D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56DC17F-9A37-75B0-A910-8087625824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1288660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C9E7B6-E2CD-D3FB-6971-2138784AF8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7FF2D4DE-3E73-2778-83EB-7094F430C1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E7C459B4-4044-16A1-9526-8BC1966C9E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9D04FB1E-324E-881C-5F5D-B466AB7CC2C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065921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AEC0C-1764-BD42-9616-975CC26B9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C5106EE2-D1B4-C393-A4BF-924EB41146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00884A5-2515-BB21-17DF-0FF5EA03D4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94FE28B3-FFB2-5F09-5786-F7ED1BDD22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058777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588C94-A9D1-C61A-2EB9-03124A8B23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5C6ED17B-53D0-96B7-D181-60DE107C7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7D977E21-2BCC-BC27-FA07-2E098B3E5D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2EDFDB1-77DC-6E6B-2BD9-ECF246EE1D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9878218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C0EBB0-2ABB-A8D6-3CED-2CB512927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383857E-C001-80D2-F5EA-C325AC3494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95F73775-38FC-22B7-B90E-1DC46302B9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E3917BC6-52FC-C7DF-02A2-6527BEB88A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06029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4867D1-D664-4A5F-3F4C-0E589C6046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3E0F73F0-A6C9-379C-39BD-0F5998BBBBD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70782F0-FB09-6773-F96B-CB9F90E75A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2772F155-5E49-F5E9-898E-EBB9D63EE8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317465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F6F2CA-09DB-C782-D706-F8984B50FB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62E8A92F-1E9C-7676-241F-2E5792A40E2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9F0BA74F-DE50-751E-4BC5-B2ACF9D231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21268D36-689E-DAC6-0364-A5BCEDB446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39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3413689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2850E4-DC10-265B-815B-2EF1DAD2E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B1BDF11F-A901-7D50-9573-3B5EE9541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48A34708-F739-D623-B615-3493D211A5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387BD1C7-8F2F-1ED6-81BB-37073164E9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79971067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B708F7-C97B-75FE-FF1A-E740420DE2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A9FC810-0B41-A420-8599-C88BA0B8DF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7E0B5040-773A-7613-3F10-9189AC234C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24D5E3C4-CD0D-6BFD-C521-2400D2CB7E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9767602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B136FC-40CF-F532-78CA-2EE87C6F08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79F234E1-F62D-0705-00AE-AB360FDF41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66681695-4B1D-41D1-D3DA-32BB7090D6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6F9F5EB-DC8A-B515-4A0A-DDE7DA575B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4036571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0EDD92-31F6-FEB3-6194-010968C50D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9720D4A-4C35-35A4-FB17-13965300D3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ECB6F7C2-CAC2-73C2-2DCF-48E3C3FDC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BA6B59E-C854-0539-8673-0170933F12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5867313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530F90-BADD-C88E-AE94-236EB44152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8A9B0855-7DDD-7537-C2FC-C030890F0E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0407299D-69AF-4F66-1D3D-7A8F13BF6F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BC2C98D4-D103-9B2C-0643-B9FCF67D45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3408463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169B80-1805-20DC-8E66-97516FF1B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78310C66-7843-7F6C-BE87-FFAFAAA649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A615C78E-1FD0-7B32-E159-6F9CDDB14D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A40011A9-F0B4-630A-BF7E-5853349140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4897958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E4A47B-E1A9-E920-CD7A-9A9E6ABB7A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0E90949E-259A-9C2B-538F-B055C5C8FB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981AF466-DEFA-C88D-DDCC-6C00FBF749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987B7D70-5162-965E-3F65-27F8448EF9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18B4A1D-2C00-D141-8111-1F1B23A3B879}" type="slidenum">
              <a:rPr lang="tr-TR"/>
              <a:t>46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715896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1FACFA-029E-EA76-5D18-839582C20C0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44CE286-BCD1-7EC3-2DC9-E87A6A51F6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T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623E64-8193-A1C8-1AE1-CCE9D17ADA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pPr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F178B4-9912-0A85-32ED-D6D86D471D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BF16AD3-5B64-7470-A428-2330B68799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743710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E5C7D5-4394-B822-0E7F-B5CF8A7C46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E07F16-98F3-4899-046C-4D4829E721E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334D6C5-1582-9767-0997-52BD5A1C38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BD4F3C9-FC86-ED1D-834E-A8D724EA87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9A7326D-9FFA-4B51-FBF3-24B5583343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313857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5CA600-C384-0131-5D0F-99A10A932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D8E22D4-239D-0312-9976-D2899E9ED57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194297-EC7F-EC86-6F14-1437904275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09A8F8-C4F1-5C78-A35D-809192ED80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F3CA23-EB0A-C2F1-CF6A-8559362D2E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496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68DFF6-E248-87C1-CC46-2AB6D8279C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81D4714-C5CD-B4C3-9B2D-98A7AAB0567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36457FB-20B7-3EED-9F41-11C4039B032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0ABEA9-096F-FC08-9069-19734A6F66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17A2BED-C9FC-A0DF-5BEB-A679A1F33A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9C61920-7F3F-4AC7-ACC8-D2311016C8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97015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981087-43DE-EA7C-9E1F-CC0AE211C0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D2D28D7-6D2D-37A4-92F1-524067BC3D1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C0F4513-ECBB-721A-E890-7022D8CB144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FC90145-991E-91C2-B6A2-C730294721B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E46D575-DE83-C5C9-5DCA-971F5402BBF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C1C51D7-2033-B331-B775-99C2421AA0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26B02A4-D841-7344-0176-BFC455233B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5FA571B-1FCA-BACB-8C1F-34DB07354C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4375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C984B8-FFA8-1CED-71FC-05E5A72BB1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ABCEDA1-3CC7-26DF-6AE5-4B7F6AB9D2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D9503D4-C15C-DD5F-6F04-D81A32FA51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28F5BF1-0B9D-E50B-FF81-8EEB6FF080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12431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143DBDA-D9F3-81B2-BD66-70FB97B09D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6A630F0-634D-1111-A062-2E92BACD96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0C4BCD-C882-C489-7381-8FC8F63FE7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82939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909E33-FB72-7A61-1882-6C25CD852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29C1340-A5FA-F698-BA24-B5E44929F5C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FF913E-7224-D164-057B-AED96158870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6AE1D31-DFDC-47E0-C58D-774589BBBC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89D4ACB-260F-33D7-396F-B513BF8057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D52BF6B-7433-949B-5690-0EB9D016B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51193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F06B70-E950-1A05-AC39-1EEB0FDAB6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C4E426E-613E-9795-36C1-976DBCAE512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T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DC1F4C8-8842-5345-2437-82FC16B0CC5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0120EF9-14A7-7A3C-326A-AC979FE485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9E8F09D-700F-50CC-D75D-21E5DA4177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EB46D4C-C6B2-3E94-C83B-C91DAD4CFE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4749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26E8E0-0DB1-1F3B-22E5-3E37EFEF15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0F1496D-9886-4AD9-C9D5-3623DDB9FFD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BCF43A-B138-5EA9-4679-BC21E589ED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C02AF7C-D811-625F-8204-38CDBBB65E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1F5DA8F-6EF1-172A-2BF1-1080255DDE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5229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95C7F50-56E6-2D4E-C302-BEC17D7C926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TR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94188A9-5D8E-8554-8425-743EA64BF74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130249A-001C-1853-1FD2-A86BC25D02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A87A34-81AB-432B-8DAE-1953F412C126}" type="datetimeFigureOut">
              <a:rPr lang="en-US" smtClean="0"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AB993B2-3C4A-969D-FFA0-52F725974E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3A7D01E-A5F6-FECE-F654-3323FD4540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881433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ection Header">
    <p:bg>
      <p:bgPr>
        <a:solidFill>
          <a:srgbClr val="67B6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378197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59" userDrawn="1">
          <p15:clr>
            <a:srgbClr val="FBAE40"/>
          </p15:clr>
        </p15:guide>
        <p15:guide id="2" pos="461" userDrawn="1">
          <p15:clr>
            <a:srgbClr val="FBAE40"/>
          </p15:clr>
        </p15:guide>
        <p15:guide id="3" pos="7219" userDrawn="1">
          <p15:clr>
            <a:srgbClr val="FBAE40"/>
          </p15:clr>
        </p15:guide>
        <p15:guide id="4" orient="horz" pos="3861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Starters">
    <p:bg>
      <p:bgPr>
        <a:solidFill>
          <a:srgbClr val="67B6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534769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bg>
      <p:bgPr>
        <a:solidFill>
          <a:srgbClr val="67B6C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7B90D16-F2AF-48DA-853F-2E413D3BC78C}"/>
              </a:ext>
            </a:extLst>
          </p:cNvPr>
          <p:cNvSpPr/>
          <p:nvPr userDrawn="1"/>
        </p:nvSpPr>
        <p:spPr>
          <a:xfrm>
            <a:off x="0" y="5943600"/>
            <a:ext cx="7238995" cy="914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CA5E4CB-685C-4602-A427-9E5C2F3B023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238996" y="0"/>
            <a:ext cx="4953004" cy="5943600"/>
          </a:xfrm>
          <a:custGeom>
            <a:avLst/>
            <a:gdLst>
              <a:gd name="connsiteX0" fmla="*/ 0 w 4953004"/>
              <a:gd name="connsiteY0" fmla="*/ 0 h 5943600"/>
              <a:gd name="connsiteX1" fmla="*/ 4953004 w 4953004"/>
              <a:gd name="connsiteY1" fmla="*/ 0 h 5943600"/>
              <a:gd name="connsiteX2" fmla="*/ 4953004 w 4953004"/>
              <a:gd name="connsiteY2" fmla="*/ 5943600 h 5943600"/>
              <a:gd name="connsiteX3" fmla="*/ 0 w 4953004"/>
              <a:gd name="connsiteY3" fmla="*/ 594360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3004" h="5943600">
                <a:moveTo>
                  <a:pt x="0" y="0"/>
                </a:moveTo>
                <a:lnTo>
                  <a:pt x="4953004" y="0"/>
                </a:lnTo>
                <a:lnTo>
                  <a:pt x="4953004" y="5943600"/>
                </a:lnTo>
                <a:lnTo>
                  <a:pt x="0" y="5943600"/>
                </a:lnTo>
                <a:close/>
              </a:path>
            </a:pathLst>
          </a:custGeom>
          <a:pattFill prst="pct5">
            <a:fgClr>
              <a:schemeClr val="tx1">
                <a:lumMod val="75000"/>
                <a:lumOff val="25000"/>
              </a:schemeClr>
            </a:fgClr>
            <a:bgClr>
              <a:srgbClr val="C9BFAD"/>
            </a:bgClr>
          </a:pattFill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99408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A76F05B-D533-425E-8E9B-FC7246C0FA5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9795" y="0"/>
            <a:ext cx="4928933" cy="6857999"/>
          </a:xfrm>
          <a:custGeom>
            <a:avLst/>
            <a:gdLst>
              <a:gd name="connsiteX0" fmla="*/ 0 w 4928933"/>
              <a:gd name="connsiteY0" fmla="*/ 0 h 6857999"/>
              <a:gd name="connsiteX1" fmla="*/ 4928933 w 4928933"/>
              <a:gd name="connsiteY1" fmla="*/ 0 h 6857999"/>
              <a:gd name="connsiteX2" fmla="*/ 4928933 w 4928933"/>
              <a:gd name="connsiteY2" fmla="*/ 6857999 h 6857999"/>
              <a:gd name="connsiteX3" fmla="*/ 0 w 4928933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8933" h="6857999">
                <a:moveTo>
                  <a:pt x="0" y="0"/>
                </a:moveTo>
                <a:lnTo>
                  <a:pt x="4928933" y="0"/>
                </a:lnTo>
                <a:lnTo>
                  <a:pt x="4928933" y="6857999"/>
                </a:lnTo>
                <a:lnTo>
                  <a:pt x="0" y="6857999"/>
                </a:lnTo>
                <a:close/>
              </a:path>
            </a:pathLst>
          </a:custGeom>
          <a:pattFill prst="pct5">
            <a:fgClr>
              <a:schemeClr val="tx1">
                <a:lumMod val="75000"/>
                <a:lumOff val="25000"/>
              </a:schemeClr>
            </a:fgClr>
            <a:bgClr>
              <a:srgbClr val="C9BFAD"/>
            </a:bgClr>
          </a:pattFill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859904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01F1B3F-04A7-45B9-BF71-3F517250A1AF}"/>
              </a:ext>
            </a:extLst>
          </p:cNvPr>
          <p:cNvSpPr/>
          <p:nvPr userDrawn="1"/>
        </p:nvSpPr>
        <p:spPr>
          <a:xfrm>
            <a:off x="6324598" y="1"/>
            <a:ext cx="5867400" cy="6857998"/>
          </a:xfrm>
          <a:prstGeom prst="rect">
            <a:avLst/>
          </a:prstGeom>
          <a:solidFill>
            <a:srgbClr val="67B6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760240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445E4A26-C3C8-4F43-9480-9FA13838A69A}"/>
              </a:ext>
            </a:extLst>
          </p:cNvPr>
          <p:cNvSpPr/>
          <p:nvPr userDrawn="1"/>
        </p:nvSpPr>
        <p:spPr>
          <a:xfrm>
            <a:off x="0" y="1"/>
            <a:ext cx="6324611" cy="6857998"/>
          </a:xfrm>
          <a:prstGeom prst="rect">
            <a:avLst/>
          </a:prstGeom>
          <a:solidFill>
            <a:srgbClr val="67B6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55285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BF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3BC1223-7415-5D79-AEAF-F928C395F4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T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E2F2487-4221-3FC2-9051-1E71561ADC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T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ACE240B-DEEA-DAE9-504B-8023A4AF5F8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A87A34-81AB-432B-8DAE-1953F412C126}" type="datetimeFigureOut">
              <a:rPr lang="en-US" smtClean="0"/>
              <a:pPr/>
              <a:t>7/31/25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8935014-3469-1759-F5D8-56B54B90DCB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D1AE87-6886-6FA8-60A3-1F65FC080C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8707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0" r:id="rId1"/>
    <p:sldLayoutId id="2147483721" r:id="rId2"/>
    <p:sldLayoutId id="2147483722" r:id="rId3"/>
    <p:sldLayoutId id="2147483723" r:id="rId4"/>
    <p:sldLayoutId id="2147483724" r:id="rId5"/>
    <p:sldLayoutId id="2147483725" r:id="rId6"/>
    <p:sldLayoutId id="2147483726" r:id="rId7"/>
    <p:sldLayoutId id="2147483727" r:id="rId8"/>
    <p:sldLayoutId id="2147483728" r:id="rId9"/>
    <p:sldLayoutId id="2147483729" r:id="rId10"/>
    <p:sldLayoutId id="2147483730" r:id="rId11"/>
    <p:sldLayoutId id="2147483731" r:id="rId12"/>
    <p:sldLayoutId id="2147483759" r:id="rId13"/>
    <p:sldLayoutId id="2147483733" r:id="rId14"/>
    <p:sldLayoutId id="2147483751" r:id="rId15"/>
    <p:sldLayoutId id="2147483676" r:id="rId16"/>
    <p:sldLayoutId id="2147483677" r:id="rId1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861" userDrawn="1">
          <p15:clr>
            <a:srgbClr val="F26B43"/>
          </p15:clr>
        </p15:guide>
        <p15:guide id="2" pos="461" userDrawn="1">
          <p15:clr>
            <a:srgbClr val="F26B43"/>
          </p15:clr>
        </p15:guide>
        <p15:guide id="3" pos="7219" userDrawn="1">
          <p15:clr>
            <a:srgbClr val="F26B43"/>
          </p15:clr>
        </p15:guide>
        <p15:guide id="4" orient="horz" pos="459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2.svg"/><Relationship Id="rId5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openxmlformats.org/officeDocument/2006/relationships/image" Target="../media/image13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12" Type="http://schemas.microsoft.com/office/2007/relationships/hdphoto" Target="../media/hdphoto3.wdp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9.png"/><Relationship Id="rId11" Type="http://schemas.openxmlformats.org/officeDocument/2006/relationships/image" Target="../media/image12.png"/><Relationship Id="rId5" Type="http://schemas.openxmlformats.org/officeDocument/2006/relationships/image" Target="../media/image8.png"/><Relationship Id="rId15" Type="http://schemas.microsoft.com/office/2007/relationships/hdphoto" Target="../media/hdphoto4.wdp"/><Relationship Id="rId10" Type="http://schemas.microsoft.com/office/2007/relationships/hdphoto" Target="../media/hdphoto2.wdp"/><Relationship Id="rId4" Type="http://schemas.openxmlformats.org/officeDocument/2006/relationships/image" Target="../media/image7.png"/><Relationship Id="rId9" Type="http://schemas.openxmlformats.org/officeDocument/2006/relationships/image" Target="../media/image11.png"/><Relationship Id="rId14" Type="http://schemas.openxmlformats.org/officeDocument/2006/relationships/image" Target="../media/image1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5.xml"/><Relationship Id="rId4" Type="http://schemas.openxmlformats.org/officeDocument/2006/relationships/chart" Target="../charts/char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27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12" Type="http://schemas.openxmlformats.org/officeDocument/2006/relationships/image" Target="../media/image26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svg"/><Relationship Id="rId11" Type="http://schemas.openxmlformats.org/officeDocument/2006/relationships/image" Target="../media/image25.png"/><Relationship Id="rId5" Type="http://schemas.openxmlformats.org/officeDocument/2006/relationships/image" Target="../media/image19.png"/><Relationship Id="rId15" Type="http://schemas.openxmlformats.org/officeDocument/2006/relationships/image" Target="../media/image29.png"/><Relationship Id="rId10" Type="http://schemas.openxmlformats.org/officeDocument/2006/relationships/image" Target="../media/image24.svg"/><Relationship Id="rId4" Type="http://schemas.openxmlformats.org/officeDocument/2006/relationships/image" Target="../media/image18.svg"/><Relationship Id="rId9" Type="http://schemas.openxmlformats.org/officeDocument/2006/relationships/image" Target="../media/image23.png"/><Relationship Id="rId14" Type="http://schemas.openxmlformats.org/officeDocument/2006/relationships/image" Target="../media/image28.sv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5.xml"/><Relationship Id="rId5" Type="http://schemas.microsoft.com/office/2007/relationships/hdphoto" Target="../media/hdphoto6.wdp"/><Relationship Id="rId4" Type="http://schemas.openxmlformats.org/officeDocument/2006/relationships/image" Target="../media/image31.png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5.xml"/><Relationship Id="rId5" Type="http://schemas.microsoft.com/office/2007/relationships/hdphoto" Target="../media/hdphoto6.wdp"/><Relationship Id="rId4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5.xml"/><Relationship Id="rId5" Type="http://schemas.microsoft.com/office/2007/relationships/hdphoto" Target="../media/hdphoto6.wdp"/><Relationship Id="rId4" Type="http://schemas.openxmlformats.org/officeDocument/2006/relationships/image" Target="../media/image31.png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5.xml"/><Relationship Id="rId5" Type="http://schemas.microsoft.com/office/2007/relationships/hdphoto" Target="../media/hdphoto6.wdp"/><Relationship Id="rId4" Type="http://schemas.openxmlformats.org/officeDocument/2006/relationships/image" Target="../media/image31.png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AB_872A734C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2.png"/><Relationship Id="rId7" Type="http://schemas.openxmlformats.org/officeDocument/2006/relationships/image" Target="../media/image36.png"/><Relationship Id="rId12" Type="http://schemas.openxmlformats.org/officeDocument/2006/relationships/image" Target="../media/image4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5.png"/><Relationship Id="rId11" Type="http://schemas.openxmlformats.org/officeDocument/2006/relationships/image" Target="../media/image40.png"/><Relationship Id="rId5" Type="http://schemas.openxmlformats.org/officeDocument/2006/relationships/image" Target="../media/image34.png"/><Relationship Id="rId10" Type="http://schemas.openxmlformats.org/officeDocument/2006/relationships/image" Target="../media/image39.png"/><Relationship Id="rId4" Type="http://schemas.openxmlformats.org/officeDocument/2006/relationships/image" Target="../media/image33.png"/><Relationship Id="rId9" Type="http://schemas.openxmlformats.org/officeDocument/2006/relationships/image" Target="../media/image38.png"/><Relationship Id="rId14" Type="http://schemas.openxmlformats.org/officeDocument/2006/relationships/image" Target="../media/image43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svg"/><Relationship Id="rId3" Type="http://schemas.openxmlformats.org/officeDocument/2006/relationships/image" Target="../media/image15.png"/><Relationship Id="rId7" Type="http://schemas.openxmlformats.org/officeDocument/2006/relationships/image" Target="../media/image44.png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image" Target="../media/image16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45.svg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4.png"/><Relationship Id="rId5" Type="http://schemas.openxmlformats.org/officeDocument/2006/relationships/chart" Target="../charts/chart10.xml"/><Relationship Id="rId4" Type="http://schemas.openxmlformats.org/officeDocument/2006/relationships/image" Target="../media/image16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45.svg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4.png"/><Relationship Id="rId5" Type="http://schemas.openxmlformats.org/officeDocument/2006/relationships/chart" Target="../charts/chart12.xml"/><Relationship Id="rId4" Type="http://schemas.openxmlformats.org/officeDocument/2006/relationships/image" Target="../media/image16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microsoft.com/office/2018/10/relationships/comments" Target="../comments/modernComment_1A3_CDE5FBDC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16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microsoft.com/office/2018/10/relationships/comments" Target="../comments/modernComment_1BF_400A530E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20.xml"/><Relationship Id="rId5" Type="http://schemas.openxmlformats.org/officeDocument/2006/relationships/chart" Target="../charts/chart19.xml"/><Relationship Id="rId4" Type="http://schemas.openxmlformats.org/officeDocument/2006/relationships/chart" Target="../charts/chart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chart" Target="../charts/chart23.xml"/><Relationship Id="rId4" Type="http://schemas.openxmlformats.org/officeDocument/2006/relationships/chart" Target="../charts/chart22.xml"/></Relationships>
</file>

<file path=ppt/slides/_rels/slide2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A4_D1C6208F.xml"/><Relationship Id="rId7" Type="http://schemas.openxmlformats.org/officeDocument/2006/relationships/chart" Target="../charts/chart27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26.xml"/><Relationship Id="rId5" Type="http://schemas.openxmlformats.org/officeDocument/2006/relationships/chart" Target="../charts/chart25.xml"/><Relationship Id="rId4" Type="http://schemas.openxmlformats.org/officeDocument/2006/relationships/chart" Target="../charts/chart24.xml"/></Relationships>
</file>

<file path=ppt/slides/_rels/slide2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C9_42E1A70A.xml"/><Relationship Id="rId7" Type="http://schemas.openxmlformats.org/officeDocument/2006/relationships/chart" Target="../charts/chart3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30.xml"/><Relationship Id="rId5" Type="http://schemas.openxmlformats.org/officeDocument/2006/relationships/chart" Target="../charts/chart29.xml"/><Relationship Id="rId4" Type="http://schemas.openxmlformats.org/officeDocument/2006/relationships/chart" Target="../charts/chart28.xml"/></Relationships>
</file>

<file path=ppt/slides/_rels/slide2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CA_47FA9D62.xml"/><Relationship Id="rId7" Type="http://schemas.openxmlformats.org/officeDocument/2006/relationships/chart" Target="../charts/chart35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34.xml"/><Relationship Id="rId5" Type="http://schemas.openxmlformats.org/officeDocument/2006/relationships/chart" Target="../charts/chart33.xml"/><Relationship Id="rId4" Type="http://schemas.openxmlformats.org/officeDocument/2006/relationships/chart" Target="../charts/chart32.xml"/></Relationships>
</file>

<file path=ppt/slides/_rels/slide27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CB_54F310D6.xml"/><Relationship Id="rId7" Type="http://schemas.openxmlformats.org/officeDocument/2006/relationships/chart" Target="../charts/chart39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38.xml"/><Relationship Id="rId5" Type="http://schemas.openxmlformats.org/officeDocument/2006/relationships/chart" Target="../charts/chart37.xml"/><Relationship Id="rId4" Type="http://schemas.openxmlformats.org/officeDocument/2006/relationships/chart" Target="../charts/chart36.xml"/></Relationships>
</file>

<file path=ppt/slides/_rels/slide28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A8_BFA4C28C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Relationship Id="rId5" Type="http://schemas.microsoft.com/office/2007/relationships/hdphoto" Target="../media/hdphoto1.wdp"/><Relationship Id="rId4" Type="http://schemas.openxmlformats.org/officeDocument/2006/relationships/image" Target="../media/image10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chart" Target="../charts/chart42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microsoft.com/office/2007/relationships/hdphoto" Target="../media/hdphoto1.wdp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15.xml"/><Relationship Id="rId4" Type="http://schemas.openxmlformats.org/officeDocument/2006/relationships/chart" Target="../charts/chart4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Relationship Id="rId6" Type="http://schemas.microsoft.com/office/2007/relationships/hdphoto" Target="../media/hdphoto7.wdp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svg"/><Relationship Id="rId13" Type="http://schemas.openxmlformats.org/officeDocument/2006/relationships/image" Target="../media/image59.pn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12" Type="http://schemas.openxmlformats.org/officeDocument/2006/relationships/image" Target="../media/image58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52.svg"/><Relationship Id="rId11" Type="http://schemas.openxmlformats.org/officeDocument/2006/relationships/image" Target="../media/image57.png"/><Relationship Id="rId5" Type="http://schemas.openxmlformats.org/officeDocument/2006/relationships/image" Target="../media/image51.png"/><Relationship Id="rId10" Type="http://schemas.openxmlformats.org/officeDocument/2006/relationships/image" Target="../media/image56.svg"/><Relationship Id="rId4" Type="http://schemas.openxmlformats.org/officeDocument/2006/relationships/image" Target="../media/image50.svg"/><Relationship Id="rId9" Type="http://schemas.openxmlformats.org/officeDocument/2006/relationships/image" Target="../media/image55.png"/><Relationship Id="rId14" Type="http://schemas.openxmlformats.org/officeDocument/2006/relationships/image" Target="../media/image60.sv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svg"/><Relationship Id="rId13" Type="http://schemas.openxmlformats.org/officeDocument/2006/relationships/image" Target="../media/image59.png"/><Relationship Id="rId3" Type="http://schemas.openxmlformats.org/officeDocument/2006/relationships/image" Target="../media/image49.png"/><Relationship Id="rId7" Type="http://schemas.openxmlformats.org/officeDocument/2006/relationships/image" Target="../media/image57.png"/><Relationship Id="rId12" Type="http://schemas.openxmlformats.org/officeDocument/2006/relationships/image" Target="../media/image56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54.svg"/><Relationship Id="rId11" Type="http://schemas.openxmlformats.org/officeDocument/2006/relationships/image" Target="../media/image55.png"/><Relationship Id="rId5" Type="http://schemas.openxmlformats.org/officeDocument/2006/relationships/image" Target="../media/image53.png"/><Relationship Id="rId10" Type="http://schemas.openxmlformats.org/officeDocument/2006/relationships/image" Target="../media/image52.svg"/><Relationship Id="rId4" Type="http://schemas.openxmlformats.org/officeDocument/2006/relationships/image" Target="../media/image50.svg"/><Relationship Id="rId9" Type="http://schemas.openxmlformats.org/officeDocument/2006/relationships/image" Target="../media/image51.png"/><Relationship Id="rId14" Type="http://schemas.openxmlformats.org/officeDocument/2006/relationships/image" Target="../media/image60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48.xml"/><Relationship Id="rId5" Type="http://schemas.openxmlformats.org/officeDocument/2006/relationships/chart" Target="../charts/chart47.xml"/><Relationship Id="rId4" Type="http://schemas.microsoft.com/office/2007/relationships/hdphoto" Target="../media/hdphoto8.wdp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13" Type="http://schemas.openxmlformats.org/officeDocument/2006/relationships/image" Target="../media/image72.png"/><Relationship Id="rId3" Type="http://schemas.openxmlformats.org/officeDocument/2006/relationships/image" Target="../media/image62.png"/><Relationship Id="rId7" Type="http://schemas.openxmlformats.org/officeDocument/2006/relationships/image" Target="../media/image66.png"/><Relationship Id="rId12" Type="http://schemas.openxmlformats.org/officeDocument/2006/relationships/image" Target="../media/image71.sv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75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5.svg"/><Relationship Id="rId11" Type="http://schemas.openxmlformats.org/officeDocument/2006/relationships/image" Target="../media/image70.png"/><Relationship Id="rId5" Type="http://schemas.openxmlformats.org/officeDocument/2006/relationships/image" Target="../media/image64.png"/><Relationship Id="rId15" Type="http://schemas.openxmlformats.org/officeDocument/2006/relationships/image" Target="../media/image74.png"/><Relationship Id="rId10" Type="http://schemas.openxmlformats.org/officeDocument/2006/relationships/image" Target="../media/image69.svg"/><Relationship Id="rId4" Type="http://schemas.openxmlformats.org/officeDocument/2006/relationships/image" Target="../media/image63.svg"/><Relationship Id="rId9" Type="http://schemas.openxmlformats.org/officeDocument/2006/relationships/image" Target="../media/image68.png"/><Relationship Id="rId14" Type="http://schemas.openxmlformats.org/officeDocument/2006/relationships/image" Target="../media/image73.sv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13" Type="http://schemas.openxmlformats.org/officeDocument/2006/relationships/image" Target="../media/image72.png"/><Relationship Id="rId3" Type="http://schemas.openxmlformats.org/officeDocument/2006/relationships/image" Target="../media/image76.png"/><Relationship Id="rId7" Type="http://schemas.openxmlformats.org/officeDocument/2006/relationships/image" Target="../media/image66.png"/><Relationship Id="rId12" Type="http://schemas.openxmlformats.org/officeDocument/2006/relationships/image" Target="../media/image71.sv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79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5.svg"/><Relationship Id="rId11" Type="http://schemas.openxmlformats.org/officeDocument/2006/relationships/image" Target="../media/image70.png"/><Relationship Id="rId5" Type="http://schemas.openxmlformats.org/officeDocument/2006/relationships/image" Target="../media/image64.png"/><Relationship Id="rId15" Type="http://schemas.openxmlformats.org/officeDocument/2006/relationships/image" Target="../media/image78.png"/><Relationship Id="rId10" Type="http://schemas.openxmlformats.org/officeDocument/2006/relationships/image" Target="../media/image69.svg"/><Relationship Id="rId4" Type="http://schemas.openxmlformats.org/officeDocument/2006/relationships/image" Target="../media/image77.svg"/><Relationship Id="rId9" Type="http://schemas.openxmlformats.org/officeDocument/2006/relationships/image" Target="../media/image68.png"/><Relationship Id="rId14" Type="http://schemas.openxmlformats.org/officeDocument/2006/relationships/image" Target="../media/image73.sv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svg"/><Relationship Id="rId13" Type="http://schemas.openxmlformats.org/officeDocument/2006/relationships/image" Target="../media/image72.png"/><Relationship Id="rId3" Type="http://schemas.openxmlformats.org/officeDocument/2006/relationships/image" Target="../media/image62.png"/><Relationship Id="rId7" Type="http://schemas.openxmlformats.org/officeDocument/2006/relationships/image" Target="../media/image66.png"/><Relationship Id="rId12" Type="http://schemas.openxmlformats.org/officeDocument/2006/relationships/image" Target="../media/image71.svg"/><Relationship Id="rId2" Type="http://schemas.openxmlformats.org/officeDocument/2006/relationships/notesSlide" Target="../notesSlides/notesSlide19.xml"/><Relationship Id="rId16" Type="http://schemas.openxmlformats.org/officeDocument/2006/relationships/image" Target="../media/image79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81.svg"/><Relationship Id="rId11" Type="http://schemas.openxmlformats.org/officeDocument/2006/relationships/image" Target="../media/image70.png"/><Relationship Id="rId5" Type="http://schemas.openxmlformats.org/officeDocument/2006/relationships/image" Target="../media/image80.png"/><Relationship Id="rId15" Type="http://schemas.openxmlformats.org/officeDocument/2006/relationships/image" Target="../media/image78.png"/><Relationship Id="rId10" Type="http://schemas.openxmlformats.org/officeDocument/2006/relationships/image" Target="../media/image69.svg"/><Relationship Id="rId4" Type="http://schemas.openxmlformats.org/officeDocument/2006/relationships/image" Target="../media/image63.svg"/><Relationship Id="rId9" Type="http://schemas.openxmlformats.org/officeDocument/2006/relationships/image" Target="../media/image68.png"/><Relationship Id="rId14" Type="http://schemas.openxmlformats.org/officeDocument/2006/relationships/image" Target="../media/image73.sv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svg"/><Relationship Id="rId13" Type="http://schemas.openxmlformats.org/officeDocument/2006/relationships/image" Target="../media/image70.png"/><Relationship Id="rId3" Type="http://schemas.openxmlformats.org/officeDocument/2006/relationships/image" Target="../media/image82.png"/><Relationship Id="rId7" Type="http://schemas.openxmlformats.org/officeDocument/2006/relationships/image" Target="../media/image64.png"/><Relationship Id="rId12" Type="http://schemas.openxmlformats.org/officeDocument/2006/relationships/image" Target="../media/image69.sv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73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3.svg"/><Relationship Id="rId11" Type="http://schemas.openxmlformats.org/officeDocument/2006/relationships/image" Target="../media/image68.png"/><Relationship Id="rId5" Type="http://schemas.openxmlformats.org/officeDocument/2006/relationships/image" Target="../media/image62.png"/><Relationship Id="rId15" Type="http://schemas.openxmlformats.org/officeDocument/2006/relationships/image" Target="../media/image72.png"/><Relationship Id="rId10" Type="http://schemas.openxmlformats.org/officeDocument/2006/relationships/image" Target="../media/image85.svg"/><Relationship Id="rId4" Type="http://schemas.openxmlformats.org/officeDocument/2006/relationships/image" Target="../media/image83.svg"/><Relationship Id="rId9" Type="http://schemas.openxmlformats.org/officeDocument/2006/relationships/image" Target="../media/image84.png"/><Relationship Id="rId14" Type="http://schemas.openxmlformats.org/officeDocument/2006/relationships/image" Target="../media/image71.sv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svg"/><Relationship Id="rId13" Type="http://schemas.openxmlformats.org/officeDocument/2006/relationships/image" Target="../media/image70.png"/><Relationship Id="rId3" Type="http://schemas.openxmlformats.org/officeDocument/2006/relationships/image" Target="../media/image82.png"/><Relationship Id="rId7" Type="http://schemas.openxmlformats.org/officeDocument/2006/relationships/image" Target="../media/image64.png"/><Relationship Id="rId12" Type="http://schemas.openxmlformats.org/officeDocument/2006/relationships/image" Target="../media/image87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73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3.svg"/><Relationship Id="rId11" Type="http://schemas.openxmlformats.org/officeDocument/2006/relationships/image" Target="../media/image86.png"/><Relationship Id="rId5" Type="http://schemas.openxmlformats.org/officeDocument/2006/relationships/image" Target="../media/image62.png"/><Relationship Id="rId15" Type="http://schemas.openxmlformats.org/officeDocument/2006/relationships/image" Target="../media/image72.png"/><Relationship Id="rId10" Type="http://schemas.openxmlformats.org/officeDocument/2006/relationships/image" Target="../media/image67.svg"/><Relationship Id="rId4" Type="http://schemas.openxmlformats.org/officeDocument/2006/relationships/image" Target="../media/image83.svg"/><Relationship Id="rId9" Type="http://schemas.openxmlformats.org/officeDocument/2006/relationships/image" Target="../media/image66.png"/><Relationship Id="rId14" Type="http://schemas.openxmlformats.org/officeDocument/2006/relationships/image" Target="../media/image71.sv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svg"/><Relationship Id="rId13" Type="http://schemas.openxmlformats.org/officeDocument/2006/relationships/image" Target="../media/image88.png"/><Relationship Id="rId3" Type="http://schemas.openxmlformats.org/officeDocument/2006/relationships/image" Target="../media/image82.png"/><Relationship Id="rId7" Type="http://schemas.openxmlformats.org/officeDocument/2006/relationships/image" Target="../media/image64.png"/><Relationship Id="rId12" Type="http://schemas.openxmlformats.org/officeDocument/2006/relationships/image" Target="../media/image69.sv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73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3.svg"/><Relationship Id="rId11" Type="http://schemas.openxmlformats.org/officeDocument/2006/relationships/image" Target="../media/image68.png"/><Relationship Id="rId5" Type="http://schemas.openxmlformats.org/officeDocument/2006/relationships/image" Target="../media/image62.png"/><Relationship Id="rId15" Type="http://schemas.openxmlformats.org/officeDocument/2006/relationships/image" Target="../media/image72.png"/><Relationship Id="rId10" Type="http://schemas.openxmlformats.org/officeDocument/2006/relationships/image" Target="../media/image67.svg"/><Relationship Id="rId4" Type="http://schemas.openxmlformats.org/officeDocument/2006/relationships/image" Target="../media/image83.svg"/><Relationship Id="rId9" Type="http://schemas.openxmlformats.org/officeDocument/2006/relationships/image" Target="../media/image66.png"/><Relationship Id="rId14" Type="http://schemas.openxmlformats.org/officeDocument/2006/relationships/image" Target="../media/image89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svg"/><Relationship Id="rId13" Type="http://schemas.openxmlformats.org/officeDocument/2006/relationships/image" Target="../media/image70.png"/><Relationship Id="rId3" Type="http://schemas.openxmlformats.org/officeDocument/2006/relationships/image" Target="../media/image82.png"/><Relationship Id="rId7" Type="http://schemas.openxmlformats.org/officeDocument/2006/relationships/image" Target="../media/image64.png"/><Relationship Id="rId12" Type="http://schemas.openxmlformats.org/officeDocument/2006/relationships/image" Target="../media/image69.sv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91.sv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3.svg"/><Relationship Id="rId11" Type="http://schemas.openxmlformats.org/officeDocument/2006/relationships/image" Target="../media/image68.png"/><Relationship Id="rId5" Type="http://schemas.openxmlformats.org/officeDocument/2006/relationships/image" Target="../media/image62.png"/><Relationship Id="rId15" Type="http://schemas.openxmlformats.org/officeDocument/2006/relationships/image" Target="../media/image90.png"/><Relationship Id="rId10" Type="http://schemas.openxmlformats.org/officeDocument/2006/relationships/image" Target="../media/image67.svg"/><Relationship Id="rId4" Type="http://schemas.openxmlformats.org/officeDocument/2006/relationships/image" Target="../media/image83.svg"/><Relationship Id="rId9" Type="http://schemas.openxmlformats.org/officeDocument/2006/relationships/image" Target="../media/image66.png"/><Relationship Id="rId14" Type="http://schemas.openxmlformats.org/officeDocument/2006/relationships/image" Target="../media/image71.sv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5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Relationship Id="rId6" Type="http://schemas.openxmlformats.org/officeDocument/2006/relationships/chart" Target="../charts/chart56.xml"/><Relationship Id="rId5" Type="http://schemas.openxmlformats.org/officeDocument/2006/relationships/chart" Target="../charts/chart55.xml"/><Relationship Id="rId4" Type="http://schemas.openxmlformats.org/officeDocument/2006/relationships/chart" Target="../charts/chart5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9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5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microsoft.com/office/2018/10/relationships/comments" Target="../comments/modernComment_190_49DFE31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9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67B5C0"/>
            </a:gs>
            <a:gs pos="80000">
              <a:srgbClr val="67B5C0">
                <a:alpha val="53870"/>
              </a:srgb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2" name="Grup 821">
            <a:extLst>
              <a:ext uri="{FF2B5EF4-FFF2-40B4-BE49-F238E27FC236}">
                <a16:creationId xmlns:a16="http://schemas.microsoft.com/office/drawing/2014/main" id="{7BB7F781-399F-9E10-2266-6BB4377A191F}"/>
              </a:ext>
            </a:extLst>
          </p:cNvPr>
          <p:cNvGrpSpPr/>
          <p:nvPr/>
        </p:nvGrpSpPr>
        <p:grpSpPr>
          <a:xfrm>
            <a:off x="-3583132" y="-3638576"/>
            <a:ext cx="26424617" cy="24173387"/>
            <a:chOff x="-5072298" y="-3925959"/>
            <a:chExt cx="26424617" cy="24173387"/>
          </a:xfrm>
          <a:solidFill>
            <a:schemeClr val="bg1">
              <a:lumMod val="40000"/>
              <a:lumOff val="60000"/>
              <a:alpha val="28115"/>
            </a:schemeClr>
          </a:solidFill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D0E306B-A822-E919-19E9-9BCC72954468}"/>
                </a:ext>
              </a:extLst>
            </p:cNvPr>
            <p:cNvSpPr txBox="1"/>
            <p:nvPr/>
          </p:nvSpPr>
          <p:spPr>
            <a:xfrm>
              <a:off x="7955280" y="-1938528"/>
              <a:ext cx="184731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none" rtlCol="0">
              <a:spAutoFit/>
            </a:bodyPr>
            <a:lstStyle/>
            <a:p>
              <a:endParaRPr lang="en-TR"/>
            </a:p>
          </p:txBody>
        </p:sp>
        <p:grpSp>
          <p:nvGrpSpPr>
            <p:cNvPr id="821" name="Grup 820">
              <a:extLst>
                <a:ext uri="{FF2B5EF4-FFF2-40B4-BE49-F238E27FC236}">
                  <a16:creationId xmlns:a16="http://schemas.microsoft.com/office/drawing/2014/main" id="{BA99EEFE-2F7C-8504-6AC1-500040F8047C}"/>
                </a:ext>
              </a:extLst>
            </p:cNvPr>
            <p:cNvGrpSpPr/>
            <p:nvPr/>
          </p:nvGrpSpPr>
          <p:grpSpPr>
            <a:xfrm>
              <a:off x="-5072298" y="-3925959"/>
              <a:ext cx="26424617" cy="24173387"/>
              <a:chOff x="4908550" y="2667000"/>
              <a:chExt cx="7457867" cy="4791028"/>
            </a:xfrm>
            <a:grpFill/>
          </p:grpSpPr>
          <p:grpSp>
            <p:nvGrpSpPr>
              <p:cNvPr id="685" name="Grafik 679">
                <a:extLst>
                  <a:ext uri="{FF2B5EF4-FFF2-40B4-BE49-F238E27FC236}">
                    <a16:creationId xmlns:a16="http://schemas.microsoft.com/office/drawing/2014/main" id="{EB8E16ED-9AD4-5CA6-46A7-53EEB9E0B950}"/>
                  </a:ext>
                </a:extLst>
              </p:cNvPr>
              <p:cNvGrpSpPr/>
              <p:nvPr/>
            </p:nvGrpSpPr>
            <p:grpSpPr>
              <a:xfrm>
                <a:off x="5424526" y="2671727"/>
                <a:ext cx="3356440" cy="1867335"/>
                <a:chOff x="5424526" y="2671727"/>
                <a:chExt cx="3356440" cy="1867335"/>
              </a:xfrm>
              <a:grpFill/>
            </p:grpSpPr>
            <p:grpSp>
              <p:nvGrpSpPr>
                <p:cNvPr id="686" name="Grafik 679">
                  <a:extLst>
                    <a:ext uri="{FF2B5EF4-FFF2-40B4-BE49-F238E27FC236}">
                      <a16:creationId xmlns:a16="http://schemas.microsoft.com/office/drawing/2014/main" id="{700055B6-E804-BD30-23C6-A188D9AAD1ED}"/>
                    </a:ext>
                  </a:extLst>
                </p:cNvPr>
                <p:cNvGrpSpPr/>
                <p:nvPr/>
              </p:nvGrpSpPr>
              <p:grpSpPr>
                <a:xfrm>
                  <a:off x="7005537" y="3745155"/>
                  <a:ext cx="635349" cy="408946"/>
                  <a:chOff x="7005537" y="3745155"/>
                  <a:chExt cx="635349" cy="408946"/>
                </a:xfrm>
                <a:grpFill/>
              </p:grpSpPr>
              <p:sp>
                <p:nvSpPr>
                  <p:cNvPr id="687" name="Serbest Form 686">
                    <a:extLst>
                      <a:ext uri="{FF2B5EF4-FFF2-40B4-BE49-F238E27FC236}">
                        <a16:creationId xmlns:a16="http://schemas.microsoft.com/office/drawing/2014/main" id="{E3CFD92A-2BED-3373-A1CF-C8F035E50780}"/>
                      </a:ext>
                    </a:extLst>
                  </p:cNvPr>
                  <p:cNvSpPr/>
                  <p:nvPr/>
                </p:nvSpPr>
                <p:spPr>
                  <a:xfrm>
                    <a:off x="7343483" y="3968348"/>
                    <a:ext cx="125081" cy="111518"/>
                  </a:xfrm>
                  <a:custGeom>
                    <a:avLst/>
                    <a:gdLst>
                      <a:gd name="connsiteX0" fmla="*/ 60263 w 125081"/>
                      <a:gd name="connsiteY0" fmla="*/ 111518 h 111518"/>
                      <a:gd name="connsiteX1" fmla="*/ 24872 w 125081"/>
                      <a:gd name="connsiteY1" fmla="*/ 85008 h 111518"/>
                      <a:gd name="connsiteX2" fmla="*/ 14 w 125081"/>
                      <a:gd name="connsiteY2" fmla="*/ 64303 h 111518"/>
                      <a:gd name="connsiteX3" fmla="*/ 1685 w 125081"/>
                      <a:gd name="connsiteY3" fmla="*/ 36237 h 111518"/>
                      <a:gd name="connsiteX4" fmla="*/ 23171 w 125081"/>
                      <a:gd name="connsiteY4" fmla="*/ 14305 h 111518"/>
                      <a:gd name="connsiteX5" fmla="*/ 36331 w 125081"/>
                      <a:gd name="connsiteY5" fmla="*/ 7483 h 111518"/>
                      <a:gd name="connsiteX6" fmla="*/ 59487 w 125081"/>
                      <a:gd name="connsiteY6" fmla="*/ 6914 h 111518"/>
                      <a:gd name="connsiteX7" fmla="*/ 92880 w 125081"/>
                      <a:gd name="connsiteY7" fmla="*/ 27799 h 111518"/>
                      <a:gd name="connsiteX8" fmla="*/ 123198 w 125081"/>
                      <a:gd name="connsiteY8" fmla="*/ 41234 h 111518"/>
                      <a:gd name="connsiteX9" fmla="*/ 101564 w 125081"/>
                      <a:gd name="connsiteY9" fmla="*/ 54459 h 111518"/>
                      <a:gd name="connsiteX10" fmla="*/ 86673 w 125081"/>
                      <a:gd name="connsiteY10" fmla="*/ 66936 h 111518"/>
                      <a:gd name="connsiteX11" fmla="*/ 57160 w 125081"/>
                      <a:gd name="connsiteY11" fmla="*/ 90962 h 111518"/>
                      <a:gd name="connsiteX12" fmla="*/ 60263 w 125081"/>
                      <a:gd name="connsiteY12" fmla="*/ 111518 h 11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5081" h="111518">
                        <a:moveTo>
                          <a:pt x="60263" y="111518"/>
                        </a:moveTo>
                        <a:cubicBezTo>
                          <a:pt x="42776" y="109783"/>
                          <a:pt x="40986" y="90274"/>
                          <a:pt x="24872" y="85008"/>
                        </a:cubicBezTo>
                        <a:cubicBezTo>
                          <a:pt x="12727" y="81717"/>
                          <a:pt x="-493" y="77947"/>
                          <a:pt x="14" y="64303"/>
                        </a:cubicBezTo>
                        <a:cubicBezTo>
                          <a:pt x="16188" y="59306"/>
                          <a:pt x="-3597" y="47667"/>
                          <a:pt x="1685" y="36237"/>
                        </a:cubicBezTo>
                        <a:cubicBezTo>
                          <a:pt x="16576" y="34472"/>
                          <a:pt x="10459" y="20139"/>
                          <a:pt x="23171" y="14305"/>
                        </a:cubicBezTo>
                        <a:cubicBezTo>
                          <a:pt x="31258" y="11702"/>
                          <a:pt x="48715" y="25346"/>
                          <a:pt x="36331" y="7483"/>
                        </a:cubicBezTo>
                        <a:cubicBezTo>
                          <a:pt x="30363" y="-6221"/>
                          <a:pt x="53489" y="2187"/>
                          <a:pt x="59487" y="6914"/>
                        </a:cubicBezTo>
                        <a:cubicBezTo>
                          <a:pt x="71693" y="12899"/>
                          <a:pt x="77959" y="26513"/>
                          <a:pt x="92880" y="27799"/>
                        </a:cubicBezTo>
                        <a:cubicBezTo>
                          <a:pt x="103981" y="28128"/>
                          <a:pt x="110188" y="40276"/>
                          <a:pt x="123198" y="41234"/>
                        </a:cubicBezTo>
                        <a:cubicBezTo>
                          <a:pt x="132419" y="53023"/>
                          <a:pt x="104965" y="47936"/>
                          <a:pt x="101564" y="54459"/>
                        </a:cubicBezTo>
                        <a:cubicBezTo>
                          <a:pt x="118692" y="60832"/>
                          <a:pt x="98520" y="74985"/>
                          <a:pt x="86673" y="66936"/>
                        </a:cubicBezTo>
                        <a:cubicBezTo>
                          <a:pt x="70559" y="58468"/>
                          <a:pt x="58801" y="78007"/>
                          <a:pt x="57160" y="90962"/>
                        </a:cubicBezTo>
                        <a:cubicBezTo>
                          <a:pt x="59905" y="97724"/>
                          <a:pt x="61129" y="104217"/>
                          <a:pt x="60263" y="11151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88" name="Serbest Form 687">
                    <a:extLst>
                      <a:ext uri="{FF2B5EF4-FFF2-40B4-BE49-F238E27FC236}">
                        <a16:creationId xmlns:a16="http://schemas.microsoft.com/office/drawing/2014/main" id="{096048C4-82C1-6FB6-7498-2F296644F660}"/>
                      </a:ext>
                    </a:extLst>
                  </p:cNvPr>
                  <p:cNvSpPr/>
                  <p:nvPr/>
                </p:nvSpPr>
                <p:spPr>
                  <a:xfrm>
                    <a:off x="7005537" y="3745155"/>
                    <a:ext cx="212000" cy="96236"/>
                  </a:xfrm>
                  <a:custGeom>
                    <a:avLst/>
                    <a:gdLst>
                      <a:gd name="connsiteX0" fmla="*/ 13646 w 212000"/>
                      <a:gd name="connsiteY0" fmla="*/ 24611 h 96236"/>
                      <a:gd name="connsiteX1" fmla="*/ 60616 w 212000"/>
                      <a:gd name="connsiteY1" fmla="*/ 29607 h 96236"/>
                      <a:gd name="connsiteX2" fmla="*/ 101319 w 212000"/>
                      <a:gd name="connsiteY2" fmla="*/ 18088 h 96236"/>
                      <a:gd name="connsiteX3" fmla="*/ 147245 w 212000"/>
                      <a:gd name="connsiteY3" fmla="*/ 12403 h 96236"/>
                      <a:gd name="connsiteX4" fmla="*/ 179115 w 212000"/>
                      <a:gd name="connsiteY4" fmla="*/ 2379 h 96236"/>
                      <a:gd name="connsiteX5" fmla="*/ 212000 w 212000"/>
                      <a:gd name="connsiteY5" fmla="*/ 27064 h 96236"/>
                      <a:gd name="connsiteX6" fmla="*/ 184188 w 212000"/>
                      <a:gd name="connsiteY6" fmla="*/ 31911 h 96236"/>
                      <a:gd name="connsiteX7" fmla="*/ 148856 w 212000"/>
                      <a:gd name="connsiteY7" fmla="*/ 50283 h 96236"/>
                      <a:gd name="connsiteX8" fmla="*/ 142679 w 212000"/>
                      <a:gd name="connsiteY8" fmla="*/ 70479 h 96236"/>
                      <a:gd name="connsiteX9" fmla="*/ 129609 w 212000"/>
                      <a:gd name="connsiteY9" fmla="*/ 87923 h 96236"/>
                      <a:gd name="connsiteX10" fmla="*/ 107586 w 212000"/>
                      <a:gd name="connsiteY10" fmla="*/ 92082 h 96236"/>
                      <a:gd name="connsiteX11" fmla="*/ 82728 w 212000"/>
                      <a:gd name="connsiteY11" fmla="*/ 83196 h 96236"/>
                      <a:gd name="connsiteX12" fmla="*/ 55185 w 212000"/>
                      <a:gd name="connsiteY12" fmla="*/ 92890 h 96236"/>
                      <a:gd name="connsiteX13" fmla="*/ 27940 w 212000"/>
                      <a:gd name="connsiteY13" fmla="*/ 94835 h 96236"/>
                      <a:gd name="connsiteX14" fmla="*/ 30596 w 212000"/>
                      <a:gd name="connsiteY14" fmla="*/ 80712 h 96236"/>
                      <a:gd name="connsiteX15" fmla="*/ 7230 w 212000"/>
                      <a:gd name="connsiteY15" fmla="*/ 56387 h 96236"/>
                      <a:gd name="connsiteX16" fmla="*/ 8215 w 212000"/>
                      <a:gd name="connsiteY16" fmla="*/ 34664 h 96236"/>
                      <a:gd name="connsiteX17" fmla="*/ 13646 w 212000"/>
                      <a:gd name="connsiteY17" fmla="*/ 24611 h 96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2000" h="96236">
                        <a:moveTo>
                          <a:pt x="13646" y="24611"/>
                        </a:moveTo>
                        <a:cubicBezTo>
                          <a:pt x="30029" y="23893"/>
                          <a:pt x="45069" y="28799"/>
                          <a:pt x="60616" y="29607"/>
                        </a:cubicBezTo>
                        <a:cubicBezTo>
                          <a:pt x="77596" y="38703"/>
                          <a:pt x="86160" y="23833"/>
                          <a:pt x="101319" y="18088"/>
                        </a:cubicBezTo>
                        <a:cubicBezTo>
                          <a:pt x="116389" y="11236"/>
                          <a:pt x="134592" y="24820"/>
                          <a:pt x="147245" y="12403"/>
                        </a:cubicBezTo>
                        <a:cubicBezTo>
                          <a:pt x="169715" y="19644"/>
                          <a:pt x="170820" y="12493"/>
                          <a:pt x="179115" y="2379"/>
                        </a:cubicBezTo>
                        <a:cubicBezTo>
                          <a:pt x="198452" y="-8482"/>
                          <a:pt x="196722" y="21020"/>
                          <a:pt x="212000" y="27064"/>
                        </a:cubicBezTo>
                        <a:cubicBezTo>
                          <a:pt x="195438" y="13420"/>
                          <a:pt x="195677" y="36459"/>
                          <a:pt x="184188" y="31911"/>
                        </a:cubicBezTo>
                        <a:cubicBezTo>
                          <a:pt x="176400" y="44897"/>
                          <a:pt x="155809" y="38434"/>
                          <a:pt x="148856" y="50283"/>
                        </a:cubicBezTo>
                        <a:cubicBezTo>
                          <a:pt x="160614" y="56566"/>
                          <a:pt x="157331" y="74249"/>
                          <a:pt x="142679" y="70479"/>
                        </a:cubicBezTo>
                        <a:cubicBezTo>
                          <a:pt x="125670" y="73471"/>
                          <a:pt x="132235" y="79097"/>
                          <a:pt x="129609" y="87923"/>
                        </a:cubicBezTo>
                        <a:cubicBezTo>
                          <a:pt x="134264" y="101507"/>
                          <a:pt x="114330" y="95044"/>
                          <a:pt x="107586" y="92082"/>
                        </a:cubicBezTo>
                        <a:cubicBezTo>
                          <a:pt x="99231" y="95523"/>
                          <a:pt x="88279" y="92621"/>
                          <a:pt x="82728" y="83196"/>
                        </a:cubicBezTo>
                        <a:cubicBezTo>
                          <a:pt x="76701" y="83076"/>
                          <a:pt x="68047" y="98785"/>
                          <a:pt x="55185" y="92890"/>
                        </a:cubicBezTo>
                        <a:cubicBezTo>
                          <a:pt x="43368" y="90945"/>
                          <a:pt x="39101" y="94326"/>
                          <a:pt x="27940" y="94835"/>
                        </a:cubicBezTo>
                        <a:cubicBezTo>
                          <a:pt x="188" y="95673"/>
                          <a:pt x="29432" y="96301"/>
                          <a:pt x="30596" y="80712"/>
                        </a:cubicBezTo>
                        <a:cubicBezTo>
                          <a:pt x="10423" y="75955"/>
                          <a:pt x="15168" y="61144"/>
                          <a:pt x="7230" y="56387"/>
                        </a:cubicBezTo>
                        <a:cubicBezTo>
                          <a:pt x="33640" y="44837"/>
                          <a:pt x="-19388" y="43371"/>
                          <a:pt x="8215" y="34664"/>
                        </a:cubicBezTo>
                        <a:cubicBezTo>
                          <a:pt x="14601" y="31163"/>
                          <a:pt x="20092" y="31732"/>
                          <a:pt x="13646" y="2461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89" name="Serbest Form 688">
                    <a:extLst>
                      <a:ext uri="{FF2B5EF4-FFF2-40B4-BE49-F238E27FC236}">
                        <a16:creationId xmlns:a16="http://schemas.microsoft.com/office/drawing/2014/main" id="{413833E9-2684-C62C-3188-B718641E59EE}"/>
                      </a:ext>
                    </a:extLst>
                  </p:cNvPr>
                  <p:cNvSpPr/>
                  <p:nvPr/>
                </p:nvSpPr>
                <p:spPr>
                  <a:xfrm>
                    <a:off x="7018237" y="3768029"/>
                    <a:ext cx="386748" cy="274994"/>
                  </a:xfrm>
                  <a:custGeom>
                    <a:avLst/>
                    <a:gdLst>
                      <a:gd name="connsiteX0" fmla="*/ 264831 w 386748"/>
                      <a:gd name="connsiteY0" fmla="*/ 240445 h 274994"/>
                      <a:gd name="connsiteX1" fmla="*/ 225352 w 386748"/>
                      <a:gd name="connsiteY1" fmla="*/ 213187 h 274994"/>
                      <a:gd name="connsiteX2" fmla="*/ 176233 w 386748"/>
                      <a:gd name="connsiteY2" fmla="*/ 203702 h 274994"/>
                      <a:gd name="connsiteX3" fmla="*/ 137917 w 386748"/>
                      <a:gd name="connsiteY3" fmla="*/ 181351 h 274994"/>
                      <a:gd name="connsiteX4" fmla="*/ 108434 w 386748"/>
                      <a:gd name="connsiteY4" fmla="*/ 152807 h 274994"/>
                      <a:gd name="connsiteX5" fmla="*/ 112642 w 386748"/>
                      <a:gd name="connsiteY5" fmla="*/ 145267 h 274994"/>
                      <a:gd name="connsiteX6" fmla="*/ 92230 w 386748"/>
                      <a:gd name="connsiteY6" fmla="*/ 107087 h 274994"/>
                      <a:gd name="connsiteX7" fmla="*/ 53049 w 386748"/>
                      <a:gd name="connsiteY7" fmla="*/ 80757 h 274994"/>
                      <a:gd name="connsiteX8" fmla="*/ 30728 w 386748"/>
                      <a:gd name="connsiteY8" fmla="*/ 113730 h 274994"/>
                      <a:gd name="connsiteX9" fmla="*/ 5900 w 386748"/>
                      <a:gd name="connsiteY9" fmla="*/ 90302 h 274994"/>
                      <a:gd name="connsiteX10" fmla="*/ 18493 w 386748"/>
                      <a:gd name="connsiteY10" fmla="*/ 71362 h 274994"/>
                      <a:gd name="connsiteX11" fmla="*/ 45768 w 386748"/>
                      <a:gd name="connsiteY11" fmla="*/ 69477 h 274994"/>
                      <a:gd name="connsiteX12" fmla="*/ 72237 w 386748"/>
                      <a:gd name="connsiteY12" fmla="*/ 63014 h 274994"/>
                      <a:gd name="connsiteX13" fmla="*/ 99452 w 386748"/>
                      <a:gd name="connsiteY13" fmla="*/ 70285 h 274994"/>
                      <a:gd name="connsiteX14" fmla="*/ 115984 w 386748"/>
                      <a:gd name="connsiteY14" fmla="*/ 61638 h 274994"/>
                      <a:gd name="connsiteX15" fmla="*/ 135261 w 386748"/>
                      <a:gd name="connsiteY15" fmla="*/ 46887 h 274994"/>
                      <a:gd name="connsiteX16" fmla="*/ 138663 w 386748"/>
                      <a:gd name="connsiteY16" fmla="*/ 23578 h 274994"/>
                      <a:gd name="connsiteX17" fmla="*/ 171578 w 386748"/>
                      <a:gd name="connsiteY17" fmla="*/ 9276 h 274994"/>
                      <a:gd name="connsiteX18" fmla="*/ 199390 w 386748"/>
                      <a:gd name="connsiteY18" fmla="*/ 4429 h 274994"/>
                      <a:gd name="connsiteX19" fmla="*/ 270650 w 386748"/>
                      <a:gd name="connsiteY19" fmla="*/ 42339 h 274994"/>
                      <a:gd name="connsiteX20" fmla="*/ 346447 w 386748"/>
                      <a:gd name="connsiteY20" fmla="*/ 44134 h 274994"/>
                      <a:gd name="connsiteX21" fmla="*/ 360592 w 386748"/>
                      <a:gd name="connsiteY21" fmla="*/ 66604 h 274994"/>
                      <a:gd name="connsiteX22" fmla="*/ 371991 w 386748"/>
                      <a:gd name="connsiteY22" fmla="*/ 84527 h 274994"/>
                      <a:gd name="connsiteX23" fmla="*/ 375363 w 386748"/>
                      <a:gd name="connsiteY23" fmla="*/ 88836 h 274994"/>
                      <a:gd name="connsiteX24" fmla="*/ 364650 w 386748"/>
                      <a:gd name="connsiteY24" fmla="*/ 111845 h 274994"/>
                      <a:gd name="connsiteX25" fmla="*/ 339912 w 386748"/>
                      <a:gd name="connsiteY25" fmla="*/ 98171 h 274994"/>
                      <a:gd name="connsiteX26" fmla="*/ 302192 w 386748"/>
                      <a:gd name="connsiteY26" fmla="*/ 96615 h 274994"/>
                      <a:gd name="connsiteX27" fmla="*/ 267398 w 386748"/>
                      <a:gd name="connsiteY27" fmla="*/ 94760 h 274994"/>
                      <a:gd name="connsiteX28" fmla="*/ 230305 w 386748"/>
                      <a:gd name="connsiteY28" fmla="*/ 88507 h 274994"/>
                      <a:gd name="connsiteX29" fmla="*/ 194376 w 386748"/>
                      <a:gd name="connsiteY29" fmla="*/ 90392 h 274994"/>
                      <a:gd name="connsiteX30" fmla="*/ 163849 w 386748"/>
                      <a:gd name="connsiteY30" fmla="*/ 88417 h 274994"/>
                      <a:gd name="connsiteX31" fmla="*/ 145526 w 386748"/>
                      <a:gd name="connsiteY31" fmla="*/ 113760 h 274994"/>
                      <a:gd name="connsiteX32" fmla="*/ 171876 w 386748"/>
                      <a:gd name="connsiteY32" fmla="*/ 139791 h 274994"/>
                      <a:gd name="connsiteX33" fmla="*/ 187841 w 386748"/>
                      <a:gd name="connsiteY33" fmla="*/ 165822 h 274994"/>
                      <a:gd name="connsiteX34" fmla="*/ 222009 w 386748"/>
                      <a:gd name="connsiteY34" fmla="*/ 191135 h 274994"/>
                      <a:gd name="connsiteX35" fmla="*/ 250627 w 386748"/>
                      <a:gd name="connsiteY35" fmla="*/ 218184 h 274994"/>
                      <a:gd name="connsiteX36" fmla="*/ 264831 w 386748"/>
                      <a:gd name="connsiteY36" fmla="*/ 240445 h 274994"/>
                      <a:gd name="connsiteX37" fmla="*/ 271367 w 386748"/>
                      <a:gd name="connsiteY37" fmla="*/ 244155 h 274994"/>
                      <a:gd name="connsiteX38" fmla="*/ 304371 w 386748"/>
                      <a:gd name="connsiteY38" fmla="*/ 253999 h 274994"/>
                      <a:gd name="connsiteX39" fmla="*/ 328841 w 386748"/>
                      <a:gd name="connsiteY39" fmla="*/ 274375 h 274994"/>
                      <a:gd name="connsiteX40" fmla="*/ 294882 w 386748"/>
                      <a:gd name="connsiteY40" fmla="*/ 255495 h 274994"/>
                      <a:gd name="connsiteX41" fmla="*/ 271367 w 386748"/>
                      <a:gd name="connsiteY41" fmla="*/ 244155 h 274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386748" h="274994">
                        <a:moveTo>
                          <a:pt x="264831" y="240445"/>
                        </a:moveTo>
                        <a:cubicBezTo>
                          <a:pt x="251373" y="231918"/>
                          <a:pt x="236841" y="223091"/>
                          <a:pt x="225352" y="213187"/>
                        </a:cubicBezTo>
                        <a:cubicBezTo>
                          <a:pt x="207357" y="214414"/>
                          <a:pt x="193929" y="195833"/>
                          <a:pt x="176233" y="203702"/>
                        </a:cubicBezTo>
                        <a:cubicBezTo>
                          <a:pt x="159582" y="210913"/>
                          <a:pt x="155911" y="182877"/>
                          <a:pt x="137917" y="181351"/>
                        </a:cubicBezTo>
                        <a:cubicBezTo>
                          <a:pt x="126100" y="177282"/>
                          <a:pt x="107897" y="159300"/>
                          <a:pt x="108434" y="152807"/>
                        </a:cubicBezTo>
                        <a:cubicBezTo>
                          <a:pt x="129920" y="154003"/>
                          <a:pt x="135858" y="154033"/>
                          <a:pt x="112642" y="145267"/>
                        </a:cubicBezTo>
                        <a:cubicBezTo>
                          <a:pt x="98586" y="137936"/>
                          <a:pt x="84143" y="124232"/>
                          <a:pt x="92230" y="107087"/>
                        </a:cubicBezTo>
                        <a:cubicBezTo>
                          <a:pt x="82562" y="94401"/>
                          <a:pt x="68298" y="85275"/>
                          <a:pt x="53049" y="80757"/>
                        </a:cubicBezTo>
                        <a:cubicBezTo>
                          <a:pt x="47140" y="95777"/>
                          <a:pt x="41650" y="105292"/>
                          <a:pt x="30728" y="113730"/>
                        </a:cubicBezTo>
                        <a:cubicBezTo>
                          <a:pt x="20253" y="125639"/>
                          <a:pt x="7959" y="100265"/>
                          <a:pt x="5900" y="90302"/>
                        </a:cubicBezTo>
                        <a:cubicBezTo>
                          <a:pt x="-6246" y="71212"/>
                          <a:pt x="1543" y="72738"/>
                          <a:pt x="18493" y="71362"/>
                        </a:cubicBezTo>
                        <a:cubicBezTo>
                          <a:pt x="28698" y="70883"/>
                          <a:pt x="33801" y="69716"/>
                          <a:pt x="45768" y="69477"/>
                        </a:cubicBezTo>
                        <a:cubicBezTo>
                          <a:pt x="59405" y="79620"/>
                          <a:pt x="65105" y="51494"/>
                          <a:pt x="72237" y="63014"/>
                        </a:cubicBezTo>
                        <a:cubicBezTo>
                          <a:pt x="78623" y="74833"/>
                          <a:pt x="90112" y="68639"/>
                          <a:pt x="99452" y="70285"/>
                        </a:cubicBezTo>
                        <a:cubicBezTo>
                          <a:pt x="107837" y="77256"/>
                          <a:pt x="123713" y="73456"/>
                          <a:pt x="115984" y="61638"/>
                        </a:cubicBezTo>
                        <a:cubicBezTo>
                          <a:pt x="117655" y="54816"/>
                          <a:pt x="119147" y="48413"/>
                          <a:pt x="135261" y="46887"/>
                        </a:cubicBezTo>
                        <a:cubicBezTo>
                          <a:pt x="154001" y="47455"/>
                          <a:pt x="134456" y="28904"/>
                          <a:pt x="138663" y="23578"/>
                        </a:cubicBezTo>
                        <a:cubicBezTo>
                          <a:pt x="149078" y="18432"/>
                          <a:pt x="163939" y="19778"/>
                          <a:pt x="171578" y="9276"/>
                        </a:cubicBezTo>
                        <a:cubicBezTo>
                          <a:pt x="182858" y="13794"/>
                          <a:pt x="182679" y="-9335"/>
                          <a:pt x="199390" y="4429"/>
                        </a:cubicBezTo>
                        <a:cubicBezTo>
                          <a:pt x="220487" y="21035"/>
                          <a:pt x="249165" y="25433"/>
                          <a:pt x="270650" y="42339"/>
                        </a:cubicBezTo>
                        <a:cubicBezTo>
                          <a:pt x="292763" y="56970"/>
                          <a:pt x="322634" y="51734"/>
                          <a:pt x="346447" y="44134"/>
                        </a:cubicBezTo>
                        <a:cubicBezTo>
                          <a:pt x="364471" y="42069"/>
                          <a:pt x="350714" y="66275"/>
                          <a:pt x="360592" y="66604"/>
                        </a:cubicBezTo>
                        <a:cubicBezTo>
                          <a:pt x="371961" y="68789"/>
                          <a:pt x="352206" y="80248"/>
                          <a:pt x="371991" y="84527"/>
                        </a:cubicBezTo>
                        <a:cubicBezTo>
                          <a:pt x="387419" y="83420"/>
                          <a:pt x="394073" y="95029"/>
                          <a:pt x="375363" y="88836"/>
                        </a:cubicBezTo>
                        <a:cubicBezTo>
                          <a:pt x="366679" y="91798"/>
                          <a:pt x="368052" y="108434"/>
                          <a:pt x="364650" y="111845"/>
                        </a:cubicBezTo>
                        <a:cubicBezTo>
                          <a:pt x="347969" y="117979"/>
                          <a:pt x="348476" y="103347"/>
                          <a:pt x="339912" y="98171"/>
                        </a:cubicBezTo>
                        <a:cubicBezTo>
                          <a:pt x="328005" y="98620"/>
                          <a:pt x="314815" y="92965"/>
                          <a:pt x="302192" y="96615"/>
                        </a:cubicBezTo>
                        <a:cubicBezTo>
                          <a:pt x="290704" y="93982"/>
                          <a:pt x="280319" y="99996"/>
                          <a:pt x="267398" y="94760"/>
                        </a:cubicBezTo>
                        <a:cubicBezTo>
                          <a:pt x="253164" y="91738"/>
                          <a:pt x="243197" y="94042"/>
                          <a:pt x="230305" y="88507"/>
                        </a:cubicBezTo>
                        <a:cubicBezTo>
                          <a:pt x="219115" y="87400"/>
                          <a:pt x="205925" y="88028"/>
                          <a:pt x="194376" y="90392"/>
                        </a:cubicBezTo>
                        <a:cubicBezTo>
                          <a:pt x="187423" y="106669"/>
                          <a:pt x="171459" y="102180"/>
                          <a:pt x="163849" y="88417"/>
                        </a:cubicBezTo>
                        <a:cubicBezTo>
                          <a:pt x="142363" y="80189"/>
                          <a:pt x="151495" y="106908"/>
                          <a:pt x="145526" y="113760"/>
                        </a:cubicBezTo>
                        <a:cubicBezTo>
                          <a:pt x="152659" y="123245"/>
                          <a:pt x="167728" y="125848"/>
                          <a:pt x="171876" y="139791"/>
                        </a:cubicBezTo>
                        <a:cubicBezTo>
                          <a:pt x="175785" y="151550"/>
                          <a:pt x="176502" y="155350"/>
                          <a:pt x="187841" y="165822"/>
                        </a:cubicBezTo>
                        <a:cubicBezTo>
                          <a:pt x="205627" y="166720"/>
                          <a:pt x="207357" y="185959"/>
                          <a:pt x="222009" y="191135"/>
                        </a:cubicBezTo>
                        <a:cubicBezTo>
                          <a:pt x="232513" y="202027"/>
                          <a:pt x="248001" y="203194"/>
                          <a:pt x="250627" y="218184"/>
                        </a:cubicBezTo>
                        <a:cubicBezTo>
                          <a:pt x="255700" y="223240"/>
                          <a:pt x="288137" y="237303"/>
                          <a:pt x="264831" y="240445"/>
                        </a:cubicBezTo>
                        <a:close/>
                        <a:moveTo>
                          <a:pt x="271367" y="244155"/>
                        </a:moveTo>
                        <a:cubicBezTo>
                          <a:pt x="282736" y="234162"/>
                          <a:pt x="291241" y="255854"/>
                          <a:pt x="304371" y="253999"/>
                        </a:cubicBezTo>
                        <a:cubicBezTo>
                          <a:pt x="312965" y="264142"/>
                          <a:pt x="326961" y="258906"/>
                          <a:pt x="328841" y="274375"/>
                        </a:cubicBezTo>
                        <a:cubicBezTo>
                          <a:pt x="323022" y="278564"/>
                          <a:pt x="304878" y="260283"/>
                          <a:pt x="294882" y="255495"/>
                        </a:cubicBezTo>
                        <a:cubicBezTo>
                          <a:pt x="287063" y="251695"/>
                          <a:pt x="279185" y="247955"/>
                          <a:pt x="271367" y="244155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0" name="Serbest Form 689">
                    <a:extLst>
                      <a:ext uri="{FF2B5EF4-FFF2-40B4-BE49-F238E27FC236}">
                        <a16:creationId xmlns:a16="http://schemas.microsoft.com/office/drawing/2014/main" id="{0709D084-0A38-5DFF-0F50-B557FBCECB48}"/>
                      </a:ext>
                    </a:extLst>
                  </p:cNvPr>
                  <p:cNvSpPr/>
                  <p:nvPr/>
                </p:nvSpPr>
                <p:spPr>
                  <a:xfrm>
                    <a:off x="7369757" y="3793088"/>
                    <a:ext cx="269614" cy="285939"/>
                  </a:xfrm>
                  <a:custGeom>
                    <a:avLst/>
                    <a:gdLst>
                      <a:gd name="connsiteX0" fmla="*/ 254605 w 269614"/>
                      <a:gd name="connsiteY0" fmla="*/ 126102 h 285939"/>
                      <a:gd name="connsiteX1" fmla="*/ 229687 w 269614"/>
                      <a:gd name="connsiteY1" fmla="*/ 164790 h 285939"/>
                      <a:gd name="connsiteX2" fmla="*/ 269615 w 269614"/>
                      <a:gd name="connsiteY2" fmla="*/ 200994 h 285939"/>
                      <a:gd name="connsiteX3" fmla="*/ 230851 w 269614"/>
                      <a:gd name="connsiteY3" fmla="*/ 240310 h 285939"/>
                      <a:gd name="connsiteX4" fmla="*/ 206560 w 269614"/>
                      <a:gd name="connsiteY4" fmla="*/ 256468 h 285939"/>
                      <a:gd name="connsiteX5" fmla="*/ 172661 w 269614"/>
                      <a:gd name="connsiteY5" fmla="*/ 260627 h 285939"/>
                      <a:gd name="connsiteX6" fmla="*/ 148400 w 269614"/>
                      <a:gd name="connsiteY6" fmla="*/ 265354 h 285939"/>
                      <a:gd name="connsiteX7" fmla="*/ 119096 w 269614"/>
                      <a:gd name="connsiteY7" fmla="*/ 285940 h 285939"/>
                      <a:gd name="connsiteX8" fmla="*/ 79079 w 269614"/>
                      <a:gd name="connsiteY8" fmla="*/ 244140 h 285939"/>
                      <a:gd name="connsiteX9" fmla="*/ 90329 w 269614"/>
                      <a:gd name="connsiteY9" fmla="*/ 226576 h 285939"/>
                      <a:gd name="connsiteX10" fmla="*/ 82959 w 269614"/>
                      <a:gd name="connsiteY10" fmla="*/ 212574 h 285939"/>
                      <a:gd name="connsiteX11" fmla="*/ 49954 w 269614"/>
                      <a:gd name="connsiteY11" fmla="*/ 196237 h 285939"/>
                      <a:gd name="connsiteX12" fmla="*/ 29006 w 269614"/>
                      <a:gd name="connsiteY12" fmla="*/ 173527 h 285939"/>
                      <a:gd name="connsiteX13" fmla="*/ 38256 w 269614"/>
                      <a:gd name="connsiteY13" fmla="*/ 155843 h 285939"/>
                      <a:gd name="connsiteX14" fmla="*/ 48671 w 269614"/>
                      <a:gd name="connsiteY14" fmla="*/ 143995 h 285939"/>
                      <a:gd name="connsiteX15" fmla="*/ 28439 w 269614"/>
                      <a:gd name="connsiteY15" fmla="*/ 125893 h 285939"/>
                      <a:gd name="connsiteX16" fmla="*/ 25514 w 269614"/>
                      <a:gd name="connsiteY16" fmla="*/ 101986 h 285939"/>
                      <a:gd name="connsiteX17" fmla="*/ 14771 w 269614"/>
                      <a:gd name="connsiteY17" fmla="*/ 85888 h 285939"/>
                      <a:gd name="connsiteX18" fmla="*/ 22172 w 269614"/>
                      <a:gd name="connsiteY18" fmla="*/ 63418 h 285939"/>
                      <a:gd name="connsiteX19" fmla="*/ 21456 w 269614"/>
                      <a:gd name="connsiteY19" fmla="*/ 59438 h 285939"/>
                      <a:gd name="connsiteX20" fmla="*/ 10832 w 269614"/>
                      <a:gd name="connsiteY20" fmla="*/ 41097 h 285939"/>
                      <a:gd name="connsiteX21" fmla="*/ 0 w 269614"/>
                      <a:gd name="connsiteY21" fmla="*/ 17280 h 285939"/>
                      <a:gd name="connsiteX22" fmla="*/ 90986 w 269614"/>
                      <a:gd name="connsiteY22" fmla="*/ 1601 h 285939"/>
                      <a:gd name="connsiteX23" fmla="*/ 123781 w 269614"/>
                      <a:gd name="connsiteY23" fmla="*/ 24161 h 285939"/>
                      <a:gd name="connsiteX24" fmla="*/ 144043 w 269614"/>
                      <a:gd name="connsiteY24" fmla="*/ 53364 h 285939"/>
                      <a:gd name="connsiteX25" fmla="*/ 167946 w 269614"/>
                      <a:gd name="connsiteY25" fmla="*/ 73561 h 285939"/>
                      <a:gd name="connsiteX26" fmla="*/ 166723 w 269614"/>
                      <a:gd name="connsiteY26" fmla="*/ 90017 h 285939"/>
                      <a:gd name="connsiteX27" fmla="*/ 205128 w 269614"/>
                      <a:gd name="connsiteY27" fmla="*/ 102674 h 285939"/>
                      <a:gd name="connsiteX28" fmla="*/ 238281 w 269614"/>
                      <a:gd name="connsiteY28" fmla="*/ 94924 h 285939"/>
                      <a:gd name="connsiteX29" fmla="*/ 238908 w 269614"/>
                      <a:gd name="connsiteY29" fmla="*/ 113356 h 285939"/>
                      <a:gd name="connsiteX30" fmla="*/ 254605 w 269614"/>
                      <a:gd name="connsiteY30" fmla="*/ 126102 h 28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69614" h="285939">
                        <a:moveTo>
                          <a:pt x="254605" y="126102"/>
                        </a:moveTo>
                        <a:cubicBezTo>
                          <a:pt x="246219" y="138609"/>
                          <a:pt x="224435" y="147346"/>
                          <a:pt x="229687" y="164790"/>
                        </a:cubicBezTo>
                        <a:cubicBezTo>
                          <a:pt x="242400" y="177207"/>
                          <a:pt x="259678" y="187051"/>
                          <a:pt x="269615" y="200994"/>
                        </a:cubicBezTo>
                        <a:cubicBezTo>
                          <a:pt x="266869" y="221550"/>
                          <a:pt x="227718" y="215566"/>
                          <a:pt x="230851" y="240310"/>
                        </a:cubicBezTo>
                        <a:cubicBezTo>
                          <a:pt x="236819" y="258353"/>
                          <a:pt x="217154" y="255091"/>
                          <a:pt x="206560" y="256468"/>
                        </a:cubicBezTo>
                        <a:cubicBezTo>
                          <a:pt x="195668" y="257096"/>
                          <a:pt x="185134" y="262482"/>
                          <a:pt x="172661" y="260627"/>
                        </a:cubicBezTo>
                        <a:cubicBezTo>
                          <a:pt x="162037" y="271966"/>
                          <a:pt x="160904" y="268346"/>
                          <a:pt x="148400" y="265354"/>
                        </a:cubicBezTo>
                        <a:cubicBezTo>
                          <a:pt x="129182" y="263918"/>
                          <a:pt x="130107" y="282140"/>
                          <a:pt x="119096" y="285940"/>
                        </a:cubicBezTo>
                        <a:cubicBezTo>
                          <a:pt x="105608" y="275288"/>
                          <a:pt x="95313" y="253715"/>
                          <a:pt x="79079" y="244140"/>
                        </a:cubicBezTo>
                        <a:cubicBezTo>
                          <a:pt x="86032" y="230975"/>
                          <a:pt x="66725" y="224392"/>
                          <a:pt x="90329" y="226576"/>
                        </a:cubicBezTo>
                        <a:cubicBezTo>
                          <a:pt x="106980" y="222806"/>
                          <a:pt x="95342" y="212334"/>
                          <a:pt x="82959" y="212574"/>
                        </a:cubicBezTo>
                        <a:cubicBezTo>
                          <a:pt x="75170" y="200126"/>
                          <a:pt x="61383" y="204285"/>
                          <a:pt x="49954" y="196237"/>
                        </a:cubicBezTo>
                        <a:cubicBezTo>
                          <a:pt x="48014" y="184418"/>
                          <a:pt x="16621" y="181695"/>
                          <a:pt x="29006" y="173527"/>
                        </a:cubicBezTo>
                        <a:cubicBezTo>
                          <a:pt x="38615" y="172300"/>
                          <a:pt x="52103" y="168799"/>
                          <a:pt x="38256" y="155843"/>
                        </a:cubicBezTo>
                        <a:cubicBezTo>
                          <a:pt x="16502" y="138459"/>
                          <a:pt x="34586" y="150248"/>
                          <a:pt x="48671" y="143995"/>
                        </a:cubicBezTo>
                        <a:cubicBezTo>
                          <a:pt x="50879" y="138788"/>
                          <a:pt x="31363" y="132266"/>
                          <a:pt x="28439" y="125893"/>
                        </a:cubicBezTo>
                        <a:cubicBezTo>
                          <a:pt x="12414" y="127688"/>
                          <a:pt x="16443" y="107880"/>
                          <a:pt x="25514" y="101986"/>
                        </a:cubicBezTo>
                        <a:cubicBezTo>
                          <a:pt x="39808" y="90795"/>
                          <a:pt x="29931" y="76224"/>
                          <a:pt x="14771" y="85888"/>
                        </a:cubicBezTo>
                        <a:cubicBezTo>
                          <a:pt x="13249" y="86547"/>
                          <a:pt x="17666" y="68773"/>
                          <a:pt x="22172" y="63418"/>
                        </a:cubicBezTo>
                        <a:cubicBezTo>
                          <a:pt x="40673" y="70569"/>
                          <a:pt x="38227" y="59169"/>
                          <a:pt x="21456" y="59438"/>
                        </a:cubicBezTo>
                        <a:cubicBezTo>
                          <a:pt x="3551" y="55399"/>
                          <a:pt x="15547" y="45764"/>
                          <a:pt x="10832" y="41097"/>
                        </a:cubicBezTo>
                        <a:cubicBezTo>
                          <a:pt x="448" y="43131"/>
                          <a:pt x="8057" y="18806"/>
                          <a:pt x="0" y="17280"/>
                        </a:cubicBezTo>
                        <a:cubicBezTo>
                          <a:pt x="29006" y="5880"/>
                          <a:pt x="59444" y="-3964"/>
                          <a:pt x="90986" y="1601"/>
                        </a:cubicBezTo>
                        <a:cubicBezTo>
                          <a:pt x="98804" y="9321"/>
                          <a:pt x="111904" y="16113"/>
                          <a:pt x="123781" y="24161"/>
                        </a:cubicBezTo>
                        <a:cubicBezTo>
                          <a:pt x="126079" y="34095"/>
                          <a:pt x="126586" y="48098"/>
                          <a:pt x="144043" y="53364"/>
                        </a:cubicBezTo>
                        <a:cubicBezTo>
                          <a:pt x="152369" y="59588"/>
                          <a:pt x="186955" y="60186"/>
                          <a:pt x="167946" y="73561"/>
                        </a:cubicBezTo>
                        <a:cubicBezTo>
                          <a:pt x="179047" y="82358"/>
                          <a:pt x="170900" y="77181"/>
                          <a:pt x="166723" y="90017"/>
                        </a:cubicBezTo>
                        <a:cubicBezTo>
                          <a:pt x="181524" y="92710"/>
                          <a:pt x="189223" y="97378"/>
                          <a:pt x="205128" y="102674"/>
                        </a:cubicBezTo>
                        <a:cubicBezTo>
                          <a:pt x="219541" y="120716"/>
                          <a:pt x="224525" y="93309"/>
                          <a:pt x="238281" y="94924"/>
                        </a:cubicBezTo>
                        <a:cubicBezTo>
                          <a:pt x="266183" y="104020"/>
                          <a:pt x="249174" y="101896"/>
                          <a:pt x="238908" y="113356"/>
                        </a:cubicBezTo>
                        <a:cubicBezTo>
                          <a:pt x="240012" y="122302"/>
                          <a:pt x="248010" y="123170"/>
                          <a:pt x="254605" y="12610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1" name="Serbest Form 690">
                    <a:extLst>
                      <a:ext uri="{FF2B5EF4-FFF2-40B4-BE49-F238E27FC236}">
                        <a16:creationId xmlns:a16="http://schemas.microsoft.com/office/drawing/2014/main" id="{0A8B6367-0411-9E36-C7F6-E48F29AC8B54}"/>
                      </a:ext>
                    </a:extLst>
                  </p:cNvPr>
                  <p:cNvSpPr/>
                  <p:nvPr/>
                </p:nvSpPr>
                <p:spPr>
                  <a:xfrm>
                    <a:off x="7482039" y="4047072"/>
                    <a:ext cx="158846" cy="107028"/>
                  </a:xfrm>
                  <a:custGeom>
                    <a:avLst/>
                    <a:gdLst>
                      <a:gd name="connsiteX0" fmla="*/ 157332 w 158846"/>
                      <a:gd name="connsiteY0" fmla="*/ 73725 h 107028"/>
                      <a:gd name="connsiteX1" fmla="*/ 107766 w 158846"/>
                      <a:gd name="connsiteY1" fmla="*/ 84227 h 107028"/>
                      <a:gd name="connsiteX2" fmla="*/ 69151 w 158846"/>
                      <a:gd name="connsiteY2" fmla="*/ 101851 h 107028"/>
                      <a:gd name="connsiteX3" fmla="*/ 21943 w 158846"/>
                      <a:gd name="connsiteY3" fmla="*/ 98679 h 107028"/>
                      <a:gd name="connsiteX4" fmla="*/ 3382 w 158846"/>
                      <a:gd name="connsiteY4" fmla="*/ 37042 h 107028"/>
                      <a:gd name="connsiteX5" fmla="*/ 23763 w 158846"/>
                      <a:gd name="connsiteY5" fmla="*/ 15290 h 107028"/>
                      <a:gd name="connsiteX6" fmla="*/ 50441 w 158846"/>
                      <a:gd name="connsiteY6" fmla="*/ 12746 h 107028"/>
                      <a:gd name="connsiteX7" fmla="*/ 84818 w 158846"/>
                      <a:gd name="connsiteY7" fmla="*/ 2932 h 107028"/>
                      <a:gd name="connsiteX8" fmla="*/ 118121 w 158846"/>
                      <a:gd name="connsiteY8" fmla="*/ 0 h 107028"/>
                      <a:gd name="connsiteX9" fmla="*/ 150856 w 158846"/>
                      <a:gd name="connsiteY9" fmla="*/ 28096 h 107028"/>
                      <a:gd name="connsiteX10" fmla="*/ 157123 w 158846"/>
                      <a:gd name="connsiteY10" fmla="*/ 72977 h 107028"/>
                      <a:gd name="connsiteX11" fmla="*/ 157332 w 158846"/>
                      <a:gd name="connsiteY11" fmla="*/ 73725 h 107028"/>
                      <a:gd name="connsiteX12" fmla="*/ 157332 w 158846"/>
                      <a:gd name="connsiteY12" fmla="*/ 73725 h 107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8846" h="107028">
                        <a:moveTo>
                          <a:pt x="157332" y="73725"/>
                        </a:moveTo>
                        <a:cubicBezTo>
                          <a:pt x="140412" y="77705"/>
                          <a:pt x="125850" y="90122"/>
                          <a:pt x="107766" y="84227"/>
                        </a:cubicBezTo>
                        <a:cubicBezTo>
                          <a:pt x="90458" y="77046"/>
                          <a:pt x="82102" y="96944"/>
                          <a:pt x="69151" y="101851"/>
                        </a:cubicBezTo>
                        <a:cubicBezTo>
                          <a:pt x="53664" y="104125"/>
                          <a:pt x="33342" y="113879"/>
                          <a:pt x="21943" y="98679"/>
                        </a:cubicBezTo>
                        <a:cubicBezTo>
                          <a:pt x="3232" y="85753"/>
                          <a:pt x="-5242" y="58256"/>
                          <a:pt x="3382" y="37042"/>
                        </a:cubicBezTo>
                        <a:cubicBezTo>
                          <a:pt x="7798" y="32793"/>
                          <a:pt x="14632" y="23129"/>
                          <a:pt x="23763" y="15290"/>
                        </a:cubicBezTo>
                        <a:cubicBezTo>
                          <a:pt x="33193" y="3860"/>
                          <a:pt x="50650" y="20167"/>
                          <a:pt x="50441" y="12746"/>
                        </a:cubicBezTo>
                        <a:cubicBezTo>
                          <a:pt x="59901" y="868"/>
                          <a:pt x="75239" y="11789"/>
                          <a:pt x="84818" y="2932"/>
                        </a:cubicBezTo>
                        <a:cubicBezTo>
                          <a:pt x="94696" y="2035"/>
                          <a:pt x="106751" y="2035"/>
                          <a:pt x="118121" y="0"/>
                        </a:cubicBezTo>
                        <a:cubicBezTo>
                          <a:pt x="119494" y="16816"/>
                          <a:pt x="144560" y="12986"/>
                          <a:pt x="150856" y="28096"/>
                        </a:cubicBezTo>
                        <a:cubicBezTo>
                          <a:pt x="163479" y="40752"/>
                          <a:pt x="157451" y="58256"/>
                          <a:pt x="157123" y="72977"/>
                        </a:cubicBezTo>
                        <a:lnTo>
                          <a:pt x="157332" y="73725"/>
                        </a:lnTo>
                        <a:lnTo>
                          <a:pt x="157332" y="73725"/>
                        </a:ln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2" name="Serbest Form 691">
                    <a:extLst>
                      <a:ext uri="{FF2B5EF4-FFF2-40B4-BE49-F238E27FC236}">
                        <a16:creationId xmlns:a16="http://schemas.microsoft.com/office/drawing/2014/main" id="{37F22F33-CCD7-0FBB-FCBC-4C1D9DFF9812}"/>
                      </a:ext>
                    </a:extLst>
                  </p:cNvPr>
                  <p:cNvSpPr/>
                  <p:nvPr/>
                </p:nvSpPr>
                <p:spPr>
                  <a:xfrm>
                    <a:off x="7165025" y="3854441"/>
                    <a:ext cx="254171" cy="178119"/>
                  </a:xfrm>
                  <a:custGeom>
                    <a:avLst/>
                    <a:gdLst>
                      <a:gd name="connsiteX0" fmla="*/ 124578 w 254171"/>
                      <a:gd name="connsiteY0" fmla="*/ 157743 h 178119"/>
                      <a:gd name="connsiteX1" fmla="*/ 110911 w 254171"/>
                      <a:gd name="connsiteY1" fmla="*/ 136409 h 178119"/>
                      <a:gd name="connsiteX2" fmla="*/ 82592 w 254171"/>
                      <a:gd name="connsiteY2" fmla="*/ 111785 h 178119"/>
                      <a:gd name="connsiteX3" fmla="*/ 50930 w 254171"/>
                      <a:gd name="connsiteY3" fmla="*/ 81774 h 178119"/>
                      <a:gd name="connsiteX4" fmla="*/ 28162 w 254171"/>
                      <a:gd name="connsiteY4" fmla="*/ 58854 h 178119"/>
                      <a:gd name="connsiteX5" fmla="*/ 3304 w 254171"/>
                      <a:gd name="connsiteY5" fmla="*/ 32374 h 178119"/>
                      <a:gd name="connsiteX6" fmla="*/ 7661 w 254171"/>
                      <a:gd name="connsiteY6" fmla="*/ 1017 h 178119"/>
                      <a:gd name="connsiteX7" fmla="*/ 41948 w 254171"/>
                      <a:gd name="connsiteY7" fmla="*/ 9694 h 178119"/>
                      <a:gd name="connsiteX8" fmla="*/ 77280 w 254171"/>
                      <a:gd name="connsiteY8" fmla="*/ 0 h 178119"/>
                      <a:gd name="connsiteX9" fmla="*/ 112791 w 254171"/>
                      <a:gd name="connsiteY9" fmla="*/ 7779 h 178119"/>
                      <a:gd name="connsiteX10" fmla="*/ 149854 w 254171"/>
                      <a:gd name="connsiteY10" fmla="*/ 7720 h 178119"/>
                      <a:gd name="connsiteX11" fmla="*/ 185783 w 254171"/>
                      <a:gd name="connsiteY11" fmla="*/ 10652 h 178119"/>
                      <a:gd name="connsiteX12" fmla="*/ 209835 w 254171"/>
                      <a:gd name="connsiteY12" fmla="*/ 26450 h 178119"/>
                      <a:gd name="connsiteX13" fmla="*/ 235766 w 254171"/>
                      <a:gd name="connsiteY13" fmla="*/ 33093 h 178119"/>
                      <a:gd name="connsiteX14" fmla="*/ 223770 w 254171"/>
                      <a:gd name="connsiteY14" fmla="*/ 62206 h 178119"/>
                      <a:gd name="connsiteX15" fmla="*/ 253104 w 254171"/>
                      <a:gd name="connsiteY15" fmla="*/ 78782 h 178119"/>
                      <a:gd name="connsiteX16" fmla="*/ 233081 w 254171"/>
                      <a:gd name="connsiteY16" fmla="*/ 86801 h 178119"/>
                      <a:gd name="connsiteX17" fmla="*/ 241377 w 254171"/>
                      <a:gd name="connsiteY17" fmla="*/ 109211 h 178119"/>
                      <a:gd name="connsiteX18" fmla="*/ 213863 w 254171"/>
                      <a:gd name="connsiteY18" fmla="*/ 120551 h 178119"/>
                      <a:gd name="connsiteX19" fmla="*/ 201807 w 254171"/>
                      <a:gd name="connsiteY19" fmla="*/ 128301 h 178119"/>
                      <a:gd name="connsiteX20" fmla="*/ 181157 w 254171"/>
                      <a:gd name="connsiteY20" fmla="*/ 149275 h 178119"/>
                      <a:gd name="connsiteX21" fmla="*/ 178322 w 254171"/>
                      <a:gd name="connsiteY21" fmla="*/ 178119 h 178119"/>
                      <a:gd name="connsiteX22" fmla="*/ 143826 w 254171"/>
                      <a:gd name="connsiteY22" fmla="*/ 163189 h 178119"/>
                      <a:gd name="connsiteX23" fmla="*/ 124578 w 254171"/>
                      <a:gd name="connsiteY23" fmla="*/ 157743 h 178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54171" h="178119">
                        <a:moveTo>
                          <a:pt x="124578" y="157743"/>
                        </a:moveTo>
                        <a:cubicBezTo>
                          <a:pt x="118312" y="153494"/>
                          <a:pt x="130935" y="143890"/>
                          <a:pt x="110911" y="136409"/>
                        </a:cubicBezTo>
                        <a:cubicBezTo>
                          <a:pt x="97095" y="130186"/>
                          <a:pt x="100616" y="113610"/>
                          <a:pt x="82592" y="111785"/>
                        </a:cubicBezTo>
                        <a:cubicBezTo>
                          <a:pt x="69999" y="101432"/>
                          <a:pt x="60718" y="94430"/>
                          <a:pt x="50930" y="81774"/>
                        </a:cubicBezTo>
                        <a:cubicBezTo>
                          <a:pt x="37711" y="79260"/>
                          <a:pt x="26341" y="67322"/>
                          <a:pt x="28162" y="58854"/>
                        </a:cubicBezTo>
                        <a:cubicBezTo>
                          <a:pt x="22223" y="48651"/>
                          <a:pt x="15479" y="36563"/>
                          <a:pt x="3304" y="32374"/>
                        </a:cubicBezTo>
                        <a:cubicBezTo>
                          <a:pt x="-1142" y="27527"/>
                          <a:pt x="-2336" y="6882"/>
                          <a:pt x="7661" y="1017"/>
                        </a:cubicBezTo>
                        <a:cubicBezTo>
                          <a:pt x="20731" y="-2573"/>
                          <a:pt x="32011" y="27856"/>
                          <a:pt x="41948" y="9694"/>
                        </a:cubicBezTo>
                        <a:cubicBezTo>
                          <a:pt x="49588" y="-5296"/>
                          <a:pt x="67074" y="7510"/>
                          <a:pt x="77280" y="0"/>
                        </a:cubicBezTo>
                        <a:cubicBezTo>
                          <a:pt x="90560" y="6852"/>
                          <a:pt x="99810" y="4548"/>
                          <a:pt x="112791" y="7779"/>
                        </a:cubicBezTo>
                        <a:cubicBezTo>
                          <a:pt x="125981" y="6313"/>
                          <a:pt x="138425" y="15948"/>
                          <a:pt x="149854" y="7720"/>
                        </a:cubicBezTo>
                        <a:cubicBezTo>
                          <a:pt x="161044" y="11071"/>
                          <a:pt x="174771" y="8737"/>
                          <a:pt x="185783" y="10652"/>
                        </a:cubicBezTo>
                        <a:cubicBezTo>
                          <a:pt x="201389" y="8138"/>
                          <a:pt x="196078" y="26689"/>
                          <a:pt x="209835" y="26450"/>
                        </a:cubicBezTo>
                        <a:cubicBezTo>
                          <a:pt x="219234" y="24804"/>
                          <a:pt x="244420" y="14631"/>
                          <a:pt x="235766" y="33093"/>
                        </a:cubicBezTo>
                        <a:cubicBezTo>
                          <a:pt x="228903" y="42577"/>
                          <a:pt x="218220" y="51254"/>
                          <a:pt x="223770" y="62206"/>
                        </a:cubicBezTo>
                        <a:cubicBezTo>
                          <a:pt x="237020" y="62026"/>
                          <a:pt x="240153" y="75820"/>
                          <a:pt x="253104" y="78782"/>
                        </a:cubicBezTo>
                        <a:cubicBezTo>
                          <a:pt x="260833" y="92725"/>
                          <a:pt x="223740" y="77435"/>
                          <a:pt x="233081" y="86801"/>
                        </a:cubicBezTo>
                        <a:cubicBezTo>
                          <a:pt x="243227" y="88057"/>
                          <a:pt x="257670" y="113909"/>
                          <a:pt x="241377" y="109211"/>
                        </a:cubicBezTo>
                        <a:cubicBezTo>
                          <a:pt x="235707" y="117051"/>
                          <a:pt x="210043" y="109600"/>
                          <a:pt x="213863" y="120551"/>
                        </a:cubicBezTo>
                        <a:cubicBezTo>
                          <a:pt x="227471" y="138025"/>
                          <a:pt x="210730" y="127224"/>
                          <a:pt x="201807" y="128301"/>
                        </a:cubicBezTo>
                        <a:cubicBezTo>
                          <a:pt x="188916" y="133088"/>
                          <a:pt x="196138" y="148797"/>
                          <a:pt x="181157" y="149275"/>
                        </a:cubicBezTo>
                        <a:cubicBezTo>
                          <a:pt x="172772" y="159957"/>
                          <a:pt x="195869" y="173302"/>
                          <a:pt x="178322" y="178119"/>
                        </a:cubicBezTo>
                        <a:cubicBezTo>
                          <a:pt x="165819" y="174918"/>
                          <a:pt x="157433" y="166121"/>
                          <a:pt x="143826" y="163189"/>
                        </a:cubicBezTo>
                        <a:cubicBezTo>
                          <a:pt x="137738" y="159568"/>
                          <a:pt x="132098" y="147959"/>
                          <a:pt x="124578" y="15774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sp>
              <p:nvSpPr>
                <p:cNvPr id="693" name="Serbest Form 692">
                  <a:extLst>
                    <a:ext uri="{FF2B5EF4-FFF2-40B4-BE49-F238E27FC236}">
                      <a16:creationId xmlns:a16="http://schemas.microsoft.com/office/drawing/2014/main" id="{741AEC0A-7A36-CA55-4CEB-50BC04515AAB}"/>
                    </a:ext>
                  </a:extLst>
                </p:cNvPr>
                <p:cNvSpPr/>
                <p:nvPr/>
              </p:nvSpPr>
              <p:spPr>
                <a:xfrm>
                  <a:off x="7400892" y="4034051"/>
                  <a:ext cx="110074" cy="198441"/>
                </a:xfrm>
                <a:custGeom>
                  <a:avLst/>
                  <a:gdLst>
                    <a:gd name="connsiteX0" fmla="*/ 52927 w 110074"/>
                    <a:gd name="connsiteY0" fmla="*/ 198442 h 198441"/>
                    <a:gd name="connsiteX1" fmla="*/ 22519 w 110074"/>
                    <a:gd name="connsiteY1" fmla="*/ 162267 h 198441"/>
                    <a:gd name="connsiteX2" fmla="*/ 7837 w 110074"/>
                    <a:gd name="connsiteY2" fmla="*/ 137732 h 198441"/>
                    <a:gd name="connsiteX3" fmla="*/ 8792 w 110074"/>
                    <a:gd name="connsiteY3" fmla="*/ 101887 h 198441"/>
                    <a:gd name="connsiteX4" fmla="*/ 19147 w 110074"/>
                    <a:gd name="connsiteY4" fmla="*/ 65024 h 198441"/>
                    <a:gd name="connsiteX5" fmla="*/ 2138 w 110074"/>
                    <a:gd name="connsiteY5" fmla="*/ 33039 h 198441"/>
                    <a:gd name="connsiteX6" fmla="*/ 20669 w 110074"/>
                    <a:gd name="connsiteY6" fmla="*/ 6 h 198441"/>
                    <a:gd name="connsiteX7" fmla="*/ 61044 w 110074"/>
                    <a:gd name="connsiteY7" fmla="*/ 14338 h 198441"/>
                    <a:gd name="connsiteX8" fmla="*/ 80560 w 110074"/>
                    <a:gd name="connsiteY8" fmla="*/ 62870 h 198441"/>
                    <a:gd name="connsiteX9" fmla="*/ 109894 w 110074"/>
                    <a:gd name="connsiteY9" fmla="*/ 117446 h 198441"/>
                    <a:gd name="connsiteX10" fmla="*/ 89453 w 110074"/>
                    <a:gd name="connsiteY10" fmla="*/ 153650 h 198441"/>
                    <a:gd name="connsiteX11" fmla="*/ 52927 w 110074"/>
                    <a:gd name="connsiteY11" fmla="*/ 198442 h 19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0074" h="198441">
                      <a:moveTo>
                        <a:pt x="52927" y="198442"/>
                      </a:moveTo>
                      <a:cubicBezTo>
                        <a:pt x="49108" y="182105"/>
                        <a:pt x="37947" y="169359"/>
                        <a:pt x="22519" y="162267"/>
                      </a:cubicBezTo>
                      <a:cubicBezTo>
                        <a:pt x="-2816" y="151885"/>
                        <a:pt x="10881" y="151586"/>
                        <a:pt x="7837" y="137732"/>
                      </a:cubicBezTo>
                      <a:cubicBezTo>
                        <a:pt x="-9650" y="126542"/>
                        <a:pt x="22310" y="113915"/>
                        <a:pt x="8792" y="101887"/>
                      </a:cubicBezTo>
                      <a:cubicBezTo>
                        <a:pt x="20132" y="88183"/>
                        <a:pt x="-5173" y="70679"/>
                        <a:pt x="19147" y="65024"/>
                      </a:cubicBezTo>
                      <a:cubicBezTo>
                        <a:pt x="26966" y="45097"/>
                        <a:pt x="-4248" y="53355"/>
                        <a:pt x="2138" y="33039"/>
                      </a:cubicBezTo>
                      <a:cubicBezTo>
                        <a:pt x="-5263" y="20951"/>
                        <a:pt x="7927" y="-413"/>
                        <a:pt x="20669" y="6"/>
                      </a:cubicBezTo>
                      <a:cubicBezTo>
                        <a:pt x="35142" y="3567"/>
                        <a:pt x="52331" y="-862"/>
                        <a:pt x="61044" y="14338"/>
                      </a:cubicBezTo>
                      <a:cubicBezTo>
                        <a:pt x="72055" y="28461"/>
                        <a:pt x="92765" y="42943"/>
                        <a:pt x="80560" y="62870"/>
                      </a:cubicBezTo>
                      <a:cubicBezTo>
                        <a:pt x="80501" y="85011"/>
                        <a:pt x="90706" y="105956"/>
                        <a:pt x="109894" y="117446"/>
                      </a:cubicBezTo>
                      <a:cubicBezTo>
                        <a:pt x="111774" y="124866"/>
                        <a:pt x="98525" y="145033"/>
                        <a:pt x="89453" y="153650"/>
                      </a:cubicBezTo>
                      <a:cubicBezTo>
                        <a:pt x="74055" y="166307"/>
                        <a:pt x="63073" y="181387"/>
                        <a:pt x="52927" y="198442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grpSp>
              <p:nvGrpSpPr>
                <p:cNvPr id="694" name="Grafik 679">
                  <a:extLst>
                    <a:ext uri="{FF2B5EF4-FFF2-40B4-BE49-F238E27FC236}">
                      <a16:creationId xmlns:a16="http://schemas.microsoft.com/office/drawing/2014/main" id="{0F5A7DFC-2343-2E5A-38B7-138601577D6F}"/>
                    </a:ext>
                  </a:extLst>
                </p:cNvPr>
                <p:cNvGrpSpPr/>
                <p:nvPr/>
              </p:nvGrpSpPr>
              <p:grpSpPr>
                <a:xfrm>
                  <a:off x="7506979" y="2908850"/>
                  <a:ext cx="1273987" cy="994735"/>
                  <a:chOff x="7506979" y="2908850"/>
                  <a:chExt cx="1273987" cy="994735"/>
                </a:xfrm>
                <a:grpFill/>
              </p:grpSpPr>
              <p:sp>
                <p:nvSpPr>
                  <p:cNvPr id="695" name="Serbest Form 694">
                    <a:extLst>
                      <a:ext uri="{FF2B5EF4-FFF2-40B4-BE49-F238E27FC236}">
                        <a16:creationId xmlns:a16="http://schemas.microsoft.com/office/drawing/2014/main" id="{7009F3D0-23F5-BCBA-BA74-CBD5C618FA85}"/>
                      </a:ext>
                    </a:extLst>
                  </p:cNvPr>
                  <p:cNvSpPr/>
                  <p:nvPr/>
                </p:nvSpPr>
                <p:spPr>
                  <a:xfrm>
                    <a:off x="7511495" y="3111618"/>
                    <a:ext cx="378586" cy="168191"/>
                  </a:xfrm>
                  <a:custGeom>
                    <a:avLst/>
                    <a:gdLst>
                      <a:gd name="connsiteX0" fmla="*/ 113195 w 378586"/>
                      <a:gd name="connsiteY0" fmla="*/ 132556 h 168191"/>
                      <a:gd name="connsiteX1" fmla="*/ 114508 w 378586"/>
                      <a:gd name="connsiteY1" fmla="*/ 98177 h 168191"/>
                      <a:gd name="connsiteX2" fmla="*/ 75475 w 378586"/>
                      <a:gd name="connsiteY2" fmla="*/ 90397 h 168191"/>
                      <a:gd name="connsiteX3" fmla="*/ 33907 w 378586"/>
                      <a:gd name="connsiteY3" fmla="*/ 81152 h 168191"/>
                      <a:gd name="connsiteX4" fmla="*/ 14749 w 378586"/>
                      <a:gd name="connsiteY4" fmla="*/ 70739 h 168191"/>
                      <a:gd name="connsiteX5" fmla="*/ 157 w 378586"/>
                      <a:gd name="connsiteY5" fmla="*/ 25469 h 168191"/>
                      <a:gd name="connsiteX6" fmla="*/ 32027 w 378586"/>
                      <a:gd name="connsiteY6" fmla="*/ 9431 h 168191"/>
                      <a:gd name="connsiteX7" fmla="*/ 93500 w 378586"/>
                      <a:gd name="connsiteY7" fmla="*/ 1771 h 168191"/>
                      <a:gd name="connsiteX8" fmla="*/ 134501 w 378586"/>
                      <a:gd name="connsiteY8" fmla="*/ 5422 h 168191"/>
                      <a:gd name="connsiteX9" fmla="*/ 178726 w 378586"/>
                      <a:gd name="connsiteY9" fmla="*/ 4285 h 168191"/>
                      <a:gd name="connsiteX10" fmla="*/ 223816 w 378586"/>
                      <a:gd name="connsiteY10" fmla="*/ 7815 h 168191"/>
                      <a:gd name="connsiteX11" fmla="*/ 260550 w 378586"/>
                      <a:gd name="connsiteY11" fmla="*/ 4704 h 168191"/>
                      <a:gd name="connsiteX12" fmla="*/ 318651 w 378586"/>
                      <a:gd name="connsiteY12" fmla="*/ 25828 h 168191"/>
                      <a:gd name="connsiteX13" fmla="*/ 357057 w 378586"/>
                      <a:gd name="connsiteY13" fmla="*/ 47610 h 168191"/>
                      <a:gd name="connsiteX14" fmla="*/ 363711 w 378586"/>
                      <a:gd name="connsiteY14" fmla="*/ 71188 h 168191"/>
                      <a:gd name="connsiteX15" fmla="*/ 367173 w 378586"/>
                      <a:gd name="connsiteY15" fmla="*/ 86268 h 168191"/>
                      <a:gd name="connsiteX16" fmla="*/ 329662 w 378586"/>
                      <a:gd name="connsiteY16" fmla="*/ 96471 h 168191"/>
                      <a:gd name="connsiteX17" fmla="*/ 309729 w 378586"/>
                      <a:gd name="connsiteY17" fmla="*/ 124537 h 168191"/>
                      <a:gd name="connsiteX18" fmla="*/ 313936 w 378586"/>
                      <a:gd name="connsiteY18" fmla="*/ 150478 h 168191"/>
                      <a:gd name="connsiteX19" fmla="*/ 286452 w 378586"/>
                      <a:gd name="connsiteY19" fmla="*/ 144614 h 168191"/>
                      <a:gd name="connsiteX20" fmla="*/ 250225 w 378586"/>
                      <a:gd name="connsiteY20" fmla="*/ 153351 h 168191"/>
                      <a:gd name="connsiteX21" fmla="*/ 218832 w 378586"/>
                      <a:gd name="connsiteY21" fmla="*/ 168192 h 168191"/>
                      <a:gd name="connsiteX22" fmla="*/ 179024 w 378586"/>
                      <a:gd name="connsiteY22" fmla="*/ 166007 h 168191"/>
                      <a:gd name="connsiteX23" fmla="*/ 154107 w 378586"/>
                      <a:gd name="connsiteY23" fmla="*/ 140245 h 168191"/>
                      <a:gd name="connsiteX24" fmla="*/ 113195 w 378586"/>
                      <a:gd name="connsiteY24" fmla="*/ 132556 h 168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78586" h="168191">
                        <a:moveTo>
                          <a:pt x="113195" y="132556"/>
                        </a:moveTo>
                        <a:cubicBezTo>
                          <a:pt x="100632" y="117775"/>
                          <a:pt x="132472" y="106166"/>
                          <a:pt x="114508" y="98177"/>
                        </a:cubicBezTo>
                        <a:cubicBezTo>
                          <a:pt x="102900" y="90218"/>
                          <a:pt x="91112" y="88841"/>
                          <a:pt x="75475" y="90397"/>
                        </a:cubicBezTo>
                        <a:cubicBezTo>
                          <a:pt x="62823" y="90696"/>
                          <a:pt x="47276" y="85490"/>
                          <a:pt x="33907" y="81152"/>
                        </a:cubicBezTo>
                        <a:cubicBezTo>
                          <a:pt x="26476" y="71338"/>
                          <a:pt x="3976" y="85221"/>
                          <a:pt x="14749" y="70739"/>
                        </a:cubicBezTo>
                        <a:cubicBezTo>
                          <a:pt x="2693" y="58083"/>
                          <a:pt x="-828" y="42554"/>
                          <a:pt x="157" y="25469"/>
                        </a:cubicBezTo>
                        <a:cubicBezTo>
                          <a:pt x="1111" y="23703"/>
                          <a:pt x="19434" y="12573"/>
                          <a:pt x="32027" y="9431"/>
                        </a:cubicBezTo>
                        <a:cubicBezTo>
                          <a:pt x="52408" y="4644"/>
                          <a:pt x="72611" y="-3644"/>
                          <a:pt x="93500" y="1771"/>
                        </a:cubicBezTo>
                        <a:cubicBezTo>
                          <a:pt x="107405" y="5930"/>
                          <a:pt x="123997" y="-5051"/>
                          <a:pt x="134501" y="5422"/>
                        </a:cubicBezTo>
                        <a:cubicBezTo>
                          <a:pt x="148944" y="-533"/>
                          <a:pt x="164014" y="8923"/>
                          <a:pt x="178726" y="4285"/>
                        </a:cubicBezTo>
                        <a:cubicBezTo>
                          <a:pt x="194721" y="2280"/>
                          <a:pt x="208358" y="13111"/>
                          <a:pt x="223816" y="7815"/>
                        </a:cubicBezTo>
                        <a:cubicBezTo>
                          <a:pt x="236409" y="14039"/>
                          <a:pt x="254045" y="-8970"/>
                          <a:pt x="260550" y="4704"/>
                        </a:cubicBezTo>
                        <a:cubicBezTo>
                          <a:pt x="273322" y="25229"/>
                          <a:pt x="303163" y="9581"/>
                          <a:pt x="318651" y="25828"/>
                        </a:cubicBezTo>
                        <a:cubicBezTo>
                          <a:pt x="333542" y="30196"/>
                          <a:pt x="345001" y="40100"/>
                          <a:pt x="357057" y="47610"/>
                        </a:cubicBezTo>
                        <a:cubicBezTo>
                          <a:pt x="381944" y="43182"/>
                          <a:pt x="362517" y="65623"/>
                          <a:pt x="363711" y="71188"/>
                        </a:cubicBezTo>
                        <a:cubicBezTo>
                          <a:pt x="386838" y="69512"/>
                          <a:pt x="378960" y="79745"/>
                          <a:pt x="367173" y="86268"/>
                        </a:cubicBezTo>
                        <a:cubicBezTo>
                          <a:pt x="351208" y="75467"/>
                          <a:pt x="345597" y="98865"/>
                          <a:pt x="329662" y="96471"/>
                        </a:cubicBezTo>
                        <a:cubicBezTo>
                          <a:pt x="310922" y="93928"/>
                          <a:pt x="314533" y="116488"/>
                          <a:pt x="309729" y="124537"/>
                        </a:cubicBezTo>
                        <a:cubicBezTo>
                          <a:pt x="289347" y="138959"/>
                          <a:pt x="318442" y="136027"/>
                          <a:pt x="313936" y="150478"/>
                        </a:cubicBezTo>
                        <a:cubicBezTo>
                          <a:pt x="298538" y="160831"/>
                          <a:pt x="299911" y="131628"/>
                          <a:pt x="286452" y="144614"/>
                        </a:cubicBezTo>
                        <a:cubicBezTo>
                          <a:pt x="274456" y="145362"/>
                          <a:pt x="264310" y="152872"/>
                          <a:pt x="250225" y="153351"/>
                        </a:cubicBezTo>
                        <a:cubicBezTo>
                          <a:pt x="256790" y="167773"/>
                          <a:pt x="227815" y="162357"/>
                          <a:pt x="218832" y="168192"/>
                        </a:cubicBezTo>
                        <a:cubicBezTo>
                          <a:pt x="208239" y="160203"/>
                          <a:pt x="192512" y="168012"/>
                          <a:pt x="179024" y="166007"/>
                        </a:cubicBezTo>
                        <a:cubicBezTo>
                          <a:pt x="163268" y="170525"/>
                          <a:pt x="162462" y="149162"/>
                          <a:pt x="154107" y="140245"/>
                        </a:cubicBezTo>
                        <a:cubicBezTo>
                          <a:pt x="141484" y="133304"/>
                          <a:pt x="127459" y="129893"/>
                          <a:pt x="113195" y="132556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6" name="Serbest Form 695">
                    <a:extLst>
                      <a:ext uri="{FF2B5EF4-FFF2-40B4-BE49-F238E27FC236}">
                        <a16:creationId xmlns:a16="http://schemas.microsoft.com/office/drawing/2014/main" id="{49D7E8DA-396C-6A37-2C2E-C97565D3AA4F}"/>
                      </a:ext>
                    </a:extLst>
                  </p:cNvPr>
                  <p:cNvSpPr/>
                  <p:nvPr/>
                </p:nvSpPr>
                <p:spPr>
                  <a:xfrm>
                    <a:off x="7670227" y="2908850"/>
                    <a:ext cx="315307" cy="128989"/>
                  </a:xfrm>
                  <a:custGeom>
                    <a:avLst/>
                    <a:gdLst>
                      <a:gd name="connsiteX0" fmla="*/ 306827 w 315307"/>
                      <a:gd name="connsiteY0" fmla="*/ 0 h 128989"/>
                      <a:gd name="connsiteX1" fmla="*/ 296621 w 315307"/>
                      <a:gd name="connsiteY1" fmla="*/ 15738 h 128989"/>
                      <a:gd name="connsiteX2" fmla="*/ 266004 w 315307"/>
                      <a:gd name="connsiteY2" fmla="*/ 44253 h 128989"/>
                      <a:gd name="connsiteX3" fmla="*/ 270182 w 315307"/>
                      <a:gd name="connsiteY3" fmla="*/ 83838 h 128989"/>
                      <a:gd name="connsiteX4" fmla="*/ 285997 w 315307"/>
                      <a:gd name="connsiteY4" fmla="*/ 107865 h 128989"/>
                      <a:gd name="connsiteX5" fmla="*/ 260185 w 315307"/>
                      <a:gd name="connsiteY5" fmla="*/ 128989 h 128989"/>
                      <a:gd name="connsiteX6" fmla="*/ 221242 w 315307"/>
                      <a:gd name="connsiteY6" fmla="*/ 124441 h 128989"/>
                      <a:gd name="connsiteX7" fmla="*/ 185612 w 315307"/>
                      <a:gd name="connsiteY7" fmla="*/ 116602 h 128989"/>
                      <a:gd name="connsiteX8" fmla="*/ 147773 w 315307"/>
                      <a:gd name="connsiteY8" fmla="*/ 103257 h 128989"/>
                      <a:gd name="connsiteX9" fmla="*/ 114948 w 315307"/>
                      <a:gd name="connsiteY9" fmla="*/ 93144 h 128989"/>
                      <a:gd name="connsiteX10" fmla="*/ 63592 w 315307"/>
                      <a:gd name="connsiteY10" fmla="*/ 106189 h 128989"/>
                      <a:gd name="connsiteX11" fmla="*/ 56191 w 315307"/>
                      <a:gd name="connsiteY11" fmla="*/ 81265 h 128989"/>
                      <a:gd name="connsiteX12" fmla="*/ 19128 w 315307"/>
                      <a:gd name="connsiteY12" fmla="*/ 75700 h 128989"/>
                      <a:gd name="connsiteX13" fmla="*/ 0 w 315307"/>
                      <a:gd name="connsiteY13" fmla="*/ 48143 h 128989"/>
                      <a:gd name="connsiteX14" fmla="*/ 7222 w 315307"/>
                      <a:gd name="connsiteY14" fmla="*/ 21992 h 128989"/>
                      <a:gd name="connsiteX15" fmla="*/ 50461 w 315307"/>
                      <a:gd name="connsiteY15" fmla="*/ 13405 h 128989"/>
                      <a:gd name="connsiteX16" fmla="*/ 88031 w 315307"/>
                      <a:gd name="connsiteY16" fmla="*/ 7181 h 128989"/>
                      <a:gd name="connsiteX17" fmla="*/ 130107 w 315307"/>
                      <a:gd name="connsiteY17" fmla="*/ 2154 h 128989"/>
                      <a:gd name="connsiteX18" fmla="*/ 170721 w 315307"/>
                      <a:gd name="connsiteY18" fmla="*/ 359 h 128989"/>
                      <a:gd name="connsiteX19" fmla="*/ 244847 w 315307"/>
                      <a:gd name="connsiteY19" fmla="*/ 9066 h 128989"/>
                      <a:gd name="connsiteX20" fmla="*/ 306827 w 315307"/>
                      <a:gd name="connsiteY20" fmla="*/ 0 h 12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15307" h="128989">
                        <a:moveTo>
                          <a:pt x="306827" y="0"/>
                        </a:moveTo>
                        <a:cubicBezTo>
                          <a:pt x="328133" y="9425"/>
                          <a:pt x="303395" y="11190"/>
                          <a:pt x="296621" y="15738"/>
                        </a:cubicBezTo>
                        <a:cubicBezTo>
                          <a:pt x="292742" y="32045"/>
                          <a:pt x="273255" y="31866"/>
                          <a:pt x="266004" y="44253"/>
                        </a:cubicBezTo>
                        <a:cubicBezTo>
                          <a:pt x="271704" y="59214"/>
                          <a:pt x="272897" y="72020"/>
                          <a:pt x="270182" y="83838"/>
                        </a:cubicBezTo>
                        <a:cubicBezTo>
                          <a:pt x="277194" y="90780"/>
                          <a:pt x="294025" y="104185"/>
                          <a:pt x="285997" y="107865"/>
                        </a:cubicBezTo>
                        <a:cubicBezTo>
                          <a:pt x="271346" y="107955"/>
                          <a:pt x="262333" y="122766"/>
                          <a:pt x="260185" y="128989"/>
                        </a:cubicBezTo>
                        <a:cubicBezTo>
                          <a:pt x="246249" y="129019"/>
                          <a:pt x="233984" y="119684"/>
                          <a:pt x="221242" y="124441"/>
                        </a:cubicBezTo>
                        <a:cubicBezTo>
                          <a:pt x="209903" y="131413"/>
                          <a:pt x="193042" y="127104"/>
                          <a:pt x="185612" y="116602"/>
                        </a:cubicBezTo>
                        <a:cubicBezTo>
                          <a:pt x="173944" y="108792"/>
                          <a:pt x="161649" y="106100"/>
                          <a:pt x="147773" y="103257"/>
                        </a:cubicBezTo>
                        <a:cubicBezTo>
                          <a:pt x="134763" y="95149"/>
                          <a:pt x="124229" y="97063"/>
                          <a:pt x="114948" y="93144"/>
                        </a:cubicBezTo>
                        <a:cubicBezTo>
                          <a:pt x="98595" y="99367"/>
                          <a:pt x="78781" y="97871"/>
                          <a:pt x="63592" y="106189"/>
                        </a:cubicBezTo>
                        <a:cubicBezTo>
                          <a:pt x="72484" y="95807"/>
                          <a:pt x="76155" y="68669"/>
                          <a:pt x="56191" y="81265"/>
                        </a:cubicBezTo>
                        <a:cubicBezTo>
                          <a:pt x="46761" y="94999"/>
                          <a:pt x="24171" y="81265"/>
                          <a:pt x="19128" y="75700"/>
                        </a:cubicBezTo>
                        <a:cubicBezTo>
                          <a:pt x="26409" y="46916"/>
                          <a:pt x="11847" y="63462"/>
                          <a:pt x="0" y="48143"/>
                        </a:cubicBezTo>
                        <a:cubicBezTo>
                          <a:pt x="776" y="36444"/>
                          <a:pt x="-1880" y="27976"/>
                          <a:pt x="7222" y="21992"/>
                        </a:cubicBezTo>
                        <a:cubicBezTo>
                          <a:pt x="23425" y="20256"/>
                          <a:pt x="39689" y="20855"/>
                          <a:pt x="50461" y="13405"/>
                        </a:cubicBezTo>
                        <a:cubicBezTo>
                          <a:pt x="63830" y="7061"/>
                          <a:pt x="73917" y="6672"/>
                          <a:pt x="88031" y="7181"/>
                        </a:cubicBezTo>
                        <a:cubicBezTo>
                          <a:pt x="94089" y="-9186"/>
                          <a:pt x="119006" y="15349"/>
                          <a:pt x="130107" y="2154"/>
                        </a:cubicBezTo>
                        <a:cubicBezTo>
                          <a:pt x="139955" y="-1496"/>
                          <a:pt x="155323" y="2035"/>
                          <a:pt x="170721" y="359"/>
                        </a:cubicBezTo>
                        <a:cubicBezTo>
                          <a:pt x="195758" y="-658"/>
                          <a:pt x="220974" y="4518"/>
                          <a:pt x="244847" y="9066"/>
                        </a:cubicBezTo>
                        <a:cubicBezTo>
                          <a:pt x="265348" y="4428"/>
                          <a:pt x="292204" y="19778"/>
                          <a:pt x="306827" y="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7" name="Serbest Form 696">
                    <a:extLst>
                      <a:ext uri="{FF2B5EF4-FFF2-40B4-BE49-F238E27FC236}">
                        <a16:creationId xmlns:a16="http://schemas.microsoft.com/office/drawing/2014/main" id="{C0460C92-F77C-F234-4018-9B9A9FA3BED7}"/>
                      </a:ext>
                    </a:extLst>
                  </p:cNvPr>
                  <p:cNvSpPr/>
                  <p:nvPr/>
                </p:nvSpPr>
                <p:spPr>
                  <a:xfrm>
                    <a:off x="7506979" y="3001635"/>
                    <a:ext cx="480753" cy="159450"/>
                  </a:xfrm>
                  <a:custGeom>
                    <a:avLst/>
                    <a:gdLst>
                      <a:gd name="connsiteX0" fmla="*/ 426059 w 480753"/>
                      <a:gd name="connsiteY0" fmla="*/ 35666 h 159450"/>
                      <a:gd name="connsiteX1" fmla="*/ 457362 w 480753"/>
                      <a:gd name="connsiteY1" fmla="*/ 50955 h 159450"/>
                      <a:gd name="connsiteX2" fmla="*/ 446172 w 480753"/>
                      <a:gd name="connsiteY2" fmla="*/ 77585 h 159450"/>
                      <a:gd name="connsiteX3" fmla="*/ 467419 w 480753"/>
                      <a:gd name="connsiteY3" fmla="*/ 92545 h 159450"/>
                      <a:gd name="connsiteX4" fmla="*/ 480459 w 480753"/>
                      <a:gd name="connsiteY4" fmla="*/ 123005 h 159450"/>
                      <a:gd name="connsiteX5" fmla="*/ 445426 w 480753"/>
                      <a:gd name="connsiteY5" fmla="*/ 142364 h 159450"/>
                      <a:gd name="connsiteX6" fmla="*/ 409049 w 480753"/>
                      <a:gd name="connsiteY6" fmla="*/ 149575 h 159450"/>
                      <a:gd name="connsiteX7" fmla="*/ 373270 w 480753"/>
                      <a:gd name="connsiteY7" fmla="*/ 159060 h 159450"/>
                      <a:gd name="connsiteX8" fmla="*/ 335670 w 480753"/>
                      <a:gd name="connsiteY8" fmla="*/ 141317 h 159450"/>
                      <a:gd name="connsiteX9" fmla="*/ 293892 w 480753"/>
                      <a:gd name="connsiteY9" fmla="*/ 127044 h 159450"/>
                      <a:gd name="connsiteX10" fmla="*/ 257874 w 480753"/>
                      <a:gd name="connsiteY10" fmla="*/ 110079 h 159450"/>
                      <a:gd name="connsiteX11" fmla="*/ 212456 w 480753"/>
                      <a:gd name="connsiteY11" fmla="*/ 119414 h 159450"/>
                      <a:gd name="connsiteX12" fmla="*/ 152595 w 480753"/>
                      <a:gd name="connsiteY12" fmla="*/ 112622 h 159450"/>
                      <a:gd name="connsiteX13" fmla="*/ 115293 w 480753"/>
                      <a:gd name="connsiteY13" fmla="*/ 112084 h 159450"/>
                      <a:gd name="connsiteX14" fmla="*/ 57013 w 480753"/>
                      <a:gd name="connsiteY14" fmla="*/ 114148 h 159450"/>
                      <a:gd name="connsiteX15" fmla="*/ 17116 w 480753"/>
                      <a:gd name="connsiteY15" fmla="*/ 131562 h 159450"/>
                      <a:gd name="connsiteX16" fmla="*/ 2285 w 480753"/>
                      <a:gd name="connsiteY16" fmla="*/ 100265 h 159450"/>
                      <a:gd name="connsiteX17" fmla="*/ 27172 w 480753"/>
                      <a:gd name="connsiteY17" fmla="*/ 66903 h 159450"/>
                      <a:gd name="connsiteX18" fmla="*/ 55253 w 480753"/>
                      <a:gd name="connsiteY18" fmla="*/ 39166 h 159450"/>
                      <a:gd name="connsiteX19" fmla="*/ 108758 w 480753"/>
                      <a:gd name="connsiteY19" fmla="*/ 29532 h 159450"/>
                      <a:gd name="connsiteX20" fmla="*/ 143583 w 480753"/>
                      <a:gd name="connsiteY20" fmla="*/ 55473 h 159450"/>
                      <a:gd name="connsiteX21" fmla="*/ 201355 w 480753"/>
                      <a:gd name="connsiteY21" fmla="*/ 75760 h 159450"/>
                      <a:gd name="connsiteX22" fmla="*/ 225437 w 480753"/>
                      <a:gd name="connsiteY22" fmla="*/ 47993 h 159450"/>
                      <a:gd name="connsiteX23" fmla="*/ 232987 w 480753"/>
                      <a:gd name="connsiteY23" fmla="*/ 10024 h 159450"/>
                      <a:gd name="connsiteX24" fmla="*/ 278196 w 480753"/>
                      <a:gd name="connsiteY24" fmla="*/ 0 h 159450"/>
                      <a:gd name="connsiteX25" fmla="*/ 310812 w 480753"/>
                      <a:gd name="connsiteY25" fmla="*/ 10113 h 159450"/>
                      <a:gd name="connsiteX26" fmla="*/ 347487 w 480753"/>
                      <a:gd name="connsiteY26" fmla="*/ 22620 h 159450"/>
                      <a:gd name="connsiteX27" fmla="*/ 383177 w 480753"/>
                      <a:gd name="connsiteY27" fmla="*/ 31776 h 159450"/>
                      <a:gd name="connsiteX28" fmla="*/ 422358 w 480753"/>
                      <a:gd name="connsiteY28" fmla="*/ 36115 h 159450"/>
                      <a:gd name="connsiteX29" fmla="*/ 426059 w 480753"/>
                      <a:gd name="connsiteY29" fmla="*/ 35666 h 15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80753" h="159450">
                        <a:moveTo>
                          <a:pt x="426059" y="35666"/>
                        </a:moveTo>
                        <a:cubicBezTo>
                          <a:pt x="439696" y="33571"/>
                          <a:pt x="440621" y="49280"/>
                          <a:pt x="457362" y="50955"/>
                        </a:cubicBezTo>
                        <a:cubicBezTo>
                          <a:pt x="453363" y="63642"/>
                          <a:pt x="450618" y="64839"/>
                          <a:pt x="446172" y="77585"/>
                        </a:cubicBezTo>
                        <a:cubicBezTo>
                          <a:pt x="448320" y="80218"/>
                          <a:pt x="464285" y="81564"/>
                          <a:pt x="467419" y="92545"/>
                        </a:cubicBezTo>
                        <a:cubicBezTo>
                          <a:pt x="474103" y="102838"/>
                          <a:pt x="482429" y="107745"/>
                          <a:pt x="480459" y="123005"/>
                        </a:cubicBezTo>
                        <a:cubicBezTo>
                          <a:pt x="473387" y="133058"/>
                          <a:pt x="454199" y="130754"/>
                          <a:pt x="445426" y="142364"/>
                        </a:cubicBezTo>
                        <a:cubicBezTo>
                          <a:pt x="441815" y="160645"/>
                          <a:pt x="421732" y="147989"/>
                          <a:pt x="409049" y="149575"/>
                        </a:cubicBezTo>
                        <a:cubicBezTo>
                          <a:pt x="395292" y="147959"/>
                          <a:pt x="387206" y="161932"/>
                          <a:pt x="373270" y="159060"/>
                        </a:cubicBezTo>
                        <a:cubicBezTo>
                          <a:pt x="356320" y="162171"/>
                          <a:pt x="350471" y="144488"/>
                          <a:pt x="335670" y="141317"/>
                        </a:cubicBezTo>
                        <a:cubicBezTo>
                          <a:pt x="321555" y="135512"/>
                          <a:pt x="310245" y="124591"/>
                          <a:pt x="293892" y="127044"/>
                        </a:cubicBezTo>
                        <a:cubicBezTo>
                          <a:pt x="277092" y="131084"/>
                          <a:pt x="267990" y="112652"/>
                          <a:pt x="257874" y="110079"/>
                        </a:cubicBezTo>
                        <a:cubicBezTo>
                          <a:pt x="244087" y="118816"/>
                          <a:pt x="227376" y="117709"/>
                          <a:pt x="212456" y="119414"/>
                        </a:cubicBezTo>
                        <a:cubicBezTo>
                          <a:pt x="193328" y="109002"/>
                          <a:pt x="172349" y="119534"/>
                          <a:pt x="152595" y="112622"/>
                        </a:cubicBezTo>
                        <a:cubicBezTo>
                          <a:pt x="138301" y="119953"/>
                          <a:pt x="130214" y="105052"/>
                          <a:pt x="115293" y="112084"/>
                        </a:cubicBezTo>
                        <a:cubicBezTo>
                          <a:pt x="95449" y="112981"/>
                          <a:pt x="76142" y="105950"/>
                          <a:pt x="57013" y="114148"/>
                        </a:cubicBezTo>
                        <a:cubicBezTo>
                          <a:pt x="44480" y="120252"/>
                          <a:pt x="22010" y="116303"/>
                          <a:pt x="17116" y="131562"/>
                        </a:cubicBezTo>
                        <a:cubicBezTo>
                          <a:pt x="-6966" y="140000"/>
                          <a:pt x="1002" y="115166"/>
                          <a:pt x="2285" y="100265"/>
                        </a:cubicBezTo>
                        <a:cubicBezTo>
                          <a:pt x="4165" y="83719"/>
                          <a:pt x="33857" y="87190"/>
                          <a:pt x="27172" y="66903"/>
                        </a:cubicBezTo>
                        <a:cubicBezTo>
                          <a:pt x="27829" y="54456"/>
                          <a:pt x="44540" y="43744"/>
                          <a:pt x="55253" y="39166"/>
                        </a:cubicBezTo>
                        <a:cubicBezTo>
                          <a:pt x="73396" y="37611"/>
                          <a:pt x="90913" y="30878"/>
                          <a:pt x="108758" y="29532"/>
                        </a:cubicBezTo>
                        <a:cubicBezTo>
                          <a:pt x="111115" y="45450"/>
                          <a:pt x="134212" y="45869"/>
                          <a:pt x="143583" y="55473"/>
                        </a:cubicBezTo>
                        <a:cubicBezTo>
                          <a:pt x="149402" y="80876"/>
                          <a:pt x="180973" y="82522"/>
                          <a:pt x="201355" y="75760"/>
                        </a:cubicBezTo>
                        <a:cubicBezTo>
                          <a:pt x="215559" y="74383"/>
                          <a:pt x="232360" y="64569"/>
                          <a:pt x="225437" y="47993"/>
                        </a:cubicBezTo>
                        <a:cubicBezTo>
                          <a:pt x="221557" y="33930"/>
                          <a:pt x="214873" y="15499"/>
                          <a:pt x="232987" y="10024"/>
                        </a:cubicBezTo>
                        <a:cubicBezTo>
                          <a:pt x="247728" y="5087"/>
                          <a:pt x="263813" y="5505"/>
                          <a:pt x="278196" y="0"/>
                        </a:cubicBezTo>
                        <a:cubicBezTo>
                          <a:pt x="287894" y="4638"/>
                          <a:pt x="297682" y="1406"/>
                          <a:pt x="310812" y="10113"/>
                        </a:cubicBezTo>
                        <a:cubicBezTo>
                          <a:pt x="324121" y="12746"/>
                          <a:pt x="336416" y="15140"/>
                          <a:pt x="347487" y="22620"/>
                        </a:cubicBezTo>
                        <a:cubicBezTo>
                          <a:pt x="355156" y="33093"/>
                          <a:pt x="371658" y="38179"/>
                          <a:pt x="383177" y="31776"/>
                        </a:cubicBezTo>
                        <a:cubicBezTo>
                          <a:pt x="396307" y="27467"/>
                          <a:pt x="408184" y="34230"/>
                          <a:pt x="422358" y="36115"/>
                        </a:cubicBezTo>
                        <a:cubicBezTo>
                          <a:pt x="421583" y="38598"/>
                          <a:pt x="426238" y="33841"/>
                          <a:pt x="426059" y="35666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8" name="Serbest Form 697">
                    <a:extLst>
                      <a:ext uri="{FF2B5EF4-FFF2-40B4-BE49-F238E27FC236}">
                        <a16:creationId xmlns:a16="http://schemas.microsoft.com/office/drawing/2014/main" id="{93071188-EAFA-DC80-D89B-6F0540C74E38}"/>
                      </a:ext>
                    </a:extLst>
                  </p:cNvPr>
                  <p:cNvSpPr/>
                  <p:nvPr/>
                </p:nvSpPr>
                <p:spPr>
                  <a:xfrm>
                    <a:off x="7586702" y="3378489"/>
                    <a:ext cx="1194264" cy="525097"/>
                  </a:xfrm>
                  <a:custGeom>
                    <a:avLst/>
                    <a:gdLst>
                      <a:gd name="connsiteX0" fmla="*/ 96984 w 1194264"/>
                      <a:gd name="connsiteY0" fmla="*/ 56281 h 525097"/>
                      <a:gd name="connsiteX1" fmla="*/ 133927 w 1194264"/>
                      <a:gd name="connsiteY1" fmla="*/ 47664 h 525097"/>
                      <a:gd name="connsiteX2" fmla="*/ 172303 w 1194264"/>
                      <a:gd name="connsiteY2" fmla="*/ 33152 h 525097"/>
                      <a:gd name="connsiteX3" fmla="*/ 218527 w 1194264"/>
                      <a:gd name="connsiteY3" fmla="*/ 31985 h 525097"/>
                      <a:gd name="connsiteX4" fmla="*/ 264422 w 1194264"/>
                      <a:gd name="connsiteY4" fmla="*/ 33631 h 525097"/>
                      <a:gd name="connsiteX5" fmla="*/ 308736 w 1194264"/>
                      <a:gd name="connsiteY5" fmla="*/ 41440 h 525097"/>
                      <a:gd name="connsiteX6" fmla="*/ 339741 w 1194264"/>
                      <a:gd name="connsiteY6" fmla="*/ 51913 h 525097"/>
                      <a:gd name="connsiteX7" fmla="*/ 369821 w 1194264"/>
                      <a:gd name="connsiteY7" fmla="*/ 61547 h 525097"/>
                      <a:gd name="connsiteX8" fmla="*/ 401035 w 1194264"/>
                      <a:gd name="connsiteY8" fmla="*/ 50955 h 525097"/>
                      <a:gd name="connsiteX9" fmla="*/ 436158 w 1194264"/>
                      <a:gd name="connsiteY9" fmla="*/ 63821 h 525097"/>
                      <a:gd name="connsiteX10" fmla="*/ 470624 w 1194264"/>
                      <a:gd name="connsiteY10" fmla="*/ 61966 h 525097"/>
                      <a:gd name="connsiteX11" fmla="*/ 505688 w 1194264"/>
                      <a:gd name="connsiteY11" fmla="*/ 64210 h 525097"/>
                      <a:gd name="connsiteX12" fmla="*/ 545973 w 1194264"/>
                      <a:gd name="connsiteY12" fmla="*/ 71661 h 525097"/>
                      <a:gd name="connsiteX13" fmla="*/ 558924 w 1194264"/>
                      <a:gd name="connsiteY13" fmla="*/ 47514 h 525097"/>
                      <a:gd name="connsiteX14" fmla="*/ 592794 w 1194264"/>
                      <a:gd name="connsiteY14" fmla="*/ 21393 h 525097"/>
                      <a:gd name="connsiteX15" fmla="*/ 636690 w 1194264"/>
                      <a:gd name="connsiteY15" fmla="*/ 18701 h 525097"/>
                      <a:gd name="connsiteX16" fmla="*/ 679453 w 1194264"/>
                      <a:gd name="connsiteY16" fmla="*/ 6283 h 525097"/>
                      <a:gd name="connsiteX17" fmla="*/ 719291 w 1194264"/>
                      <a:gd name="connsiteY17" fmla="*/ 5655 h 525097"/>
                      <a:gd name="connsiteX18" fmla="*/ 770230 w 1194264"/>
                      <a:gd name="connsiteY18" fmla="*/ 0 h 525097"/>
                      <a:gd name="connsiteX19" fmla="*/ 803592 w 1194264"/>
                      <a:gd name="connsiteY19" fmla="*/ 32345 h 525097"/>
                      <a:gd name="connsiteX20" fmla="*/ 797116 w 1194264"/>
                      <a:gd name="connsiteY20" fmla="*/ 53588 h 525097"/>
                      <a:gd name="connsiteX21" fmla="*/ 828808 w 1194264"/>
                      <a:gd name="connsiteY21" fmla="*/ 76837 h 525097"/>
                      <a:gd name="connsiteX22" fmla="*/ 860887 w 1194264"/>
                      <a:gd name="connsiteY22" fmla="*/ 88177 h 525097"/>
                      <a:gd name="connsiteX23" fmla="*/ 879866 w 1194264"/>
                      <a:gd name="connsiteY23" fmla="*/ 118996 h 525097"/>
                      <a:gd name="connsiteX24" fmla="*/ 912124 w 1194264"/>
                      <a:gd name="connsiteY24" fmla="*/ 131143 h 525097"/>
                      <a:gd name="connsiteX25" fmla="*/ 951515 w 1194264"/>
                      <a:gd name="connsiteY25" fmla="*/ 139611 h 525097"/>
                      <a:gd name="connsiteX26" fmla="*/ 992098 w 1194264"/>
                      <a:gd name="connsiteY26" fmla="*/ 136290 h 525097"/>
                      <a:gd name="connsiteX27" fmla="*/ 1024924 w 1194264"/>
                      <a:gd name="connsiteY27" fmla="*/ 145595 h 525097"/>
                      <a:gd name="connsiteX28" fmla="*/ 1060405 w 1194264"/>
                      <a:gd name="connsiteY28" fmla="*/ 162770 h 525097"/>
                      <a:gd name="connsiteX29" fmla="*/ 1098751 w 1194264"/>
                      <a:gd name="connsiteY29" fmla="*/ 165553 h 525097"/>
                      <a:gd name="connsiteX30" fmla="*/ 1137305 w 1194264"/>
                      <a:gd name="connsiteY30" fmla="*/ 175935 h 525097"/>
                      <a:gd name="connsiteX31" fmla="*/ 1176815 w 1194264"/>
                      <a:gd name="connsiteY31" fmla="*/ 189070 h 525097"/>
                      <a:gd name="connsiteX32" fmla="*/ 1194242 w 1194264"/>
                      <a:gd name="connsiteY32" fmla="*/ 204450 h 525097"/>
                      <a:gd name="connsiteX33" fmla="*/ 1165834 w 1194264"/>
                      <a:gd name="connsiteY33" fmla="*/ 227100 h 525097"/>
                      <a:gd name="connsiteX34" fmla="*/ 1166997 w 1194264"/>
                      <a:gd name="connsiteY34" fmla="*/ 239158 h 525097"/>
                      <a:gd name="connsiteX35" fmla="*/ 1177143 w 1194264"/>
                      <a:gd name="connsiteY35" fmla="*/ 269438 h 525097"/>
                      <a:gd name="connsiteX36" fmla="*/ 1160462 w 1194264"/>
                      <a:gd name="connsiteY36" fmla="*/ 304625 h 525097"/>
                      <a:gd name="connsiteX37" fmla="*/ 1106300 w 1194264"/>
                      <a:gd name="connsiteY37" fmla="*/ 301334 h 525097"/>
                      <a:gd name="connsiteX38" fmla="*/ 1070312 w 1194264"/>
                      <a:gd name="connsiteY38" fmla="*/ 319376 h 525097"/>
                      <a:gd name="connsiteX39" fmla="*/ 1050885 w 1194264"/>
                      <a:gd name="connsiteY39" fmla="*/ 350673 h 525097"/>
                      <a:gd name="connsiteX40" fmla="*/ 999201 w 1194264"/>
                      <a:gd name="connsiteY40" fmla="*/ 365604 h 525097"/>
                      <a:gd name="connsiteX41" fmla="*/ 895204 w 1194264"/>
                      <a:gd name="connsiteY41" fmla="*/ 390438 h 525097"/>
                      <a:gd name="connsiteX42" fmla="*/ 859753 w 1194264"/>
                      <a:gd name="connsiteY42" fmla="*/ 396452 h 525097"/>
                      <a:gd name="connsiteX43" fmla="*/ 799116 w 1194264"/>
                      <a:gd name="connsiteY43" fmla="*/ 407254 h 525097"/>
                      <a:gd name="connsiteX44" fmla="*/ 800608 w 1194264"/>
                      <a:gd name="connsiteY44" fmla="*/ 423291 h 525097"/>
                      <a:gd name="connsiteX45" fmla="*/ 855068 w 1194264"/>
                      <a:gd name="connsiteY45" fmla="*/ 453452 h 525097"/>
                      <a:gd name="connsiteX46" fmla="*/ 882432 w 1194264"/>
                      <a:gd name="connsiteY46" fmla="*/ 468263 h 525097"/>
                      <a:gd name="connsiteX47" fmla="*/ 954618 w 1194264"/>
                      <a:gd name="connsiteY47" fmla="*/ 465779 h 525097"/>
                      <a:gd name="connsiteX48" fmla="*/ 920420 w 1194264"/>
                      <a:gd name="connsiteY48" fmla="*/ 488639 h 525097"/>
                      <a:gd name="connsiteX49" fmla="*/ 868496 w 1194264"/>
                      <a:gd name="connsiteY49" fmla="*/ 493665 h 525097"/>
                      <a:gd name="connsiteX50" fmla="*/ 806278 w 1194264"/>
                      <a:gd name="connsiteY50" fmla="*/ 513144 h 525097"/>
                      <a:gd name="connsiteX51" fmla="*/ 747341 w 1194264"/>
                      <a:gd name="connsiteY51" fmla="*/ 518141 h 525097"/>
                      <a:gd name="connsiteX52" fmla="*/ 748177 w 1194264"/>
                      <a:gd name="connsiteY52" fmla="*/ 475533 h 525097"/>
                      <a:gd name="connsiteX53" fmla="*/ 692941 w 1194264"/>
                      <a:gd name="connsiteY53" fmla="*/ 467574 h 525097"/>
                      <a:gd name="connsiteX54" fmla="*/ 724453 w 1194264"/>
                      <a:gd name="connsiteY54" fmla="*/ 442860 h 525097"/>
                      <a:gd name="connsiteX55" fmla="*/ 759755 w 1194264"/>
                      <a:gd name="connsiteY55" fmla="*/ 422902 h 525097"/>
                      <a:gd name="connsiteX56" fmla="*/ 714039 w 1194264"/>
                      <a:gd name="connsiteY56" fmla="*/ 415602 h 525097"/>
                      <a:gd name="connsiteX57" fmla="*/ 649940 w 1194264"/>
                      <a:gd name="connsiteY57" fmla="*/ 397769 h 525097"/>
                      <a:gd name="connsiteX58" fmla="*/ 649701 w 1194264"/>
                      <a:gd name="connsiteY58" fmla="*/ 369374 h 525097"/>
                      <a:gd name="connsiteX59" fmla="*/ 603179 w 1194264"/>
                      <a:gd name="connsiteY59" fmla="*/ 381432 h 525097"/>
                      <a:gd name="connsiteX60" fmla="*/ 562744 w 1194264"/>
                      <a:gd name="connsiteY60" fmla="*/ 401988 h 525097"/>
                      <a:gd name="connsiteX61" fmla="*/ 501719 w 1194264"/>
                      <a:gd name="connsiteY61" fmla="*/ 440795 h 525097"/>
                      <a:gd name="connsiteX62" fmla="*/ 483725 w 1194264"/>
                      <a:gd name="connsiteY62" fmla="*/ 461770 h 525097"/>
                      <a:gd name="connsiteX63" fmla="*/ 442186 w 1194264"/>
                      <a:gd name="connsiteY63" fmla="*/ 468083 h 525097"/>
                      <a:gd name="connsiteX64" fmla="*/ 407600 w 1194264"/>
                      <a:gd name="connsiteY64" fmla="*/ 459915 h 525097"/>
                      <a:gd name="connsiteX65" fmla="*/ 421894 w 1194264"/>
                      <a:gd name="connsiteY65" fmla="*/ 446211 h 525097"/>
                      <a:gd name="connsiteX66" fmla="*/ 447229 w 1194264"/>
                      <a:gd name="connsiteY66" fmla="*/ 427301 h 525097"/>
                      <a:gd name="connsiteX67" fmla="*/ 448930 w 1194264"/>
                      <a:gd name="connsiteY67" fmla="*/ 397888 h 525097"/>
                      <a:gd name="connsiteX68" fmla="*/ 474027 w 1194264"/>
                      <a:gd name="connsiteY68" fmla="*/ 399385 h 525097"/>
                      <a:gd name="connsiteX69" fmla="*/ 498436 w 1194264"/>
                      <a:gd name="connsiteY69" fmla="*/ 398696 h 525097"/>
                      <a:gd name="connsiteX70" fmla="*/ 524816 w 1194264"/>
                      <a:gd name="connsiteY70" fmla="*/ 400581 h 525097"/>
                      <a:gd name="connsiteX71" fmla="*/ 518072 w 1194264"/>
                      <a:gd name="connsiteY71" fmla="*/ 380953 h 525097"/>
                      <a:gd name="connsiteX72" fmla="*/ 493632 w 1194264"/>
                      <a:gd name="connsiteY72" fmla="*/ 357555 h 525097"/>
                      <a:gd name="connsiteX73" fmla="*/ 489126 w 1194264"/>
                      <a:gd name="connsiteY73" fmla="*/ 336431 h 525097"/>
                      <a:gd name="connsiteX74" fmla="*/ 464507 w 1194264"/>
                      <a:gd name="connsiteY74" fmla="*/ 320064 h 525097"/>
                      <a:gd name="connsiteX75" fmla="*/ 463582 w 1194264"/>
                      <a:gd name="connsiteY75" fmla="*/ 294183 h 525097"/>
                      <a:gd name="connsiteX76" fmla="*/ 431712 w 1194264"/>
                      <a:gd name="connsiteY76" fmla="*/ 282124 h 525097"/>
                      <a:gd name="connsiteX77" fmla="*/ 410136 w 1194264"/>
                      <a:gd name="connsiteY77" fmla="*/ 276888 h 525097"/>
                      <a:gd name="connsiteX78" fmla="*/ 377998 w 1194264"/>
                      <a:gd name="connsiteY78" fmla="*/ 266177 h 525097"/>
                      <a:gd name="connsiteX79" fmla="*/ 344247 w 1194264"/>
                      <a:gd name="connsiteY79" fmla="*/ 263693 h 525097"/>
                      <a:gd name="connsiteX80" fmla="*/ 309184 w 1194264"/>
                      <a:gd name="connsiteY80" fmla="*/ 270874 h 525097"/>
                      <a:gd name="connsiteX81" fmla="*/ 275314 w 1194264"/>
                      <a:gd name="connsiteY81" fmla="*/ 284249 h 525097"/>
                      <a:gd name="connsiteX82" fmla="*/ 218497 w 1194264"/>
                      <a:gd name="connsiteY82" fmla="*/ 296277 h 525097"/>
                      <a:gd name="connsiteX83" fmla="*/ 180270 w 1194264"/>
                      <a:gd name="connsiteY83" fmla="*/ 305104 h 525097"/>
                      <a:gd name="connsiteX84" fmla="*/ 143476 w 1194264"/>
                      <a:gd name="connsiteY84" fmla="*/ 296187 h 525097"/>
                      <a:gd name="connsiteX85" fmla="*/ 85047 w 1194264"/>
                      <a:gd name="connsiteY85" fmla="*/ 292028 h 525097"/>
                      <a:gd name="connsiteX86" fmla="*/ 39868 w 1194264"/>
                      <a:gd name="connsiteY86" fmla="*/ 279761 h 525097"/>
                      <a:gd name="connsiteX87" fmla="*/ 0 w 1194264"/>
                      <a:gd name="connsiteY87" fmla="*/ 263065 h 525097"/>
                      <a:gd name="connsiteX88" fmla="*/ 29692 w 1194264"/>
                      <a:gd name="connsiteY88" fmla="*/ 221235 h 525097"/>
                      <a:gd name="connsiteX89" fmla="*/ 37719 w 1194264"/>
                      <a:gd name="connsiteY89" fmla="*/ 197059 h 525097"/>
                      <a:gd name="connsiteX90" fmla="*/ 72932 w 1194264"/>
                      <a:gd name="connsiteY90" fmla="*/ 157923 h 525097"/>
                      <a:gd name="connsiteX91" fmla="*/ 124169 w 1194264"/>
                      <a:gd name="connsiteY91" fmla="*/ 130485 h 525097"/>
                      <a:gd name="connsiteX92" fmla="*/ 132644 w 1194264"/>
                      <a:gd name="connsiteY92" fmla="*/ 99637 h 525097"/>
                      <a:gd name="connsiteX93" fmla="*/ 99908 w 1194264"/>
                      <a:gd name="connsiteY93" fmla="*/ 68698 h 525097"/>
                      <a:gd name="connsiteX94" fmla="*/ 96984 w 1194264"/>
                      <a:gd name="connsiteY94" fmla="*/ 56281 h 525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</a:cxnLst>
                    <a:rect l="l" t="t" r="r" b="b"/>
                    <a:pathLst>
                      <a:path w="1194264" h="525097">
                        <a:moveTo>
                          <a:pt x="96984" y="56281"/>
                        </a:moveTo>
                        <a:cubicBezTo>
                          <a:pt x="103280" y="42368"/>
                          <a:pt x="123751" y="61757"/>
                          <a:pt x="133927" y="47664"/>
                        </a:cubicBezTo>
                        <a:cubicBezTo>
                          <a:pt x="145386" y="38927"/>
                          <a:pt x="154308" y="27318"/>
                          <a:pt x="172303" y="33152"/>
                        </a:cubicBezTo>
                        <a:cubicBezTo>
                          <a:pt x="187850" y="33093"/>
                          <a:pt x="202920" y="29203"/>
                          <a:pt x="218527" y="31985"/>
                        </a:cubicBezTo>
                        <a:cubicBezTo>
                          <a:pt x="233835" y="29981"/>
                          <a:pt x="250098" y="30011"/>
                          <a:pt x="264422" y="33631"/>
                        </a:cubicBezTo>
                        <a:cubicBezTo>
                          <a:pt x="277522" y="39855"/>
                          <a:pt x="293846" y="37521"/>
                          <a:pt x="308736" y="41440"/>
                        </a:cubicBezTo>
                        <a:cubicBezTo>
                          <a:pt x="323299" y="43804"/>
                          <a:pt x="336608" y="39825"/>
                          <a:pt x="339741" y="51913"/>
                        </a:cubicBezTo>
                        <a:cubicBezTo>
                          <a:pt x="347948" y="52870"/>
                          <a:pt x="371224" y="46437"/>
                          <a:pt x="369821" y="61547"/>
                        </a:cubicBezTo>
                        <a:cubicBezTo>
                          <a:pt x="375282" y="45570"/>
                          <a:pt x="389606" y="62206"/>
                          <a:pt x="401035" y="50955"/>
                        </a:cubicBezTo>
                        <a:cubicBezTo>
                          <a:pt x="412375" y="61428"/>
                          <a:pt x="425445" y="53169"/>
                          <a:pt x="436158" y="63821"/>
                        </a:cubicBezTo>
                        <a:cubicBezTo>
                          <a:pt x="444394" y="54636"/>
                          <a:pt x="466029" y="45091"/>
                          <a:pt x="470624" y="61966"/>
                        </a:cubicBezTo>
                        <a:cubicBezTo>
                          <a:pt x="477369" y="76388"/>
                          <a:pt x="496228" y="54007"/>
                          <a:pt x="505688" y="64210"/>
                        </a:cubicBezTo>
                        <a:cubicBezTo>
                          <a:pt x="519116" y="61757"/>
                          <a:pt x="537916" y="56072"/>
                          <a:pt x="545973" y="71661"/>
                        </a:cubicBezTo>
                        <a:cubicBezTo>
                          <a:pt x="575039" y="80517"/>
                          <a:pt x="546212" y="55683"/>
                          <a:pt x="558924" y="47514"/>
                        </a:cubicBezTo>
                        <a:cubicBezTo>
                          <a:pt x="569429" y="37521"/>
                          <a:pt x="578948" y="24595"/>
                          <a:pt x="592794" y="21393"/>
                        </a:cubicBezTo>
                        <a:cubicBezTo>
                          <a:pt x="607357" y="26301"/>
                          <a:pt x="620158" y="14751"/>
                          <a:pt x="636690" y="18701"/>
                        </a:cubicBezTo>
                        <a:cubicBezTo>
                          <a:pt x="651939" y="22949"/>
                          <a:pt x="673843" y="26001"/>
                          <a:pt x="679453" y="6283"/>
                        </a:cubicBezTo>
                        <a:cubicBezTo>
                          <a:pt x="686346" y="-4698"/>
                          <a:pt x="705952" y="16367"/>
                          <a:pt x="719291" y="5655"/>
                        </a:cubicBezTo>
                        <a:cubicBezTo>
                          <a:pt x="735554" y="-4458"/>
                          <a:pt x="753519" y="8767"/>
                          <a:pt x="770230" y="0"/>
                        </a:cubicBezTo>
                        <a:cubicBezTo>
                          <a:pt x="781927" y="10293"/>
                          <a:pt x="791984" y="21603"/>
                          <a:pt x="803592" y="32345"/>
                        </a:cubicBezTo>
                        <a:cubicBezTo>
                          <a:pt x="831464" y="45240"/>
                          <a:pt x="793804" y="42398"/>
                          <a:pt x="797116" y="53588"/>
                        </a:cubicBezTo>
                        <a:cubicBezTo>
                          <a:pt x="799742" y="69955"/>
                          <a:pt x="811530" y="81774"/>
                          <a:pt x="828808" y="76837"/>
                        </a:cubicBezTo>
                        <a:cubicBezTo>
                          <a:pt x="837342" y="86501"/>
                          <a:pt x="865005" y="67532"/>
                          <a:pt x="860887" y="88177"/>
                        </a:cubicBezTo>
                        <a:cubicBezTo>
                          <a:pt x="875569" y="84048"/>
                          <a:pt x="879389" y="108284"/>
                          <a:pt x="879866" y="118996"/>
                        </a:cubicBezTo>
                        <a:cubicBezTo>
                          <a:pt x="885028" y="133776"/>
                          <a:pt x="898517" y="139551"/>
                          <a:pt x="912124" y="131143"/>
                        </a:cubicBezTo>
                        <a:cubicBezTo>
                          <a:pt x="927343" y="126625"/>
                          <a:pt x="936803" y="145236"/>
                          <a:pt x="951515" y="139611"/>
                        </a:cubicBezTo>
                        <a:cubicBezTo>
                          <a:pt x="962556" y="149545"/>
                          <a:pt x="978342" y="134495"/>
                          <a:pt x="992098" y="136290"/>
                        </a:cubicBezTo>
                        <a:cubicBezTo>
                          <a:pt x="1004960" y="130365"/>
                          <a:pt x="1021253" y="130725"/>
                          <a:pt x="1024924" y="145595"/>
                        </a:cubicBezTo>
                        <a:cubicBezTo>
                          <a:pt x="1033607" y="155379"/>
                          <a:pt x="1047603" y="162860"/>
                          <a:pt x="1060405" y="162770"/>
                        </a:cubicBezTo>
                        <a:cubicBezTo>
                          <a:pt x="1070431" y="145296"/>
                          <a:pt x="1082607" y="167856"/>
                          <a:pt x="1098751" y="165553"/>
                        </a:cubicBezTo>
                        <a:cubicBezTo>
                          <a:pt x="1112418" y="172015"/>
                          <a:pt x="1125608" y="166899"/>
                          <a:pt x="1137305" y="175935"/>
                        </a:cubicBezTo>
                        <a:cubicBezTo>
                          <a:pt x="1154971" y="172434"/>
                          <a:pt x="1159507" y="191404"/>
                          <a:pt x="1176815" y="189070"/>
                        </a:cubicBezTo>
                        <a:cubicBezTo>
                          <a:pt x="1196122" y="178538"/>
                          <a:pt x="1184574" y="195414"/>
                          <a:pt x="1194242" y="204450"/>
                        </a:cubicBezTo>
                        <a:cubicBezTo>
                          <a:pt x="1195287" y="219650"/>
                          <a:pt x="1159597" y="218153"/>
                          <a:pt x="1165834" y="227100"/>
                        </a:cubicBezTo>
                        <a:cubicBezTo>
                          <a:pt x="1181978" y="233862"/>
                          <a:pt x="1191706" y="239996"/>
                          <a:pt x="1166997" y="239158"/>
                        </a:cubicBezTo>
                        <a:cubicBezTo>
                          <a:pt x="1153629" y="251186"/>
                          <a:pt x="1177830" y="254358"/>
                          <a:pt x="1177143" y="269438"/>
                        </a:cubicBezTo>
                        <a:cubicBezTo>
                          <a:pt x="1179948" y="280449"/>
                          <a:pt x="1172876" y="301663"/>
                          <a:pt x="1160462" y="304625"/>
                        </a:cubicBezTo>
                        <a:cubicBezTo>
                          <a:pt x="1142706" y="299179"/>
                          <a:pt x="1124563" y="300496"/>
                          <a:pt x="1106300" y="301334"/>
                        </a:cubicBezTo>
                        <a:cubicBezTo>
                          <a:pt x="1104212" y="318239"/>
                          <a:pt x="1081861" y="313811"/>
                          <a:pt x="1070312" y="319376"/>
                        </a:cubicBezTo>
                        <a:cubicBezTo>
                          <a:pt x="1066343" y="333439"/>
                          <a:pt x="1072789" y="355012"/>
                          <a:pt x="1050885" y="350673"/>
                        </a:cubicBezTo>
                        <a:cubicBezTo>
                          <a:pt x="1032623" y="353635"/>
                          <a:pt x="1011972" y="348908"/>
                          <a:pt x="999201" y="365604"/>
                        </a:cubicBezTo>
                        <a:cubicBezTo>
                          <a:pt x="965361" y="377393"/>
                          <a:pt x="925195" y="367579"/>
                          <a:pt x="895204" y="390438"/>
                        </a:cubicBezTo>
                        <a:cubicBezTo>
                          <a:pt x="879120" y="399205"/>
                          <a:pt x="865751" y="370481"/>
                          <a:pt x="859753" y="396452"/>
                        </a:cubicBezTo>
                        <a:cubicBezTo>
                          <a:pt x="846683" y="417337"/>
                          <a:pt x="818901" y="402855"/>
                          <a:pt x="799116" y="407254"/>
                        </a:cubicBezTo>
                        <a:cubicBezTo>
                          <a:pt x="772080" y="407553"/>
                          <a:pt x="779450" y="416649"/>
                          <a:pt x="800608" y="423291"/>
                        </a:cubicBezTo>
                        <a:cubicBezTo>
                          <a:pt x="818244" y="433794"/>
                          <a:pt x="840088" y="440735"/>
                          <a:pt x="855068" y="453452"/>
                        </a:cubicBezTo>
                        <a:cubicBezTo>
                          <a:pt x="847846" y="470177"/>
                          <a:pt x="870048" y="473169"/>
                          <a:pt x="882432" y="468263"/>
                        </a:cubicBezTo>
                        <a:cubicBezTo>
                          <a:pt x="905738" y="461411"/>
                          <a:pt x="931073" y="459017"/>
                          <a:pt x="954618" y="465779"/>
                        </a:cubicBezTo>
                        <a:cubicBezTo>
                          <a:pt x="946710" y="478735"/>
                          <a:pt x="937250" y="489237"/>
                          <a:pt x="920420" y="488639"/>
                        </a:cubicBezTo>
                        <a:cubicBezTo>
                          <a:pt x="902993" y="490823"/>
                          <a:pt x="882850" y="477149"/>
                          <a:pt x="868496" y="493665"/>
                        </a:cubicBezTo>
                        <a:cubicBezTo>
                          <a:pt x="851368" y="509404"/>
                          <a:pt x="822332" y="493815"/>
                          <a:pt x="806278" y="513144"/>
                        </a:cubicBezTo>
                        <a:cubicBezTo>
                          <a:pt x="792372" y="532922"/>
                          <a:pt x="766350" y="523377"/>
                          <a:pt x="747341" y="518141"/>
                        </a:cubicBezTo>
                        <a:cubicBezTo>
                          <a:pt x="755488" y="504916"/>
                          <a:pt x="764172" y="486843"/>
                          <a:pt x="748177" y="475533"/>
                        </a:cubicBezTo>
                        <a:cubicBezTo>
                          <a:pt x="731197" y="467574"/>
                          <a:pt x="711651" y="462577"/>
                          <a:pt x="692941" y="467574"/>
                        </a:cubicBezTo>
                        <a:cubicBezTo>
                          <a:pt x="683660" y="455905"/>
                          <a:pt x="714755" y="449442"/>
                          <a:pt x="724453" y="442860"/>
                        </a:cubicBezTo>
                        <a:cubicBezTo>
                          <a:pt x="734181" y="434183"/>
                          <a:pt x="768439" y="439658"/>
                          <a:pt x="759755" y="422902"/>
                        </a:cubicBezTo>
                        <a:cubicBezTo>
                          <a:pt x="751579" y="407164"/>
                          <a:pt x="728810" y="417128"/>
                          <a:pt x="714039" y="415602"/>
                        </a:cubicBezTo>
                        <a:cubicBezTo>
                          <a:pt x="691568" y="416918"/>
                          <a:pt x="663637" y="420000"/>
                          <a:pt x="649940" y="397769"/>
                        </a:cubicBezTo>
                        <a:cubicBezTo>
                          <a:pt x="672082" y="392652"/>
                          <a:pt x="664204" y="372486"/>
                          <a:pt x="649701" y="369374"/>
                        </a:cubicBezTo>
                        <a:cubicBezTo>
                          <a:pt x="639137" y="384753"/>
                          <a:pt x="618726" y="375478"/>
                          <a:pt x="603179" y="381432"/>
                        </a:cubicBezTo>
                        <a:cubicBezTo>
                          <a:pt x="586796" y="382330"/>
                          <a:pt x="571965" y="387685"/>
                          <a:pt x="562744" y="401988"/>
                        </a:cubicBezTo>
                        <a:cubicBezTo>
                          <a:pt x="544959" y="418863"/>
                          <a:pt x="527681" y="438820"/>
                          <a:pt x="501719" y="440795"/>
                        </a:cubicBezTo>
                        <a:cubicBezTo>
                          <a:pt x="478503" y="446540"/>
                          <a:pt x="506673" y="473259"/>
                          <a:pt x="483725" y="461770"/>
                        </a:cubicBezTo>
                        <a:cubicBezTo>
                          <a:pt x="469341" y="457072"/>
                          <a:pt x="457226" y="472691"/>
                          <a:pt x="442186" y="468083"/>
                        </a:cubicBezTo>
                        <a:cubicBezTo>
                          <a:pt x="439351" y="479902"/>
                          <a:pt x="410107" y="472152"/>
                          <a:pt x="407600" y="459915"/>
                        </a:cubicBezTo>
                        <a:cubicBezTo>
                          <a:pt x="396201" y="455696"/>
                          <a:pt x="434009" y="463595"/>
                          <a:pt x="421894" y="446211"/>
                        </a:cubicBezTo>
                        <a:cubicBezTo>
                          <a:pt x="435830" y="443757"/>
                          <a:pt x="434934" y="427660"/>
                          <a:pt x="447229" y="427301"/>
                        </a:cubicBezTo>
                        <a:cubicBezTo>
                          <a:pt x="456151" y="421646"/>
                          <a:pt x="455197" y="408032"/>
                          <a:pt x="448930" y="397888"/>
                        </a:cubicBezTo>
                        <a:cubicBezTo>
                          <a:pt x="459255" y="385621"/>
                          <a:pt x="469491" y="391455"/>
                          <a:pt x="474027" y="399385"/>
                        </a:cubicBezTo>
                        <a:cubicBezTo>
                          <a:pt x="476443" y="385561"/>
                          <a:pt x="491484" y="405369"/>
                          <a:pt x="498436" y="398696"/>
                        </a:cubicBezTo>
                        <a:cubicBezTo>
                          <a:pt x="507807" y="393370"/>
                          <a:pt x="509179" y="406835"/>
                          <a:pt x="524816" y="400581"/>
                        </a:cubicBezTo>
                        <a:cubicBezTo>
                          <a:pt x="530635" y="394657"/>
                          <a:pt x="505897" y="392473"/>
                          <a:pt x="518072" y="380953"/>
                        </a:cubicBezTo>
                        <a:cubicBezTo>
                          <a:pt x="519833" y="365305"/>
                          <a:pt x="491424" y="369194"/>
                          <a:pt x="493632" y="357555"/>
                        </a:cubicBezTo>
                        <a:cubicBezTo>
                          <a:pt x="484351" y="354354"/>
                          <a:pt x="498078" y="342475"/>
                          <a:pt x="489126" y="336431"/>
                        </a:cubicBezTo>
                        <a:cubicBezTo>
                          <a:pt x="481039" y="341757"/>
                          <a:pt x="461075" y="328263"/>
                          <a:pt x="464507" y="320064"/>
                        </a:cubicBezTo>
                        <a:cubicBezTo>
                          <a:pt x="469550" y="307647"/>
                          <a:pt x="472176" y="303219"/>
                          <a:pt x="463582" y="294183"/>
                        </a:cubicBezTo>
                        <a:cubicBezTo>
                          <a:pt x="448303" y="304625"/>
                          <a:pt x="445707" y="281945"/>
                          <a:pt x="431712" y="282124"/>
                        </a:cubicBezTo>
                        <a:cubicBezTo>
                          <a:pt x="417030" y="283860"/>
                          <a:pt x="410793" y="286523"/>
                          <a:pt x="410136" y="276888"/>
                        </a:cubicBezTo>
                        <a:cubicBezTo>
                          <a:pt x="397603" y="280718"/>
                          <a:pt x="388651" y="270844"/>
                          <a:pt x="377998" y="266177"/>
                        </a:cubicBezTo>
                        <a:cubicBezTo>
                          <a:pt x="367165" y="260522"/>
                          <a:pt x="356005" y="264112"/>
                          <a:pt x="344247" y="263693"/>
                        </a:cubicBezTo>
                        <a:cubicBezTo>
                          <a:pt x="335534" y="276230"/>
                          <a:pt x="312825" y="258936"/>
                          <a:pt x="309184" y="270874"/>
                        </a:cubicBezTo>
                        <a:cubicBezTo>
                          <a:pt x="301306" y="274076"/>
                          <a:pt x="280298" y="272101"/>
                          <a:pt x="275314" y="284249"/>
                        </a:cubicBezTo>
                        <a:cubicBezTo>
                          <a:pt x="261319" y="298731"/>
                          <a:pt x="236998" y="291669"/>
                          <a:pt x="218497" y="296277"/>
                        </a:cubicBezTo>
                        <a:cubicBezTo>
                          <a:pt x="204173" y="292567"/>
                          <a:pt x="193162" y="318209"/>
                          <a:pt x="180270" y="305104"/>
                        </a:cubicBezTo>
                        <a:cubicBezTo>
                          <a:pt x="167707" y="298611"/>
                          <a:pt x="161769" y="294871"/>
                          <a:pt x="143476" y="296187"/>
                        </a:cubicBezTo>
                        <a:cubicBezTo>
                          <a:pt x="123632" y="298132"/>
                          <a:pt x="103638" y="286313"/>
                          <a:pt x="85047" y="292028"/>
                        </a:cubicBezTo>
                        <a:cubicBezTo>
                          <a:pt x="67978" y="288827"/>
                          <a:pt x="53953" y="292238"/>
                          <a:pt x="39868" y="279761"/>
                        </a:cubicBezTo>
                        <a:cubicBezTo>
                          <a:pt x="27454" y="275302"/>
                          <a:pt x="5730" y="267014"/>
                          <a:pt x="0" y="263065"/>
                        </a:cubicBezTo>
                        <a:cubicBezTo>
                          <a:pt x="9907" y="249122"/>
                          <a:pt x="19785" y="235149"/>
                          <a:pt x="29692" y="221235"/>
                        </a:cubicBezTo>
                        <a:cubicBezTo>
                          <a:pt x="59951" y="226561"/>
                          <a:pt x="36794" y="215431"/>
                          <a:pt x="37719" y="197059"/>
                        </a:cubicBezTo>
                        <a:cubicBezTo>
                          <a:pt x="37152" y="177252"/>
                          <a:pt x="61592" y="170998"/>
                          <a:pt x="72932" y="157923"/>
                        </a:cubicBezTo>
                        <a:cubicBezTo>
                          <a:pt x="88777" y="147181"/>
                          <a:pt x="103698" y="129079"/>
                          <a:pt x="124169" y="130485"/>
                        </a:cubicBezTo>
                        <a:cubicBezTo>
                          <a:pt x="148698" y="121150"/>
                          <a:pt x="107786" y="100834"/>
                          <a:pt x="132644" y="99637"/>
                        </a:cubicBezTo>
                        <a:cubicBezTo>
                          <a:pt x="122886" y="93503"/>
                          <a:pt x="110084" y="79021"/>
                          <a:pt x="99908" y="68698"/>
                        </a:cubicBezTo>
                        <a:cubicBezTo>
                          <a:pt x="102504" y="63103"/>
                          <a:pt x="102385" y="60111"/>
                          <a:pt x="96984" y="5628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699" name="Serbest Form 698">
                    <a:extLst>
                      <a:ext uri="{FF2B5EF4-FFF2-40B4-BE49-F238E27FC236}">
                        <a16:creationId xmlns:a16="http://schemas.microsoft.com/office/drawing/2014/main" id="{0F4E0F22-0EE0-DE9C-6740-616235DD4DF2}"/>
                      </a:ext>
                    </a:extLst>
                  </p:cNvPr>
                  <p:cNvSpPr/>
                  <p:nvPr/>
                </p:nvSpPr>
                <p:spPr>
                  <a:xfrm>
                    <a:off x="7658796" y="3131593"/>
                    <a:ext cx="627937" cy="319702"/>
                  </a:xfrm>
                  <a:custGeom>
                    <a:avLst/>
                    <a:gdLst>
                      <a:gd name="connsiteX0" fmla="*/ 20980 w 627937"/>
                      <a:gd name="connsiteY0" fmla="*/ 145734 h 319702"/>
                      <a:gd name="connsiteX1" fmla="*/ 66189 w 627937"/>
                      <a:gd name="connsiteY1" fmla="*/ 145255 h 319702"/>
                      <a:gd name="connsiteX2" fmla="*/ 104804 w 627937"/>
                      <a:gd name="connsiteY2" fmla="*/ 139899 h 319702"/>
                      <a:gd name="connsiteX3" fmla="*/ 130497 w 627937"/>
                      <a:gd name="connsiteY3" fmla="*/ 123742 h 319702"/>
                      <a:gd name="connsiteX4" fmla="*/ 160756 w 627937"/>
                      <a:gd name="connsiteY4" fmla="*/ 131761 h 319702"/>
                      <a:gd name="connsiteX5" fmla="*/ 157593 w 627937"/>
                      <a:gd name="connsiteY5" fmla="*/ 109320 h 319702"/>
                      <a:gd name="connsiteX6" fmla="*/ 174572 w 627937"/>
                      <a:gd name="connsiteY6" fmla="*/ 76975 h 319702"/>
                      <a:gd name="connsiteX7" fmla="*/ 212769 w 627937"/>
                      <a:gd name="connsiteY7" fmla="*/ 65396 h 319702"/>
                      <a:gd name="connsiteX8" fmla="*/ 224407 w 627937"/>
                      <a:gd name="connsiteY8" fmla="*/ 52201 h 319702"/>
                      <a:gd name="connsiteX9" fmla="*/ 229212 w 627937"/>
                      <a:gd name="connsiteY9" fmla="*/ 28473 h 319702"/>
                      <a:gd name="connsiteX10" fmla="*/ 267766 w 627937"/>
                      <a:gd name="connsiteY10" fmla="*/ 20694 h 319702"/>
                      <a:gd name="connsiteX11" fmla="*/ 301158 w 627937"/>
                      <a:gd name="connsiteY11" fmla="*/ 6152 h 319702"/>
                      <a:gd name="connsiteX12" fmla="*/ 340280 w 627937"/>
                      <a:gd name="connsiteY12" fmla="*/ 2981 h 319702"/>
                      <a:gd name="connsiteX13" fmla="*/ 376000 w 627937"/>
                      <a:gd name="connsiteY13" fmla="*/ 8307 h 319702"/>
                      <a:gd name="connsiteX14" fmla="*/ 408348 w 627937"/>
                      <a:gd name="connsiteY14" fmla="*/ 15159 h 319702"/>
                      <a:gd name="connsiteX15" fmla="*/ 432251 w 627937"/>
                      <a:gd name="connsiteY15" fmla="*/ 22220 h 319702"/>
                      <a:gd name="connsiteX16" fmla="*/ 473431 w 627937"/>
                      <a:gd name="connsiteY16" fmla="*/ 20425 h 319702"/>
                      <a:gd name="connsiteX17" fmla="*/ 509181 w 627937"/>
                      <a:gd name="connsiteY17" fmla="*/ 36911 h 319702"/>
                      <a:gd name="connsiteX18" fmla="*/ 512553 w 627937"/>
                      <a:gd name="connsiteY18" fmla="*/ 72846 h 319702"/>
                      <a:gd name="connsiteX19" fmla="*/ 516074 w 627937"/>
                      <a:gd name="connsiteY19" fmla="*/ 97651 h 319702"/>
                      <a:gd name="connsiteX20" fmla="*/ 533173 w 627937"/>
                      <a:gd name="connsiteY20" fmla="*/ 117129 h 319702"/>
                      <a:gd name="connsiteX21" fmla="*/ 571877 w 627937"/>
                      <a:gd name="connsiteY21" fmla="*/ 142203 h 319702"/>
                      <a:gd name="connsiteX22" fmla="*/ 594467 w 627937"/>
                      <a:gd name="connsiteY22" fmla="*/ 155488 h 319702"/>
                      <a:gd name="connsiteX23" fmla="*/ 619504 w 627937"/>
                      <a:gd name="connsiteY23" fmla="*/ 174188 h 319702"/>
                      <a:gd name="connsiteX24" fmla="*/ 602882 w 627937"/>
                      <a:gd name="connsiteY24" fmla="*/ 194594 h 319702"/>
                      <a:gd name="connsiteX25" fmla="*/ 554271 w 627937"/>
                      <a:gd name="connsiteY25" fmla="*/ 194176 h 319702"/>
                      <a:gd name="connsiteX26" fmla="*/ 545826 w 627937"/>
                      <a:gd name="connsiteY26" fmla="*/ 217304 h 319702"/>
                      <a:gd name="connsiteX27" fmla="*/ 555047 w 627937"/>
                      <a:gd name="connsiteY27" fmla="*/ 249320 h 319702"/>
                      <a:gd name="connsiteX28" fmla="*/ 548482 w 627937"/>
                      <a:gd name="connsiteY28" fmla="*/ 266165 h 319702"/>
                      <a:gd name="connsiteX29" fmla="*/ 508793 w 627937"/>
                      <a:gd name="connsiteY29" fmla="*/ 274842 h 319702"/>
                      <a:gd name="connsiteX30" fmla="*/ 482951 w 627937"/>
                      <a:gd name="connsiteY30" fmla="*/ 306170 h 319702"/>
                      <a:gd name="connsiteX31" fmla="*/ 463464 w 627937"/>
                      <a:gd name="connsiteY31" fmla="*/ 310149 h 319702"/>
                      <a:gd name="connsiteX32" fmla="*/ 423835 w 627937"/>
                      <a:gd name="connsiteY32" fmla="*/ 308623 h 319702"/>
                      <a:gd name="connsiteX33" fmla="*/ 390384 w 627937"/>
                      <a:gd name="connsiteY33" fmla="*/ 299467 h 319702"/>
                      <a:gd name="connsiteX34" fmla="*/ 356126 w 627937"/>
                      <a:gd name="connsiteY34" fmla="*/ 305511 h 319702"/>
                      <a:gd name="connsiteX35" fmla="*/ 317034 w 627937"/>
                      <a:gd name="connsiteY35" fmla="*/ 302848 h 319702"/>
                      <a:gd name="connsiteX36" fmla="*/ 296503 w 627937"/>
                      <a:gd name="connsiteY36" fmla="*/ 300455 h 319702"/>
                      <a:gd name="connsiteX37" fmla="*/ 262186 w 627937"/>
                      <a:gd name="connsiteY37" fmla="*/ 293902 h 319702"/>
                      <a:gd name="connsiteX38" fmla="*/ 223422 w 627937"/>
                      <a:gd name="connsiteY38" fmla="*/ 286871 h 319702"/>
                      <a:gd name="connsiteX39" fmla="*/ 179705 w 627937"/>
                      <a:gd name="connsiteY39" fmla="*/ 279360 h 319702"/>
                      <a:gd name="connsiteX40" fmla="*/ 125156 w 627937"/>
                      <a:gd name="connsiteY40" fmla="*/ 278044 h 319702"/>
                      <a:gd name="connsiteX41" fmla="*/ 75738 w 627937"/>
                      <a:gd name="connsiteY41" fmla="*/ 282203 h 319702"/>
                      <a:gd name="connsiteX42" fmla="*/ 39511 w 627937"/>
                      <a:gd name="connsiteY42" fmla="*/ 298869 h 319702"/>
                      <a:gd name="connsiteX43" fmla="*/ 28172 w 627937"/>
                      <a:gd name="connsiteY43" fmla="*/ 282293 h 319702"/>
                      <a:gd name="connsiteX44" fmla="*/ 1225 w 627937"/>
                      <a:gd name="connsiteY44" fmla="*/ 255244 h 319702"/>
                      <a:gd name="connsiteX45" fmla="*/ 30081 w 627937"/>
                      <a:gd name="connsiteY45" fmla="*/ 229063 h 319702"/>
                      <a:gd name="connsiteX46" fmla="*/ 41958 w 627937"/>
                      <a:gd name="connsiteY46" fmla="*/ 195103 h 319702"/>
                      <a:gd name="connsiteX47" fmla="*/ 20980 w 627937"/>
                      <a:gd name="connsiteY47" fmla="*/ 145734 h 31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627937" h="319702">
                        <a:moveTo>
                          <a:pt x="20980" y="145734"/>
                        </a:moveTo>
                        <a:cubicBezTo>
                          <a:pt x="35483" y="148636"/>
                          <a:pt x="51836" y="143370"/>
                          <a:pt x="66189" y="145255"/>
                        </a:cubicBezTo>
                        <a:cubicBezTo>
                          <a:pt x="76335" y="153034"/>
                          <a:pt x="94210" y="140916"/>
                          <a:pt x="104804" y="139899"/>
                        </a:cubicBezTo>
                        <a:cubicBezTo>
                          <a:pt x="98209" y="123053"/>
                          <a:pt x="127692" y="138762"/>
                          <a:pt x="130497" y="123742"/>
                        </a:cubicBezTo>
                        <a:cubicBezTo>
                          <a:pt x="147119" y="119014"/>
                          <a:pt x="149267" y="125657"/>
                          <a:pt x="160756" y="131761"/>
                        </a:cubicBezTo>
                        <a:cubicBezTo>
                          <a:pt x="183913" y="123891"/>
                          <a:pt x="144075" y="120690"/>
                          <a:pt x="157593" y="109320"/>
                        </a:cubicBezTo>
                        <a:cubicBezTo>
                          <a:pt x="171708" y="102588"/>
                          <a:pt x="159025" y="85503"/>
                          <a:pt x="174572" y="76975"/>
                        </a:cubicBezTo>
                        <a:cubicBezTo>
                          <a:pt x="192447" y="83558"/>
                          <a:pt x="197580" y="61716"/>
                          <a:pt x="212769" y="65396"/>
                        </a:cubicBezTo>
                        <a:cubicBezTo>
                          <a:pt x="221184" y="70064"/>
                          <a:pt x="243505" y="50974"/>
                          <a:pt x="224407" y="52201"/>
                        </a:cubicBezTo>
                        <a:cubicBezTo>
                          <a:pt x="205756" y="57048"/>
                          <a:pt x="224407" y="30807"/>
                          <a:pt x="229212" y="28473"/>
                        </a:cubicBezTo>
                        <a:cubicBezTo>
                          <a:pt x="242610" y="27037"/>
                          <a:pt x="252338" y="14590"/>
                          <a:pt x="267766" y="20694"/>
                        </a:cubicBezTo>
                        <a:cubicBezTo>
                          <a:pt x="285014" y="27995"/>
                          <a:pt x="291460" y="17552"/>
                          <a:pt x="301158" y="6152"/>
                        </a:cubicBezTo>
                        <a:cubicBezTo>
                          <a:pt x="314080" y="-2495"/>
                          <a:pt x="327628" y="-520"/>
                          <a:pt x="340280" y="2981"/>
                        </a:cubicBezTo>
                        <a:cubicBezTo>
                          <a:pt x="355201" y="-8180"/>
                          <a:pt x="362780" y="16236"/>
                          <a:pt x="376000" y="8307"/>
                        </a:cubicBezTo>
                        <a:cubicBezTo>
                          <a:pt x="384833" y="5644"/>
                          <a:pt x="413063" y="6093"/>
                          <a:pt x="408348" y="15159"/>
                        </a:cubicBezTo>
                        <a:cubicBezTo>
                          <a:pt x="399306" y="32094"/>
                          <a:pt x="423597" y="27217"/>
                          <a:pt x="432251" y="22220"/>
                        </a:cubicBezTo>
                        <a:cubicBezTo>
                          <a:pt x="445828" y="16954"/>
                          <a:pt x="458750" y="17582"/>
                          <a:pt x="473431" y="20425"/>
                        </a:cubicBezTo>
                        <a:cubicBezTo>
                          <a:pt x="485696" y="24344"/>
                          <a:pt x="498170" y="35325"/>
                          <a:pt x="509181" y="36911"/>
                        </a:cubicBezTo>
                        <a:cubicBezTo>
                          <a:pt x="497991" y="51991"/>
                          <a:pt x="512434" y="59741"/>
                          <a:pt x="512553" y="72846"/>
                        </a:cubicBezTo>
                        <a:cubicBezTo>
                          <a:pt x="495275" y="80027"/>
                          <a:pt x="503064" y="89722"/>
                          <a:pt x="516074" y="97651"/>
                        </a:cubicBezTo>
                        <a:cubicBezTo>
                          <a:pt x="531144" y="96244"/>
                          <a:pt x="516880" y="109918"/>
                          <a:pt x="533173" y="117129"/>
                        </a:cubicBezTo>
                        <a:cubicBezTo>
                          <a:pt x="538425" y="134693"/>
                          <a:pt x="564895" y="127153"/>
                          <a:pt x="571877" y="142203"/>
                        </a:cubicBezTo>
                        <a:cubicBezTo>
                          <a:pt x="557822" y="161592"/>
                          <a:pt x="583993" y="151209"/>
                          <a:pt x="594467" y="155488"/>
                        </a:cubicBezTo>
                        <a:cubicBezTo>
                          <a:pt x="619056" y="156236"/>
                          <a:pt x="602106" y="167067"/>
                          <a:pt x="619504" y="174188"/>
                        </a:cubicBezTo>
                        <a:cubicBezTo>
                          <a:pt x="643078" y="181070"/>
                          <a:pt x="610551" y="187054"/>
                          <a:pt x="602882" y="194594"/>
                        </a:cubicBezTo>
                        <a:cubicBezTo>
                          <a:pt x="587305" y="202763"/>
                          <a:pt x="569490" y="199861"/>
                          <a:pt x="554271" y="194176"/>
                        </a:cubicBezTo>
                        <a:cubicBezTo>
                          <a:pt x="537142" y="187892"/>
                          <a:pt x="527414" y="211619"/>
                          <a:pt x="545826" y="217304"/>
                        </a:cubicBezTo>
                        <a:cubicBezTo>
                          <a:pt x="554838" y="225832"/>
                          <a:pt x="551764" y="234778"/>
                          <a:pt x="555047" y="249320"/>
                        </a:cubicBezTo>
                        <a:cubicBezTo>
                          <a:pt x="560836" y="261139"/>
                          <a:pt x="574264" y="268828"/>
                          <a:pt x="548482" y="266165"/>
                        </a:cubicBezTo>
                        <a:cubicBezTo>
                          <a:pt x="535143" y="272778"/>
                          <a:pt x="519178" y="264280"/>
                          <a:pt x="508793" y="274842"/>
                        </a:cubicBezTo>
                        <a:cubicBezTo>
                          <a:pt x="499572" y="283130"/>
                          <a:pt x="479996" y="293722"/>
                          <a:pt x="482951" y="306170"/>
                        </a:cubicBezTo>
                        <a:cubicBezTo>
                          <a:pt x="501154" y="323165"/>
                          <a:pt x="470626" y="323763"/>
                          <a:pt x="463464" y="310149"/>
                        </a:cubicBezTo>
                        <a:cubicBezTo>
                          <a:pt x="450424" y="303716"/>
                          <a:pt x="434996" y="316283"/>
                          <a:pt x="423835" y="308623"/>
                        </a:cubicBezTo>
                        <a:cubicBezTo>
                          <a:pt x="408706" y="318557"/>
                          <a:pt x="397963" y="313291"/>
                          <a:pt x="390384" y="299467"/>
                        </a:cubicBezTo>
                        <a:cubicBezTo>
                          <a:pt x="378029" y="295757"/>
                          <a:pt x="363139" y="319574"/>
                          <a:pt x="356126" y="305511"/>
                        </a:cubicBezTo>
                        <a:cubicBezTo>
                          <a:pt x="340340" y="306259"/>
                          <a:pt x="332909" y="296146"/>
                          <a:pt x="317034" y="302848"/>
                        </a:cubicBezTo>
                        <a:cubicBezTo>
                          <a:pt x="305456" y="290700"/>
                          <a:pt x="294832" y="319963"/>
                          <a:pt x="296503" y="300455"/>
                        </a:cubicBezTo>
                        <a:cubicBezTo>
                          <a:pt x="283433" y="294082"/>
                          <a:pt x="265558" y="306080"/>
                          <a:pt x="262186" y="293902"/>
                        </a:cubicBezTo>
                        <a:cubicBezTo>
                          <a:pt x="257232" y="284597"/>
                          <a:pt x="235657" y="292466"/>
                          <a:pt x="223422" y="286871"/>
                        </a:cubicBezTo>
                        <a:cubicBezTo>
                          <a:pt x="207875" y="285584"/>
                          <a:pt x="194357" y="281455"/>
                          <a:pt x="179705" y="279360"/>
                        </a:cubicBezTo>
                        <a:cubicBezTo>
                          <a:pt x="161770" y="275261"/>
                          <a:pt x="143269" y="281904"/>
                          <a:pt x="125156" y="278044"/>
                        </a:cubicBezTo>
                        <a:cubicBezTo>
                          <a:pt x="109071" y="283729"/>
                          <a:pt x="90928" y="276697"/>
                          <a:pt x="75738" y="282203"/>
                        </a:cubicBezTo>
                        <a:cubicBezTo>
                          <a:pt x="68248" y="293333"/>
                          <a:pt x="52492" y="304524"/>
                          <a:pt x="39511" y="298869"/>
                        </a:cubicBezTo>
                        <a:cubicBezTo>
                          <a:pt x="20712" y="301741"/>
                          <a:pt x="18503" y="302729"/>
                          <a:pt x="28172" y="282293"/>
                        </a:cubicBezTo>
                        <a:cubicBezTo>
                          <a:pt x="36736" y="266764"/>
                          <a:pt x="14624" y="255394"/>
                          <a:pt x="1225" y="255244"/>
                        </a:cubicBezTo>
                        <a:cubicBezTo>
                          <a:pt x="-5579" y="246358"/>
                          <a:pt x="17608" y="229602"/>
                          <a:pt x="30081" y="229063"/>
                        </a:cubicBezTo>
                        <a:cubicBezTo>
                          <a:pt x="52552" y="232474"/>
                          <a:pt x="51000" y="208478"/>
                          <a:pt x="41958" y="195103"/>
                        </a:cubicBezTo>
                        <a:cubicBezTo>
                          <a:pt x="34975" y="178706"/>
                          <a:pt x="28739" y="161412"/>
                          <a:pt x="20980" y="145734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00" name="Serbest Form 699">
                    <a:extLst>
                      <a:ext uri="{FF2B5EF4-FFF2-40B4-BE49-F238E27FC236}">
                        <a16:creationId xmlns:a16="http://schemas.microsoft.com/office/drawing/2014/main" id="{10E99FA7-BC5C-DD21-F0FF-44BBEE841CAD}"/>
                      </a:ext>
                    </a:extLst>
                  </p:cNvPr>
                  <p:cNvSpPr/>
                  <p:nvPr/>
                </p:nvSpPr>
                <p:spPr>
                  <a:xfrm>
                    <a:off x="7884218" y="3641060"/>
                    <a:ext cx="228542" cy="196470"/>
                  </a:xfrm>
                  <a:custGeom>
                    <a:avLst/>
                    <a:gdLst>
                      <a:gd name="connsiteX0" fmla="*/ 0 w 228542"/>
                      <a:gd name="connsiteY0" fmla="*/ 12163 h 196470"/>
                      <a:gd name="connsiteX1" fmla="*/ 32228 w 228542"/>
                      <a:gd name="connsiteY1" fmla="*/ 5311 h 196470"/>
                      <a:gd name="connsiteX2" fmla="*/ 66277 w 228542"/>
                      <a:gd name="connsiteY2" fmla="*/ 1451 h 196470"/>
                      <a:gd name="connsiteX3" fmla="*/ 99222 w 228542"/>
                      <a:gd name="connsiteY3" fmla="*/ 14736 h 196470"/>
                      <a:gd name="connsiteX4" fmla="*/ 117693 w 228542"/>
                      <a:gd name="connsiteY4" fmla="*/ 22635 h 196470"/>
                      <a:gd name="connsiteX5" fmla="*/ 149623 w 228542"/>
                      <a:gd name="connsiteY5" fmla="*/ 32779 h 196470"/>
                      <a:gd name="connsiteX6" fmla="*/ 170811 w 228542"/>
                      <a:gd name="connsiteY6" fmla="*/ 43760 h 196470"/>
                      <a:gd name="connsiteX7" fmla="*/ 178957 w 228542"/>
                      <a:gd name="connsiteY7" fmla="*/ 71257 h 196470"/>
                      <a:gd name="connsiteX8" fmla="*/ 193609 w 228542"/>
                      <a:gd name="connsiteY8" fmla="*/ 87444 h 196470"/>
                      <a:gd name="connsiteX9" fmla="*/ 210141 w 228542"/>
                      <a:gd name="connsiteY9" fmla="*/ 106324 h 196470"/>
                      <a:gd name="connsiteX10" fmla="*/ 221153 w 228542"/>
                      <a:gd name="connsiteY10" fmla="*/ 130530 h 196470"/>
                      <a:gd name="connsiteX11" fmla="*/ 208649 w 228542"/>
                      <a:gd name="connsiteY11" fmla="*/ 139178 h 196470"/>
                      <a:gd name="connsiteX12" fmla="*/ 187910 w 228542"/>
                      <a:gd name="connsiteY12" fmla="*/ 131278 h 196470"/>
                      <a:gd name="connsiteX13" fmla="*/ 167647 w 228542"/>
                      <a:gd name="connsiteY13" fmla="*/ 126730 h 196470"/>
                      <a:gd name="connsiteX14" fmla="*/ 154398 w 228542"/>
                      <a:gd name="connsiteY14" fmla="*/ 154856 h 196470"/>
                      <a:gd name="connsiteX15" fmla="*/ 137150 w 228542"/>
                      <a:gd name="connsiteY15" fmla="*/ 176100 h 196470"/>
                      <a:gd name="connsiteX16" fmla="*/ 114590 w 228542"/>
                      <a:gd name="connsiteY16" fmla="*/ 195399 h 196470"/>
                      <a:gd name="connsiteX17" fmla="*/ 100296 w 228542"/>
                      <a:gd name="connsiteY17" fmla="*/ 177746 h 196470"/>
                      <a:gd name="connsiteX18" fmla="*/ 102594 w 228542"/>
                      <a:gd name="connsiteY18" fmla="*/ 107282 h 196470"/>
                      <a:gd name="connsiteX19" fmla="*/ 70067 w 228542"/>
                      <a:gd name="connsiteY19" fmla="*/ 75655 h 196470"/>
                      <a:gd name="connsiteX20" fmla="*/ 25335 w 228542"/>
                      <a:gd name="connsiteY20" fmla="*/ 17040 h 196470"/>
                      <a:gd name="connsiteX21" fmla="*/ 0 w 228542"/>
                      <a:gd name="connsiteY21" fmla="*/ 12163 h 196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28542" h="196470">
                        <a:moveTo>
                          <a:pt x="0" y="12163"/>
                        </a:moveTo>
                        <a:cubicBezTo>
                          <a:pt x="11071" y="5760"/>
                          <a:pt x="15995" y="2828"/>
                          <a:pt x="32228" y="5311"/>
                        </a:cubicBezTo>
                        <a:cubicBezTo>
                          <a:pt x="43986" y="7077"/>
                          <a:pt x="54012" y="-3815"/>
                          <a:pt x="66277" y="1451"/>
                        </a:cubicBezTo>
                        <a:cubicBezTo>
                          <a:pt x="77885" y="-224"/>
                          <a:pt x="89792" y="8782"/>
                          <a:pt x="99222" y="14736"/>
                        </a:cubicBezTo>
                        <a:cubicBezTo>
                          <a:pt x="115127" y="13091"/>
                          <a:pt x="113038" y="16831"/>
                          <a:pt x="117693" y="22635"/>
                        </a:cubicBezTo>
                        <a:cubicBezTo>
                          <a:pt x="126437" y="17698"/>
                          <a:pt x="146908" y="16651"/>
                          <a:pt x="149623" y="32779"/>
                        </a:cubicBezTo>
                        <a:cubicBezTo>
                          <a:pt x="161769" y="30983"/>
                          <a:pt x="174988" y="34424"/>
                          <a:pt x="170811" y="43760"/>
                        </a:cubicBezTo>
                        <a:cubicBezTo>
                          <a:pt x="170512" y="53963"/>
                          <a:pt x="158695" y="67966"/>
                          <a:pt x="178957" y="71257"/>
                        </a:cubicBezTo>
                        <a:cubicBezTo>
                          <a:pt x="186895" y="79186"/>
                          <a:pt x="200652" y="70000"/>
                          <a:pt x="193609" y="87444"/>
                        </a:cubicBezTo>
                        <a:cubicBezTo>
                          <a:pt x="191610" y="91154"/>
                          <a:pt x="196742" y="103213"/>
                          <a:pt x="210141" y="106324"/>
                        </a:cubicBezTo>
                        <a:cubicBezTo>
                          <a:pt x="228016" y="108060"/>
                          <a:pt x="213066" y="127359"/>
                          <a:pt x="221153" y="130530"/>
                        </a:cubicBezTo>
                        <a:cubicBezTo>
                          <a:pt x="240400" y="138519"/>
                          <a:pt x="216915" y="138459"/>
                          <a:pt x="208649" y="139178"/>
                        </a:cubicBezTo>
                        <a:cubicBezTo>
                          <a:pt x="209634" y="123948"/>
                          <a:pt x="191043" y="149530"/>
                          <a:pt x="187910" y="131278"/>
                        </a:cubicBezTo>
                        <a:cubicBezTo>
                          <a:pt x="173675" y="134061"/>
                          <a:pt x="174779" y="139955"/>
                          <a:pt x="167647" y="126730"/>
                        </a:cubicBezTo>
                        <a:cubicBezTo>
                          <a:pt x="144729" y="128645"/>
                          <a:pt x="157770" y="143217"/>
                          <a:pt x="154398" y="154856"/>
                        </a:cubicBezTo>
                        <a:cubicBezTo>
                          <a:pt x="158964" y="168261"/>
                          <a:pt x="136971" y="162097"/>
                          <a:pt x="137150" y="176100"/>
                        </a:cubicBezTo>
                        <a:cubicBezTo>
                          <a:pt x="119275" y="176698"/>
                          <a:pt x="131032" y="198750"/>
                          <a:pt x="114590" y="195399"/>
                        </a:cubicBezTo>
                        <a:cubicBezTo>
                          <a:pt x="100505" y="200096"/>
                          <a:pt x="96596" y="188457"/>
                          <a:pt x="100296" y="177746"/>
                        </a:cubicBezTo>
                        <a:cubicBezTo>
                          <a:pt x="89434" y="153839"/>
                          <a:pt x="118380" y="130441"/>
                          <a:pt x="102594" y="107282"/>
                        </a:cubicBezTo>
                        <a:cubicBezTo>
                          <a:pt x="100893" y="88162"/>
                          <a:pt x="78124" y="90496"/>
                          <a:pt x="70067" y="75655"/>
                        </a:cubicBezTo>
                        <a:cubicBezTo>
                          <a:pt x="52013" y="58600"/>
                          <a:pt x="38346" y="38045"/>
                          <a:pt x="25335" y="17040"/>
                        </a:cubicBezTo>
                        <a:cubicBezTo>
                          <a:pt x="16920" y="15305"/>
                          <a:pt x="8624" y="9680"/>
                          <a:pt x="0" y="1216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sp>
              <p:nvSpPr>
                <p:cNvPr id="701" name="Serbest Form 700">
                  <a:extLst>
                    <a:ext uri="{FF2B5EF4-FFF2-40B4-BE49-F238E27FC236}">
                      <a16:creationId xmlns:a16="http://schemas.microsoft.com/office/drawing/2014/main" id="{939BC86A-6F28-7FF0-B86C-FCE92B805EB6}"/>
                    </a:ext>
                  </a:extLst>
                </p:cNvPr>
                <p:cNvSpPr/>
                <p:nvPr/>
              </p:nvSpPr>
              <p:spPr>
                <a:xfrm>
                  <a:off x="6553406" y="3732650"/>
                  <a:ext cx="793820" cy="687001"/>
                </a:xfrm>
                <a:custGeom>
                  <a:avLst/>
                  <a:gdLst>
                    <a:gd name="connsiteX0" fmla="*/ 150893 w 793820"/>
                    <a:gd name="connsiteY0" fmla="*/ 538021 h 687001"/>
                    <a:gd name="connsiteX1" fmla="*/ 124842 w 793820"/>
                    <a:gd name="connsiteY1" fmla="*/ 503193 h 687001"/>
                    <a:gd name="connsiteX2" fmla="*/ 120933 w 793820"/>
                    <a:gd name="connsiteY2" fmla="*/ 435572 h 687001"/>
                    <a:gd name="connsiteX3" fmla="*/ 126095 w 793820"/>
                    <a:gd name="connsiteY3" fmla="*/ 412653 h 687001"/>
                    <a:gd name="connsiteX4" fmla="*/ 183151 w 793820"/>
                    <a:gd name="connsiteY4" fmla="*/ 391229 h 687001"/>
                    <a:gd name="connsiteX5" fmla="*/ 215052 w 793820"/>
                    <a:gd name="connsiteY5" fmla="*/ 440599 h 687001"/>
                    <a:gd name="connsiteX6" fmla="*/ 208546 w 793820"/>
                    <a:gd name="connsiteY6" fmla="*/ 492960 h 687001"/>
                    <a:gd name="connsiteX7" fmla="*/ 185031 w 793820"/>
                    <a:gd name="connsiteY7" fmla="*/ 522193 h 687001"/>
                    <a:gd name="connsiteX8" fmla="*/ 150893 w 793820"/>
                    <a:gd name="connsiteY8" fmla="*/ 538021 h 687001"/>
                    <a:gd name="connsiteX9" fmla="*/ 556882 w 793820"/>
                    <a:gd name="connsiteY9" fmla="*/ 686848 h 687001"/>
                    <a:gd name="connsiteX10" fmla="*/ 508748 w 793820"/>
                    <a:gd name="connsiteY10" fmla="*/ 666173 h 687001"/>
                    <a:gd name="connsiteX11" fmla="*/ 404006 w 793820"/>
                    <a:gd name="connsiteY11" fmla="*/ 630806 h 687001"/>
                    <a:gd name="connsiteX12" fmla="*/ 416360 w 793820"/>
                    <a:gd name="connsiteY12" fmla="*/ 595679 h 687001"/>
                    <a:gd name="connsiteX13" fmla="*/ 458496 w 793820"/>
                    <a:gd name="connsiteY13" fmla="*/ 594003 h 687001"/>
                    <a:gd name="connsiteX14" fmla="*/ 550376 w 793820"/>
                    <a:gd name="connsiteY14" fmla="*/ 597953 h 687001"/>
                    <a:gd name="connsiteX15" fmla="*/ 590334 w 793820"/>
                    <a:gd name="connsiteY15" fmla="*/ 597684 h 687001"/>
                    <a:gd name="connsiteX16" fmla="*/ 571802 w 793820"/>
                    <a:gd name="connsiteY16" fmla="*/ 654534 h 687001"/>
                    <a:gd name="connsiteX17" fmla="*/ 559926 w 793820"/>
                    <a:gd name="connsiteY17" fmla="*/ 686639 h 687001"/>
                    <a:gd name="connsiteX18" fmla="*/ 556882 w 793820"/>
                    <a:gd name="connsiteY18" fmla="*/ 686848 h 687001"/>
                    <a:gd name="connsiteX19" fmla="*/ 481115 w 793820"/>
                    <a:gd name="connsiteY19" fmla="*/ 99889 h 687001"/>
                    <a:gd name="connsiteX20" fmla="*/ 441964 w 793820"/>
                    <a:gd name="connsiteY20" fmla="*/ 89776 h 687001"/>
                    <a:gd name="connsiteX21" fmla="*/ 403946 w 793820"/>
                    <a:gd name="connsiteY21" fmla="*/ 106801 h 687001"/>
                    <a:gd name="connsiteX22" fmla="*/ 373568 w 793820"/>
                    <a:gd name="connsiteY22" fmla="*/ 122210 h 687001"/>
                    <a:gd name="connsiteX23" fmla="*/ 393352 w 793820"/>
                    <a:gd name="connsiteY23" fmla="*/ 151712 h 687001"/>
                    <a:gd name="connsiteX24" fmla="*/ 388369 w 793820"/>
                    <a:gd name="connsiteY24" fmla="*/ 187857 h 687001"/>
                    <a:gd name="connsiteX25" fmla="*/ 439576 w 793820"/>
                    <a:gd name="connsiteY25" fmla="*/ 222356 h 687001"/>
                    <a:gd name="connsiteX26" fmla="*/ 479742 w 793820"/>
                    <a:gd name="connsiteY26" fmla="*/ 258560 h 687001"/>
                    <a:gd name="connsiteX27" fmla="*/ 524922 w 793820"/>
                    <a:gd name="connsiteY27" fmla="*/ 317444 h 687001"/>
                    <a:gd name="connsiteX28" fmla="*/ 560791 w 793820"/>
                    <a:gd name="connsiteY28" fmla="*/ 340005 h 687001"/>
                    <a:gd name="connsiteX29" fmla="*/ 627934 w 793820"/>
                    <a:gd name="connsiteY29" fmla="*/ 343356 h 687001"/>
                    <a:gd name="connsiteX30" fmla="*/ 618653 w 793820"/>
                    <a:gd name="connsiteY30" fmla="*/ 370105 h 687001"/>
                    <a:gd name="connsiteX31" fmla="*/ 684960 w 793820"/>
                    <a:gd name="connsiteY31" fmla="*/ 395538 h 687001"/>
                    <a:gd name="connsiteX32" fmla="*/ 761950 w 793820"/>
                    <a:gd name="connsiteY32" fmla="*/ 430306 h 687001"/>
                    <a:gd name="connsiteX33" fmla="*/ 793820 w 793820"/>
                    <a:gd name="connsiteY33" fmla="*/ 462890 h 687001"/>
                    <a:gd name="connsiteX34" fmla="*/ 770365 w 793820"/>
                    <a:gd name="connsiteY34" fmla="*/ 478449 h 687001"/>
                    <a:gd name="connsiteX35" fmla="*/ 739360 w 793820"/>
                    <a:gd name="connsiteY35" fmla="*/ 451789 h 687001"/>
                    <a:gd name="connsiteX36" fmla="*/ 704327 w 793820"/>
                    <a:gd name="connsiteY36" fmla="*/ 436081 h 687001"/>
                    <a:gd name="connsiteX37" fmla="*/ 667234 w 793820"/>
                    <a:gd name="connsiteY37" fmla="*/ 464027 h 687001"/>
                    <a:gd name="connsiteX38" fmla="*/ 676933 w 793820"/>
                    <a:gd name="connsiteY38" fmla="*/ 496671 h 687001"/>
                    <a:gd name="connsiteX39" fmla="*/ 701134 w 793820"/>
                    <a:gd name="connsiteY39" fmla="*/ 525814 h 687001"/>
                    <a:gd name="connsiteX40" fmla="*/ 675411 w 793820"/>
                    <a:gd name="connsiteY40" fmla="*/ 543946 h 687001"/>
                    <a:gd name="connsiteX41" fmla="*/ 655895 w 793820"/>
                    <a:gd name="connsiteY41" fmla="*/ 577846 h 687001"/>
                    <a:gd name="connsiteX42" fmla="*/ 617489 w 793820"/>
                    <a:gd name="connsiteY42" fmla="*/ 608665 h 687001"/>
                    <a:gd name="connsiteX43" fmla="*/ 613281 w 793820"/>
                    <a:gd name="connsiteY43" fmla="*/ 583292 h 687001"/>
                    <a:gd name="connsiteX44" fmla="*/ 631634 w 793820"/>
                    <a:gd name="connsiteY44" fmla="*/ 555196 h 687001"/>
                    <a:gd name="connsiteX45" fmla="*/ 629724 w 793820"/>
                    <a:gd name="connsiteY45" fmla="*/ 522702 h 687001"/>
                    <a:gd name="connsiteX46" fmla="*/ 611043 w 793820"/>
                    <a:gd name="connsiteY46" fmla="*/ 474439 h 687001"/>
                    <a:gd name="connsiteX47" fmla="*/ 573235 w 793820"/>
                    <a:gd name="connsiteY47" fmla="*/ 461753 h 687001"/>
                    <a:gd name="connsiteX48" fmla="*/ 557598 w 793820"/>
                    <a:gd name="connsiteY48" fmla="*/ 433358 h 687001"/>
                    <a:gd name="connsiteX49" fmla="*/ 517491 w 793820"/>
                    <a:gd name="connsiteY49" fmla="*/ 428032 h 687001"/>
                    <a:gd name="connsiteX50" fmla="*/ 500751 w 793820"/>
                    <a:gd name="connsiteY50" fmla="*/ 417709 h 687001"/>
                    <a:gd name="connsiteX51" fmla="*/ 473595 w 793820"/>
                    <a:gd name="connsiteY51" fmla="*/ 387938 h 687001"/>
                    <a:gd name="connsiteX52" fmla="*/ 407557 w 793820"/>
                    <a:gd name="connsiteY52" fmla="*/ 369686 h 687001"/>
                    <a:gd name="connsiteX53" fmla="*/ 326120 w 793820"/>
                    <a:gd name="connsiteY53" fmla="*/ 310922 h 687001"/>
                    <a:gd name="connsiteX54" fmla="*/ 250413 w 793820"/>
                    <a:gd name="connsiteY54" fmla="*/ 227831 h 687001"/>
                    <a:gd name="connsiteX55" fmla="*/ 178257 w 793820"/>
                    <a:gd name="connsiteY55" fmla="*/ 180616 h 687001"/>
                    <a:gd name="connsiteX56" fmla="*/ 122992 w 793820"/>
                    <a:gd name="connsiteY56" fmla="*/ 187229 h 687001"/>
                    <a:gd name="connsiteX57" fmla="*/ 68114 w 793820"/>
                    <a:gd name="connsiteY57" fmla="*/ 212691 h 687001"/>
                    <a:gd name="connsiteX58" fmla="*/ 48329 w 793820"/>
                    <a:gd name="connsiteY58" fmla="*/ 192165 h 687001"/>
                    <a:gd name="connsiteX59" fmla="*/ 17593 w 793820"/>
                    <a:gd name="connsiteY59" fmla="*/ 165566 h 687001"/>
                    <a:gd name="connsiteX60" fmla="*/ 8730 w 793820"/>
                    <a:gd name="connsiteY60" fmla="*/ 140761 h 687001"/>
                    <a:gd name="connsiteX61" fmla="*/ 22755 w 793820"/>
                    <a:gd name="connsiteY61" fmla="*/ 123258 h 687001"/>
                    <a:gd name="connsiteX62" fmla="*/ 24605 w 793820"/>
                    <a:gd name="connsiteY62" fmla="*/ 94444 h 687001"/>
                    <a:gd name="connsiteX63" fmla="*/ 35259 w 793820"/>
                    <a:gd name="connsiteY63" fmla="*/ 75953 h 687001"/>
                    <a:gd name="connsiteX64" fmla="*/ 81870 w 793820"/>
                    <a:gd name="connsiteY64" fmla="*/ 75683 h 687001"/>
                    <a:gd name="connsiteX65" fmla="*/ 107653 w 793820"/>
                    <a:gd name="connsiteY65" fmla="*/ 46959 h 687001"/>
                    <a:gd name="connsiteX66" fmla="*/ 137853 w 793820"/>
                    <a:gd name="connsiteY66" fmla="*/ 63057 h 687001"/>
                    <a:gd name="connsiteX67" fmla="*/ 164411 w 793820"/>
                    <a:gd name="connsiteY67" fmla="*/ 70118 h 687001"/>
                    <a:gd name="connsiteX68" fmla="*/ 184643 w 793820"/>
                    <a:gd name="connsiteY68" fmla="*/ 36277 h 687001"/>
                    <a:gd name="connsiteX69" fmla="*/ 215559 w 793820"/>
                    <a:gd name="connsiteY69" fmla="*/ 45014 h 687001"/>
                    <a:gd name="connsiteX70" fmla="*/ 229196 w 793820"/>
                    <a:gd name="connsiteY70" fmla="*/ 35440 h 687001"/>
                    <a:gd name="connsiteX71" fmla="*/ 252621 w 793820"/>
                    <a:gd name="connsiteY71" fmla="*/ 23022 h 687001"/>
                    <a:gd name="connsiteX72" fmla="*/ 290221 w 793820"/>
                    <a:gd name="connsiteY72" fmla="*/ 18145 h 687001"/>
                    <a:gd name="connsiteX73" fmla="*/ 328657 w 793820"/>
                    <a:gd name="connsiteY73" fmla="*/ 3035 h 687001"/>
                    <a:gd name="connsiteX74" fmla="*/ 366644 w 793820"/>
                    <a:gd name="connsiteY74" fmla="*/ 6536 h 687001"/>
                    <a:gd name="connsiteX75" fmla="*/ 404125 w 793820"/>
                    <a:gd name="connsiteY75" fmla="*/ 27451 h 687001"/>
                    <a:gd name="connsiteX76" fmla="*/ 467269 w 793820"/>
                    <a:gd name="connsiteY76" fmla="*/ 39509 h 687001"/>
                    <a:gd name="connsiteX77" fmla="*/ 466642 w 793820"/>
                    <a:gd name="connsiteY77" fmla="*/ 60543 h 687001"/>
                    <a:gd name="connsiteX78" fmla="*/ 471327 w 793820"/>
                    <a:gd name="connsiteY78" fmla="*/ 86664 h 687001"/>
                    <a:gd name="connsiteX79" fmla="*/ 481115 w 793820"/>
                    <a:gd name="connsiteY79" fmla="*/ 99889 h 687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793820" h="687001">
                      <a:moveTo>
                        <a:pt x="150893" y="538021"/>
                      </a:moveTo>
                      <a:cubicBezTo>
                        <a:pt x="135167" y="536465"/>
                        <a:pt x="114338" y="520428"/>
                        <a:pt x="124842" y="503193"/>
                      </a:cubicBezTo>
                      <a:cubicBezTo>
                        <a:pt x="130631" y="481650"/>
                        <a:pt x="134182" y="454273"/>
                        <a:pt x="120933" y="435572"/>
                      </a:cubicBezTo>
                      <a:cubicBezTo>
                        <a:pt x="103774" y="428152"/>
                        <a:pt x="104997" y="407207"/>
                        <a:pt x="126095" y="412653"/>
                      </a:cubicBezTo>
                      <a:cubicBezTo>
                        <a:pt x="148416" y="417620"/>
                        <a:pt x="165485" y="402121"/>
                        <a:pt x="183151" y="391229"/>
                      </a:cubicBezTo>
                      <a:cubicBezTo>
                        <a:pt x="196759" y="404813"/>
                        <a:pt x="215081" y="420253"/>
                        <a:pt x="215052" y="440599"/>
                      </a:cubicBezTo>
                      <a:cubicBezTo>
                        <a:pt x="199952" y="455081"/>
                        <a:pt x="207502" y="475337"/>
                        <a:pt x="208546" y="492960"/>
                      </a:cubicBezTo>
                      <a:cubicBezTo>
                        <a:pt x="205622" y="504480"/>
                        <a:pt x="200101" y="534102"/>
                        <a:pt x="185031" y="522193"/>
                      </a:cubicBezTo>
                      <a:cubicBezTo>
                        <a:pt x="167186" y="515162"/>
                        <a:pt x="162352" y="529374"/>
                        <a:pt x="150893" y="538021"/>
                      </a:cubicBezTo>
                      <a:close/>
                      <a:moveTo>
                        <a:pt x="556882" y="686848"/>
                      </a:moveTo>
                      <a:cubicBezTo>
                        <a:pt x="537664" y="688494"/>
                        <a:pt x="523490" y="676555"/>
                        <a:pt x="508748" y="666173"/>
                      </a:cubicBezTo>
                      <a:cubicBezTo>
                        <a:pt x="472461" y="658124"/>
                        <a:pt x="441635" y="633110"/>
                        <a:pt x="404006" y="630806"/>
                      </a:cubicBezTo>
                      <a:cubicBezTo>
                        <a:pt x="381326" y="623984"/>
                        <a:pt x="399410" y="594512"/>
                        <a:pt x="416360" y="595679"/>
                      </a:cubicBezTo>
                      <a:cubicBezTo>
                        <a:pt x="432653" y="607647"/>
                        <a:pt x="445157" y="580360"/>
                        <a:pt x="458496" y="594003"/>
                      </a:cubicBezTo>
                      <a:cubicBezTo>
                        <a:pt x="485024" y="615008"/>
                        <a:pt x="520267" y="600915"/>
                        <a:pt x="550376" y="597953"/>
                      </a:cubicBezTo>
                      <a:cubicBezTo>
                        <a:pt x="562015" y="597983"/>
                        <a:pt x="590811" y="580778"/>
                        <a:pt x="590334" y="597684"/>
                      </a:cubicBezTo>
                      <a:cubicBezTo>
                        <a:pt x="579889" y="613691"/>
                        <a:pt x="560224" y="635055"/>
                        <a:pt x="571802" y="654534"/>
                      </a:cubicBezTo>
                      <a:cubicBezTo>
                        <a:pt x="589170" y="664916"/>
                        <a:pt x="568132" y="678351"/>
                        <a:pt x="559926" y="686639"/>
                      </a:cubicBezTo>
                      <a:cubicBezTo>
                        <a:pt x="559597" y="683198"/>
                        <a:pt x="557807" y="687387"/>
                        <a:pt x="556882" y="686848"/>
                      </a:cubicBezTo>
                      <a:close/>
                      <a:moveTo>
                        <a:pt x="481115" y="99889"/>
                      </a:moveTo>
                      <a:cubicBezTo>
                        <a:pt x="471088" y="80530"/>
                        <a:pt x="456854" y="99111"/>
                        <a:pt x="441964" y="89776"/>
                      </a:cubicBezTo>
                      <a:cubicBezTo>
                        <a:pt x="435488" y="100189"/>
                        <a:pt x="418001" y="100637"/>
                        <a:pt x="403946" y="106801"/>
                      </a:cubicBezTo>
                      <a:cubicBezTo>
                        <a:pt x="390965" y="111379"/>
                        <a:pt x="382192" y="104557"/>
                        <a:pt x="373568" y="122210"/>
                      </a:cubicBezTo>
                      <a:cubicBezTo>
                        <a:pt x="380759" y="127776"/>
                        <a:pt x="396277" y="140731"/>
                        <a:pt x="393352" y="151712"/>
                      </a:cubicBezTo>
                      <a:cubicBezTo>
                        <a:pt x="374194" y="155034"/>
                        <a:pt x="379566" y="176786"/>
                        <a:pt x="388369" y="187857"/>
                      </a:cubicBezTo>
                      <a:cubicBezTo>
                        <a:pt x="401141" y="205510"/>
                        <a:pt x="419612" y="215025"/>
                        <a:pt x="439576" y="222356"/>
                      </a:cubicBezTo>
                      <a:cubicBezTo>
                        <a:pt x="456615" y="229537"/>
                        <a:pt x="479265" y="236209"/>
                        <a:pt x="479742" y="258560"/>
                      </a:cubicBezTo>
                      <a:cubicBezTo>
                        <a:pt x="486785" y="283544"/>
                        <a:pt x="505406" y="301706"/>
                        <a:pt x="524922" y="317444"/>
                      </a:cubicBezTo>
                      <a:cubicBezTo>
                        <a:pt x="539096" y="324745"/>
                        <a:pt x="544199" y="337432"/>
                        <a:pt x="560791" y="340005"/>
                      </a:cubicBezTo>
                      <a:cubicBezTo>
                        <a:pt x="582754" y="347485"/>
                        <a:pt x="605284" y="346378"/>
                        <a:pt x="627934" y="343356"/>
                      </a:cubicBezTo>
                      <a:cubicBezTo>
                        <a:pt x="654701" y="349370"/>
                        <a:pt x="626143" y="359603"/>
                        <a:pt x="618653" y="370105"/>
                      </a:cubicBezTo>
                      <a:cubicBezTo>
                        <a:pt x="637662" y="384198"/>
                        <a:pt x="663564" y="385275"/>
                        <a:pt x="684960" y="395538"/>
                      </a:cubicBezTo>
                      <a:cubicBezTo>
                        <a:pt x="711161" y="405861"/>
                        <a:pt x="736346" y="418637"/>
                        <a:pt x="761950" y="430306"/>
                      </a:cubicBezTo>
                      <a:cubicBezTo>
                        <a:pt x="767650" y="444668"/>
                        <a:pt x="789374" y="446015"/>
                        <a:pt x="793820" y="462890"/>
                      </a:cubicBezTo>
                      <a:cubicBezTo>
                        <a:pt x="790120" y="475277"/>
                        <a:pt x="784749" y="495923"/>
                        <a:pt x="770365" y="478449"/>
                      </a:cubicBezTo>
                      <a:cubicBezTo>
                        <a:pt x="754430" y="474230"/>
                        <a:pt x="761144" y="448588"/>
                        <a:pt x="739360" y="451789"/>
                      </a:cubicBezTo>
                      <a:cubicBezTo>
                        <a:pt x="722858" y="453764"/>
                        <a:pt x="707371" y="445267"/>
                        <a:pt x="704327" y="436081"/>
                      </a:cubicBezTo>
                      <a:cubicBezTo>
                        <a:pt x="684721" y="430815"/>
                        <a:pt x="681439" y="456966"/>
                        <a:pt x="667234" y="464027"/>
                      </a:cubicBezTo>
                      <a:cubicBezTo>
                        <a:pt x="668607" y="477462"/>
                        <a:pt x="653060" y="493888"/>
                        <a:pt x="676933" y="496671"/>
                      </a:cubicBezTo>
                      <a:cubicBezTo>
                        <a:pt x="692480" y="503164"/>
                        <a:pt x="708385" y="506245"/>
                        <a:pt x="701134" y="525814"/>
                      </a:cubicBezTo>
                      <a:cubicBezTo>
                        <a:pt x="713428" y="545711"/>
                        <a:pt x="687109" y="539847"/>
                        <a:pt x="675411" y="543946"/>
                      </a:cubicBezTo>
                      <a:cubicBezTo>
                        <a:pt x="651956" y="547387"/>
                        <a:pt x="674247" y="573268"/>
                        <a:pt x="655895" y="577846"/>
                      </a:cubicBezTo>
                      <a:cubicBezTo>
                        <a:pt x="639392" y="584219"/>
                        <a:pt x="638587" y="612764"/>
                        <a:pt x="617489" y="608665"/>
                      </a:cubicBezTo>
                      <a:cubicBezTo>
                        <a:pt x="600360" y="613003"/>
                        <a:pt x="594929" y="583262"/>
                        <a:pt x="613281" y="583292"/>
                      </a:cubicBezTo>
                      <a:cubicBezTo>
                        <a:pt x="629694" y="570545"/>
                        <a:pt x="607015" y="554448"/>
                        <a:pt x="631634" y="555196"/>
                      </a:cubicBezTo>
                      <a:cubicBezTo>
                        <a:pt x="653209" y="555465"/>
                        <a:pt x="628292" y="533892"/>
                        <a:pt x="629724" y="522702"/>
                      </a:cubicBezTo>
                      <a:cubicBezTo>
                        <a:pt x="628888" y="504241"/>
                        <a:pt x="611193" y="493320"/>
                        <a:pt x="611043" y="474439"/>
                      </a:cubicBezTo>
                      <a:cubicBezTo>
                        <a:pt x="604329" y="452029"/>
                        <a:pt x="585798" y="480124"/>
                        <a:pt x="573235" y="461753"/>
                      </a:cubicBezTo>
                      <a:cubicBezTo>
                        <a:pt x="550734" y="455739"/>
                        <a:pt x="560552" y="451251"/>
                        <a:pt x="557598" y="433358"/>
                      </a:cubicBezTo>
                      <a:cubicBezTo>
                        <a:pt x="548258" y="415106"/>
                        <a:pt x="524832" y="432161"/>
                        <a:pt x="517491" y="428032"/>
                      </a:cubicBezTo>
                      <a:cubicBezTo>
                        <a:pt x="539156" y="420642"/>
                        <a:pt x="510747" y="405681"/>
                        <a:pt x="500751" y="417709"/>
                      </a:cubicBezTo>
                      <a:cubicBezTo>
                        <a:pt x="490933" y="414837"/>
                        <a:pt x="488188" y="390152"/>
                        <a:pt x="473595" y="387938"/>
                      </a:cubicBezTo>
                      <a:cubicBezTo>
                        <a:pt x="452139" y="379830"/>
                        <a:pt x="427252" y="383869"/>
                        <a:pt x="407557" y="369686"/>
                      </a:cubicBezTo>
                      <a:cubicBezTo>
                        <a:pt x="380670" y="349968"/>
                        <a:pt x="352171" y="331896"/>
                        <a:pt x="326120" y="310922"/>
                      </a:cubicBezTo>
                      <a:cubicBezTo>
                        <a:pt x="287924" y="298983"/>
                        <a:pt x="262380" y="264843"/>
                        <a:pt x="250413" y="227831"/>
                      </a:cubicBezTo>
                      <a:cubicBezTo>
                        <a:pt x="237044" y="199765"/>
                        <a:pt x="207353" y="186211"/>
                        <a:pt x="178257" y="180616"/>
                      </a:cubicBezTo>
                      <a:cubicBezTo>
                        <a:pt x="159577" y="172926"/>
                        <a:pt x="138599" y="173136"/>
                        <a:pt x="122992" y="187229"/>
                      </a:cubicBezTo>
                      <a:cubicBezTo>
                        <a:pt x="105356" y="197791"/>
                        <a:pt x="90047" y="212601"/>
                        <a:pt x="68114" y="212691"/>
                      </a:cubicBezTo>
                      <a:cubicBezTo>
                        <a:pt x="75276" y="197910"/>
                        <a:pt x="68412" y="183937"/>
                        <a:pt x="48329" y="192165"/>
                      </a:cubicBezTo>
                      <a:cubicBezTo>
                        <a:pt x="35557" y="190370"/>
                        <a:pt x="14042" y="180706"/>
                        <a:pt x="17593" y="165566"/>
                      </a:cubicBezTo>
                      <a:cubicBezTo>
                        <a:pt x="35497" y="155452"/>
                        <a:pt x="28664" y="142856"/>
                        <a:pt x="8730" y="140761"/>
                      </a:cubicBezTo>
                      <a:cubicBezTo>
                        <a:pt x="-13472" y="126160"/>
                        <a:pt x="12460" y="126908"/>
                        <a:pt x="22755" y="123258"/>
                      </a:cubicBezTo>
                      <a:cubicBezTo>
                        <a:pt x="46360" y="112606"/>
                        <a:pt x="28156" y="108536"/>
                        <a:pt x="24605" y="94444"/>
                      </a:cubicBezTo>
                      <a:cubicBezTo>
                        <a:pt x="-1446" y="87083"/>
                        <a:pt x="18369" y="73918"/>
                        <a:pt x="35259" y="75953"/>
                      </a:cubicBezTo>
                      <a:cubicBezTo>
                        <a:pt x="51403" y="78855"/>
                        <a:pt x="66025" y="65600"/>
                        <a:pt x="81870" y="75683"/>
                      </a:cubicBezTo>
                      <a:cubicBezTo>
                        <a:pt x="100879" y="72452"/>
                        <a:pt x="95180" y="51328"/>
                        <a:pt x="107653" y="46959"/>
                      </a:cubicBezTo>
                      <a:cubicBezTo>
                        <a:pt x="126781" y="29755"/>
                        <a:pt x="118008" y="59586"/>
                        <a:pt x="137853" y="63057"/>
                      </a:cubicBezTo>
                      <a:cubicBezTo>
                        <a:pt x="145940" y="62847"/>
                        <a:pt x="156384" y="93097"/>
                        <a:pt x="164411" y="70118"/>
                      </a:cubicBezTo>
                      <a:cubicBezTo>
                        <a:pt x="165277" y="56085"/>
                        <a:pt x="177243" y="42441"/>
                        <a:pt x="184643" y="36277"/>
                      </a:cubicBezTo>
                      <a:cubicBezTo>
                        <a:pt x="191537" y="45433"/>
                        <a:pt x="202041" y="55158"/>
                        <a:pt x="215559" y="45014"/>
                      </a:cubicBezTo>
                      <a:cubicBezTo>
                        <a:pt x="228122" y="55008"/>
                        <a:pt x="240178" y="48994"/>
                        <a:pt x="229196" y="35440"/>
                      </a:cubicBezTo>
                      <a:cubicBezTo>
                        <a:pt x="230509" y="15452"/>
                        <a:pt x="262499" y="46630"/>
                        <a:pt x="252621" y="23022"/>
                      </a:cubicBezTo>
                      <a:cubicBezTo>
                        <a:pt x="251876" y="2018"/>
                        <a:pt x="277300" y="22813"/>
                        <a:pt x="290221" y="18145"/>
                      </a:cubicBezTo>
                      <a:cubicBezTo>
                        <a:pt x="299204" y="4232"/>
                        <a:pt x="313527" y="3813"/>
                        <a:pt x="328657" y="3035"/>
                      </a:cubicBezTo>
                      <a:cubicBezTo>
                        <a:pt x="340354" y="11772"/>
                        <a:pt x="366167" y="-10309"/>
                        <a:pt x="366644" y="6536"/>
                      </a:cubicBezTo>
                      <a:cubicBezTo>
                        <a:pt x="376880" y="13538"/>
                        <a:pt x="387414" y="28588"/>
                        <a:pt x="404125" y="27451"/>
                      </a:cubicBezTo>
                      <a:cubicBezTo>
                        <a:pt x="424447" y="34213"/>
                        <a:pt x="449215" y="29186"/>
                        <a:pt x="467269" y="39509"/>
                      </a:cubicBezTo>
                      <a:cubicBezTo>
                        <a:pt x="463688" y="49862"/>
                        <a:pt x="440740" y="54679"/>
                        <a:pt x="466642" y="60543"/>
                      </a:cubicBezTo>
                      <a:cubicBezTo>
                        <a:pt x="457123" y="69490"/>
                        <a:pt x="462196" y="78316"/>
                        <a:pt x="471327" y="86664"/>
                      </a:cubicBezTo>
                      <a:cubicBezTo>
                        <a:pt x="477116" y="88938"/>
                        <a:pt x="486457" y="92738"/>
                        <a:pt x="481115" y="99889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2" name="Serbest Form 701">
                  <a:extLst>
                    <a:ext uri="{FF2B5EF4-FFF2-40B4-BE49-F238E27FC236}">
                      <a16:creationId xmlns:a16="http://schemas.microsoft.com/office/drawing/2014/main" id="{DEC69E20-68A6-B5A6-4EA5-790F1B1CD357}"/>
                    </a:ext>
                  </a:extLst>
                </p:cNvPr>
                <p:cNvSpPr/>
                <p:nvPr/>
              </p:nvSpPr>
              <p:spPr>
                <a:xfrm>
                  <a:off x="7052456" y="3224152"/>
                  <a:ext cx="666572" cy="375840"/>
                </a:xfrm>
                <a:custGeom>
                  <a:avLst/>
                  <a:gdLst>
                    <a:gd name="connsiteX0" fmla="*/ 563669 w 666572"/>
                    <a:gd name="connsiteY0" fmla="*/ 375633 h 375840"/>
                    <a:gd name="connsiteX1" fmla="*/ 523145 w 666572"/>
                    <a:gd name="connsiteY1" fmla="*/ 356274 h 375840"/>
                    <a:gd name="connsiteX2" fmla="*/ 481546 w 666572"/>
                    <a:gd name="connsiteY2" fmla="*/ 349093 h 375840"/>
                    <a:gd name="connsiteX3" fmla="*/ 439351 w 666572"/>
                    <a:gd name="connsiteY3" fmla="*/ 349751 h 375840"/>
                    <a:gd name="connsiteX4" fmla="*/ 398200 w 666572"/>
                    <a:gd name="connsiteY4" fmla="*/ 362647 h 375840"/>
                    <a:gd name="connsiteX5" fmla="*/ 372179 w 666572"/>
                    <a:gd name="connsiteY5" fmla="*/ 350200 h 375840"/>
                    <a:gd name="connsiteX6" fmla="*/ 340995 w 666572"/>
                    <a:gd name="connsiteY6" fmla="*/ 346131 h 375840"/>
                    <a:gd name="connsiteX7" fmla="*/ 310825 w 666572"/>
                    <a:gd name="connsiteY7" fmla="*/ 331918 h 375840"/>
                    <a:gd name="connsiteX8" fmla="*/ 276031 w 666572"/>
                    <a:gd name="connsiteY8" fmla="*/ 312559 h 375840"/>
                    <a:gd name="connsiteX9" fmla="*/ 243653 w 666572"/>
                    <a:gd name="connsiteY9" fmla="*/ 304451 h 375840"/>
                    <a:gd name="connsiteX10" fmla="*/ 218109 w 666572"/>
                    <a:gd name="connsiteY10" fmla="*/ 291076 h 375840"/>
                    <a:gd name="connsiteX11" fmla="*/ 190207 w 666572"/>
                    <a:gd name="connsiteY11" fmla="*/ 289191 h 375840"/>
                    <a:gd name="connsiteX12" fmla="*/ 161828 w 666572"/>
                    <a:gd name="connsiteY12" fmla="*/ 295086 h 375840"/>
                    <a:gd name="connsiteX13" fmla="*/ 157322 w 666572"/>
                    <a:gd name="connsiteY13" fmla="*/ 271957 h 375840"/>
                    <a:gd name="connsiteX14" fmla="*/ 122886 w 666572"/>
                    <a:gd name="connsiteY14" fmla="*/ 265434 h 375840"/>
                    <a:gd name="connsiteX15" fmla="*/ 83316 w 666572"/>
                    <a:gd name="connsiteY15" fmla="*/ 253705 h 375840"/>
                    <a:gd name="connsiteX16" fmla="*/ 61562 w 666572"/>
                    <a:gd name="connsiteY16" fmla="*/ 252448 h 375840"/>
                    <a:gd name="connsiteX17" fmla="*/ 58041 w 666572"/>
                    <a:gd name="connsiteY17" fmla="*/ 222348 h 375840"/>
                    <a:gd name="connsiteX18" fmla="*/ 34825 w 666572"/>
                    <a:gd name="connsiteY18" fmla="*/ 192965 h 375840"/>
                    <a:gd name="connsiteX19" fmla="*/ 32258 w 666572"/>
                    <a:gd name="connsiteY19" fmla="*/ 160950 h 375840"/>
                    <a:gd name="connsiteX20" fmla="*/ 15517 w 666572"/>
                    <a:gd name="connsiteY20" fmla="*/ 130909 h 375840"/>
                    <a:gd name="connsiteX21" fmla="*/ 22202 w 666572"/>
                    <a:gd name="connsiteY21" fmla="*/ 101407 h 375840"/>
                    <a:gd name="connsiteX22" fmla="*/ 28886 w 666572"/>
                    <a:gd name="connsiteY22" fmla="*/ 76932 h 375840"/>
                    <a:gd name="connsiteX23" fmla="*/ 36943 w 666572"/>
                    <a:gd name="connsiteY23" fmla="*/ 51649 h 375840"/>
                    <a:gd name="connsiteX24" fmla="*/ 121394 w 666572"/>
                    <a:gd name="connsiteY24" fmla="*/ 38873 h 375840"/>
                    <a:gd name="connsiteX25" fmla="*/ 185134 w 666572"/>
                    <a:gd name="connsiteY25" fmla="*/ 12961 h 375840"/>
                    <a:gd name="connsiteX26" fmla="*/ 284237 w 666572"/>
                    <a:gd name="connsiteY26" fmla="*/ 1172 h 375840"/>
                    <a:gd name="connsiteX27" fmla="*/ 291011 w 666572"/>
                    <a:gd name="connsiteY27" fmla="*/ 4972 h 375840"/>
                    <a:gd name="connsiteX28" fmla="*/ 304708 w 666572"/>
                    <a:gd name="connsiteY28" fmla="*/ 30166 h 375840"/>
                    <a:gd name="connsiteX29" fmla="*/ 377311 w 666572"/>
                    <a:gd name="connsiteY29" fmla="*/ 16851 h 375840"/>
                    <a:gd name="connsiteX30" fmla="*/ 347649 w 666572"/>
                    <a:gd name="connsiteY30" fmla="*/ 36599 h 375840"/>
                    <a:gd name="connsiteX31" fmla="*/ 413091 w 666572"/>
                    <a:gd name="connsiteY31" fmla="*/ 19334 h 375840"/>
                    <a:gd name="connsiteX32" fmla="*/ 591481 w 666572"/>
                    <a:gd name="connsiteY32" fmla="*/ 19155 h 375840"/>
                    <a:gd name="connsiteX33" fmla="*/ 623918 w 666572"/>
                    <a:gd name="connsiteY33" fmla="*/ 46084 h 375840"/>
                    <a:gd name="connsiteX34" fmla="*/ 655550 w 666572"/>
                    <a:gd name="connsiteY34" fmla="*/ 124536 h 375840"/>
                    <a:gd name="connsiteX35" fmla="*/ 615354 w 666572"/>
                    <a:gd name="connsiteY35" fmla="*/ 145361 h 375840"/>
                    <a:gd name="connsiteX36" fmla="*/ 627499 w 666572"/>
                    <a:gd name="connsiteY36" fmla="*/ 168670 h 375840"/>
                    <a:gd name="connsiteX37" fmla="*/ 629499 w 666572"/>
                    <a:gd name="connsiteY37" fmla="*/ 208225 h 375840"/>
                    <a:gd name="connsiteX38" fmla="*/ 654446 w 666572"/>
                    <a:gd name="connsiteY38" fmla="*/ 243771 h 375840"/>
                    <a:gd name="connsiteX39" fmla="*/ 666173 w 666572"/>
                    <a:gd name="connsiteY39" fmla="*/ 268037 h 375840"/>
                    <a:gd name="connsiteX40" fmla="*/ 634781 w 666572"/>
                    <a:gd name="connsiteY40" fmla="*/ 291914 h 375840"/>
                    <a:gd name="connsiteX41" fmla="*/ 573397 w 666572"/>
                    <a:gd name="connsiteY41" fmla="*/ 341343 h 375840"/>
                    <a:gd name="connsiteX42" fmla="*/ 575397 w 666572"/>
                    <a:gd name="connsiteY42" fmla="*/ 375693 h 375840"/>
                    <a:gd name="connsiteX43" fmla="*/ 563669 w 666572"/>
                    <a:gd name="connsiteY43" fmla="*/ 375633 h 375840"/>
                    <a:gd name="connsiteX44" fmla="*/ 0 w 666572"/>
                    <a:gd name="connsiteY44" fmla="*/ 53085 h 375840"/>
                    <a:gd name="connsiteX45" fmla="*/ 0 w 666572"/>
                    <a:gd name="connsiteY45" fmla="*/ 53085 h 375840"/>
                    <a:gd name="connsiteX46" fmla="*/ 26678 w 666572"/>
                    <a:gd name="connsiteY46" fmla="*/ 55808 h 375840"/>
                    <a:gd name="connsiteX47" fmla="*/ 26678 w 666572"/>
                    <a:gd name="connsiteY47" fmla="*/ 55808 h 375840"/>
                    <a:gd name="connsiteX48" fmla="*/ 26678 w 666572"/>
                    <a:gd name="connsiteY48" fmla="*/ 55808 h 375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66572" h="375840">
                      <a:moveTo>
                        <a:pt x="563669" y="375633"/>
                      </a:moveTo>
                      <a:cubicBezTo>
                        <a:pt x="551196" y="367165"/>
                        <a:pt x="530605" y="368960"/>
                        <a:pt x="523145" y="356274"/>
                      </a:cubicBezTo>
                      <a:cubicBezTo>
                        <a:pt x="507717" y="354538"/>
                        <a:pt x="497094" y="342929"/>
                        <a:pt x="481546" y="349093"/>
                      </a:cubicBezTo>
                      <a:cubicBezTo>
                        <a:pt x="464835" y="342361"/>
                        <a:pt x="454779" y="366746"/>
                        <a:pt x="439351" y="349751"/>
                      </a:cubicBezTo>
                      <a:cubicBezTo>
                        <a:pt x="424789" y="351487"/>
                        <a:pt x="406675" y="347447"/>
                        <a:pt x="398200" y="362647"/>
                      </a:cubicBezTo>
                      <a:cubicBezTo>
                        <a:pt x="381728" y="368541"/>
                        <a:pt x="380713" y="356124"/>
                        <a:pt x="372179" y="350200"/>
                      </a:cubicBezTo>
                      <a:cubicBezTo>
                        <a:pt x="363555" y="342839"/>
                        <a:pt x="351558" y="332577"/>
                        <a:pt x="340995" y="346131"/>
                      </a:cubicBezTo>
                      <a:cubicBezTo>
                        <a:pt x="327387" y="357082"/>
                        <a:pt x="318435" y="341164"/>
                        <a:pt x="310825" y="331918"/>
                      </a:cubicBezTo>
                      <a:cubicBezTo>
                        <a:pt x="292712" y="328956"/>
                        <a:pt x="298382" y="308370"/>
                        <a:pt x="276031" y="312559"/>
                      </a:cubicBezTo>
                      <a:cubicBezTo>
                        <a:pt x="266780" y="298856"/>
                        <a:pt x="244876" y="321715"/>
                        <a:pt x="243653" y="304451"/>
                      </a:cubicBezTo>
                      <a:cubicBezTo>
                        <a:pt x="235267" y="295056"/>
                        <a:pt x="241713" y="289490"/>
                        <a:pt x="218109" y="291076"/>
                      </a:cubicBezTo>
                      <a:cubicBezTo>
                        <a:pt x="210678" y="287186"/>
                        <a:pt x="178927" y="272406"/>
                        <a:pt x="190207" y="289191"/>
                      </a:cubicBezTo>
                      <a:cubicBezTo>
                        <a:pt x="199995" y="296073"/>
                        <a:pt x="166245" y="311632"/>
                        <a:pt x="161828" y="295086"/>
                      </a:cubicBezTo>
                      <a:cubicBezTo>
                        <a:pt x="147654" y="284404"/>
                        <a:pt x="135538" y="280694"/>
                        <a:pt x="157322" y="271957"/>
                      </a:cubicBezTo>
                      <a:cubicBezTo>
                        <a:pt x="147564" y="258851"/>
                        <a:pt x="129152" y="275368"/>
                        <a:pt x="122886" y="265434"/>
                      </a:cubicBezTo>
                      <a:cubicBezTo>
                        <a:pt x="113217" y="256996"/>
                        <a:pt x="95581" y="261604"/>
                        <a:pt x="83316" y="253705"/>
                      </a:cubicBezTo>
                      <a:cubicBezTo>
                        <a:pt x="83137" y="240809"/>
                        <a:pt x="55683" y="237129"/>
                        <a:pt x="61562" y="252448"/>
                      </a:cubicBezTo>
                      <a:cubicBezTo>
                        <a:pt x="34616" y="256727"/>
                        <a:pt x="75797" y="232850"/>
                        <a:pt x="58041" y="222348"/>
                      </a:cubicBezTo>
                      <a:cubicBezTo>
                        <a:pt x="43180" y="212564"/>
                        <a:pt x="43837" y="206310"/>
                        <a:pt x="34825" y="192965"/>
                      </a:cubicBezTo>
                      <a:cubicBezTo>
                        <a:pt x="44970" y="184767"/>
                        <a:pt x="48014" y="165797"/>
                        <a:pt x="32258" y="160950"/>
                      </a:cubicBezTo>
                      <a:cubicBezTo>
                        <a:pt x="34168" y="146109"/>
                        <a:pt x="34854" y="137731"/>
                        <a:pt x="15517" y="130909"/>
                      </a:cubicBezTo>
                      <a:cubicBezTo>
                        <a:pt x="-12026" y="125673"/>
                        <a:pt x="20829" y="115111"/>
                        <a:pt x="22202" y="101407"/>
                      </a:cubicBezTo>
                      <a:cubicBezTo>
                        <a:pt x="24470" y="89649"/>
                        <a:pt x="3253" y="63049"/>
                        <a:pt x="28886" y="76932"/>
                      </a:cubicBezTo>
                      <a:cubicBezTo>
                        <a:pt x="39062" y="74000"/>
                        <a:pt x="16711" y="49973"/>
                        <a:pt x="36943" y="51649"/>
                      </a:cubicBezTo>
                      <a:cubicBezTo>
                        <a:pt x="65322" y="47879"/>
                        <a:pt x="92597" y="39770"/>
                        <a:pt x="121394" y="38873"/>
                      </a:cubicBezTo>
                      <a:cubicBezTo>
                        <a:pt x="143834" y="32679"/>
                        <a:pt x="161112" y="15056"/>
                        <a:pt x="185134" y="12961"/>
                      </a:cubicBezTo>
                      <a:cubicBezTo>
                        <a:pt x="217452" y="5780"/>
                        <a:pt x="251411" y="-3256"/>
                        <a:pt x="284237" y="1172"/>
                      </a:cubicBezTo>
                      <a:cubicBezTo>
                        <a:pt x="303245" y="8533"/>
                        <a:pt x="319897" y="15026"/>
                        <a:pt x="291011" y="4972"/>
                      </a:cubicBezTo>
                      <a:cubicBezTo>
                        <a:pt x="277224" y="-1072"/>
                        <a:pt x="294890" y="29597"/>
                        <a:pt x="304708" y="30166"/>
                      </a:cubicBezTo>
                      <a:cubicBezTo>
                        <a:pt x="330043" y="36988"/>
                        <a:pt x="354065" y="24481"/>
                        <a:pt x="377311" y="16851"/>
                      </a:cubicBezTo>
                      <a:cubicBezTo>
                        <a:pt x="369732" y="21997"/>
                        <a:pt x="333176" y="30405"/>
                        <a:pt x="347649" y="36599"/>
                      </a:cubicBezTo>
                      <a:cubicBezTo>
                        <a:pt x="369642" y="31153"/>
                        <a:pt x="389397" y="15265"/>
                        <a:pt x="413091" y="19334"/>
                      </a:cubicBezTo>
                      <a:cubicBezTo>
                        <a:pt x="472505" y="24271"/>
                        <a:pt x="531978" y="21489"/>
                        <a:pt x="591481" y="19155"/>
                      </a:cubicBezTo>
                      <a:cubicBezTo>
                        <a:pt x="607446" y="21878"/>
                        <a:pt x="618726" y="30555"/>
                        <a:pt x="623918" y="46084"/>
                      </a:cubicBezTo>
                      <a:cubicBezTo>
                        <a:pt x="636601" y="71098"/>
                        <a:pt x="648776" y="97548"/>
                        <a:pt x="655550" y="124536"/>
                      </a:cubicBezTo>
                      <a:cubicBezTo>
                        <a:pt x="651432" y="142100"/>
                        <a:pt x="625799" y="132226"/>
                        <a:pt x="615354" y="145361"/>
                      </a:cubicBezTo>
                      <a:cubicBezTo>
                        <a:pt x="595540" y="161997"/>
                        <a:pt x="613355" y="161608"/>
                        <a:pt x="627499" y="168670"/>
                      </a:cubicBezTo>
                      <a:cubicBezTo>
                        <a:pt x="647582" y="177107"/>
                        <a:pt x="627529" y="195987"/>
                        <a:pt x="629499" y="208225"/>
                      </a:cubicBezTo>
                      <a:cubicBezTo>
                        <a:pt x="636720" y="220582"/>
                        <a:pt x="639794" y="233448"/>
                        <a:pt x="654446" y="243771"/>
                      </a:cubicBezTo>
                      <a:cubicBezTo>
                        <a:pt x="679483" y="255291"/>
                        <a:pt x="645523" y="254034"/>
                        <a:pt x="666173" y="268037"/>
                      </a:cubicBezTo>
                      <a:cubicBezTo>
                        <a:pt x="670053" y="289311"/>
                        <a:pt x="644598" y="280993"/>
                        <a:pt x="634781" y="291914"/>
                      </a:cubicBezTo>
                      <a:cubicBezTo>
                        <a:pt x="613176" y="306545"/>
                        <a:pt x="591123" y="323092"/>
                        <a:pt x="573397" y="341343"/>
                      </a:cubicBezTo>
                      <a:cubicBezTo>
                        <a:pt x="560804" y="354808"/>
                        <a:pt x="590526" y="377907"/>
                        <a:pt x="575397" y="375693"/>
                      </a:cubicBezTo>
                      <a:cubicBezTo>
                        <a:pt x="571547" y="375842"/>
                        <a:pt x="567280" y="375154"/>
                        <a:pt x="563669" y="375633"/>
                      </a:cubicBezTo>
                      <a:close/>
                      <a:moveTo>
                        <a:pt x="0" y="53085"/>
                      </a:moveTo>
                      <a:cubicBezTo>
                        <a:pt x="13309" y="51679"/>
                        <a:pt x="10355" y="69332"/>
                        <a:pt x="0" y="53085"/>
                      </a:cubicBezTo>
                      <a:close/>
                      <a:moveTo>
                        <a:pt x="26678" y="55808"/>
                      </a:moveTo>
                      <a:cubicBezTo>
                        <a:pt x="13667" y="69751"/>
                        <a:pt x="3551" y="44318"/>
                        <a:pt x="26678" y="55808"/>
                      </a:cubicBezTo>
                      <a:lnTo>
                        <a:pt x="26678" y="55808"/>
                      </a:ln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3" name="Serbest Form 702">
                  <a:extLst>
                    <a:ext uri="{FF2B5EF4-FFF2-40B4-BE49-F238E27FC236}">
                      <a16:creationId xmlns:a16="http://schemas.microsoft.com/office/drawing/2014/main" id="{41BD9FCF-319C-8025-5B4E-7D54B60D6D57}"/>
                    </a:ext>
                  </a:extLst>
                </p:cNvPr>
                <p:cNvSpPr/>
                <p:nvPr/>
              </p:nvSpPr>
              <p:spPr>
                <a:xfrm>
                  <a:off x="7241409" y="3563244"/>
                  <a:ext cx="373194" cy="115735"/>
                </a:xfrm>
                <a:custGeom>
                  <a:avLst/>
                  <a:gdLst>
                    <a:gd name="connsiteX0" fmla="*/ 1314 w 373194"/>
                    <a:gd name="connsiteY0" fmla="*/ 63529 h 115735"/>
                    <a:gd name="connsiteX1" fmla="*/ 27276 w 373194"/>
                    <a:gd name="connsiteY1" fmla="*/ 49227 h 115735"/>
                    <a:gd name="connsiteX2" fmla="*/ 65323 w 373194"/>
                    <a:gd name="connsiteY2" fmla="*/ 40939 h 115735"/>
                    <a:gd name="connsiteX3" fmla="*/ 85138 w 373194"/>
                    <a:gd name="connsiteY3" fmla="*/ 18917 h 115735"/>
                    <a:gd name="connsiteX4" fmla="*/ 121574 w 373194"/>
                    <a:gd name="connsiteY4" fmla="*/ 6231 h 115735"/>
                    <a:gd name="connsiteX5" fmla="*/ 154638 w 373194"/>
                    <a:gd name="connsiteY5" fmla="*/ 3687 h 115735"/>
                    <a:gd name="connsiteX6" fmla="*/ 186568 w 373194"/>
                    <a:gd name="connsiteY6" fmla="*/ 10898 h 115735"/>
                    <a:gd name="connsiteX7" fmla="*/ 211217 w 373194"/>
                    <a:gd name="connsiteY7" fmla="*/ 21789 h 115735"/>
                    <a:gd name="connsiteX8" fmla="*/ 252726 w 373194"/>
                    <a:gd name="connsiteY8" fmla="*/ 11975 h 115735"/>
                    <a:gd name="connsiteX9" fmla="*/ 295220 w 373194"/>
                    <a:gd name="connsiteY9" fmla="*/ 9672 h 115735"/>
                    <a:gd name="connsiteX10" fmla="*/ 335326 w 373194"/>
                    <a:gd name="connsiteY10" fmla="*/ 19605 h 115735"/>
                    <a:gd name="connsiteX11" fmla="*/ 373194 w 373194"/>
                    <a:gd name="connsiteY11" fmla="*/ 38755 h 115735"/>
                    <a:gd name="connsiteX12" fmla="*/ 340876 w 373194"/>
                    <a:gd name="connsiteY12" fmla="*/ 80913 h 115735"/>
                    <a:gd name="connsiteX13" fmla="*/ 295757 w 373194"/>
                    <a:gd name="connsiteY13" fmla="*/ 67838 h 115735"/>
                    <a:gd name="connsiteX14" fmla="*/ 238402 w 373194"/>
                    <a:gd name="connsiteY14" fmla="*/ 73463 h 115735"/>
                    <a:gd name="connsiteX15" fmla="*/ 186210 w 373194"/>
                    <a:gd name="connsiteY15" fmla="*/ 93300 h 115735"/>
                    <a:gd name="connsiteX16" fmla="*/ 135182 w 373194"/>
                    <a:gd name="connsiteY16" fmla="*/ 100900 h 115735"/>
                    <a:gd name="connsiteX17" fmla="*/ 94777 w 373194"/>
                    <a:gd name="connsiteY17" fmla="*/ 114903 h 115735"/>
                    <a:gd name="connsiteX18" fmla="*/ 34647 w 373194"/>
                    <a:gd name="connsiteY18" fmla="*/ 103474 h 115735"/>
                    <a:gd name="connsiteX19" fmla="*/ 1 w 373194"/>
                    <a:gd name="connsiteY19" fmla="*/ 83696 h 115735"/>
                    <a:gd name="connsiteX20" fmla="*/ 1314 w 373194"/>
                    <a:gd name="connsiteY20" fmla="*/ 63529 h 115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3194" h="115735">
                      <a:moveTo>
                        <a:pt x="1314" y="63529"/>
                      </a:moveTo>
                      <a:cubicBezTo>
                        <a:pt x="4835" y="53895"/>
                        <a:pt x="16085" y="41118"/>
                        <a:pt x="27276" y="49227"/>
                      </a:cubicBezTo>
                      <a:cubicBezTo>
                        <a:pt x="40227" y="49317"/>
                        <a:pt x="55028" y="49466"/>
                        <a:pt x="65323" y="40939"/>
                      </a:cubicBezTo>
                      <a:cubicBezTo>
                        <a:pt x="71859" y="34237"/>
                        <a:pt x="84660" y="32800"/>
                        <a:pt x="85138" y="18917"/>
                      </a:cubicBezTo>
                      <a:cubicBezTo>
                        <a:pt x="99163" y="19545"/>
                        <a:pt x="106594" y="-113"/>
                        <a:pt x="121574" y="6231"/>
                      </a:cubicBezTo>
                      <a:cubicBezTo>
                        <a:pt x="135002" y="-4810"/>
                        <a:pt x="142523" y="24393"/>
                        <a:pt x="154638" y="3687"/>
                      </a:cubicBezTo>
                      <a:cubicBezTo>
                        <a:pt x="168663" y="-7683"/>
                        <a:pt x="173766" y="10868"/>
                        <a:pt x="186568" y="10898"/>
                      </a:cubicBezTo>
                      <a:cubicBezTo>
                        <a:pt x="187762" y="23734"/>
                        <a:pt x="199042" y="27923"/>
                        <a:pt x="211217" y="21789"/>
                      </a:cubicBezTo>
                      <a:cubicBezTo>
                        <a:pt x="219572" y="7906"/>
                        <a:pt x="239267" y="11197"/>
                        <a:pt x="252726" y="11975"/>
                      </a:cubicBezTo>
                      <a:cubicBezTo>
                        <a:pt x="268094" y="26487"/>
                        <a:pt x="278001" y="2371"/>
                        <a:pt x="295220" y="9672"/>
                      </a:cubicBezTo>
                      <a:cubicBezTo>
                        <a:pt x="309126" y="5901"/>
                        <a:pt x="323390" y="14249"/>
                        <a:pt x="335326" y="19605"/>
                      </a:cubicBezTo>
                      <a:cubicBezTo>
                        <a:pt x="342398" y="29958"/>
                        <a:pt x="369882" y="28282"/>
                        <a:pt x="373194" y="38755"/>
                      </a:cubicBezTo>
                      <a:cubicBezTo>
                        <a:pt x="362004" y="52099"/>
                        <a:pt x="353917" y="70680"/>
                        <a:pt x="340876" y="80913"/>
                      </a:cubicBezTo>
                      <a:cubicBezTo>
                        <a:pt x="324225" y="86389"/>
                        <a:pt x="308499" y="78161"/>
                        <a:pt x="295757" y="67838"/>
                      </a:cubicBezTo>
                      <a:cubicBezTo>
                        <a:pt x="276957" y="70261"/>
                        <a:pt x="255382" y="65324"/>
                        <a:pt x="238402" y="73463"/>
                      </a:cubicBezTo>
                      <a:cubicBezTo>
                        <a:pt x="223213" y="85401"/>
                        <a:pt x="207128" y="100511"/>
                        <a:pt x="186210" y="93300"/>
                      </a:cubicBezTo>
                      <a:cubicBezTo>
                        <a:pt x="169439" y="93331"/>
                        <a:pt x="149774" y="96652"/>
                        <a:pt x="135182" y="100900"/>
                      </a:cubicBezTo>
                      <a:cubicBezTo>
                        <a:pt x="130795" y="121845"/>
                        <a:pt x="110503" y="114275"/>
                        <a:pt x="94777" y="114903"/>
                      </a:cubicBezTo>
                      <a:cubicBezTo>
                        <a:pt x="74156" y="115502"/>
                        <a:pt x="53208" y="113078"/>
                        <a:pt x="34647" y="103474"/>
                      </a:cubicBezTo>
                      <a:cubicBezTo>
                        <a:pt x="22561" y="112749"/>
                        <a:pt x="7163" y="93271"/>
                        <a:pt x="1" y="83696"/>
                      </a:cubicBezTo>
                      <a:cubicBezTo>
                        <a:pt x="-88" y="77173"/>
                        <a:pt x="4835" y="69364"/>
                        <a:pt x="1314" y="63529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4" name="Serbest Form 703">
                  <a:extLst>
                    <a:ext uri="{FF2B5EF4-FFF2-40B4-BE49-F238E27FC236}">
                      <a16:creationId xmlns:a16="http://schemas.microsoft.com/office/drawing/2014/main" id="{A0A87A89-A780-972D-9CA1-5D6F58D9B6D2}"/>
                    </a:ext>
                  </a:extLst>
                </p:cNvPr>
                <p:cNvSpPr/>
                <p:nvPr/>
              </p:nvSpPr>
              <p:spPr>
                <a:xfrm>
                  <a:off x="6932107" y="3465922"/>
                  <a:ext cx="435955" cy="168035"/>
                </a:xfrm>
                <a:custGeom>
                  <a:avLst/>
                  <a:gdLst>
                    <a:gd name="connsiteX0" fmla="*/ 112143 w 435955"/>
                    <a:gd name="connsiteY0" fmla="*/ 161240 h 168035"/>
                    <a:gd name="connsiteX1" fmla="*/ 79378 w 435955"/>
                    <a:gd name="connsiteY1" fmla="*/ 136376 h 168035"/>
                    <a:gd name="connsiteX2" fmla="*/ 43270 w 435955"/>
                    <a:gd name="connsiteY2" fmla="*/ 112798 h 168035"/>
                    <a:gd name="connsiteX3" fmla="*/ 12772 w 435955"/>
                    <a:gd name="connsiteY3" fmla="*/ 91375 h 168035"/>
                    <a:gd name="connsiteX4" fmla="*/ 0 w 435955"/>
                    <a:gd name="connsiteY4" fmla="*/ 57833 h 168035"/>
                    <a:gd name="connsiteX5" fmla="*/ 34377 w 435955"/>
                    <a:gd name="connsiteY5" fmla="*/ 40659 h 168035"/>
                    <a:gd name="connsiteX6" fmla="*/ 70007 w 435955"/>
                    <a:gd name="connsiteY6" fmla="*/ 26835 h 168035"/>
                    <a:gd name="connsiteX7" fmla="*/ 107577 w 435955"/>
                    <a:gd name="connsiteY7" fmla="*/ 18697 h 168035"/>
                    <a:gd name="connsiteX8" fmla="*/ 135121 w 435955"/>
                    <a:gd name="connsiteY8" fmla="*/ 4066 h 168035"/>
                    <a:gd name="connsiteX9" fmla="*/ 166394 w 435955"/>
                    <a:gd name="connsiteY9" fmla="*/ 14358 h 168035"/>
                    <a:gd name="connsiteX10" fmla="*/ 193311 w 435955"/>
                    <a:gd name="connsiteY10" fmla="*/ 1163 h 168035"/>
                    <a:gd name="connsiteX11" fmla="*/ 229807 w 435955"/>
                    <a:gd name="connsiteY11" fmla="*/ 18278 h 168035"/>
                    <a:gd name="connsiteX12" fmla="*/ 264005 w 435955"/>
                    <a:gd name="connsiteY12" fmla="*/ 24322 h 168035"/>
                    <a:gd name="connsiteX13" fmla="*/ 266631 w 435955"/>
                    <a:gd name="connsiteY13" fmla="*/ 43262 h 168035"/>
                    <a:gd name="connsiteX14" fmla="*/ 303097 w 435955"/>
                    <a:gd name="connsiteY14" fmla="*/ 56397 h 168035"/>
                    <a:gd name="connsiteX15" fmla="*/ 322971 w 435955"/>
                    <a:gd name="connsiteY15" fmla="*/ 42993 h 168035"/>
                    <a:gd name="connsiteX16" fmla="*/ 355289 w 435955"/>
                    <a:gd name="connsiteY16" fmla="*/ 56128 h 168035"/>
                    <a:gd name="connsiteX17" fmla="*/ 382802 w 435955"/>
                    <a:gd name="connsiteY17" fmla="*/ 65673 h 168035"/>
                    <a:gd name="connsiteX18" fmla="*/ 416702 w 435955"/>
                    <a:gd name="connsiteY18" fmla="*/ 81920 h 168035"/>
                    <a:gd name="connsiteX19" fmla="*/ 427683 w 435955"/>
                    <a:gd name="connsiteY19" fmla="*/ 102954 h 168035"/>
                    <a:gd name="connsiteX20" fmla="*/ 394739 w 435955"/>
                    <a:gd name="connsiteY20" fmla="*/ 115730 h 168035"/>
                    <a:gd name="connsiteX21" fmla="*/ 374835 w 435955"/>
                    <a:gd name="connsiteY21" fmla="*/ 137902 h 168035"/>
                    <a:gd name="connsiteX22" fmla="*/ 343263 w 435955"/>
                    <a:gd name="connsiteY22" fmla="*/ 145711 h 168035"/>
                    <a:gd name="connsiteX23" fmla="*/ 313899 w 435955"/>
                    <a:gd name="connsiteY23" fmla="*/ 155077 h 168035"/>
                    <a:gd name="connsiteX24" fmla="*/ 276986 w 435955"/>
                    <a:gd name="connsiteY24" fmla="*/ 154149 h 168035"/>
                    <a:gd name="connsiteX25" fmla="*/ 181613 w 435955"/>
                    <a:gd name="connsiteY25" fmla="*/ 140415 h 168035"/>
                    <a:gd name="connsiteX26" fmla="*/ 133718 w 435955"/>
                    <a:gd name="connsiteY26" fmla="*/ 166806 h 168035"/>
                    <a:gd name="connsiteX27" fmla="*/ 112143 w 435955"/>
                    <a:gd name="connsiteY27" fmla="*/ 161240 h 168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5955" h="168035">
                      <a:moveTo>
                        <a:pt x="112143" y="161240"/>
                      </a:moveTo>
                      <a:cubicBezTo>
                        <a:pt x="104742" y="147507"/>
                        <a:pt x="92508" y="135628"/>
                        <a:pt x="79378" y="136376"/>
                      </a:cubicBezTo>
                      <a:cubicBezTo>
                        <a:pt x="67143" y="129913"/>
                        <a:pt x="54281" y="118393"/>
                        <a:pt x="43270" y="112798"/>
                      </a:cubicBezTo>
                      <a:cubicBezTo>
                        <a:pt x="29752" y="113905"/>
                        <a:pt x="19307" y="99783"/>
                        <a:pt x="12772" y="91375"/>
                      </a:cubicBezTo>
                      <a:cubicBezTo>
                        <a:pt x="24291" y="69712"/>
                        <a:pt x="11429" y="73303"/>
                        <a:pt x="0" y="57833"/>
                      </a:cubicBezTo>
                      <a:cubicBezTo>
                        <a:pt x="3163" y="44100"/>
                        <a:pt x="23604" y="48289"/>
                        <a:pt x="34377" y="40659"/>
                      </a:cubicBezTo>
                      <a:cubicBezTo>
                        <a:pt x="49327" y="40509"/>
                        <a:pt x="58817" y="33717"/>
                        <a:pt x="70007" y="26835"/>
                      </a:cubicBezTo>
                      <a:cubicBezTo>
                        <a:pt x="82959" y="26297"/>
                        <a:pt x="93045" y="20313"/>
                        <a:pt x="107577" y="18697"/>
                      </a:cubicBezTo>
                      <a:cubicBezTo>
                        <a:pt x="112501" y="11636"/>
                        <a:pt x="150817" y="15585"/>
                        <a:pt x="135121" y="4066"/>
                      </a:cubicBezTo>
                      <a:cubicBezTo>
                        <a:pt x="143118" y="-8681"/>
                        <a:pt x="155980" y="12443"/>
                        <a:pt x="166394" y="14358"/>
                      </a:cubicBezTo>
                      <a:cubicBezTo>
                        <a:pt x="183732" y="13132"/>
                        <a:pt x="176988" y="625"/>
                        <a:pt x="193311" y="1163"/>
                      </a:cubicBezTo>
                      <a:cubicBezTo>
                        <a:pt x="202472" y="10768"/>
                        <a:pt x="213483" y="20193"/>
                        <a:pt x="229807" y="18278"/>
                      </a:cubicBezTo>
                      <a:cubicBezTo>
                        <a:pt x="244727" y="20492"/>
                        <a:pt x="248994" y="33059"/>
                        <a:pt x="264005" y="24322"/>
                      </a:cubicBezTo>
                      <a:cubicBezTo>
                        <a:pt x="294234" y="26476"/>
                        <a:pt x="256156" y="37637"/>
                        <a:pt x="266631" y="43262"/>
                      </a:cubicBezTo>
                      <a:cubicBezTo>
                        <a:pt x="281044" y="44549"/>
                        <a:pt x="288713" y="72854"/>
                        <a:pt x="303097" y="56397"/>
                      </a:cubicBezTo>
                      <a:cubicBezTo>
                        <a:pt x="325477" y="57026"/>
                        <a:pt x="293726" y="30037"/>
                        <a:pt x="322971" y="42993"/>
                      </a:cubicBezTo>
                      <a:cubicBezTo>
                        <a:pt x="331416" y="54243"/>
                        <a:pt x="364599" y="42753"/>
                        <a:pt x="355289" y="56128"/>
                      </a:cubicBezTo>
                      <a:cubicBezTo>
                        <a:pt x="365912" y="50682"/>
                        <a:pt x="362331" y="82069"/>
                        <a:pt x="382802" y="65673"/>
                      </a:cubicBezTo>
                      <a:cubicBezTo>
                        <a:pt x="390919" y="75337"/>
                        <a:pt x="419417" y="66152"/>
                        <a:pt x="416702" y="81920"/>
                      </a:cubicBezTo>
                      <a:cubicBezTo>
                        <a:pt x="424580" y="88084"/>
                        <a:pt x="448423" y="100082"/>
                        <a:pt x="427683" y="102954"/>
                      </a:cubicBezTo>
                      <a:cubicBezTo>
                        <a:pt x="414285" y="99184"/>
                        <a:pt x="408286" y="117346"/>
                        <a:pt x="394739" y="115730"/>
                      </a:cubicBezTo>
                      <a:cubicBezTo>
                        <a:pt x="393873" y="129434"/>
                        <a:pt x="382026" y="131618"/>
                        <a:pt x="374835" y="137902"/>
                      </a:cubicBezTo>
                      <a:cubicBezTo>
                        <a:pt x="366927" y="144335"/>
                        <a:pt x="353797" y="148404"/>
                        <a:pt x="343263" y="145711"/>
                      </a:cubicBezTo>
                      <a:cubicBezTo>
                        <a:pt x="332908" y="144514"/>
                        <a:pt x="318256" y="141672"/>
                        <a:pt x="313899" y="155077"/>
                      </a:cubicBezTo>
                      <a:cubicBezTo>
                        <a:pt x="309095" y="165698"/>
                        <a:pt x="289847" y="144275"/>
                        <a:pt x="276986" y="154149"/>
                      </a:cubicBezTo>
                      <a:cubicBezTo>
                        <a:pt x="244578" y="162467"/>
                        <a:pt x="213215" y="146040"/>
                        <a:pt x="181613" y="140415"/>
                      </a:cubicBezTo>
                      <a:cubicBezTo>
                        <a:pt x="168961" y="154119"/>
                        <a:pt x="154876" y="173059"/>
                        <a:pt x="133718" y="166806"/>
                      </a:cubicBezTo>
                      <a:cubicBezTo>
                        <a:pt x="126109" y="166357"/>
                        <a:pt x="119633" y="161300"/>
                        <a:pt x="112143" y="161240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5" name="Serbest Form 704">
                  <a:extLst>
                    <a:ext uri="{FF2B5EF4-FFF2-40B4-BE49-F238E27FC236}">
                      <a16:creationId xmlns:a16="http://schemas.microsoft.com/office/drawing/2014/main" id="{A41C9410-CF04-C3F6-39BB-85269A8F18AE}"/>
                    </a:ext>
                  </a:extLst>
                </p:cNvPr>
                <p:cNvSpPr/>
                <p:nvPr/>
              </p:nvSpPr>
              <p:spPr>
                <a:xfrm>
                  <a:off x="7199694" y="3631264"/>
                  <a:ext cx="446868" cy="188102"/>
                </a:xfrm>
                <a:custGeom>
                  <a:avLst/>
                  <a:gdLst>
                    <a:gd name="connsiteX0" fmla="*/ 167496 w 446868"/>
                    <a:gd name="connsiteY0" fmla="*/ 179792 h 188102"/>
                    <a:gd name="connsiteX1" fmla="*/ 95191 w 446868"/>
                    <a:gd name="connsiteY1" fmla="*/ 182545 h 188102"/>
                    <a:gd name="connsiteX2" fmla="*/ 22379 w 446868"/>
                    <a:gd name="connsiteY2" fmla="*/ 145114 h 188102"/>
                    <a:gd name="connsiteX3" fmla="*/ 1967 w 446868"/>
                    <a:gd name="connsiteY3" fmla="*/ 109927 h 188102"/>
                    <a:gd name="connsiteX4" fmla="*/ 13218 w 446868"/>
                    <a:gd name="connsiteY4" fmla="*/ 78031 h 188102"/>
                    <a:gd name="connsiteX5" fmla="*/ 13964 w 446868"/>
                    <a:gd name="connsiteY5" fmla="*/ 57176 h 188102"/>
                    <a:gd name="connsiteX6" fmla="*/ 50042 w 446868"/>
                    <a:gd name="connsiteY6" fmla="*/ 48948 h 188102"/>
                    <a:gd name="connsiteX7" fmla="*/ 90804 w 446868"/>
                    <a:gd name="connsiteY7" fmla="*/ 41378 h 188102"/>
                    <a:gd name="connsiteX8" fmla="*/ 168302 w 446868"/>
                    <a:gd name="connsiteY8" fmla="*/ 47631 h 188102"/>
                    <a:gd name="connsiteX9" fmla="*/ 206737 w 446868"/>
                    <a:gd name="connsiteY9" fmla="*/ 26926 h 188102"/>
                    <a:gd name="connsiteX10" fmla="*/ 266599 w 446868"/>
                    <a:gd name="connsiteY10" fmla="*/ 15556 h 188102"/>
                    <a:gd name="connsiteX11" fmla="*/ 308406 w 446868"/>
                    <a:gd name="connsiteY11" fmla="*/ 835 h 188102"/>
                    <a:gd name="connsiteX12" fmla="*/ 353377 w 446868"/>
                    <a:gd name="connsiteY12" fmla="*/ 10619 h 188102"/>
                    <a:gd name="connsiteX13" fmla="*/ 404673 w 446868"/>
                    <a:gd name="connsiteY13" fmla="*/ 18728 h 188102"/>
                    <a:gd name="connsiteX14" fmla="*/ 446869 w 446868"/>
                    <a:gd name="connsiteY14" fmla="*/ 38745 h 188102"/>
                    <a:gd name="connsiteX15" fmla="*/ 384680 w 446868"/>
                    <a:gd name="connsiteY15" fmla="*/ 67529 h 188102"/>
                    <a:gd name="connsiteX16" fmla="*/ 298946 w 446868"/>
                    <a:gd name="connsiteY16" fmla="*/ 159506 h 188102"/>
                    <a:gd name="connsiteX17" fmla="*/ 245710 w 446868"/>
                    <a:gd name="connsiteY17" fmla="*/ 162198 h 188102"/>
                    <a:gd name="connsiteX18" fmla="*/ 167496 w 446868"/>
                    <a:gd name="connsiteY18" fmla="*/ 179792 h 18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6868" h="188102">
                      <a:moveTo>
                        <a:pt x="167496" y="179792"/>
                      </a:moveTo>
                      <a:cubicBezTo>
                        <a:pt x="144966" y="188170"/>
                        <a:pt x="117691" y="192060"/>
                        <a:pt x="95191" y="182545"/>
                      </a:cubicBezTo>
                      <a:cubicBezTo>
                        <a:pt x="72781" y="166477"/>
                        <a:pt x="46461" y="157531"/>
                        <a:pt x="22379" y="145114"/>
                      </a:cubicBezTo>
                      <a:cubicBezTo>
                        <a:pt x="13307" y="136706"/>
                        <a:pt x="-6239" y="121356"/>
                        <a:pt x="1967" y="109927"/>
                      </a:cubicBezTo>
                      <a:cubicBezTo>
                        <a:pt x="22886" y="102536"/>
                        <a:pt x="-3374" y="83327"/>
                        <a:pt x="13218" y="78031"/>
                      </a:cubicBezTo>
                      <a:cubicBezTo>
                        <a:pt x="44073" y="70730"/>
                        <a:pt x="-3523" y="63818"/>
                        <a:pt x="13964" y="57176"/>
                      </a:cubicBezTo>
                      <a:cubicBezTo>
                        <a:pt x="25512" y="57206"/>
                        <a:pt x="52369" y="69892"/>
                        <a:pt x="50042" y="48948"/>
                      </a:cubicBezTo>
                      <a:cubicBezTo>
                        <a:pt x="63470" y="43502"/>
                        <a:pt x="76570" y="29918"/>
                        <a:pt x="90804" y="41378"/>
                      </a:cubicBezTo>
                      <a:cubicBezTo>
                        <a:pt x="115692" y="49995"/>
                        <a:pt x="142460" y="45776"/>
                        <a:pt x="168302" y="47631"/>
                      </a:cubicBezTo>
                      <a:cubicBezTo>
                        <a:pt x="172897" y="27734"/>
                        <a:pt x="190414" y="29948"/>
                        <a:pt x="206737" y="26926"/>
                      </a:cubicBezTo>
                      <a:cubicBezTo>
                        <a:pt x="226880" y="21271"/>
                        <a:pt x="250932" y="34466"/>
                        <a:pt x="266599" y="15556"/>
                      </a:cubicBezTo>
                      <a:cubicBezTo>
                        <a:pt x="277938" y="3558"/>
                        <a:pt x="292322" y="-272"/>
                        <a:pt x="308406" y="835"/>
                      </a:cubicBezTo>
                      <a:cubicBezTo>
                        <a:pt x="324610" y="-152"/>
                        <a:pt x="341261" y="-2576"/>
                        <a:pt x="353377" y="10619"/>
                      </a:cubicBezTo>
                      <a:cubicBezTo>
                        <a:pt x="369849" y="20403"/>
                        <a:pt x="389156" y="5622"/>
                        <a:pt x="404673" y="18728"/>
                      </a:cubicBezTo>
                      <a:cubicBezTo>
                        <a:pt x="419266" y="24353"/>
                        <a:pt x="433769" y="29978"/>
                        <a:pt x="446869" y="38745"/>
                      </a:cubicBezTo>
                      <a:cubicBezTo>
                        <a:pt x="430218" y="57086"/>
                        <a:pt x="401451" y="49127"/>
                        <a:pt x="384680" y="67529"/>
                      </a:cubicBezTo>
                      <a:cubicBezTo>
                        <a:pt x="358181" y="99245"/>
                        <a:pt x="341798" y="146460"/>
                        <a:pt x="298946" y="159506"/>
                      </a:cubicBezTo>
                      <a:cubicBezTo>
                        <a:pt x="280773" y="159924"/>
                        <a:pt x="264062" y="166507"/>
                        <a:pt x="245710" y="162198"/>
                      </a:cubicBezTo>
                      <a:cubicBezTo>
                        <a:pt x="217987" y="159356"/>
                        <a:pt x="192921" y="171384"/>
                        <a:pt x="167496" y="179792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6" name="Serbest Form 705">
                  <a:extLst>
                    <a:ext uri="{FF2B5EF4-FFF2-40B4-BE49-F238E27FC236}">
                      <a16:creationId xmlns:a16="http://schemas.microsoft.com/office/drawing/2014/main" id="{04D0440F-9E68-EC62-49C0-A0B166AA9963}"/>
                    </a:ext>
                  </a:extLst>
                </p:cNvPr>
                <p:cNvSpPr/>
                <p:nvPr/>
              </p:nvSpPr>
              <p:spPr>
                <a:xfrm>
                  <a:off x="7466515" y="3652965"/>
                  <a:ext cx="622215" cy="300723"/>
                </a:xfrm>
                <a:custGeom>
                  <a:avLst/>
                  <a:gdLst>
                    <a:gd name="connsiteX0" fmla="*/ 76 w 622215"/>
                    <a:gd name="connsiteY0" fmla="*/ 141994 h 300723"/>
                    <a:gd name="connsiteX1" fmla="*/ 54059 w 622215"/>
                    <a:gd name="connsiteY1" fmla="*/ 126405 h 300723"/>
                    <a:gd name="connsiteX2" fmla="*/ 120097 w 622215"/>
                    <a:gd name="connsiteY2" fmla="*/ 44212 h 300723"/>
                    <a:gd name="connsiteX3" fmla="*/ 182346 w 622215"/>
                    <a:gd name="connsiteY3" fmla="*/ 15548 h 300723"/>
                    <a:gd name="connsiteX4" fmla="*/ 230420 w 622215"/>
                    <a:gd name="connsiteY4" fmla="*/ 17971 h 300723"/>
                    <a:gd name="connsiteX5" fmla="*/ 287506 w 622215"/>
                    <a:gd name="connsiteY5" fmla="*/ 21233 h 300723"/>
                    <a:gd name="connsiteX6" fmla="*/ 320988 w 622215"/>
                    <a:gd name="connsiteY6" fmla="*/ 29461 h 300723"/>
                    <a:gd name="connsiteX7" fmla="*/ 366137 w 622215"/>
                    <a:gd name="connsiteY7" fmla="*/ 19228 h 300723"/>
                    <a:gd name="connsiteX8" fmla="*/ 406662 w 622215"/>
                    <a:gd name="connsiteY8" fmla="*/ 1694 h 300723"/>
                    <a:gd name="connsiteX9" fmla="*/ 451782 w 622215"/>
                    <a:gd name="connsiteY9" fmla="*/ 18510 h 300723"/>
                    <a:gd name="connsiteX10" fmla="*/ 501706 w 622215"/>
                    <a:gd name="connsiteY10" fmla="*/ 75928 h 300723"/>
                    <a:gd name="connsiteX11" fmla="*/ 525101 w 622215"/>
                    <a:gd name="connsiteY11" fmla="*/ 113120 h 300723"/>
                    <a:gd name="connsiteX12" fmla="*/ 518118 w 622215"/>
                    <a:gd name="connsiteY12" fmla="*/ 165960 h 300723"/>
                    <a:gd name="connsiteX13" fmla="*/ 531249 w 622215"/>
                    <a:gd name="connsiteY13" fmla="*/ 193068 h 300723"/>
                    <a:gd name="connsiteX14" fmla="*/ 572907 w 622215"/>
                    <a:gd name="connsiteY14" fmla="*/ 193787 h 300723"/>
                    <a:gd name="connsiteX15" fmla="*/ 616654 w 622215"/>
                    <a:gd name="connsiteY15" fmla="*/ 189867 h 300723"/>
                    <a:gd name="connsiteX16" fmla="*/ 603703 w 622215"/>
                    <a:gd name="connsiteY16" fmla="*/ 223079 h 300723"/>
                    <a:gd name="connsiteX17" fmla="*/ 558643 w 622215"/>
                    <a:gd name="connsiteY17" fmla="*/ 247046 h 300723"/>
                    <a:gd name="connsiteX18" fmla="*/ 543453 w 622215"/>
                    <a:gd name="connsiteY18" fmla="*/ 300724 h 300723"/>
                    <a:gd name="connsiteX19" fmla="*/ 447484 w 622215"/>
                    <a:gd name="connsiteY19" fmla="*/ 272658 h 300723"/>
                    <a:gd name="connsiteX20" fmla="*/ 369480 w 622215"/>
                    <a:gd name="connsiteY20" fmla="*/ 287319 h 300723"/>
                    <a:gd name="connsiteX21" fmla="*/ 315169 w 622215"/>
                    <a:gd name="connsiteY21" fmla="*/ 292974 h 300723"/>
                    <a:gd name="connsiteX22" fmla="*/ 264857 w 622215"/>
                    <a:gd name="connsiteY22" fmla="*/ 295129 h 300723"/>
                    <a:gd name="connsiteX23" fmla="*/ 194939 w 622215"/>
                    <a:gd name="connsiteY23" fmla="*/ 286721 h 300723"/>
                    <a:gd name="connsiteX24" fmla="*/ 174766 w 622215"/>
                    <a:gd name="connsiteY24" fmla="*/ 273825 h 300723"/>
                    <a:gd name="connsiteX25" fmla="*/ 140807 w 622215"/>
                    <a:gd name="connsiteY25" fmla="*/ 250636 h 300723"/>
                    <a:gd name="connsiteX26" fmla="*/ 138778 w 622215"/>
                    <a:gd name="connsiteY26" fmla="*/ 233671 h 300723"/>
                    <a:gd name="connsiteX27" fmla="*/ 105923 w 622215"/>
                    <a:gd name="connsiteY27" fmla="*/ 240852 h 300723"/>
                    <a:gd name="connsiteX28" fmla="*/ 68860 w 622215"/>
                    <a:gd name="connsiteY28" fmla="*/ 227208 h 300723"/>
                    <a:gd name="connsiteX29" fmla="*/ 70650 w 622215"/>
                    <a:gd name="connsiteY29" fmla="*/ 213594 h 300723"/>
                    <a:gd name="connsiteX30" fmla="*/ 48359 w 622215"/>
                    <a:gd name="connsiteY30" fmla="*/ 193996 h 300723"/>
                    <a:gd name="connsiteX31" fmla="*/ 27560 w 622215"/>
                    <a:gd name="connsiteY31" fmla="*/ 164075 h 300723"/>
                    <a:gd name="connsiteX32" fmla="*/ 76 w 622215"/>
                    <a:gd name="connsiteY32" fmla="*/ 141994 h 300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22215" h="300723">
                      <a:moveTo>
                        <a:pt x="76" y="141994"/>
                      </a:moveTo>
                      <a:cubicBezTo>
                        <a:pt x="17921" y="136847"/>
                        <a:pt x="39735" y="141605"/>
                        <a:pt x="54059" y="126405"/>
                      </a:cubicBezTo>
                      <a:cubicBezTo>
                        <a:pt x="83989" y="106477"/>
                        <a:pt x="95836" y="69136"/>
                        <a:pt x="120097" y="44212"/>
                      </a:cubicBezTo>
                      <a:cubicBezTo>
                        <a:pt x="137554" y="27247"/>
                        <a:pt x="165874" y="34428"/>
                        <a:pt x="182346" y="15548"/>
                      </a:cubicBezTo>
                      <a:cubicBezTo>
                        <a:pt x="198430" y="18001"/>
                        <a:pt x="214306" y="14261"/>
                        <a:pt x="230420" y="17971"/>
                      </a:cubicBezTo>
                      <a:cubicBezTo>
                        <a:pt x="249071" y="21622"/>
                        <a:pt x="268557" y="23507"/>
                        <a:pt x="287506" y="21233"/>
                      </a:cubicBezTo>
                      <a:cubicBezTo>
                        <a:pt x="290729" y="30957"/>
                        <a:pt x="308962" y="38706"/>
                        <a:pt x="320988" y="29461"/>
                      </a:cubicBezTo>
                      <a:cubicBezTo>
                        <a:pt x="330955" y="16176"/>
                        <a:pt x="351515" y="23537"/>
                        <a:pt x="366137" y="19228"/>
                      </a:cubicBezTo>
                      <a:cubicBezTo>
                        <a:pt x="385355" y="23866"/>
                        <a:pt x="393770" y="6661"/>
                        <a:pt x="406662" y="1694"/>
                      </a:cubicBezTo>
                      <a:cubicBezTo>
                        <a:pt x="423462" y="-2375"/>
                        <a:pt x="445157" y="19"/>
                        <a:pt x="451782" y="18510"/>
                      </a:cubicBezTo>
                      <a:cubicBezTo>
                        <a:pt x="465091" y="40023"/>
                        <a:pt x="481802" y="60758"/>
                        <a:pt x="501706" y="75928"/>
                      </a:cubicBezTo>
                      <a:cubicBezTo>
                        <a:pt x="518267" y="79459"/>
                        <a:pt x="523341" y="98638"/>
                        <a:pt x="525101" y="113120"/>
                      </a:cubicBezTo>
                      <a:cubicBezTo>
                        <a:pt x="524266" y="131222"/>
                        <a:pt x="509823" y="147559"/>
                        <a:pt x="518118" y="165960"/>
                      </a:cubicBezTo>
                      <a:cubicBezTo>
                        <a:pt x="512956" y="180651"/>
                        <a:pt x="523281" y="181489"/>
                        <a:pt x="531249" y="193068"/>
                      </a:cubicBezTo>
                      <a:cubicBezTo>
                        <a:pt x="547840" y="203810"/>
                        <a:pt x="559389" y="195971"/>
                        <a:pt x="572907" y="193787"/>
                      </a:cubicBezTo>
                      <a:cubicBezTo>
                        <a:pt x="587380" y="189119"/>
                        <a:pt x="601226" y="183045"/>
                        <a:pt x="616654" y="189867"/>
                      </a:cubicBezTo>
                      <a:cubicBezTo>
                        <a:pt x="631694" y="197856"/>
                        <a:pt x="612416" y="217634"/>
                        <a:pt x="603703" y="223079"/>
                      </a:cubicBezTo>
                      <a:cubicBezTo>
                        <a:pt x="584843" y="221703"/>
                        <a:pt x="568251" y="230799"/>
                        <a:pt x="558643" y="247046"/>
                      </a:cubicBezTo>
                      <a:cubicBezTo>
                        <a:pt x="546408" y="262126"/>
                        <a:pt x="546855" y="282532"/>
                        <a:pt x="543453" y="300724"/>
                      </a:cubicBezTo>
                      <a:cubicBezTo>
                        <a:pt x="510509" y="294919"/>
                        <a:pt x="477355" y="286930"/>
                        <a:pt x="447484" y="272658"/>
                      </a:cubicBezTo>
                      <a:cubicBezTo>
                        <a:pt x="421702" y="256830"/>
                        <a:pt x="394487" y="280079"/>
                        <a:pt x="369480" y="287319"/>
                      </a:cubicBezTo>
                      <a:cubicBezTo>
                        <a:pt x="352440" y="296176"/>
                        <a:pt x="333491" y="301681"/>
                        <a:pt x="315169" y="292974"/>
                      </a:cubicBezTo>
                      <a:cubicBezTo>
                        <a:pt x="298368" y="286362"/>
                        <a:pt x="280762" y="285674"/>
                        <a:pt x="264857" y="295129"/>
                      </a:cubicBezTo>
                      <a:cubicBezTo>
                        <a:pt x="241103" y="297941"/>
                        <a:pt x="219230" y="275680"/>
                        <a:pt x="194939" y="286721"/>
                      </a:cubicBezTo>
                      <a:cubicBezTo>
                        <a:pt x="171364" y="298360"/>
                        <a:pt x="175930" y="281844"/>
                        <a:pt x="174766" y="273825"/>
                      </a:cubicBezTo>
                      <a:cubicBezTo>
                        <a:pt x="162830" y="267452"/>
                        <a:pt x="144328" y="265776"/>
                        <a:pt x="140807" y="250636"/>
                      </a:cubicBezTo>
                      <a:cubicBezTo>
                        <a:pt x="162352" y="242857"/>
                        <a:pt x="161308" y="241720"/>
                        <a:pt x="138778" y="233671"/>
                      </a:cubicBezTo>
                      <a:cubicBezTo>
                        <a:pt x="126692" y="240733"/>
                        <a:pt x="119739" y="257399"/>
                        <a:pt x="105923" y="240852"/>
                      </a:cubicBezTo>
                      <a:cubicBezTo>
                        <a:pt x="90077" y="236574"/>
                        <a:pt x="81751" y="232714"/>
                        <a:pt x="68860" y="227208"/>
                      </a:cubicBezTo>
                      <a:cubicBezTo>
                        <a:pt x="79961" y="217843"/>
                        <a:pt x="79872" y="221314"/>
                        <a:pt x="70650" y="213594"/>
                      </a:cubicBezTo>
                      <a:cubicBezTo>
                        <a:pt x="89868" y="200938"/>
                        <a:pt x="57401" y="198783"/>
                        <a:pt x="48359" y="193996"/>
                      </a:cubicBezTo>
                      <a:cubicBezTo>
                        <a:pt x="31678" y="187982"/>
                        <a:pt x="27948" y="175655"/>
                        <a:pt x="27560" y="164075"/>
                      </a:cubicBezTo>
                      <a:cubicBezTo>
                        <a:pt x="20249" y="153483"/>
                        <a:pt x="-1446" y="156505"/>
                        <a:pt x="76" y="141994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7" name="Serbest Form 706">
                  <a:extLst>
                    <a:ext uri="{FF2B5EF4-FFF2-40B4-BE49-F238E27FC236}">
                      <a16:creationId xmlns:a16="http://schemas.microsoft.com/office/drawing/2014/main" id="{54B4280E-1544-24F9-68B7-E212C9BE49A6}"/>
                    </a:ext>
                  </a:extLst>
                </p:cNvPr>
                <p:cNvSpPr/>
                <p:nvPr/>
              </p:nvSpPr>
              <p:spPr>
                <a:xfrm>
                  <a:off x="7598693" y="3920477"/>
                  <a:ext cx="411083" cy="204694"/>
                </a:xfrm>
                <a:custGeom>
                  <a:avLst/>
                  <a:gdLst>
                    <a:gd name="connsiteX0" fmla="*/ 1438 w 411083"/>
                    <a:gd name="connsiteY0" fmla="*/ 126565 h 204694"/>
                    <a:gd name="connsiteX1" fmla="*/ 21551 w 411083"/>
                    <a:gd name="connsiteY1" fmla="*/ 90630 h 204694"/>
                    <a:gd name="connsiteX2" fmla="*/ 28205 w 411083"/>
                    <a:gd name="connsiteY2" fmla="*/ 60679 h 204694"/>
                    <a:gd name="connsiteX3" fmla="*/ 453 w 411083"/>
                    <a:gd name="connsiteY3" fmla="*/ 27018 h 204694"/>
                    <a:gd name="connsiteX4" fmla="*/ 32741 w 411083"/>
                    <a:gd name="connsiteY4" fmla="*/ 2393 h 204694"/>
                    <a:gd name="connsiteX5" fmla="*/ 50288 w 411083"/>
                    <a:gd name="connsiteY5" fmla="*/ 22470 h 204694"/>
                    <a:gd name="connsiteX6" fmla="*/ 113461 w 411083"/>
                    <a:gd name="connsiteY6" fmla="*/ 25522 h 204694"/>
                    <a:gd name="connsiteX7" fmla="*/ 172696 w 411083"/>
                    <a:gd name="connsiteY7" fmla="*/ 22979 h 204694"/>
                    <a:gd name="connsiteX8" fmla="*/ 229812 w 411083"/>
                    <a:gd name="connsiteY8" fmla="*/ 23099 h 204694"/>
                    <a:gd name="connsiteX9" fmla="*/ 307100 w 411083"/>
                    <a:gd name="connsiteY9" fmla="*/ 688 h 204694"/>
                    <a:gd name="connsiteX10" fmla="*/ 404502 w 411083"/>
                    <a:gd name="connsiteY10" fmla="*/ 32135 h 204694"/>
                    <a:gd name="connsiteX11" fmla="*/ 390089 w 411083"/>
                    <a:gd name="connsiteY11" fmla="*/ 52870 h 204694"/>
                    <a:gd name="connsiteX12" fmla="*/ 369528 w 411083"/>
                    <a:gd name="connsiteY12" fmla="*/ 89164 h 204694"/>
                    <a:gd name="connsiteX13" fmla="*/ 344163 w 411083"/>
                    <a:gd name="connsiteY13" fmla="*/ 122645 h 204694"/>
                    <a:gd name="connsiteX14" fmla="*/ 372214 w 411083"/>
                    <a:gd name="connsiteY14" fmla="*/ 150771 h 204694"/>
                    <a:gd name="connsiteX15" fmla="*/ 311457 w 411083"/>
                    <a:gd name="connsiteY15" fmla="*/ 147779 h 204694"/>
                    <a:gd name="connsiteX16" fmla="*/ 265621 w 411083"/>
                    <a:gd name="connsiteY16" fmla="*/ 172972 h 204694"/>
                    <a:gd name="connsiteX17" fmla="*/ 242345 w 411083"/>
                    <a:gd name="connsiteY17" fmla="*/ 197597 h 204694"/>
                    <a:gd name="connsiteX18" fmla="*/ 181618 w 411083"/>
                    <a:gd name="connsiteY18" fmla="*/ 198375 h 204694"/>
                    <a:gd name="connsiteX19" fmla="*/ 110119 w 411083"/>
                    <a:gd name="connsiteY19" fmla="*/ 190057 h 204694"/>
                    <a:gd name="connsiteX20" fmla="*/ 40858 w 411083"/>
                    <a:gd name="connsiteY20" fmla="*/ 200440 h 204694"/>
                    <a:gd name="connsiteX21" fmla="*/ 36024 w 411083"/>
                    <a:gd name="connsiteY21" fmla="*/ 156546 h 204694"/>
                    <a:gd name="connsiteX22" fmla="*/ 1647 w 411083"/>
                    <a:gd name="connsiteY22" fmla="*/ 127223 h 204694"/>
                    <a:gd name="connsiteX23" fmla="*/ 1676 w 411083"/>
                    <a:gd name="connsiteY23" fmla="*/ 126685 h 204694"/>
                    <a:gd name="connsiteX24" fmla="*/ 1438 w 411083"/>
                    <a:gd name="connsiteY24" fmla="*/ 126565 h 204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11083" h="204694">
                      <a:moveTo>
                        <a:pt x="1438" y="126565"/>
                      </a:moveTo>
                      <a:cubicBezTo>
                        <a:pt x="-204" y="110886"/>
                        <a:pt x="3407" y="93682"/>
                        <a:pt x="21551" y="90630"/>
                      </a:cubicBezTo>
                      <a:cubicBezTo>
                        <a:pt x="38799" y="87488"/>
                        <a:pt x="48438" y="68518"/>
                        <a:pt x="28205" y="60679"/>
                      </a:cubicBezTo>
                      <a:cubicBezTo>
                        <a:pt x="19671" y="49608"/>
                        <a:pt x="-3516" y="43086"/>
                        <a:pt x="453" y="27018"/>
                      </a:cubicBezTo>
                      <a:cubicBezTo>
                        <a:pt x="9107" y="18580"/>
                        <a:pt x="19730" y="-5386"/>
                        <a:pt x="32741" y="2393"/>
                      </a:cubicBezTo>
                      <a:cubicBezTo>
                        <a:pt x="59896" y="1107"/>
                        <a:pt x="29578" y="24595"/>
                        <a:pt x="50288" y="22470"/>
                      </a:cubicBezTo>
                      <a:cubicBezTo>
                        <a:pt x="71206" y="14392"/>
                        <a:pt x="93408" y="15528"/>
                        <a:pt x="113461" y="25522"/>
                      </a:cubicBezTo>
                      <a:cubicBezTo>
                        <a:pt x="133425" y="36473"/>
                        <a:pt x="152344" y="11519"/>
                        <a:pt x="172696" y="22979"/>
                      </a:cubicBezTo>
                      <a:cubicBezTo>
                        <a:pt x="191556" y="28604"/>
                        <a:pt x="211788" y="35127"/>
                        <a:pt x="229812" y="23099"/>
                      </a:cubicBezTo>
                      <a:cubicBezTo>
                        <a:pt x="255356" y="15349"/>
                        <a:pt x="279438" y="-3860"/>
                        <a:pt x="307100" y="688"/>
                      </a:cubicBezTo>
                      <a:cubicBezTo>
                        <a:pt x="336852" y="17653"/>
                        <a:pt x="370871" y="25432"/>
                        <a:pt x="404502" y="32135"/>
                      </a:cubicBezTo>
                      <a:cubicBezTo>
                        <a:pt x="420168" y="33900"/>
                        <a:pt x="404830" y="62385"/>
                        <a:pt x="390089" y="52870"/>
                      </a:cubicBezTo>
                      <a:cubicBezTo>
                        <a:pt x="374571" y="55772"/>
                        <a:pt x="370692" y="75580"/>
                        <a:pt x="369528" y="89164"/>
                      </a:cubicBezTo>
                      <a:cubicBezTo>
                        <a:pt x="371766" y="106967"/>
                        <a:pt x="340522" y="102179"/>
                        <a:pt x="344163" y="122645"/>
                      </a:cubicBezTo>
                      <a:cubicBezTo>
                        <a:pt x="357860" y="120581"/>
                        <a:pt x="368812" y="139401"/>
                        <a:pt x="372214" y="150771"/>
                      </a:cubicBezTo>
                      <a:cubicBezTo>
                        <a:pt x="351803" y="151519"/>
                        <a:pt x="331391" y="150292"/>
                        <a:pt x="311457" y="147779"/>
                      </a:cubicBezTo>
                      <a:cubicBezTo>
                        <a:pt x="292657" y="147151"/>
                        <a:pt x="280303" y="166150"/>
                        <a:pt x="265621" y="172972"/>
                      </a:cubicBezTo>
                      <a:cubicBezTo>
                        <a:pt x="241778" y="166180"/>
                        <a:pt x="255624" y="193229"/>
                        <a:pt x="242345" y="197597"/>
                      </a:cubicBezTo>
                      <a:cubicBezTo>
                        <a:pt x="222292" y="203432"/>
                        <a:pt x="201045" y="209745"/>
                        <a:pt x="181618" y="198375"/>
                      </a:cubicBezTo>
                      <a:cubicBezTo>
                        <a:pt x="158492" y="190596"/>
                        <a:pt x="134201" y="177371"/>
                        <a:pt x="110119" y="190057"/>
                      </a:cubicBezTo>
                      <a:cubicBezTo>
                        <a:pt x="87977" y="197956"/>
                        <a:pt x="63627" y="195473"/>
                        <a:pt x="40858" y="200440"/>
                      </a:cubicBezTo>
                      <a:cubicBezTo>
                        <a:pt x="39933" y="186048"/>
                        <a:pt x="47453" y="169741"/>
                        <a:pt x="36024" y="156546"/>
                      </a:cubicBezTo>
                      <a:cubicBezTo>
                        <a:pt x="29429" y="140568"/>
                        <a:pt x="4482" y="143859"/>
                        <a:pt x="1647" y="127223"/>
                      </a:cubicBezTo>
                      <a:lnTo>
                        <a:pt x="1676" y="126685"/>
                      </a:lnTo>
                      <a:lnTo>
                        <a:pt x="1438" y="126565"/>
                      </a:ln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8" name="Serbest Form 707">
                  <a:extLst>
                    <a:ext uri="{FF2B5EF4-FFF2-40B4-BE49-F238E27FC236}">
                      <a16:creationId xmlns:a16="http://schemas.microsoft.com/office/drawing/2014/main" id="{34EB4CF4-1C1D-14F5-4D5C-D75659135216}"/>
                    </a:ext>
                  </a:extLst>
                </p:cNvPr>
                <p:cNvSpPr/>
                <p:nvPr/>
              </p:nvSpPr>
              <p:spPr>
                <a:xfrm>
                  <a:off x="7453819" y="4092400"/>
                  <a:ext cx="429748" cy="446661"/>
                </a:xfrm>
                <a:custGeom>
                  <a:avLst/>
                  <a:gdLst>
                    <a:gd name="connsiteX0" fmla="*/ 303096 w 429748"/>
                    <a:gd name="connsiteY0" fmla="*/ 446662 h 446661"/>
                    <a:gd name="connsiteX1" fmla="*/ 268033 w 429748"/>
                    <a:gd name="connsiteY1" fmla="*/ 428829 h 446661"/>
                    <a:gd name="connsiteX2" fmla="*/ 222884 w 429748"/>
                    <a:gd name="connsiteY2" fmla="*/ 422635 h 446661"/>
                    <a:gd name="connsiteX3" fmla="*/ 239445 w 429748"/>
                    <a:gd name="connsiteY3" fmla="*/ 401032 h 446661"/>
                    <a:gd name="connsiteX4" fmla="*/ 266243 w 429748"/>
                    <a:gd name="connsiteY4" fmla="*/ 407705 h 446661"/>
                    <a:gd name="connsiteX5" fmla="*/ 290712 w 429748"/>
                    <a:gd name="connsiteY5" fmla="*/ 416801 h 446661"/>
                    <a:gd name="connsiteX6" fmla="*/ 332669 w 429748"/>
                    <a:gd name="connsiteY6" fmla="*/ 419972 h 446661"/>
                    <a:gd name="connsiteX7" fmla="*/ 369105 w 429748"/>
                    <a:gd name="connsiteY7" fmla="*/ 426076 h 446661"/>
                    <a:gd name="connsiteX8" fmla="*/ 398678 w 429748"/>
                    <a:gd name="connsiteY8" fmla="*/ 427333 h 446661"/>
                    <a:gd name="connsiteX9" fmla="*/ 389725 w 429748"/>
                    <a:gd name="connsiteY9" fmla="*/ 440319 h 446661"/>
                    <a:gd name="connsiteX10" fmla="*/ 303096 w 429748"/>
                    <a:gd name="connsiteY10" fmla="*/ 446662 h 446661"/>
                    <a:gd name="connsiteX11" fmla="*/ 0 w 429748"/>
                    <a:gd name="connsiteY11" fmla="*/ 140092 h 446661"/>
                    <a:gd name="connsiteX12" fmla="*/ 45418 w 429748"/>
                    <a:gd name="connsiteY12" fmla="*/ 85636 h 446661"/>
                    <a:gd name="connsiteX13" fmla="*/ 78721 w 429748"/>
                    <a:gd name="connsiteY13" fmla="*/ 60173 h 446661"/>
                    <a:gd name="connsiteX14" fmla="*/ 116679 w 429748"/>
                    <a:gd name="connsiteY14" fmla="*/ 41383 h 446661"/>
                    <a:gd name="connsiteX15" fmla="*/ 168931 w 429748"/>
                    <a:gd name="connsiteY15" fmla="*/ 33873 h 446661"/>
                    <a:gd name="connsiteX16" fmla="*/ 267377 w 429748"/>
                    <a:gd name="connsiteY16" fmla="*/ 13915 h 446661"/>
                    <a:gd name="connsiteX17" fmla="*/ 343830 w 429748"/>
                    <a:gd name="connsiteY17" fmla="*/ 32347 h 446661"/>
                    <a:gd name="connsiteX18" fmla="*/ 392142 w 429748"/>
                    <a:gd name="connsiteY18" fmla="*/ 24298 h 446661"/>
                    <a:gd name="connsiteX19" fmla="*/ 415568 w 429748"/>
                    <a:gd name="connsiteY19" fmla="*/ 1139 h 446661"/>
                    <a:gd name="connsiteX20" fmla="*/ 415090 w 429748"/>
                    <a:gd name="connsiteY20" fmla="*/ 30133 h 446661"/>
                    <a:gd name="connsiteX21" fmla="*/ 390650 w 429748"/>
                    <a:gd name="connsiteY21" fmla="*/ 63105 h 446661"/>
                    <a:gd name="connsiteX22" fmla="*/ 349649 w 429748"/>
                    <a:gd name="connsiteY22" fmla="*/ 51017 h 446661"/>
                    <a:gd name="connsiteX23" fmla="*/ 308528 w 429748"/>
                    <a:gd name="connsiteY23" fmla="*/ 49372 h 446661"/>
                    <a:gd name="connsiteX24" fmla="*/ 273196 w 429748"/>
                    <a:gd name="connsiteY24" fmla="*/ 53381 h 446661"/>
                    <a:gd name="connsiteX25" fmla="*/ 232731 w 429748"/>
                    <a:gd name="connsiteY25" fmla="*/ 61550 h 446661"/>
                    <a:gd name="connsiteX26" fmla="*/ 264780 w 429748"/>
                    <a:gd name="connsiteY26" fmla="*/ 89795 h 446661"/>
                    <a:gd name="connsiteX27" fmla="*/ 255112 w 429748"/>
                    <a:gd name="connsiteY27" fmla="*/ 88269 h 446661"/>
                    <a:gd name="connsiteX28" fmla="*/ 243444 w 429748"/>
                    <a:gd name="connsiteY28" fmla="*/ 99729 h 446661"/>
                    <a:gd name="connsiteX29" fmla="*/ 230254 w 429748"/>
                    <a:gd name="connsiteY29" fmla="*/ 97514 h 446661"/>
                    <a:gd name="connsiteX30" fmla="*/ 217064 w 429748"/>
                    <a:gd name="connsiteY30" fmla="*/ 104875 h 446661"/>
                    <a:gd name="connsiteX31" fmla="*/ 210320 w 429748"/>
                    <a:gd name="connsiteY31" fmla="*/ 112565 h 446661"/>
                    <a:gd name="connsiteX32" fmla="*/ 181882 w 429748"/>
                    <a:gd name="connsiteY32" fmla="*/ 84409 h 446661"/>
                    <a:gd name="connsiteX33" fmla="*/ 168424 w 429748"/>
                    <a:gd name="connsiteY33" fmla="*/ 72800 h 446661"/>
                    <a:gd name="connsiteX34" fmla="*/ 157323 w 429748"/>
                    <a:gd name="connsiteY34" fmla="*/ 104187 h 446661"/>
                    <a:gd name="connsiteX35" fmla="*/ 180509 w 429748"/>
                    <a:gd name="connsiteY35" fmla="*/ 138237 h 446661"/>
                    <a:gd name="connsiteX36" fmla="*/ 198682 w 429748"/>
                    <a:gd name="connsiteY36" fmla="*/ 168307 h 446661"/>
                    <a:gd name="connsiteX37" fmla="*/ 172124 w 429748"/>
                    <a:gd name="connsiteY37" fmla="*/ 157656 h 446661"/>
                    <a:gd name="connsiteX38" fmla="*/ 160814 w 429748"/>
                    <a:gd name="connsiteY38" fmla="*/ 184136 h 446661"/>
                    <a:gd name="connsiteX39" fmla="*/ 192296 w 429748"/>
                    <a:gd name="connsiteY39" fmla="*/ 198797 h 446661"/>
                    <a:gd name="connsiteX40" fmla="*/ 226852 w 429748"/>
                    <a:gd name="connsiteY40" fmla="*/ 218365 h 446661"/>
                    <a:gd name="connsiteX41" fmla="*/ 249979 w 429748"/>
                    <a:gd name="connsiteY41" fmla="*/ 235211 h 446661"/>
                    <a:gd name="connsiteX42" fmla="*/ 243414 w 429748"/>
                    <a:gd name="connsiteY42" fmla="*/ 259626 h 446661"/>
                    <a:gd name="connsiteX43" fmla="*/ 208261 w 429748"/>
                    <a:gd name="connsiteY43" fmla="*/ 241584 h 446661"/>
                    <a:gd name="connsiteX44" fmla="*/ 193759 w 429748"/>
                    <a:gd name="connsiteY44" fmla="*/ 260913 h 446661"/>
                    <a:gd name="connsiteX45" fmla="*/ 215781 w 429748"/>
                    <a:gd name="connsiteY45" fmla="*/ 278955 h 446661"/>
                    <a:gd name="connsiteX46" fmla="*/ 187492 w 429748"/>
                    <a:gd name="connsiteY46" fmla="*/ 275544 h 446661"/>
                    <a:gd name="connsiteX47" fmla="*/ 172422 w 429748"/>
                    <a:gd name="connsiteY47" fmla="*/ 290504 h 446661"/>
                    <a:gd name="connsiteX48" fmla="*/ 188835 w 429748"/>
                    <a:gd name="connsiteY48" fmla="*/ 332513 h 446661"/>
                    <a:gd name="connsiteX49" fmla="*/ 153085 w 429748"/>
                    <a:gd name="connsiteY49" fmla="*/ 336912 h 446661"/>
                    <a:gd name="connsiteX50" fmla="*/ 123244 w 429748"/>
                    <a:gd name="connsiteY50" fmla="*/ 308278 h 446661"/>
                    <a:gd name="connsiteX51" fmla="*/ 93194 w 429748"/>
                    <a:gd name="connsiteY51" fmla="*/ 301994 h 446661"/>
                    <a:gd name="connsiteX52" fmla="*/ 80213 w 429748"/>
                    <a:gd name="connsiteY52" fmla="*/ 263606 h 446661"/>
                    <a:gd name="connsiteX53" fmla="*/ 92388 w 429748"/>
                    <a:gd name="connsiteY53" fmla="*/ 232069 h 446661"/>
                    <a:gd name="connsiteX54" fmla="*/ 136374 w 429748"/>
                    <a:gd name="connsiteY54" fmla="*/ 231411 h 446661"/>
                    <a:gd name="connsiteX55" fmla="*/ 190297 w 429748"/>
                    <a:gd name="connsiteY55" fmla="*/ 238622 h 446661"/>
                    <a:gd name="connsiteX56" fmla="*/ 165141 w 429748"/>
                    <a:gd name="connsiteY56" fmla="*/ 222524 h 446661"/>
                    <a:gd name="connsiteX57" fmla="*/ 72066 w 429748"/>
                    <a:gd name="connsiteY57" fmla="*/ 219203 h 446661"/>
                    <a:gd name="connsiteX58" fmla="*/ 42822 w 429748"/>
                    <a:gd name="connsiteY58" fmla="*/ 186649 h 446661"/>
                    <a:gd name="connsiteX59" fmla="*/ 56042 w 429748"/>
                    <a:gd name="connsiteY59" fmla="*/ 170372 h 446661"/>
                    <a:gd name="connsiteX60" fmla="*/ 5700 w 429748"/>
                    <a:gd name="connsiteY60" fmla="*/ 149786 h 446661"/>
                    <a:gd name="connsiteX61" fmla="*/ 0 w 429748"/>
                    <a:gd name="connsiteY61" fmla="*/ 140092 h 4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429748" h="446661">
                      <a:moveTo>
                        <a:pt x="303096" y="446662"/>
                      </a:moveTo>
                      <a:cubicBezTo>
                        <a:pt x="307901" y="429996"/>
                        <a:pt x="279522" y="430145"/>
                        <a:pt x="268033" y="428829"/>
                      </a:cubicBezTo>
                      <a:cubicBezTo>
                        <a:pt x="253113" y="426645"/>
                        <a:pt x="236431" y="427542"/>
                        <a:pt x="222884" y="422635"/>
                      </a:cubicBezTo>
                      <a:cubicBezTo>
                        <a:pt x="219541" y="409709"/>
                        <a:pt x="236610" y="395258"/>
                        <a:pt x="239445" y="401032"/>
                      </a:cubicBezTo>
                      <a:cubicBezTo>
                        <a:pt x="243802" y="417010"/>
                        <a:pt x="265885" y="395497"/>
                        <a:pt x="266243" y="407705"/>
                      </a:cubicBezTo>
                      <a:cubicBezTo>
                        <a:pt x="259499" y="410069"/>
                        <a:pt x="281342" y="422306"/>
                        <a:pt x="290712" y="416801"/>
                      </a:cubicBezTo>
                      <a:cubicBezTo>
                        <a:pt x="306289" y="412851"/>
                        <a:pt x="320583" y="413928"/>
                        <a:pt x="332669" y="419972"/>
                      </a:cubicBezTo>
                      <a:cubicBezTo>
                        <a:pt x="343203" y="427333"/>
                        <a:pt x="370985" y="413809"/>
                        <a:pt x="369105" y="426076"/>
                      </a:cubicBezTo>
                      <a:cubicBezTo>
                        <a:pt x="368389" y="443281"/>
                        <a:pt x="389755" y="422815"/>
                        <a:pt x="398678" y="427333"/>
                      </a:cubicBezTo>
                      <a:cubicBezTo>
                        <a:pt x="414911" y="410368"/>
                        <a:pt x="404556" y="451180"/>
                        <a:pt x="389725" y="440319"/>
                      </a:cubicBezTo>
                      <a:cubicBezTo>
                        <a:pt x="361227" y="441904"/>
                        <a:pt x="331714" y="444118"/>
                        <a:pt x="303096" y="446662"/>
                      </a:cubicBezTo>
                      <a:close/>
                      <a:moveTo>
                        <a:pt x="0" y="140092"/>
                      </a:moveTo>
                      <a:cubicBezTo>
                        <a:pt x="10982" y="118489"/>
                        <a:pt x="29244" y="102840"/>
                        <a:pt x="45418" y="85636"/>
                      </a:cubicBezTo>
                      <a:cubicBezTo>
                        <a:pt x="51446" y="69987"/>
                        <a:pt x="59712" y="56433"/>
                        <a:pt x="78721" y="60173"/>
                      </a:cubicBezTo>
                      <a:cubicBezTo>
                        <a:pt x="94567" y="60383"/>
                        <a:pt x="106891" y="52753"/>
                        <a:pt x="116679" y="41383"/>
                      </a:cubicBezTo>
                      <a:cubicBezTo>
                        <a:pt x="133002" y="32317"/>
                        <a:pt x="153413" y="47756"/>
                        <a:pt x="168931" y="33873"/>
                      </a:cubicBezTo>
                      <a:cubicBezTo>
                        <a:pt x="200294" y="20618"/>
                        <a:pt x="236222" y="28337"/>
                        <a:pt x="267377" y="13915"/>
                      </a:cubicBezTo>
                      <a:cubicBezTo>
                        <a:pt x="294174" y="8440"/>
                        <a:pt x="318286" y="26392"/>
                        <a:pt x="343830" y="32347"/>
                      </a:cubicBezTo>
                      <a:cubicBezTo>
                        <a:pt x="360063" y="35548"/>
                        <a:pt x="376177" y="26931"/>
                        <a:pt x="392142" y="24298"/>
                      </a:cubicBezTo>
                      <a:cubicBezTo>
                        <a:pt x="391754" y="8919"/>
                        <a:pt x="396022" y="-3977"/>
                        <a:pt x="415568" y="1139"/>
                      </a:cubicBezTo>
                      <a:cubicBezTo>
                        <a:pt x="438456" y="4819"/>
                        <a:pt x="430160" y="21455"/>
                        <a:pt x="415090" y="30133"/>
                      </a:cubicBezTo>
                      <a:cubicBezTo>
                        <a:pt x="405511" y="37733"/>
                        <a:pt x="396231" y="62028"/>
                        <a:pt x="390650" y="63105"/>
                      </a:cubicBezTo>
                      <a:cubicBezTo>
                        <a:pt x="390441" y="44375"/>
                        <a:pt x="362630" y="55535"/>
                        <a:pt x="349649" y="51017"/>
                      </a:cubicBezTo>
                      <a:cubicBezTo>
                        <a:pt x="332460" y="52424"/>
                        <a:pt x="323269" y="37224"/>
                        <a:pt x="308528" y="49372"/>
                      </a:cubicBezTo>
                      <a:cubicBezTo>
                        <a:pt x="291936" y="61370"/>
                        <a:pt x="286773" y="32466"/>
                        <a:pt x="273196" y="53381"/>
                      </a:cubicBezTo>
                      <a:cubicBezTo>
                        <a:pt x="261856" y="68880"/>
                        <a:pt x="241176" y="52663"/>
                        <a:pt x="232731" y="61550"/>
                      </a:cubicBezTo>
                      <a:cubicBezTo>
                        <a:pt x="237804" y="77976"/>
                        <a:pt x="252367" y="79951"/>
                        <a:pt x="264780" y="89795"/>
                      </a:cubicBezTo>
                      <a:cubicBezTo>
                        <a:pt x="286833" y="105503"/>
                        <a:pt x="263080" y="97425"/>
                        <a:pt x="255112" y="88269"/>
                      </a:cubicBezTo>
                      <a:cubicBezTo>
                        <a:pt x="241116" y="78485"/>
                        <a:pt x="221630" y="92697"/>
                        <a:pt x="243444" y="99729"/>
                      </a:cubicBezTo>
                      <a:cubicBezTo>
                        <a:pt x="264064" y="109692"/>
                        <a:pt x="235775" y="115647"/>
                        <a:pt x="230254" y="97514"/>
                      </a:cubicBezTo>
                      <a:cubicBezTo>
                        <a:pt x="217870" y="88119"/>
                        <a:pt x="199040" y="91859"/>
                        <a:pt x="217064" y="104875"/>
                      </a:cubicBezTo>
                      <a:cubicBezTo>
                        <a:pt x="238819" y="112295"/>
                        <a:pt x="229120" y="116993"/>
                        <a:pt x="210320" y="112565"/>
                      </a:cubicBezTo>
                      <a:cubicBezTo>
                        <a:pt x="210410" y="98861"/>
                        <a:pt x="194803" y="90184"/>
                        <a:pt x="181882" y="84409"/>
                      </a:cubicBezTo>
                      <a:cubicBezTo>
                        <a:pt x="171169" y="80819"/>
                        <a:pt x="190267" y="56343"/>
                        <a:pt x="168424" y="72800"/>
                      </a:cubicBezTo>
                      <a:cubicBezTo>
                        <a:pt x="154189" y="75672"/>
                        <a:pt x="162366" y="90812"/>
                        <a:pt x="157323" y="104187"/>
                      </a:cubicBezTo>
                      <a:cubicBezTo>
                        <a:pt x="164425" y="117262"/>
                        <a:pt x="177227" y="123815"/>
                        <a:pt x="180509" y="138237"/>
                      </a:cubicBezTo>
                      <a:cubicBezTo>
                        <a:pt x="188596" y="144520"/>
                        <a:pt x="215871" y="160887"/>
                        <a:pt x="198682" y="168307"/>
                      </a:cubicBezTo>
                      <a:cubicBezTo>
                        <a:pt x="198056" y="168966"/>
                        <a:pt x="186358" y="141259"/>
                        <a:pt x="172124" y="157656"/>
                      </a:cubicBezTo>
                      <a:cubicBezTo>
                        <a:pt x="187552" y="168846"/>
                        <a:pt x="180240" y="185602"/>
                        <a:pt x="160814" y="184136"/>
                      </a:cubicBezTo>
                      <a:cubicBezTo>
                        <a:pt x="156994" y="187636"/>
                        <a:pt x="186626" y="191227"/>
                        <a:pt x="192296" y="198797"/>
                      </a:cubicBezTo>
                      <a:cubicBezTo>
                        <a:pt x="204292" y="200951"/>
                        <a:pt x="218676" y="210257"/>
                        <a:pt x="226852" y="218365"/>
                      </a:cubicBezTo>
                      <a:cubicBezTo>
                        <a:pt x="234402" y="217976"/>
                        <a:pt x="264124" y="225157"/>
                        <a:pt x="249979" y="235211"/>
                      </a:cubicBezTo>
                      <a:cubicBezTo>
                        <a:pt x="253620" y="242870"/>
                        <a:pt x="259916" y="275095"/>
                        <a:pt x="243414" y="259626"/>
                      </a:cubicBezTo>
                      <a:cubicBezTo>
                        <a:pt x="233447" y="251188"/>
                        <a:pt x="224405" y="232398"/>
                        <a:pt x="208261" y="241584"/>
                      </a:cubicBezTo>
                      <a:cubicBezTo>
                        <a:pt x="187372" y="246162"/>
                        <a:pt x="183195" y="245803"/>
                        <a:pt x="193759" y="260913"/>
                      </a:cubicBezTo>
                      <a:cubicBezTo>
                        <a:pt x="195161" y="276142"/>
                        <a:pt x="219959" y="264653"/>
                        <a:pt x="215781" y="278955"/>
                      </a:cubicBezTo>
                      <a:cubicBezTo>
                        <a:pt x="201547" y="283772"/>
                        <a:pt x="190058" y="291013"/>
                        <a:pt x="187492" y="275544"/>
                      </a:cubicBezTo>
                      <a:cubicBezTo>
                        <a:pt x="169886" y="269859"/>
                        <a:pt x="160158" y="271385"/>
                        <a:pt x="172422" y="290504"/>
                      </a:cubicBezTo>
                      <a:cubicBezTo>
                        <a:pt x="181852" y="300887"/>
                        <a:pt x="185970" y="316416"/>
                        <a:pt x="188835" y="332513"/>
                      </a:cubicBezTo>
                      <a:cubicBezTo>
                        <a:pt x="184180" y="336194"/>
                        <a:pt x="158039" y="315040"/>
                        <a:pt x="153085" y="336912"/>
                      </a:cubicBezTo>
                      <a:cubicBezTo>
                        <a:pt x="144103" y="342746"/>
                        <a:pt x="137985" y="311449"/>
                        <a:pt x="123244" y="308278"/>
                      </a:cubicBezTo>
                      <a:cubicBezTo>
                        <a:pt x="114351" y="327008"/>
                        <a:pt x="97730" y="318451"/>
                        <a:pt x="93194" y="301994"/>
                      </a:cubicBezTo>
                      <a:cubicBezTo>
                        <a:pt x="107010" y="287393"/>
                        <a:pt x="93134" y="272223"/>
                        <a:pt x="80213" y="263606"/>
                      </a:cubicBezTo>
                      <a:cubicBezTo>
                        <a:pt x="63711" y="255168"/>
                        <a:pt x="81257" y="231919"/>
                        <a:pt x="92388" y="232069"/>
                      </a:cubicBezTo>
                      <a:cubicBezTo>
                        <a:pt x="108890" y="238771"/>
                        <a:pt x="120230" y="216809"/>
                        <a:pt x="136374" y="231411"/>
                      </a:cubicBezTo>
                      <a:cubicBezTo>
                        <a:pt x="154010" y="235659"/>
                        <a:pt x="173855" y="255317"/>
                        <a:pt x="190297" y="238622"/>
                      </a:cubicBezTo>
                      <a:cubicBezTo>
                        <a:pt x="208739" y="228598"/>
                        <a:pt x="172154" y="230932"/>
                        <a:pt x="165141" y="222524"/>
                      </a:cubicBezTo>
                      <a:cubicBezTo>
                        <a:pt x="136404" y="208521"/>
                        <a:pt x="102086" y="211334"/>
                        <a:pt x="72066" y="219203"/>
                      </a:cubicBezTo>
                      <a:cubicBezTo>
                        <a:pt x="60369" y="214894"/>
                        <a:pt x="52908" y="196224"/>
                        <a:pt x="42822" y="186649"/>
                      </a:cubicBezTo>
                      <a:cubicBezTo>
                        <a:pt x="56519" y="187846"/>
                        <a:pt x="80243" y="174980"/>
                        <a:pt x="56042" y="170372"/>
                      </a:cubicBezTo>
                      <a:cubicBezTo>
                        <a:pt x="36436" y="179139"/>
                        <a:pt x="21426" y="158553"/>
                        <a:pt x="5700" y="149786"/>
                      </a:cubicBezTo>
                      <a:cubicBezTo>
                        <a:pt x="3969" y="146675"/>
                        <a:pt x="1403" y="142905"/>
                        <a:pt x="0" y="140092"/>
                      </a:cubicBezTo>
                      <a:close/>
                    </a:path>
                  </a:pathLst>
                </a:custGeom>
                <a:grpFill/>
                <a:ln w="74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09" name="Serbest Form 708">
                  <a:extLst>
                    <a:ext uri="{FF2B5EF4-FFF2-40B4-BE49-F238E27FC236}">
                      <a16:creationId xmlns:a16="http://schemas.microsoft.com/office/drawing/2014/main" id="{60276185-FC0E-4652-EB72-EBEB4C6B7C6E}"/>
                    </a:ext>
                  </a:extLst>
                </p:cNvPr>
                <p:cNvSpPr/>
                <p:nvPr/>
              </p:nvSpPr>
              <p:spPr>
                <a:xfrm>
                  <a:off x="5580655" y="2969745"/>
                  <a:ext cx="649882" cy="568663"/>
                </a:xfrm>
                <a:custGeom>
                  <a:avLst/>
                  <a:gdLst>
                    <a:gd name="connsiteX0" fmla="*/ 525270 w 649882"/>
                    <a:gd name="connsiteY0" fmla="*/ 333703 h 568663"/>
                    <a:gd name="connsiteX1" fmla="*/ 555439 w 649882"/>
                    <a:gd name="connsiteY1" fmla="*/ 365868 h 568663"/>
                    <a:gd name="connsiteX2" fmla="*/ 562542 w 649882"/>
                    <a:gd name="connsiteY2" fmla="*/ 386334 h 568663"/>
                    <a:gd name="connsiteX3" fmla="*/ 632161 w 649882"/>
                    <a:gd name="connsiteY3" fmla="*/ 382803 h 568663"/>
                    <a:gd name="connsiteX4" fmla="*/ 647082 w 649882"/>
                    <a:gd name="connsiteY4" fmla="*/ 423017 h 568663"/>
                    <a:gd name="connsiteX5" fmla="*/ 590115 w 649882"/>
                    <a:gd name="connsiteY5" fmla="*/ 459999 h 568663"/>
                    <a:gd name="connsiteX6" fmla="*/ 566212 w 649882"/>
                    <a:gd name="connsiteY6" fmla="*/ 472745 h 568663"/>
                    <a:gd name="connsiteX7" fmla="*/ 620254 w 649882"/>
                    <a:gd name="connsiteY7" fmla="*/ 475229 h 568663"/>
                    <a:gd name="connsiteX8" fmla="*/ 604588 w 649882"/>
                    <a:gd name="connsiteY8" fmla="*/ 500482 h 568663"/>
                    <a:gd name="connsiteX9" fmla="*/ 566361 w 649882"/>
                    <a:gd name="connsiteY9" fmla="*/ 513198 h 568663"/>
                    <a:gd name="connsiteX10" fmla="*/ 501039 w 649882"/>
                    <a:gd name="connsiteY10" fmla="*/ 516579 h 568663"/>
                    <a:gd name="connsiteX11" fmla="*/ 455352 w 649882"/>
                    <a:gd name="connsiteY11" fmla="*/ 515592 h 568663"/>
                    <a:gd name="connsiteX12" fmla="*/ 400653 w 649882"/>
                    <a:gd name="connsiteY12" fmla="*/ 521217 h 568663"/>
                    <a:gd name="connsiteX13" fmla="*/ 369798 w 649882"/>
                    <a:gd name="connsiteY13" fmla="*/ 530044 h 568663"/>
                    <a:gd name="connsiteX14" fmla="*/ 324738 w 649882"/>
                    <a:gd name="connsiteY14" fmla="*/ 525017 h 568663"/>
                    <a:gd name="connsiteX15" fmla="*/ 294896 w 649882"/>
                    <a:gd name="connsiteY15" fmla="*/ 551198 h 568663"/>
                    <a:gd name="connsiteX16" fmla="*/ 257595 w 649882"/>
                    <a:gd name="connsiteY16" fmla="*/ 541952 h 568663"/>
                    <a:gd name="connsiteX17" fmla="*/ 212744 w 649882"/>
                    <a:gd name="connsiteY17" fmla="*/ 552754 h 568663"/>
                    <a:gd name="connsiteX18" fmla="*/ 176308 w 649882"/>
                    <a:gd name="connsiteY18" fmla="*/ 562957 h 568663"/>
                    <a:gd name="connsiteX19" fmla="*/ 182933 w 649882"/>
                    <a:gd name="connsiteY19" fmla="*/ 548355 h 568663"/>
                    <a:gd name="connsiteX20" fmla="*/ 221666 w 649882"/>
                    <a:gd name="connsiteY20" fmla="*/ 526094 h 568663"/>
                    <a:gd name="connsiteX21" fmla="*/ 253507 w 649882"/>
                    <a:gd name="connsiteY21" fmla="*/ 498268 h 568663"/>
                    <a:gd name="connsiteX22" fmla="*/ 290480 w 649882"/>
                    <a:gd name="connsiteY22" fmla="*/ 486718 h 568663"/>
                    <a:gd name="connsiteX23" fmla="*/ 336137 w 649882"/>
                    <a:gd name="connsiteY23" fmla="*/ 487077 h 568663"/>
                    <a:gd name="connsiteX24" fmla="*/ 346730 w 649882"/>
                    <a:gd name="connsiteY24" fmla="*/ 462782 h 568663"/>
                    <a:gd name="connsiteX25" fmla="*/ 274097 w 649882"/>
                    <a:gd name="connsiteY25" fmla="*/ 460149 h 568663"/>
                    <a:gd name="connsiteX26" fmla="*/ 193645 w 649882"/>
                    <a:gd name="connsiteY26" fmla="*/ 447223 h 568663"/>
                    <a:gd name="connsiteX27" fmla="*/ 231872 w 649882"/>
                    <a:gd name="connsiteY27" fmla="*/ 428911 h 568663"/>
                    <a:gd name="connsiteX28" fmla="*/ 266518 w 649882"/>
                    <a:gd name="connsiteY28" fmla="*/ 396956 h 568663"/>
                    <a:gd name="connsiteX29" fmla="*/ 237333 w 649882"/>
                    <a:gd name="connsiteY29" fmla="*/ 380409 h 568663"/>
                    <a:gd name="connsiteX30" fmla="*/ 265234 w 649882"/>
                    <a:gd name="connsiteY30" fmla="*/ 358477 h 568663"/>
                    <a:gd name="connsiteX31" fmla="*/ 345626 w 649882"/>
                    <a:gd name="connsiteY31" fmla="*/ 350788 h 568663"/>
                    <a:gd name="connsiteX32" fmla="*/ 345149 w 649882"/>
                    <a:gd name="connsiteY32" fmla="*/ 306953 h 568663"/>
                    <a:gd name="connsiteX33" fmla="*/ 318113 w 649882"/>
                    <a:gd name="connsiteY33" fmla="*/ 289869 h 568663"/>
                    <a:gd name="connsiteX34" fmla="*/ 315785 w 649882"/>
                    <a:gd name="connsiteY34" fmla="*/ 256237 h 568663"/>
                    <a:gd name="connsiteX35" fmla="*/ 301730 w 649882"/>
                    <a:gd name="connsiteY35" fmla="*/ 240589 h 568663"/>
                    <a:gd name="connsiteX36" fmla="*/ 245241 w 649882"/>
                    <a:gd name="connsiteY36" fmla="*/ 245376 h 568663"/>
                    <a:gd name="connsiteX37" fmla="*/ 206149 w 649882"/>
                    <a:gd name="connsiteY37" fmla="*/ 251091 h 568663"/>
                    <a:gd name="connsiteX38" fmla="*/ 221905 w 649882"/>
                    <a:gd name="connsiteY38" fmla="*/ 218178 h 568663"/>
                    <a:gd name="connsiteX39" fmla="*/ 214296 w 649882"/>
                    <a:gd name="connsiteY39" fmla="*/ 184278 h 568663"/>
                    <a:gd name="connsiteX40" fmla="*/ 217399 w 649882"/>
                    <a:gd name="connsiteY40" fmla="*/ 162675 h 568663"/>
                    <a:gd name="connsiteX41" fmla="*/ 173592 w 649882"/>
                    <a:gd name="connsiteY41" fmla="*/ 183530 h 568663"/>
                    <a:gd name="connsiteX42" fmla="*/ 182545 w 649882"/>
                    <a:gd name="connsiteY42" fmla="*/ 146906 h 568663"/>
                    <a:gd name="connsiteX43" fmla="*/ 164879 w 649882"/>
                    <a:gd name="connsiteY43" fmla="*/ 134399 h 568663"/>
                    <a:gd name="connsiteX44" fmla="*/ 145452 w 649882"/>
                    <a:gd name="connsiteY44" fmla="*/ 123418 h 568663"/>
                    <a:gd name="connsiteX45" fmla="*/ 159119 w 649882"/>
                    <a:gd name="connsiteY45" fmla="*/ 85479 h 568663"/>
                    <a:gd name="connsiteX46" fmla="*/ 156702 w 649882"/>
                    <a:gd name="connsiteY46" fmla="*/ 61422 h 568663"/>
                    <a:gd name="connsiteX47" fmla="*/ 199763 w 649882"/>
                    <a:gd name="connsiteY47" fmla="*/ 53583 h 568663"/>
                    <a:gd name="connsiteX48" fmla="*/ 197405 w 649882"/>
                    <a:gd name="connsiteY48" fmla="*/ 27701 h 568663"/>
                    <a:gd name="connsiteX49" fmla="*/ 207611 w 649882"/>
                    <a:gd name="connsiteY49" fmla="*/ 2717 h 568663"/>
                    <a:gd name="connsiteX50" fmla="*/ 250344 w 649882"/>
                    <a:gd name="connsiteY50" fmla="*/ 8223 h 568663"/>
                    <a:gd name="connsiteX51" fmla="*/ 331004 w 649882"/>
                    <a:gd name="connsiteY51" fmla="*/ 3226 h 568663"/>
                    <a:gd name="connsiteX52" fmla="*/ 304296 w 649882"/>
                    <a:gd name="connsiteY52" fmla="*/ 27971 h 568663"/>
                    <a:gd name="connsiteX53" fmla="*/ 257118 w 649882"/>
                    <a:gd name="connsiteY53" fmla="*/ 60375 h 568663"/>
                    <a:gd name="connsiteX54" fmla="*/ 313308 w 649882"/>
                    <a:gd name="connsiteY54" fmla="*/ 64355 h 568663"/>
                    <a:gd name="connsiteX55" fmla="*/ 396207 w 649882"/>
                    <a:gd name="connsiteY55" fmla="*/ 64654 h 568663"/>
                    <a:gd name="connsiteX56" fmla="*/ 392716 w 649882"/>
                    <a:gd name="connsiteY56" fmla="*/ 98345 h 568663"/>
                    <a:gd name="connsiteX57" fmla="*/ 365530 w 649882"/>
                    <a:gd name="connsiteY57" fmla="*/ 133173 h 568663"/>
                    <a:gd name="connsiteX58" fmla="*/ 334675 w 649882"/>
                    <a:gd name="connsiteY58" fmla="*/ 148821 h 568663"/>
                    <a:gd name="connsiteX59" fmla="*/ 341508 w 649882"/>
                    <a:gd name="connsiteY59" fmla="*/ 163931 h 568663"/>
                    <a:gd name="connsiteX60" fmla="*/ 293852 w 649882"/>
                    <a:gd name="connsiteY60" fmla="*/ 170394 h 568663"/>
                    <a:gd name="connsiteX61" fmla="*/ 309369 w 649882"/>
                    <a:gd name="connsiteY61" fmla="*/ 178293 h 568663"/>
                    <a:gd name="connsiteX62" fmla="*/ 369410 w 649882"/>
                    <a:gd name="connsiteY62" fmla="*/ 176468 h 568663"/>
                    <a:gd name="connsiteX63" fmla="*/ 412411 w 649882"/>
                    <a:gd name="connsiteY63" fmla="*/ 199747 h 568663"/>
                    <a:gd name="connsiteX64" fmla="*/ 433210 w 649882"/>
                    <a:gd name="connsiteY64" fmla="*/ 234784 h 568663"/>
                    <a:gd name="connsiteX65" fmla="*/ 475495 w 649882"/>
                    <a:gd name="connsiteY65" fmla="*/ 264915 h 568663"/>
                    <a:gd name="connsiteX66" fmla="*/ 516735 w 649882"/>
                    <a:gd name="connsiteY66" fmla="*/ 297798 h 568663"/>
                    <a:gd name="connsiteX67" fmla="*/ 525300 w 649882"/>
                    <a:gd name="connsiteY67" fmla="*/ 333852 h 568663"/>
                    <a:gd name="connsiteX68" fmla="*/ 525270 w 649882"/>
                    <a:gd name="connsiteY68" fmla="*/ 333703 h 568663"/>
                    <a:gd name="connsiteX69" fmla="*/ 160880 w 649882"/>
                    <a:gd name="connsiteY69" fmla="*/ 213540 h 568663"/>
                    <a:gd name="connsiteX70" fmla="*/ 174935 w 649882"/>
                    <a:gd name="connsiteY70" fmla="*/ 204265 h 568663"/>
                    <a:gd name="connsiteX71" fmla="*/ 160880 w 649882"/>
                    <a:gd name="connsiteY71" fmla="*/ 213540 h 568663"/>
                    <a:gd name="connsiteX72" fmla="*/ 127189 w 649882"/>
                    <a:gd name="connsiteY72" fmla="*/ 304919 h 568663"/>
                    <a:gd name="connsiteX73" fmla="*/ 96721 w 649882"/>
                    <a:gd name="connsiteY73" fmla="*/ 291275 h 568663"/>
                    <a:gd name="connsiteX74" fmla="*/ 60554 w 649882"/>
                    <a:gd name="connsiteY74" fmla="*/ 286787 h 568663"/>
                    <a:gd name="connsiteX75" fmla="*/ 4005 w 649882"/>
                    <a:gd name="connsiteY75" fmla="*/ 281162 h 568663"/>
                    <a:gd name="connsiteX76" fmla="*/ 18568 w 649882"/>
                    <a:gd name="connsiteY76" fmla="*/ 260008 h 568663"/>
                    <a:gd name="connsiteX77" fmla="*/ 43813 w 649882"/>
                    <a:gd name="connsiteY77" fmla="*/ 242474 h 568663"/>
                    <a:gd name="connsiteX78" fmla="*/ 80010 w 649882"/>
                    <a:gd name="connsiteY78" fmla="*/ 223684 h 568663"/>
                    <a:gd name="connsiteX79" fmla="*/ 133098 w 649882"/>
                    <a:gd name="connsiteY79" fmla="*/ 224940 h 568663"/>
                    <a:gd name="connsiteX80" fmla="*/ 155091 w 649882"/>
                    <a:gd name="connsiteY80" fmla="*/ 263538 h 568663"/>
                    <a:gd name="connsiteX81" fmla="*/ 148347 w 649882"/>
                    <a:gd name="connsiteY81" fmla="*/ 298905 h 568663"/>
                    <a:gd name="connsiteX82" fmla="*/ 127189 w 649882"/>
                    <a:gd name="connsiteY82" fmla="*/ 304919 h 568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649882" h="568663">
                      <a:moveTo>
                        <a:pt x="525270" y="333703"/>
                      </a:moveTo>
                      <a:cubicBezTo>
                        <a:pt x="538788" y="339268"/>
                        <a:pt x="558304" y="348603"/>
                        <a:pt x="555439" y="365868"/>
                      </a:cubicBezTo>
                      <a:cubicBezTo>
                        <a:pt x="535476" y="378165"/>
                        <a:pt x="541504" y="389924"/>
                        <a:pt x="562542" y="386334"/>
                      </a:cubicBezTo>
                      <a:cubicBezTo>
                        <a:pt x="581163" y="368591"/>
                        <a:pt x="610586" y="375383"/>
                        <a:pt x="632161" y="382803"/>
                      </a:cubicBezTo>
                      <a:cubicBezTo>
                        <a:pt x="645560" y="389685"/>
                        <a:pt x="654781" y="409612"/>
                        <a:pt x="647082" y="423017"/>
                      </a:cubicBezTo>
                      <a:cubicBezTo>
                        <a:pt x="634130" y="442914"/>
                        <a:pt x="605960" y="442346"/>
                        <a:pt x="590115" y="459999"/>
                      </a:cubicBezTo>
                      <a:cubicBezTo>
                        <a:pt x="584833" y="468676"/>
                        <a:pt x="541175" y="469873"/>
                        <a:pt x="566212" y="472745"/>
                      </a:cubicBezTo>
                      <a:cubicBezTo>
                        <a:pt x="584147" y="475199"/>
                        <a:pt x="602887" y="479178"/>
                        <a:pt x="620254" y="475229"/>
                      </a:cubicBezTo>
                      <a:cubicBezTo>
                        <a:pt x="642009" y="480914"/>
                        <a:pt x="620045" y="502128"/>
                        <a:pt x="604588" y="500482"/>
                      </a:cubicBezTo>
                      <a:cubicBezTo>
                        <a:pt x="596561" y="512510"/>
                        <a:pt x="580894" y="502517"/>
                        <a:pt x="566361" y="513198"/>
                      </a:cubicBezTo>
                      <a:cubicBezTo>
                        <a:pt x="546099" y="527381"/>
                        <a:pt x="522704" y="507274"/>
                        <a:pt x="501039" y="516579"/>
                      </a:cubicBezTo>
                      <a:cubicBezTo>
                        <a:pt x="485074" y="525436"/>
                        <a:pt x="471019" y="510236"/>
                        <a:pt x="455352" y="515592"/>
                      </a:cubicBezTo>
                      <a:cubicBezTo>
                        <a:pt x="437328" y="518764"/>
                        <a:pt x="418856" y="519183"/>
                        <a:pt x="400653" y="521217"/>
                      </a:cubicBezTo>
                      <a:cubicBezTo>
                        <a:pt x="412202" y="541563"/>
                        <a:pt x="377437" y="515592"/>
                        <a:pt x="369798" y="530044"/>
                      </a:cubicBezTo>
                      <a:cubicBezTo>
                        <a:pt x="354519" y="522564"/>
                        <a:pt x="340583" y="518913"/>
                        <a:pt x="324738" y="525017"/>
                      </a:cubicBezTo>
                      <a:cubicBezTo>
                        <a:pt x="300835" y="518913"/>
                        <a:pt x="307937" y="540785"/>
                        <a:pt x="294896" y="551198"/>
                      </a:cubicBezTo>
                      <a:cubicBezTo>
                        <a:pt x="281289" y="562239"/>
                        <a:pt x="272098" y="541534"/>
                        <a:pt x="257595" y="541952"/>
                      </a:cubicBezTo>
                      <a:cubicBezTo>
                        <a:pt x="245778" y="549104"/>
                        <a:pt x="226739" y="542820"/>
                        <a:pt x="212744" y="552754"/>
                      </a:cubicBezTo>
                      <a:cubicBezTo>
                        <a:pt x="199465" y="558379"/>
                        <a:pt x="190005" y="578336"/>
                        <a:pt x="176308" y="562957"/>
                      </a:cubicBezTo>
                      <a:cubicBezTo>
                        <a:pt x="146347" y="561102"/>
                        <a:pt x="164401" y="554759"/>
                        <a:pt x="182933" y="548355"/>
                      </a:cubicBezTo>
                      <a:cubicBezTo>
                        <a:pt x="197614" y="543239"/>
                        <a:pt x="205373" y="527441"/>
                        <a:pt x="221666" y="526094"/>
                      </a:cubicBezTo>
                      <a:cubicBezTo>
                        <a:pt x="237661" y="515532"/>
                        <a:pt x="233424" y="499375"/>
                        <a:pt x="253507" y="498268"/>
                      </a:cubicBezTo>
                      <a:cubicBezTo>
                        <a:pt x="252880" y="482230"/>
                        <a:pt x="278006" y="487945"/>
                        <a:pt x="290480" y="486718"/>
                      </a:cubicBezTo>
                      <a:cubicBezTo>
                        <a:pt x="304714" y="488454"/>
                        <a:pt x="325155" y="493181"/>
                        <a:pt x="336137" y="487077"/>
                      </a:cubicBezTo>
                      <a:cubicBezTo>
                        <a:pt x="336943" y="479747"/>
                        <a:pt x="370036" y="452968"/>
                        <a:pt x="346730" y="462782"/>
                      </a:cubicBezTo>
                      <a:cubicBezTo>
                        <a:pt x="323872" y="477413"/>
                        <a:pt x="297254" y="469424"/>
                        <a:pt x="274097" y="460149"/>
                      </a:cubicBezTo>
                      <a:cubicBezTo>
                        <a:pt x="248643" y="448988"/>
                        <a:pt x="216653" y="464427"/>
                        <a:pt x="193645" y="447223"/>
                      </a:cubicBezTo>
                      <a:cubicBezTo>
                        <a:pt x="191288" y="433220"/>
                        <a:pt x="219548" y="431873"/>
                        <a:pt x="231872" y="428911"/>
                      </a:cubicBezTo>
                      <a:cubicBezTo>
                        <a:pt x="247897" y="425321"/>
                        <a:pt x="269681" y="417242"/>
                        <a:pt x="266518" y="396956"/>
                      </a:cubicBezTo>
                      <a:cubicBezTo>
                        <a:pt x="274037" y="374575"/>
                        <a:pt x="250821" y="381337"/>
                        <a:pt x="237333" y="380409"/>
                      </a:cubicBezTo>
                      <a:cubicBezTo>
                        <a:pt x="227993" y="374246"/>
                        <a:pt x="254521" y="359614"/>
                        <a:pt x="265234" y="358477"/>
                      </a:cubicBezTo>
                      <a:cubicBezTo>
                        <a:pt x="291077" y="350698"/>
                        <a:pt x="319008" y="355096"/>
                        <a:pt x="345626" y="350788"/>
                      </a:cubicBezTo>
                      <a:cubicBezTo>
                        <a:pt x="332884" y="338071"/>
                        <a:pt x="336972" y="320986"/>
                        <a:pt x="345149" y="306953"/>
                      </a:cubicBezTo>
                      <a:cubicBezTo>
                        <a:pt x="359562" y="283196"/>
                        <a:pt x="329452" y="296122"/>
                        <a:pt x="318113" y="289869"/>
                      </a:cubicBezTo>
                      <a:cubicBezTo>
                        <a:pt x="299582" y="284543"/>
                        <a:pt x="300686" y="264974"/>
                        <a:pt x="315785" y="256237"/>
                      </a:cubicBezTo>
                      <a:cubicBezTo>
                        <a:pt x="341270" y="245257"/>
                        <a:pt x="316591" y="241875"/>
                        <a:pt x="301730" y="240589"/>
                      </a:cubicBezTo>
                      <a:cubicBezTo>
                        <a:pt x="284034" y="249894"/>
                        <a:pt x="263921" y="255041"/>
                        <a:pt x="245241" y="245376"/>
                      </a:cubicBezTo>
                      <a:cubicBezTo>
                        <a:pt x="238556" y="258841"/>
                        <a:pt x="220323" y="256387"/>
                        <a:pt x="206149" y="251091"/>
                      </a:cubicBezTo>
                      <a:cubicBezTo>
                        <a:pt x="190124" y="244179"/>
                        <a:pt x="216713" y="227543"/>
                        <a:pt x="221905" y="218178"/>
                      </a:cubicBezTo>
                      <a:cubicBezTo>
                        <a:pt x="244405" y="204684"/>
                        <a:pt x="207969" y="202111"/>
                        <a:pt x="214296" y="184278"/>
                      </a:cubicBezTo>
                      <a:cubicBezTo>
                        <a:pt x="234140" y="186552"/>
                        <a:pt x="236676" y="155883"/>
                        <a:pt x="217399" y="162675"/>
                      </a:cubicBezTo>
                      <a:cubicBezTo>
                        <a:pt x="205343" y="176618"/>
                        <a:pt x="188095" y="174882"/>
                        <a:pt x="173592" y="183530"/>
                      </a:cubicBezTo>
                      <a:cubicBezTo>
                        <a:pt x="156851" y="182542"/>
                        <a:pt x="173652" y="155374"/>
                        <a:pt x="182545" y="146906"/>
                      </a:cubicBezTo>
                      <a:cubicBezTo>
                        <a:pt x="201822" y="134968"/>
                        <a:pt x="169922" y="115789"/>
                        <a:pt x="164879" y="134399"/>
                      </a:cubicBezTo>
                      <a:cubicBezTo>
                        <a:pt x="154673" y="148672"/>
                        <a:pt x="128055" y="139217"/>
                        <a:pt x="145452" y="123418"/>
                      </a:cubicBezTo>
                      <a:cubicBezTo>
                        <a:pt x="156314" y="111929"/>
                        <a:pt x="173354" y="102594"/>
                        <a:pt x="159119" y="85479"/>
                      </a:cubicBezTo>
                      <a:cubicBezTo>
                        <a:pt x="183917" y="83654"/>
                        <a:pt x="172041" y="69082"/>
                        <a:pt x="156702" y="61422"/>
                      </a:cubicBezTo>
                      <a:cubicBezTo>
                        <a:pt x="167385" y="43380"/>
                        <a:pt x="184633" y="58460"/>
                        <a:pt x="199763" y="53583"/>
                      </a:cubicBezTo>
                      <a:cubicBezTo>
                        <a:pt x="209014" y="48167"/>
                        <a:pt x="167147" y="25128"/>
                        <a:pt x="197405" y="27701"/>
                      </a:cubicBezTo>
                      <a:cubicBezTo>
                        <a:pt x="230947" y="29646"/>
                        <a:pt x="187976" y="12382"/>
                        <a:pt x="207611" y="2717"/>
                      </a:cubicBezTo>
                      <a:cubicBezTo>
                        <a:pt x="219577" y="-7695"/>
                        <a:pt x="235304" y="15703"/>
                        <a:pt x="250344" y="8223"/>
                      </a:cubicBezTo>
                      <a:cubicBezTo>
                        <a:pt x="276872" y="5231"/>
                        <a:pt x="305042" y="-3057"/>
                        <a:pt x="331004" y="3226"/>
                      </a:cubicBezTo>
                      <a:cubicBezTo>
                        <a:pt x="347984" y="15464"/>
                        <a:pt x="313816" y="22944"/>
                        <a:pt x="304296" y="27971"/>
                      </a:cubicBezTo>
                      <a:cubicBezTo>
                        <a:pt x="287347" y="36438"/>
                        <a:pt x="262758" y="39191"/>
                        <a:pt x="257118" y="60375"/>
                      </a:cubicBezTo>
                      <a:cubicBezTo>
                        <a:pt x="272337" y="72643"/>
                        <a:pt x="295046" y="64175"/>
                        <a:pt x="313308" y="64355"/>
                      </a:cubicBezTo>
                      <a:cubicBezTo>
                        <a:pt x="341001" y="65133"/>
                        <a:pt x="368455" y="67377"/>
                        <a:pt x="396207" y="64654"/>
                      </a:cubicBezTo>
                      <a:cubicBezTo>
                        <a:pt x="418469" y="73810"/>
                        <a:pt x="400713" y="85090"/>
                        <a:pt x="392716" y="98345"/>
                      </a:cubicBezTo>
                      <a:cubicBezTo>
                        <a:pt x="396476" y="111869"/>
                        <a:pt x="372573" y="121414"/>
                        <a:pt x="365530" y="133173"/>
                      </a:cubicBezTo>
                      <a:cubicBezTo>
                        <a:pt x="361711" y="145081"/>
                        <a:pt x="326170" y="144243"/>
                        <a:pt x="334675" y="148821"/>
                      </a:cubicBezTo>
                      <a:cubicBezTo>
                        <a:pt x="350819" y="153968"/>
                        <a:pt x="367291" y="158905"/>
                        <a:pt x="341508" y="163931"/>
                      </a:cubicBezTo>
                      <a:cubicBezTo>
                        <a:pt x="325036" y="165936"/>
                        <a:pt x="311608" y="174434"/>
                        <a:pt x="293852" y="170394"/>
                      </a:cubicBezTo>
                      <a:cubicBezTo>
                        <a:pt x="266219" y="167432"/>
                        <a:pt x="298597" y="179819"/>
                        <a:pt x="309369" y="178293"/>
                      </a:cubicBezTo>
                      <a:cubicBezTo>
                        <a:pt x="330199" y="185953"/>
                        <a:pt x="349267" y="162914"/>
                        <a:pt x="369410" y="176468"/>
                      </a:cubicBezTo>
                      <a:cubicBezTo>
                        <a:pt x="387255" y="177456"/>
                        <a:pt x="399132" y="189604"/>
                        <a:pt x="412411" y="199747"/>
                      </a:cubicBezTo>
                      <a:cubicBezTo>
                        <a:pt x="433329" y="202470"/>
                        <a:pt x="424109" y="221589"/>
                        <a:pt x="433210" y="234784"/>
                      </a:cubicBezTo>
                      <a:cubicBezTo>
                        <a:pt x="438820" y="253844"/>
                        <a:pt x="455889" y="265244"/>
                        <a:pt x="475495" y="264915"/>
                      </a:cubicBezTo>
                      <a:cubicBezTo>
                        <a:pt x="491848" y="270211"/>
                        <a:pt x="502083" y="288343"/>
                        <a:pt x="516735" y="297798"/>
                      </a:cubicBezTo>
                      <a:cubicBezTo>
                        <a:pt x="532283" y="307881"/>
                        <a:pt x="509842" y="329424"/>
                        <a:pt x="525300" y="333852"/>
                      </a:cubicBezTo>
                      <a:lnTo>
                        <a:pt x="525270" y="333703"/>
                      </a:lnTo>
                      <a:close/>
                      <a:moveTo>
                        <a:pt x="160880" y="213540"/>
                      </a:moveTo>
                      <a:cubicBezTo>
                        <a:pt x="146586" y="198430"/>
                        <a:pt x="178904" y="179041"/>
                        <a:pt x="174935" y="204265"/>
                      </a:cubicBezTo>
                      <a:cubicBezTo>
                        <a:pt x="174577" y="208454"/>
                        <a:pt x="165893" y="215336"/>
                        <a:pt x="160880" y="213540"/>
                      </a:cubicBezTo>
                      <a:close/>
                      <a:moveTo>
                        <a:pt x="127189" y="304919"/>
                      </a:moveTo>
                      <a:cubicBezTo>
                        <a:pt x="125279" y="285261"/>
                        <a:pt x="86277" y="310245"/>
                        <a:pt x="96721" y="291275"/>
                      </a:cubicBezTo>
                      <a:cubicBezTo>
                        <a:pt x="83442" y="288193"/>
                        <a:pt x="68820" y="264286"/>
                        <a:pt x="60554" y="286787"/>
                      </a:cubicBezTo>
                      <a:cubicBezTo>
                        <a:pt x="42351" y="296840"/>
                        <a:pt x="19910" y="294746"/>
                        <a:pt x="4005" y="281162"/>
                      </a:cubicBezTo>
                      <a:cubicBezTo>
                        <a:pt x="-14735" y="264915"/>
                        <a:pt x="39546" y="269253"/>
                        <a:pt x="18568" y="260008"/>
                      </a:cubicBezTo>
                      <a:cubicBezTo>
                        <a:pt x="305" y="250343"/>
                        <a:pt x="44052" y="260187"/>
                        <a:pt x="43813" y="242474"/>
                      </a:cubicBezTo>
                      <a:cubicBezTo>
                        <a:pt x="44380" y="225569"/>
                        <a:pt x="66075" y="228531"/>
                        <a:pt x="80010" y="223684"/>
                      </a:cubicBezTo>
                      <a:cubicBezTo>
                        <a:pt x="98035" y="218208"/>
                        <a:pt x="115462" y="227723"/>
                        <a:pt x="133098" y="224940"/>
                      </a:cubicBezTo>
                      <a:cubicBezTo>
                        <a:pt x="143304" y="234156"/>
                        <a:pt x="157806" y="248757"/>
                        <a:pt x="155091" y="263538"/>
                      </a:cubicBezTo>
                      <a:cubicBezTo>
                        <a:pt x="161059" y="275806"/>
                        <a:pt x="166759" y="290826"/>
                        <a:pt x="148347" y="298905"/>
                      </a:cubicBezTo>
                      <a:cubicBezTo>
                        <a:pt x="142378" y="302884"/>
                        <a:pt x="134142" y="304560"/>
                        <a:pt x="127189" y="304919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0" name="Serbest Form 709">
                  <a:extLst>
                    <a:ext uri="{FF2B5EF4-FFF2-40B4-BE49-F238E27FC236}">
                      <a16:creationId xmlns:a16="http://schemas.microsoft.com/office/drawing/2014/main" id="{36A32952-2BCC-CB09-A94E-89B920BFBD73}"/>
                    </a:ext>
                  </a:extLst>
                </p:cNvPr>
                <p:cNvSpPr/>
                <p:nvPr/>
              </p:nvSpPr>
              <p:spPr>
                <a:xfrm>
                  <a:off x="5424526" y="3189839"/>
                  <a:ext cx="293244" cy="252591"/>
                </a:xfrm>
                <a:custGeom>
                  <a:avLst/>
                  <a:gdLst>
                    <a:gd name="connsiteX0" fmla="*/ 283318 w 293244"/>
                    <a:gd name="connsiteY0" fmla="*/ 84825 h 252591"/>
                    <a:gd name="connsiteX1" fmla="*/ 283795 w 293244"/>
                    <a:gd name="connsiteY1" fmla="*/ 115434 h 252591"/>
                    <a:gd name="connsiteX2" fmla="*/ 292330 w 293244"/>
                    <a:gd name="connsiteY2" fmla="*/ 163966 h 252591"/>
                    <a:gd name="connsiteX3" fmla="*/ 267472 w 293244"/>
                    <a:gd name="connsiteY3" fmla="*/ 201337 h 252591"/>
                    <a:gd name="connsiteX4" fmla="*/ 225247 w 293244"/>
                    <a:gd name="connsiteY4" fmla="*/ 207949 h 252591"/>
                    <a:gd name="connsiteX5" fmla="*/ 149152 w 293244"/>
                    <a:gd name="connsiteY5" fmla="*/ 228236 h 252591"/>
                    <a:gd name="connsiteX6" fmla="*/ 105584 w 293244"/>
                    <a:gd name="connsiteY6" fmla="*/ 242418 h 252591"/>
                    <a:gd name="connsiteX7" fmla="*/ 43694 w 293244"/>
                    <a:gd name="connsiteY7" fmla="*/ 252591 h 252591"/>
                    <a:gd name="connsiteX8" fmla="*/ 21552 w 293244"/>
                    <a:gd name="connsiteY8" fmla="*/ 230569 h 252591"/>
                    <a:gd name="connsiteX9" fmla="*/ 28803 w 293244"/>
                    <a:gd name="connsiteY9" fmla="*/ 208787 h 252591"/>
                    <a:gd name="connsiteX10" fmla="*/ 11167 w 293244"/>
                    <a:gd name="connsiteY10" fmla="*/ 201516 h 252591"/>
                    <a:gd name="connsiteX11" fmla="*/ 47752 w 293244"/>
                    <a:gd name="connsiteY11" fmla="*/ 187304 h 252591"/>
                    <a:gd name="connsiteX12" fmla="*/ 88575 w 293244"/>
                    <a:gd name="connsiteY12" fmla="*/ 170877 h 252591"/>
                    <a:gd name="connsiteX13" fmla="*/ 65955 w 293244"/>
                    <a:gd name="connsiteY13" fmla="*/ 162739 h 252591"/>
                    <a:gd name="connsiteX14" fmla="*/ 93409 w 293244"/>
                    <a:gd name="connsiteY14" fmla="*/ 140597 h 252591"/>
                    <a:gd name="connsiteX15" fmla="*/ 78250 w 293244"/>
                    <a:gd name="connsiteY15" fmla="*/ 129945 h 252591"/>
                    <a:gd name="connsiteX16" fmla="*/ 34174 w 293244"/>
                    <a:gd name="connsiteY16" fmla="*/ 127312 h 252591"/>
                    <a:gd name="connsiteX17" fmla="*/ 26923 w 293244"/>
                    <a:gd name="connsiteY17" fmla="*/ 109300 h 252591"/>
                    <a:gd name="connsiteX18" fmla="*/ 47036 w 293244"/>
                    <a:gd name="connsiteY18" fmla="*/ 88206 h 252591"/>
                    <a:gd name="connsiteX19" fmla="*/ 25461 w 293244"/>
                    <a:gd name="connsiteY19" fmla="*/ 70074 h 252591"/>
                    <a:gd name="connsiteX20" fmla="*/ 66582 w 293244"/>
                    <a:gd name="connsiteY20" fmla="*/ 65915 h 252591"/>
                    <a:gd name="connsiteX21" fmla="*/ 125220 w 293244"/>
                    <a:gd name="connsiteY21" fmla="*/ 68488 h 252591"/>
                    <a:gd name="connsiteX22" fmla="*/ 148615 w 293244"/>
                    <a:gd name="connsiteY22" fmla="*/ 42636 h 252591"/>
                    <a:gd name="connsiteX23" fmla="*/ 111284 w 293244"/>
                    <a:gd name="connsiteY23" fmla="*/ 37968 h 252591"/>
                    <a:gd name="connsiteX24" fmla="*/ 141035 w 293244"/>
                    <a:gd name="connsiteY24" fmla="*/ 9813 h 252591"/>
                    <a:gd name="connsiteX25" fmla="*/ 182067 w 293244"/>
                    <a:gd name="connsiteY25" fmla="*/ 807 h 252591"/>
                    <a:gd name="connsiteX26" fmla="*/ 194928 w 293244"/>
                    <a:gd name="connsiteY26" fmla="*/ 28663 h 252591"/>
                    <a:gd name="connsiteX27" fmla="*/ 181739 w 293244"/>
                    <a:gd name="connsiteY27" fmla="*/ 43624 h 252591"/>
                    <a:gd name="connsiteX28" fmla="*/ 167803 w 293244"/>
                    <a:gd name="connsiteY28" fmla="*/ 66304 h 252591"/>
                    <a:gd name="connsiteX29" fmla="*/ 214325 w 293244"/>
                    <a:gd name="connsiteY29" fmla="*/ 67441 h 252591"/>
                    <a:gd name="connsiteX30" fmla="*/ 251806 w 293244"/>
                    <a:gd name="connsiteY30" fmla="*/ 70672 h 252591"/>
                    <a:gd name="connsiteX31" fmla="*/ 282393 w 293244"/>
                    <a:gd name="connsiteY31" fmla="*/ 83269 h 252591"/>
                    <a:gd name="connsiteX32" fmla="*/ 283318 w 293244"/>
                    <a:gd name="connsiteY32" fmla="*/ 84735 h 252591"/>
                    <a:gd name="connsiteX33" fmla="*/ 283318 w 293244"/>
                    <a:gd name="connsiteY33" fmla="*/ 84825 h 252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93244" h="252591">
                      <a:moveTo>
                        <a:pt x="283318" y="84825"/>
                      </a:moveTo>
                      <a:cubicBezTo>
                        <a:pt x="256371" y="83299"/>
                        <a:pt x="280752" y="101161"/>
                        <a:pt x="283795" y="115434"/>
                      </a:cubicBezTo>
                      <a:cubicBezTo>
                        <a:pt x="287555" y="131052"/>
                        <a:pt x="296030" y="147808"/>
                        <a:pt x="292330" y="163966"/>
                      </a:cubicBezTo>
                      <a:cubicBezTo>
                        <a:pt x="278334" y="172134"/>
                        <a:pt x="275141" y="190625"/>
                        <a:pt x="267472" y="201337"/>
                      </a:cubicBezTo>
                      <a:cubicBezTo>
                        <a:pt x="251716" y="198255"/>
                        <a:pt x="237840" y="202414"/>
                        <a:pt x="225247" y="207949"/>
                      </a:cubicBezTo>
                      <a:cubicBezTo>
                        <a:pt x="198062" y="206932"/>
                        <a:pt x="172518" y="214831"/>
                        <a:pt x="149152" y="228236"/>
                      </a:cubicBezTo>
                      <a:cubicBezTo>
                        <a:pt x="135962" y="237631"/>
                        <a:pt x="121579" y="242358"/>
                        <a:pt x="105584" y="242418"/>
                      </a:cubicBezTo>
                      <a:cubicBezTo>
                        <a:pt x="85979" y="251215"/>
                        <a:pt x="64732" y="251394"/>
                        <a:pt x="43694" y="252591"/>
                      </a:cubicBezTo>
                      <a:cubicBezTo>
                        <a:pt x="49871" y="234190"/>
                        <a:pt x="40441" y="222072"/>
                        <a:pt x="21552" y="230569"/>
                      </a:cubicBezTo>
                      <a:cubicBezTo>
                        <a:pt x="-5156" y="222401"/>
                        <a:pt x="36920" y="206842"/>
                        <a:pt x="28803" y="208787"/>
                      </a:cubicBezTo>
                      <a:cubicBezTo>
                        <a:pt x="15852" y="212018"/>
                        <a:pt x="-17182" y="204448"/>
                        <a:pt x="11167" y="201516"/>
                      </a:cubicBezTo>
                      <a:cubicBezTo>
                        <a:pt x="25013" y="200858"/>
                        <a:pt x="47901" y="208278"/>
                        <a:pt x="47752" y="187304"/>
                      </a:cubicBezTo>
                      <a:cubicBezTo>
                        <a:pt x="54586" y="171356"/>
                        <a:pt x="83561" y="187543"/>
                        <a:pt x="88575" y="170877"/>
                      </a:cubicBezTo>
                      <a:cubicBezTo>
                        <a:pt x="82189" y="166838"/>
                        <a:pt x="43276" y="180901"/>
                        <a:pt x="65955" y="162739"/>
                      </a:cubicBezTo>
                      <a:cubicBezTo>
                        <a:pt x="60703" y="152715"/>
                        <a:pt x="76847" y="135900"/>
                        <a:pt x="93409" y="140597"/>
                      </a:cubicBezTo>
                      <a:cubicBezTo>
                        <a:pt x="115282" y="132100"/>
                        <a:pt x="88157" y="131052"/>
                        <a:pt x="78250" y="129945"/>
                      </a:cubicBezTo>
                      <a:cubicBezTo>
                        <a:pt x="63210" y="129975"/>
                        <a:pt x="48647" y="122974"/>
                        <a:pt x="34174" y="127312"/>
                      </a:cubicBezTo>
                      <a:cubicBezTo>
                        <a:pt x="14449" y="127372"/>
                        <a:pt x="30056" y="109839"/>
                        <a:pt x="26923" y="109300"/>
                      </a:cubicBezTo>
                      <a:cubicBezTo>
                        <a:pt x="44559" y="111993"/>
                        <a:pt x="47215" y="92365"/>
                        <a:pt x="47036" y="88206"/>
                      </a:cubicBezTo>
                      <a:cubicBezTo>
                        <a:pt x="33309" y="82640"/>
                        <a:pt x="7974" y="91587"/>
                        <a:pt x="25461" y="70074"/>
                      </a:cubicBezTo>
                      <a:cubicBezTo>
                        <a:pt x="36472" y="55891"/>
                        <a:pt x="51900" y="62982"/>
                        <a:pt x="66582" y="65915"/>
                      </a:cubicBezTo>
                      <a:cubicBezTo>
                        <a:pt x="85829" y="60978"/>
                        <a:pt x="105763" y="67560"/>
                        <a:pt x="125220" y="68488"/>
                      </a:cubicBezTo>
                      <a:cubicBezTo>
                        <a:pt x="107136" y="49608"/>
                        <a:pt x="145213" y="58375"/>
                        <a:pt x="148615" y="42636"/>
                      </a:cubicBezTo>
                      <a:cubicBezTo>
                        <a:pt x="148018" y="34677"/>
                        <a:pt x="112627" y="44312"/>
                        <a:pt x="111284" y="37968"/>
                      </a:cubicBezTo>
                      <a:cubicBezTo>
                        <a:pt x="128681" y="35276"/>
                        <a:pt x="133814" y="25641"/>
                        <a:pt x="141035" y="9813"/>
                      </a:cubicBezTo>
                      <a:cubicBezTo>
                        <a:pt x="153002" y="4906"/>
                        <a:pt x="170429" y="-2455"/>
                        <a:pt x="182067" y="807"/>
                      </a:cubicBezTo>
                      <a:cubicBezTo>
                        <a:pt x="190154" y="13822"/>
                        <a:pt x="215101" y="11099"/>
                        <a:pt x="194928" y="28663"/>
                      </a:cubicBezTo>
                      <a:cubicBezTo>
                        <a:pt x="185558" y="38477"/>
                        <a:pt x="153061" y="31895"/>
                        <a:pt x="181739" y="43624"/>
                      </a:cubicBezTo>
                      <a:cubicBezTo>
                        <a:pt x="166579" y="45927"/>
                        <a:pt x="144437" y="54904"/>
                        <a:pt x="167803" y="66304"/>
                      </a:cubicBezTo>
                      <a:cubicBezTo>
                        <a:pt x="182336" y="74442"/>
                        <a:pt x="199435" y="75908"/>
                        <a:pt x="214325" y="67441"/>
                      </a:cubicBezTo>
                      <a:cubicBezTo>
                        <a:pt x="224412" y="46616"/>
                        <a:pt x="237482" y="64867"/>
                        <a:pt x="251806" y="70672"/>
                      </a:cubicBezTo>
                      <a:cubicBezTo>
                        <a:pt x="242167" y="89881"/>
                        <a:pt x="278782" y="66214"/>
                        <a:pt x="282393" y="83269"/>
                      </a:cubicBezTo>
                      <a:lnTo>
                        <a:pt x="283318" y="84735"/>
                      </a:lnTo>
                      <a:lnTo>
                        <a:pt x="283318" y="84825"/>
                      </a:ln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1" name="Serbest Form 710">
                  <a:extLst>
                    <a:ext uri="{FF2B5EF4-FFF2-40B4-BE49-F238E27FC236}">
                      <a16:creationId xmlns:a16="http://schemas.microsoft.com/office/drawing/2014/main" id="{3ADB8636-5529-1B2F-3FD3-97B880D2153B}"/>
                    </a:ext>
                  </a:extLst>
                </p:cNvPr>
                <p:cNvSpPr/>
                <p:nvPr/>
              </p:nvSpPr>
              <p:spPr>
                <a:xfrm>
                  <a:off x="5505341" y="3954043"/>
                  <a:ext cx="822286" cy="512888"/>
                </a:xfrm>
                <a:custGeom>
                  <a:avLst/>
                  <a:gdLst>
                    <a:gd name="connsiteX0" fmla="*/ 30141 w 822286"/>
                    <a:gd name="connsiteY0" fmla="*/ 122981 h 512888"/>
                    <a:gd name="connsiteX1" fmla="*/ 36049 w 822286"/>
                    <a:gd name="connsiteY1" fmla="*/ 81390 h 512888"/>
                    <a:gd name="connsiteX2" fmla="*/ 867 w 822286"/>
                    <a:gd name="connsiteY2" fmla="*/ 55748 h 512888"/>
                    <a:gd name="connsiteX3" fmla="*/ 40496 w 822286"/>
                    <a:gd name="connsiteY3" fmla="*/ 26755 h 512888"/>
                    <a:gd name="connsiteX4" fmla="*/ 71321 w 822286"/>
                    <a:gd name="connsiteY4" fmla="*/ 6887 h 512888"/>
                    <a:gd name="connsiteX5" fmla="*/ 158338 w 822286"/>
                    <a:gd name="connsiteY5" fmla="*/ 13949 h 512888"/>
                    <a:gd name="connsiteX6" fmla="*/ 230554 w 822286"/>
                    <a:gd name="connsiteY6" fmla="*/ 3327 h 512888"/>
                    <a:gd name="connsiteX7" fmla="*/ 387488 w 822286"/>
                    <a:gd name="connsiteY7" fmla="*/ 24152 h 512888"/>
                    <a:gd name="connsiteX8" fmla="*/ 437532 w 822286"/>
                    <a:gd name="connsiteY8" fmla="*/ 17120 h 512888"/>
                    <a:gd name="connsiteX9" fmla="*/ 482294 w 822286"/>
                    <a:gd name="connsiteY9" fmla="*/ 27952 h 512888"/>
                    <a:gd name="connsiteX10" fmla="*/ 511747 w 822286"/>
                    <a:gd name="connsiteY10" fmla="*/ 44947 h 512888"/>
                    <a:gd name="connsiteX11" fmla="*/ 551824 w 822286"/>
                    <a:gd name="connsiteY11" fmla="*/ 56376 h 512888"/>
                    <a:gd name="connsiteX12" fmla="*/ 589364 w 822286"/>
                    <a:gd name="connsiteY12" fmla="*/ 64246 h 512888"/>
                    <a:gd name="connsiteX13" fmla="*/ 627083 w 822286"/>
                    <a:gd name="connsiteY13" fmla="*/ 75197 h 512888"/>
                    <a:gd name="connsiteX14" fmla="*/ 663399 w 822286"/>
                    <a:gd name="connsiteY14" fmla="*/ 64276 h 512888"/>
                    <a:gd name="connsiteX15" fmla="*/ 703804 w 822286"/>
                    <a:gd name="connsiteY15" fmla="*/ 82378 h 512888"/>
                    <a:gd name="connsiteX16" fmla="*/ 738032 w 822286"/>
                    <a:gd name="connsiteY16" fmla="*/ 92820 h 512888"/>
                    <a:gd name="connsiteX17" fmla="*/ 781391 w 822286"/>
                    <a:gd name="connsiteY17" fmla="*/ 96441 h 512888"/>
                    <a:gd name="connsiteX18" fmla="*/ 818752 w 822286"/>
                    <a:gd name="connsiteY18" fmla="*/ 96411 h 512888"/>
                    <a:gd name="connsiteX19" fmla="*/ 809531 w 822286"/>
                    <a:gd name="connsiteY19" fmla="*/ 130820 h 512888"/>
                    <a:gd name="connsiteX20" fmla="*/ 751998 w 822286"/>
                    <a:gd name="connsiteY20" fmla="*/ 162237 h 512888"/>
                    <a:gd name="connsiteX21" fmla="*/ 668592 w 822286"/>
                    <a:gd name="connsiteY21" fmla="*/ 184408 h 512888"/>
                    <a:gd name="connsiteX22" fmla="*/ 653343 w 822286"/>
                    <a:gd name="connsiteY22" fmla="*/ 207836 h 512888"/>
                    <a:gd name="connsiteX23" fmla="*/ 619891 w 822286"/>
                    <a:gd name="connsiteY23" fmla="*/ 241437 h 512888"/>
                    <a:gd name="connsiteX24" fmla="*/ 587812 w 822286"/>
                    <a:gd name="connsiteY24" fmla="*/ 286169 h 512888"/>
                    <a:gd name="connsiteX25" fmla="*/ 619891 w 822286"/>
                    <a:gd name="connsiteY25" fmla="*/ 325844 h 512888"/>
                    <a:gd name="connsiteX26" fmla="*/ 593303 w 822286"/>
                    <a:gd name="connsiteY26" fmla="*/ 348913 h 512888"/>
                    <a:gd name="connsiteX27" fmla="*/ 563969 w 822286"/>
                    <a:gd name="connsiteY27" fmla="*/ 381737 h 512888"/>
                    <a:gd name="connsiteX28" fmla="*/ 545139 w 822286"/>
                    <a:gd name="connsiteY28" fmla="*/ 410521 h 512888"/>
                    <a:gd name="connsiteX29" fmla="*/ 487158 w 822286"/>
                    <a:gd name="connsiteY29" fmla="*/ 446097 h 512888"/>
                    <a:gd name="connsiteX30" fmla="*/ 452512 w 822286"/>
                    <a:gd name="connsiteY30" fmla="*/ 459950 h 512888"/>
                    <a:gd name="connsiteX31" fmla="*/ 409063 w 822286"/>
                    <a:gd name="connsiteY31" fmla="*/ 465336 h 512888"/>
                    <a:gd name="connsiteX32" fmla="*/ 316974 w 822286"/>
                    <a:gd name="connsiteY32" fmla="*/ 468088 h 512888"/>
                    <a:gd name="connsiteX33" fmla="*/ 268004 w 822286"/>
                    <a:gd name="connsiteY33" fmla="*/ 487268 h 512888"/>
                    <a:gd name="connsiteX34" fmla="*/ 250189 w 822286"/>
                    <a:gd name="connsiteY34" fmla="*/ 510157 h 512888"/>
                    <a:gd name="connsiteX35" fmla="*/ 201130 w 822286"/>
                    <a:gd name="connsiteY35" fmla="*/ 493432 h 512888"/>
                    <a:gd name="connsiteX36" fmla="*/ 186270 w 822286"/>
                    <a:gd name="connsiteY36" fmla="*/ 459860 h 512888"/>
                    <a:gd name="connsiteX37" fmla="*/ 126826 w 822286"/>
                    <a:gd name="connsiteY37" fmla="*/ 433500 h 512888"/>
                    <a:gd name="connsiteX38" fmla="*/ 129482 w 822286"/>
                    <a:gd name="connsiteY38" fmla="*/ 400677 h 512888"/>
                    <a:gd name="connsiteX39" fmla="*/ 153832 w 822286"/>
                    <a:gd name="connsiteY39" fmla="*/ 370008 h 512888"/>
                    <a:gd name="connsiteX40" fmla="*/ 128825 w 822286"/>
                    <a:gd name="connsiteY40" fmla="*/ 348255 h 512888"/>
                    <a:gd name="connsiteX41" fmla="*/ 149416 w 822286"/>
                    <a:gd name="connsiteY41" fmla="*/ 311632 h 512888"/>
                    <a:gd name="connsiteX42" fmla="*/ 126110 w 822286"/>
                    <a:gd name="connsiteY42" fmla="*/ 278180 h 512888"/>
                    <a:gd name="connsiteX43" fmla="*/ 158905 w 822286"/>
                    <a:gd name="connsiteY43" fmla="*/ 257026 h 512888"/>
                    <a:gd name="connsiteX44" fmla="*/ 159592 w 822286"/>
                    <a:gd name="connsiteY44" fmla="*/ 188567 h 512888"/>
                    <a:gd name="connsiteX45" fmla="*/ 192745 w 822286"/>
                    <a:gd name="connsiteY45" fmla="*/ 163733 h 512888"/>
                    <a:gd name="connsiteX46" fmla="*/ 190865 w 822286"/>
                    <a:gd name="connsiteY46" fmla="*/ 137552 h 512888"/>
                    <a:gd name="connsiteX47" fmla="*/ 151982 w 822286"/>
                    <a:gd name="connsiteY47" fmla="*/ 120018 h 512888"/>
                    <a:gd name="connsiteX48" fmla="*/ 88898 w 822286"/>
                    <a:gd name="connsiteY48" fmla="*/ 122891 h 512888"/>
                    <a:gd name="connsiteX49" fmla="*/ 46434 w 822286"/>
                    <a:gd name="connsiteY49" fmla="*/ 118253 h 512888"/>
                    <a:gd name="connsiteX50" fmla="*/ 30141 w 822286"/>
                    <a:gd name="connsiteY50" fmla="*/ 122981 h 512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822286" h="512888">
                      <a:moveTo>
                        <a:pt x="30141" y="122981"/>
                      </a:moveTo>
                      <a:cubicBezTo>
                        <a:pt x="16473" y="107841"/>
                        <a:pt x="48344" y="93598"/>
                        <a:pt x="36049" y="81390"/>
                      </a:cubicBezTo>
                      <a:cubicBezTo>
                        <a:pt x="28141" y="65921"/>
                        <a:pt x="17011" y="58710"/>
                        <a:pt x="867" y="55748"/>
                      </a:cubicBezTo>
                      <a:cubicBezTo>
                        <a:pt x="-5400" y="34415"/>
                        <a:pt x="23814" y="25678"/>
                        <a:pt x="40496" y="26755"/>
                      </a:cubicBezTo>
                      <a:cubicBezTo>
                        <a:pt x="57595" y="29807"/>
                        <a:pt x="69471" y="23134"/>
                        <a:pt x="71321" y="6887"/>
                      </a:cubicBezTo>
                      <a:cubicBezTo>
                        <a:pt x="99163" y="-12472"/>
                        <a:pt x="128915" y="15265"/>
                        <a:pt x="158338" y="13949"/>
                      </a:cubicBezTo>
                      <a:cubicBezTo>
                        <a:pt x="183315" y="17419"/>
                        <a:pt x="206293" y="-533"/>
                        <a:pt x="230554" y="3327"/>
                      </a:cubicBezTo>
                      <a:cubicBezTo>
                        <a:pt x="279344" y="27652"/>
                        <a:pt x="335803" y="12423"/>
                        <a:pt x="387488" y="24152"/>
                      </a:cubicBezTo>
                      <a:cubicBezTo>
                        <a:pt x="404199" y="20082"/>
                        <a:pt x="420522" y="4942"/>
                        <a:pt x="437532" y="17120"/>
                      </a:cubicBezTo>
                      <a:cubicBezTo>
                        <a:pt x="450752" y="28131"/>
                        <a:pt x="466329" y="27443"/>
                        <a:pt x="482294" y="27952"/>
                      </a:cubicBezTo>
                      <a:cubicBezTo>
                        <a:pt x="490410" y="38095"/>
                        <a:pt x="525653" y="29418"/>
                        <a:pt x="511747" y="44947"/>
                      </a:cubicBezTo>
                      <a:cubicBezTo>
                        <a:pt x="517626" y="51948"/>
                        <a:pt x="538843" y="48328"/>
                        <a:pt x="551824" y="56376"/>
                      </a:cubicBezTo>
                      <a:cubicBezTo>
                        <a:pt x="565909" y="56137"/>
                        <a:pt x="574115" y="72055"/>
                        <a:pt x="589364" y="64246"/>
                      </a:cubicBezTo>
                      <a:cubicBezTo>
                        <a:pt x="600703" y="74179"/>
                        <a:pt x="617504" y="68913"/>
                        <a:pt x="627083" y="75197"/>
                      </a:cubicBezTo>
                      <a:cubicBezTo>
                        <a:pt x="648330" y="77471"/>
                        <a:pt x="650478" y="67627"/>
                        <a:pt x="663399" y="64276"/>
                      </a:cubicBezTo>
                      <a:cubicBezTo>
                        <a:pt x="676142" y="70918"/>
                        <a:pt x="700940" y="65143"/>
                        <a:pt x="703804" y="82378"/>
                      </a:cubicBezTo>
                      <a:cubicBezTo>
                        <a:pt x="704819" y="101108"/>
                        <a:pt x="731646" y="78309"/>
                        <a:pt x="738032" y="92820"/>
                      </a:cubicBezTo>
                      <a:cubicBezTo>
                        <a:pt x="750834" y="93478"/>
                        <a:pt x="766023" y="92132"/>
                        <a:pt x="781391" y="96441"/>
                      </a:cubicBezTo>
                      <a:cubicBezTo>
                        <a:pt x="788613" y="92342"/>
                        <a:pt x="815888" y="81061"/>
                        <a:pt x="818752" y="96411"/>
                      </a:cubicBezTo>
                      <a:cubicBezTo>
                        <a:pt x="819260" y="109127"/>
                        <a:pt x="830689" y="126631"/>
                        <a:pt x="809531" y="130820"/>
                      </a:cubicBezTo>
                      <a:cubicBezTo>
                        <a:pt x="791328" y="143117"/>
                        <a:pt x="765128" y="143686"/>
                        <a:pt x="751998" y="162237"/>
                      </a:cubicBezTo>
                      <a:cubicBezTo>
                        <a:pt x="724305" y="169059"/>
                        <a:pt x="692853" y="168969"/>
                        <a:pt x="668592" y="184408"/>
                      </a:cubicBezTo>
                      <a:cubicBezTo>
                        <a:pt x="651791" y="194910"/>
                        <a:pt x="681036" y="207028"/>
                        <a:pt x="653343" y="207836"/>
                      </a:cubicBezTo>
                      <a:cubicBezTo>
                        <a:pt x="638124" y="212624"/>
                        <a:pt x="634215" y="233538"/>
                        <a:pt x="619891" y="241437"/>
                      </a:cubicBezTo>
                      <a:cubicBezTo>
                        <a:pt x="603240" y="251760"/>
                        <a:pt x="596764" y="269743"/>
                        <a:pt x="587812" y="286169"/>
                      </a:cubicBezTo>
                      <a:cubicBezTo>
                        <a:pt x="594526" y="302656"/>
                        <a:pt x="599659" y="322344"/>
                        <a:pt x="619891" y="325844"/>
                      </a:cubicBezTo>
                      <a:cubicBezTo>
                        <a:pt x="633857" y="337065"/>
                        <a:pt x="601002" y="341882"/>
                        <a:pt x="593303" y="348913"/>
                      </a:cubicBezTo>
                      <a:cubicBezTo>
                        <a:pt x="580590" y="357022"/>
                        <a:pt x="571996" y="369409"/>
                        <a:pt x="563969" y="381737"/>
                      </a:cubicBezTo>
                      <a:cubicBezTo>
                        <a:pt x="550600" y="393585"/>
                        <a:pt x="569221" y="414081"/>
                        <a:pt x="545139" y="410521"/>
                      </a:cubicBezTo>
                      <a:cubicBezTo>
                        <a:pt x="521236" y="408935"/>
                        <a:pt x="491007" y="419168"/>
                        <a:pt x="487158" y="446097"/>
                      </a:cubicBezTo>
                      <a:cubicBezTo>
                        <a:pt x="480205" y="459860"/>
                        <a:pt x="465016" y="469405"/>
                        <a:pt x="452512" y="459950"/>
                      </a:cubicBezTo>
                      <a:cubicBezTo>
                        <a:pt x="435950" y="460339"/>
                        <a:pt x="425625" y="474312"/>
                        <a:pt x="409063" y="465336"/>
                      </a:cubicBezTo>
                      <a:cubicBezTo>
                        <a:pt x="378566" y="466772"/>
                        <a:pt x="346576" y="464049"/>
                        <a:pt x="316974" y="468088"/>
                      </a:cubicBezTo>
                      <a:cubicBezTo>
                        <a:pt x="304023" y="482331"/>
                        <a:pt x="286237" y="485233"/>
                        <a:pt x="268004" y="487268"/>
                      </a:cubicBezTo>
                      <a:cubicBezTo>
                        <a:pt x="257202" y="503635"/>
                        <a:pt x="253054" y="505879"/>
                        <a:pt x="250189" y="510157"/>
                      </a:cubicBezTo>
                      <a:cubicBezTo>
                        <a:pt x="232643" y="519373"/>
                        <a:pt x="214499" y="503096"/>
                        <a:pt x="201130" y="493432"/>
                      </a:cubicBezTo>
                      <a:cubicBezTo>
                        <a:pt x="200355" y="476287"/>
                        <a:pt x="179227" y="473474"/>
                        <a:pt x="186270" y="459860"/>
                      </a:cubicBezTo>
                      <a:cubicBezTo>
                        <a:pt x="172990" y="441549"/>
                        <a:pt x="148371" y="434278"/>
                        <a:pt x="126826" y="433500"/>
                      </a:cubicBezTo>
                      <a:cubicBezTo>
                        <a:pt x="107698" y="438676"/>
                        <a:pt x="126856" y="409892"/>
                        <a:pt x="129482" y="400677"/>
                      </a:cubicBezTo>
                      <a:cubicBezTo>
                        <a:pt x="131750" y="387033"/>
                        <a:pt x="168812" y="380689"/>
                        <a:pt x="153832" y="370008"/>
                      </a:cubicBezTo>
                      <a:cubicBezTo>
                        <a:pt x="144373" y="358997"/>
                        <a:pt x="113159" y="370068"/>
                        <a:pt x="128825" y="348255"/>
                      </a:cubicBezTo>
                      <a:cubicBezTo>
                        <a:pt x="133152" y="335270"/>
                        <a:pt x="159293" y="323600"/>
                        <a:pt x="149416" y="311632"/>
                      </a:cubicBezTo>
                      <a:cubicBezTo>
                        <a:pt x="144969" y="300023"/>
                        <a:pt x="118321" y="285691"/>
                        <a:pt x="126110" y="278180"/>
                      </a:cubicBezTo>
                      <a:cubicBezTo>
                        <a:pt x="137987" y="274500"/>
                        <a:pt x="162665" y="275817"/>
                        <a:pt x="158905" y="257026"/>
                      </a:cubicBezTo>
                      <a:cubicBezTo>
                        <a:pt x="154459" y="234017"/>
                        <a:pt x="164008" y="211307"/>
                        <a:pt x="159592" y="188567"/>
                      </a:cubicBezTo>
                      <a:cubicBezTo>
                        <a:pt x="156995" y="169807"/>
                        <a:pt x="181495" y="171482"/>
                        <a:pt x="192745" y="163733"/>
                      </a:cubicBezTo>
                      <a:cubicBezTo>
                        <a:pt x="213962" y="160232"/>
                        <a:pt x="209158" y="141891"/>
                        <a:pt x="190865" y="137552"/>
                      </a:cubicBezTo>
                      <a:cubicBezTo>
                        <a:pt x="178063" y="131478"/>
                        <a:pt x="169171" y="107870"/>
                        <a:pt x="151982" y="120018"/>
                      </a:cubicBezTo>
                      <a:cubicBezTo>
                        <a:pt x="132705" y="129054"/>
                        <a:pt x="109757" y="121125"/>
                        <a:pt x="88898" y="122891"/>
                      </a:cubicBezTo>
                      <a:cubicBezTo>
                        <a:pt x="77588" y="105716"/>
                        <a:pt x="62339" y="112538"/>
                        <a:pt x="46434" y="118253"/>
                      </a:cubicBezTo>
                      <a:cubicBezTo>
                        <a:pt x="41033" y="119899"/>
                        <a:pt x="35572" y="121425"/>
                        <a:pt x="30141" y="122981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2" name="Serbest Form 711">
                  <a:extLst>
                    <a:ext uri="{FF2B5EF4-FFF2-40B4-BE49-F238E27FC236}">
                      <a16:creationId xmlns:a16="http://schemas.microsoft.com/office/drawing/2014/main" id="{91938D49-BF59-78F9-3FC5-C308FF5CB7CC}"/>
                    </a:ext>
                  </a:extLst>
                </p:cNvPr>
                <p:cNvSpPr/>
                <p:nvPr/>
              </p:nvSpPr>
              <p:spPr>
                <a:xfrm>
                  <a:off x="5487162" y="4063858"/>
                  <a:ext cx="225796" cy="337448"/>
                </a:xfrm>
                <a:custGeom>
                  <a:avLst/>
                  <a:gdLst>
                    <a:gd name="connsiteX0" fmla="*/ 135486 w 225796"/>
                    <a:gd name="connsiteY0" fmla="*/ 324403 h 337448"/>
                    <a:gd name="connsiteX1" fmla="*/ 86905 w 225796"/>
                    <a:gd name="connsiteY1" fmla="*/ 333588 h 337448"/>
                    <a:gd name="connsiteX2" fmla="*/ 42770 w 225796"/>
                    <a:gd name="connsiteY2" fmla="*/ 336162 h 337448"/>
                    <a:gd name="connsiteX3" fmla="*/ 45933 w 225796"/>
                    <a:gd name="connsiteY3" fmla="*/ 303308 h 337448"/>
                    <a:gd name="connsiteX4" fmla="*/ 46411 w 225796"/>
                    <a:gd name="connsiteY4" fmla="*/ 259714 h 337448"/>
                    <a:gd name="connsiteX5" fmla="*/ 26148 w 225796"/>
                    <a:gd name="connsiteY5" fmla="*/ 242689 h 337448"/>
                    <a:gd name="connsiteX6" fmla="*/ 39219 w 225796"/>
                    <a:gd name="connsiteY6" fmla="*/ 222492 h 337448"/>
                    <a:gd name="connsiteX7" fmla="*/ 8811 w 225796"/>
                    <a:gd name="connsiteY7" fmla="*/ 226830 h 337448"/>
                    <a:gd name="connsiteX8" fmla="*/ 8990 w 225796"/>
                    <a:gd name="connsiteY8" fmla="*/ 190207 h 337448"/>
                    <a:gd name="connsiteX9" fmla="*/ 29610 w 225796"/>
                    <a:gd name="connsiteY9" fmla="*/ 157504 h 337448"/>
                    <a:gd name="connsiteX10" fmla="*/ 41755 w 225796"/>
                    <a:gd name="connsiteY10" fmla="*/ 113550 h 337448"/>
                    <a:gd name="connsiteX11" fmla="*/ 50051 w 225796"/>
                    <a:gd name="connsiteY11" fmla="*/ 57867 h 337448"/>
                    <a:gd name="connsiteX12" fmla="*/ 46142 w 225796"/>
                    <a:gd name="connsiteY12" fmla="*/ 15439 h 337448"/>
                    <a:gd name="connsiteX13" fmla="*/ 91292 w 225796"/>
                    <a:gd name="connsiteY13" fmla="*/ 0 h 337448"/>
                    <a:gd name="connsiteX14" fmla="*/ 136292 w 225796"/>
                    <a:gd name="connsiteY14" fmla="*/ 13883 h 337448"/>
                    <a:gd name="connsiteX15" fmla="*/ 182606 w 225796"/>
                    <a:gd name="connsiteY15" fmla="*/ 7630 h 337448"/>
                    <a:gd name="connsiteX16" fmla="*/ 220534 w 225796"/>
                    <a:gd name="connsiteY16" fmla="*/ 34559 h 337448"/>
                    <a:gd name="connsiteX17" fmla="*/ 196273 w 225796"/>
                    <a:gd name="connsiteY17" fmla="*/ 60021 h 337448"/>
                    <a:gd name="connsiteX18" fmla="*/ 179144 w 225796"/>
                    <a:gd name="connsiteY18" fmla="*/ 91977 h 337448"/>
                    <a:gd name="connsiteX19" fmla="*/ 177413 w 225796"/>
                    <a:gd name="connsiteY19" fmla="*/ 152597 h 337448"/>
                    <a:gd name="connsiteX20" fmla="*/ 139485 w 225796"/>
                    <a:gd name="connsiteY20" fmla="*/ 170609 h 337448"/>
                    <a:gd name="connsiteX21" fmla="*/ 172489 w 225796"/>
                    <a:gd name="connsiteY21" fmla="*/ 207801 h 337448"/>
                    <a:gd name="connsiteX22" fmla="*/ 141962 w 225796"/>
                    <a:gd name="connsiteY22" fmla="*/ 252114 h 337448"/>
                    <a:gd name="connsiteX23" fmla="*/ 171952 w 225796"/>
                    <a:gd name="connsiteY23" fmla="*/ 269767 h 337448"/>
                    <a:gd name="connsiteX24" fmla="*/ 138321 w 225796"/>
                    <a:gd name="connsiteY24" fmla="*/ 315636 h 337448"/>
                    <a:gd name="connsiteX25" fmla="*/ 135486 w 225796"/>
                    <a:gd name="connsiteY25" fmla="*/ 324403 h 337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25796" h="337448">
                      <a:moveTo>
                        <a:pt x="135486" y="324403"/>
                      </a:moveTo>
                      <a:cubicBezTo>
                        <a:pt x="120088" y="331314"/>
                        <a:pt x="104064" y="343791"/>
                        <a:pt x="86905" y="333588"/>
                      </a:cubicBezTo>
                      <a:cubicBezTo>
                        <a:pt x="71955" y="332870"/>
                        <a:pt x="56378" y="327365"/>
                        <a:pt x="42770" y="336162"/>
                      </a:cubicBezTo>
                      <a:cubicBezTo>
                        <a:pt x="24477" y="341847"/>
                        <a:pt x="44620" y="312704"/>
                        <a:pt x="45933" y="303308"/>
                      </a:cubicBezTo>
                      <a:cubicBezTo>
                        <a:pt x="50320" y="285116"/>
                        <a:pt x="35101" y="274495"/>
                        <a:pt x="46411" y="259714"/>
                      </a:cubicBezTo>
                      <a:cubicBezTo>
                        <a:pt x="50379" y="241223"/>
                        <a:pt x="45784" y="234999"/>
                        <a:pt x="26148" y="242689"/>
                      </a:cubicBezTo>
                      <a:cubicBezTo>
                        <a:pt x="4096" y="237393"/>
                        <a:pt x="27670" y="227758"/>
                        <a:pt x="39219" y="222492"/>
                      </a:cubicBezTo>
                      <a:cubicBezTo>
                        <a:pt x="33847" y="196311"/>
                        <a:pt x="24746" y="232276"/>
                        <a:pt x="8811" y="226830"/>
                      </a:cubicBezTo>
                      <a:cubicBezTo>
                        <a:pt x="-12347" y="226112"/>
                        <a:pt x="11586" y="202445"/>
                        <a:pt x="8990" y="190207"/>
                      </a:cubicBezTo>
                      <a:cubicBezTo>
                        <a:pt x="4723" y="175965"/>
                        <a:pt x="27491" y="172733"/>
                        <a:pt x="29610" y="157504"/>
                      </a:cubicBezTo>
                      <a:cubicBezTo>
                        <a:pt x="38801" y="141825"/>
                        <a:pt x="38503" y="128600"/>
                        <a:pt x="41755" y="113550"/>
                      </a:cubicBezTo>
                      <a:cubicBezTo>
                        <a:pt x="45456" y="94969"/>
                        <a:pt x="62286" y="76179"/>
                        <a:pt x="50051" y="57867"/>
                      </a:cubicBezTo>
                      <a:cubicBezTo>
                        <a:pt x="46888" y="44492"/>
                        <a:pt x="37548" y="25882"/>
                        <a:pt x="46142" y="15439"/>
                      </a:cubicBezTo>
                      <a:cubicBezTo>
                        <a:pt x="59451" y="7600"/>
                        <a:pt x="76849" y="6642"/>
                        <a:pt x="91292" y="0"/>
                      </a:cubicBezTo>
                      <a:cubicBezTo>
                        <a:pt x="102422" y="14990"/>
                        <a:pt x="119402" y="14332"/>
                        <a:pt x="136292" y="13883"/>
                      </a:cubicBezTo>
                      <a:cubicBezTo>
                        <a:pt x="153063" y="18102"/>
                        <a:pt x="167655" y="9994"/>
                        <a:pt x="182606" y="7630"/>
                      </a:cubicBezTo>
                      <a:cubicBezTo>
                        <a:pt x="197287" y="12836"/>
                        <a:pt x="204151" y="29921"/>
                        <a:pt x="220534" y="34559"/>
                      </a:cubicBezTo>
                      <a:cubicBezTo>
                        <a:pt x="238289" y="47754"/>
                        <a:pt x="206240" y="55354"/>
                        <a:pt x="196273" y="60021"/>
                      </a:cubicBezTo>
                      <a:cubicBezTo>
                        <a:pt x="178667" y="61308"/>
                        <a:pt x="174340" y="77256"/>
                        <a:pt x="179144" y="91977"/>
                      </a:cubicBezTo>
                      <a:cubicBezTo>
                        <a:pt x="177831" y="112054"/>
                        <a:pt x="174041" y="132250"/>
                        <a:pt x="177413" y="152597"/>
                      </a:cubicBezTo>
                      <a:cubicBezTo>
                        <a:pt x="173892" y="169412"/>
                        <a:pt x="150944" y="162770"/>
                        <a:pt x="139485" y="170609"/>
                      </a:cubicBezTo>
                      <a:cubicBezTo>
                        <a:pt x="151601" y="181979"/>
                        <a:pt x="162045" y="194905"/>
                        <a:pt x="172489" y="207801"/>
                      </a:cubicBezTo>
                      <a:cubicBezTo>
                        <a:pt x="160553" y="221175"/>
                        <a:pt x="146707" y="234281"/>
                        <a:pt x="141962" y="252114"/>
                      </a:cubicBezTo>
                      <a:cubicBezTo>
                        <a:pt x="152287" y="252443"/>
                        <a:pt x="186574" y="258068"/>
                        <a:pt x="171952" y="269767"/>
                      </a:cubicBezTo>
                      <a:cubicBezTo>
                        <a:pt x="153928" y="279312"/>
                        <a:pt x="141634" y="295349"/>
                        <a:pt x="138321" y="315636"/>
                      </a:cubicBezTo>
                      <a:cubicBezTo>
                        <a:pt x="137337" y="318538"/>
                        <a:pt x="136471" y="321590"/>
                        <a:pt x="135486" y="324403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3" name="Serbest Form 712">
                  <a:extLst>
                    <a:ext uri="{FF2B5EF4-FFF2-40B4-BE49-F238E27FC236}">
                      <a16:creationId xmlns:a16="http://schemas.microsoft.com/office/drawing/2014/main" id="{24B73393-CB5B-D86D-F682-435967066E82}"/>
                    </a:ext>
                  </a:extLst>
                </p:cNvPr>
                <p:cNvSpPr/>
                <p:nvPr/>
              </p:nvSpPr>
              <p:spPr>
                <a:xfrm>
                  <a:off x="6654731" y="3022756"/>
                  <a:ext cx="291661" cy="190027"/>
                </a:xfrm>
                <a:custGeom>
                  <a:avLst/>
                  <a:gdLst>
                    <a:gd name="connsiteX0" fmla="*/ 7373 w 291661"/>
                    <a:gd name="connsiteY0" fmla="*/ 62957 h 190027"/>
                    <a:gd name="connsiteX1" fmla="*/ 41721 w 291661"/>
                    <a:gd name="connsiteY1" fmla="*/ 42371 h 190027"/>
                    <a:gd name="connsiteX2" fmla="*/ 105193 w 291661"/>
                    <a:gd name="connsiteY2" fmla="*/ 22115 h 190027"/>
                    <a:gd name="connsiteX3" fmla="*/ 153774 w 291661"/>
                    <a:gd name="connsiteY3" fmla="*/ 5658 h 190027"/>
                    <a:gd name="connsiteX4" fmla="*/ 158071 w 291661"/>
                    <a:gd name="connsiteY4" fmla="*/ 24418 h 190027"/>
                    <a:gd name="connsiteX5" fmla="*/ 128976 w 291661"/>
                    <a:gd name="connsiteY5" fmla="*/ 49851 h 190027"/>
                    <a:gd name="connsiteX6" fmla="*/ 75739 w 291661"/>
                    <a:gd name="connsiteY6" fmla="*/ 48654 h 190027"/>
                    <a:gd name="connsiteX7" fmla="*/ 40825 w 291661"/>
                    <a:gd name="connsiteY7" fmla="*/ 68223 h 190027"/>
                    <a:gd name="connsiteX8" fmla="*/ 7373 w 291661"/>
                    <a:gd name="connsiteY8" fmla="*/ 62957 h 190027"/>
                    <a:gd name="connsiteX9" fmla="*/ 94420 w 291661"/>
                    <a:gd name="connsiteY9" fmla="*/ 186620 h 190027"/>
                    <a:gd name="connsiteX10" fmla="*/ 36081 w 291661"/>
                    <a:gd name="connsiteY10" fmla="*/ 190001 h 190027"/>
                    <a:gd name="connsiteX11" fmla="*/ 18892 w 291661"/>
                    <a:gd name="connsiteY11" fmla="*/ 152570 h 190027"/>
                    <a:gd name="connsiteX12" fmla="*/ 10119 w 291661"/>
                    <a:gd name="connsiteY12" fmla="*/ 135784 h 190027"/>
                    <a:gd name="connsiteX13" fmla="*/ 4867 w 291661"/>
                    <a:gd name="connsiteY13" fmla="*/ 97096 h 190027"/>
                    <a:gd name="connsiteX14" fmla="*/ 41601 w 291661"/>
                    <a:gd name="connsiteY14" fmla="*/ 90125 h 190027"/>
                    <a:gd name="connsiteX15" fmla="*/ 73233 w 291661"/>
                    <a:gd name="connsiteY15" fmla="*/ 85128 h 190027"/>
                    <a:gd name="connsiteX16" fmla="*/ 96718 w 291661"/>
                    <a:gd name="connsiteY16" fmla="*/ 57242 h 190027"/>
                    <a:gd name="connsiteX17" fmla="*/ 142345 w 291661"/>
                    <a:gd name="connsiteY17" fmla="*/ 62239 h 190027"/>
                    <a:gd name="connsiteX18" fmla="*/ 172514 w 291661"/>
                    <a:gd name="connsiteY18" fmla="*/ 86086 h 190027"/>
                    <a:gd name="connsiteX19" fmla="*/ 167382 w 291661"/>
                    <a:gd name="connsiteY19" fmla="*/ 112236 h 190027"/>
                    <a:gd name="connsiteX20" fmla="*/ 143121 w 291661"/>
                    <a:gd name="connsiteY20" fmla="*/ 119387 h 190027"/>
                    <a:gd name="connsiteX21" fmla="*/ 110355 w 291661"/>
                    <a:gd name="connsiteY21" fmla="*/ 142247 h 190027"/>
                    <a:gd name="connsiteX22" fmla="*/ 95823 w 291661"/>
                    <a:gd name="connsiteY22" fmla="*/ 170463 h 190027"/>
                    <a:gd name="connsiteX23" fmla="*/ 94420 w 291661"/>
                    <a:gd name="connsiteY23" fmla="*/ 186620 h 190027"/>
                    <a:gd name="connsiteX24" fmla="*/ 258457 w 291661"/>
                    <a:gd name="connsiteY24" fmla="*/ 185573 h 190027"/>
                    <a:gd name="connsiteX25" fmla="*/ 219693 w 291661"/>
                    <a:gd name="connsiteY25" fmla="*/ 170582 h 190027"/>
                    <a:gd name="connsiteX26" fmla="*/ 208682 w 291661"/>
                    <a:gd name="connsiteY26" fmla="*/ 138776 h 190027"/>
                    <a:gd name="connsiteX27" fmla="*/ 244939 w 291661"/>
                    <a:gd name="connsiteY27" fmla="*/ 139405 h 190027"/>
                    <a:gd name="connsiteX28" fmla="*/ 271527 w 291661"/>
                    <a:gd name="connsiteY28" fmla="*/ 117532 h 190027"/>
                    <a:gd name="connsiteX29" fmla="*/ 287880 w 291661"/>
                    <a:gd name="connsiteY29" fmla="*/ 145239 h 190027"/>
                    <a:gd name="connsiteX30" fmla="*/ 284389 w 291661"/>
                    <a:gd name="connsiteY30" fmla="*/ 168937 h 190027"/>
                    <a:gd name="connsiteX31" fmla="*/ 258457 w 291661"/>
                    <a:gd name="connsiteY31" fmla="*/ 185573 h 19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91661" h="190027">
                      <a:moveTo>
                        <a:pt x="7373" y="62957"/>
                      </a:moveTo>
                      <a:cubicBezTo>
                        <a:pt x="15550" y="51766"/>
                        <a:pt x="26293" y="35729"/>
                        <a:pt x="41721" y="42371"/>
                      </a:cubicBezTo>
                      <a:cubicBezTo>
                        <a:pt x="64101" y="39738"/>
                        <a:pt x="90063" y="42521"/>
                        <a:pt x="105193" y="22115"/>
                      </a:cubicBezTo>
                      <a:cubicBezTo>
                        <a:pt x="116741" y="7782"/>
                        <a:pt x="136615" y="5538"/>
                        <a:pt x="153774" y="5658"/>
                      </a:cubicBezTo>
                      <a:cubicBezTo>
                        <a:pt x="175289" y="-11696"/>
                        <a:pt x="148791" y="15592"/>
                        <a:pt x="158071" y="24418"/>
                      </a:cubicBezTo>
                      <a:cubicBezTo>
                        <a:pt x="157444" y="37344"/>
                        <a:pt x="144702" y="53053"/>
                        <a:pt x="128976" y="49851"/>
                      </a:cubicBezTo>
                      <a:cubicBezTo>
                        <a:pt x="110952" y="52006"/>
                        <a:pt x="93286" y="50091"/>
                        <a:pt x="75739" y="48654"/>
                      </a:cubicBezTo>
                      <a:cubicBezTo>
                        <a:pt x="57805" y="43598"/>
                        <a:pt x="48793" y="54339"/>
                        <a:pt x="40825" y="68223"/>
                      </a:cubicBezTo>
                      <a:cubicBezTo>
                        <a:pt x="25994" y="78785"/>
                        <a:pt x="20832" y="73728"/>
                        <a:pt x="7373" y="62957"/>
                      </a:cubicBezTo>
                      <a:close/>
                      <a:moveTo>
                        <a:pt x="94420" y="186620"/>
                      </a:moveTo>
                      <a:cubicBezTo>
                        <a:pt x="74993" y="187517"/>
                        <a:pt x="55477" y="190330"/>
                        <a:pt x="36081" y="190001"/>
                      </a:cubicBezTo>
                      <a:cubicBezTo>
                        <a:pt x="40676" y="173155"/>
                        <a:pt x="34201" y="157686"/>
                        <a:pt x="18892" y="152570"/>
                      </a:cubicBezTo>
                      <a:cubicBezTo>
                        <a:pt x="5881" y="160409"/>
                        <a:pt x="-11247" y="146346"/>
                        <a:pt x="10119" y="135784"/>
                      </a:cubicBezTo>
                      <a:cubicBezTo>
                        <a:pt x="29724" y="125043"/>
                        <a:pt x="-7577" y="112805"/>
                        <a:pt x="4867" y="97096"/>
                      </a:cubicBezTo>
                      <a:cubicBezTo>
                        <a:pt x="6180" y="72292"/>
                        <a:pt x="30649" y="95780"/>
                        <a:pt x="41601" y="90125"/>
                      </a:cubicBezTo>
                      <a:cubicBezTo>
                        <a:pt x="49270" y="71604"/>
                        <a:pt x="64430" y="69659"/>
                        <a:pt x="73233" y="85128"/>
                      </a:cubicBezTo>
                      <a:cubicBezTo>
                        <a:pt x="92958" y="88868"/>
                        <a:pt x="73113" y="49762"/>
                        <a:pt x="96718" y="57242"/>
                      </a:cubicBezTo>
                      <a:cubicBezTo>
                        <a:pt x="111101" y="57780"/>
                        <a:pt x="132259" y="54728"/>
                        <a:pt x="142345" y="62239"/>
                      </a:cubicBezTo>
                      <a:cubicBezTo>
                        <a:pt x="138018" y="82615"/>
                        <a:pt x="155684" y="88659"/>
                        <a:pt x="172514" y="86086"/>
                      </a:cubicBezTo>
                      <a:cubicBezTo>
                        <a:pt x="195820" y="81089"/>
                        <a:pt x="182481" y="113792"/>
                        <a:pt x="167382" y="112236"/>
                      </a:cubicBezTo>
                      <a:cubicBezTo>
                        <a:pt x="161980" y="109723"/>
                        <a:pt x="133989" y="99460"/>
                        <a:pt x="143121" y="119387"/>
                      </a:cubicBezTo>
                      <a:cubicBezTo>
                        <a:pt x="136705" y="133929"/>
                        <a:pt x="126320" y="142756"/>
                        <a:pt x="110355" y="142247"/>
                      </a:cubicBezTo>
                      <a:cubicBezTo>
                        <a:pt x="115488" y="149638"/>
                        <a:pt x="93047" y="154215"/>
                        <a:pt x="95823" y="170463"/>
                      </a:cubicBezTo>
                      <a:cubicBezTo>
                        <a:pt x="98687" y="177225"/>
                        <a:pt x="82454" y="184166"/>
                        <a:pt x="94420" y="186620"/>
                      </a:cubicBezTo>
                      <a:close/>
                      <a:moveTo>
                        <a:pt x="258457" y="185573"/>
                      </a:moveTo>
                      <a:cubicBezTo>
                        <a:pt x="250131" y="169116"/>
                        <a:pt x="235539" y="171001"/>
                        <a:pt x="219693" y="170582"/>
                      </a:cubicBezTo>
                      <a:cubicBezTo>
                        <a:pt x="210771" y="170852"/>
                        <a:pt x="193881" y="138178"/>
                        <a:pt x="208682" y="138776"/>
                      </a:cubicBezTo>
                      <a:cubicBezTo>
                        <a:pt x="224766" y="129860"/>
                        <a:pt x="234047" y="118131"/>
                        <a:pt x="244939" y="139405"/>
                      </a:cubicBezTo>
                      <a:cubicBezTo>
                        <a:pt x="266633" y="155682"/>
                        <a:pt x="260546" y="120794"/>
                        <a:pt x="271527" y="117532"/>
                      </a:cubicBezTo>
                      <a:cubicBezTo>
                        <a:pt x="291670" y="109813"/>
                        <a:pt x="295818" y="131087"/>
                        <a:pt x="287880" y="145239"/>
                      </a:cubicBezTo>
                      <a:cubicBezTo>
                        <a:pt x="259889" y="155293"/>
                        <a:pt x="286895" y="161546"/>
                        <a:pt x="284389" y="168937"/>
                      </a:cubicBezTo>
                      <a:cubicBezTo>
                        <a:pt x="275078" y="173544"/>
                        <a:pt x="268782" y="183119"/>
                        <a:pt x="258457" y="185573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4" name="Serbest Form 713">
                  <a:extLst>
                    <a:ext uri="{FF2B5EF4-FFF2-40B4-BE49-F238E27FC236}">
                      <a16:creationId xmlns:a16="http://schemas.microsoft.com/office/drawing/2014/main" id="{76AFCB60-D6C9-A8CA-AA16-F57B8CC5672C}"/>
                    </a:ext>
                  </a:extLst>
                </p:cNvPr>
                <p:cNvSpPr/>
                <p:nvPr/>
              </p:nvSpPr>
              <p:spPr>
                <a:xfrm>
                  <a:off x="6515282" y="3209962"/>
                  <a:ext cx="598527" cy="506685"/>
                </a:xfrm>
                <a:custGeom>
                  <a:avLst/>
                  <a:gdLst>
                    <a:gd name="connsiteX0" fmla="*/ 101941 w 598527"/>
                    <a:gd name="connsiteY0" fmla="*/ 487095 h 506685"/>
                    <a:gd name="connsiteX1" fmla="*/ 103851 w 598527"/>
                    <a:gd name="connsiteY1" fmla="*/ 448048 h 506685"/>
                    <a:gd name="connsiteX2" fmla="*/ 126799 w 598527"/>
                    <a:gd name="connsiteY2" fmla="*/ 411246 h 506685"/>
                    <a:gd name="connsiteX3" fmla="*/ 124442 w 598527"/>
                    <a:gd name="connsiteY3" fmla="*/ 390032 h 506685"/>
                    <a:gd name="connsiteX4" fmla="*/ 84604 w 598527"/>
                    <a:gd name="connsiteY4" fmla="*/ 383569 h 506685"/>
                    <a:gd name="connsiteX5" fmla="*/ 43512 w 598527"/>
                    <a:gd name="connsiteY5" fmla="*/ 374204 h 506685"/>
                    <a:gd name="connsiteX6" fmla="*/ 37126 w 598527"/>
                    <a:gd name="connsiteY6" fmla="*/ 341919 h 506685"/>
                    <a:gd name="connsiteX7" fmla="*/ 13194 w 598527"/>
                    <a:gd name="connsiteY7" fmla="*/ 316426 h 506685"/>
                    <a:gd name="connsiteX8" fmla="*/ 2003 w 598527"/>
                    <a:gd name="connsiteY8" fmla="*/ 278487 h 506685"/>
                    <a:gd name="connsiteX9" fmla="*/ 13582 w 598527"/>
                    <a:gd name="connsiteY9" fmla="*/ 251767 h 506685"/>
                    <a:gd name="connsiteX10" fmla="*/ 7405 w 598527"/>
                    <a:gd name="connsiteY10" fmla="*/ 217598 h 506685"/>
                    <a:gd name="connsiteX11" fmla="*/ 27338 w 598527"/>
                    <a:gd name="connsiteY11" fmla="*/ 206796 h 506685"/>
                    <a:gd name="connsiteX12" fmla="*/ 65267 w 598527"/>
                    <a:gd name="connsiteY12" fmla="*/ 184086 h 506685"/>
                    <a:gd name="connsiteX13" fmla="*/ 49839 w 598527"/>
                    <a:gd name="connsiteY13" fmla="*/ 163321 h 506685"/>
                    <a:gd name="connsiteX14" fmla="*/ 73174 w 598527"/>
                    <a:gd name="connsiteY14" fmla="*/ 141359 h 506685"/>
                    <a:gd name="connsiteX15" fmla="*/ 68669 w 598527"/>
                    <a:gd name="connsiteY15" fmla="*/ 107967 h 506685"/>
                    <a:gd name="connsiteX16" fmla="*/ 98331 w 598527"/>
                    <a:gd name="connsiteY16" fmla="*/ 87741 h 506685"/>
                    <a:gd name="connsiteX17" fmla="*/ 138497 w 598527"/>
                    <a:gd name="connsiteY17" fmla="*/ 95071 h 506685"/>
                    <a:gd name="connsiteX18" fmla="*/ 152492 w 598527"/>
                    <a:gd name="connsiteY18" fmla="*/ 93336 h 506685"/>
                    <a:gd name="connsiteX19" fmla="*/ 173083 w 598527"/>
                    <a:gd name="connsiteY19" fmla="*/ 75563 h 506685"/>
                    <a:gd name="connsiteX20" fmla="*/ 196538 w 598527"/>
                    <a:gd name="connsiteY20" fmla="*/ 72152 h 506685"/>
                    <a:gd name="connsiteX21" fmla="*/ 188690 w 598527"/>
                    <a:gd name="connsiteY21" fmla="*/ 51895 h 506685"/>
                    <a:gd name="connsiteX22" fmla="*/ 181766 w 598527"/>
                    <a:gd name="connsiteY22" fmla="*/ 41573 h 506685"/>
                    <a:gd name="connsiteX23" fmla="*/ 178365 w 598527"/>
                    <a:gd name="connsiteY23" fmla="*/ 15691 h 506685"/>
                    <a:gd name="connsiteX24" fmla="*/ 205401 w 598527"/>
                    <a:gd name="connsiteY24" fmla="*/ 1509 h 506685"/>
                    <a:gd name="connsiteX25" fmla="*/ 252758 w 598527"/>
                    <a:gd name="connsiteY25" fmla="*/ 10275 h 506685"/>
                    <a:gd name="connsiteX26" fmla="*/ 268783 w 598527"/>
                    <a:gd name="connsiteY26" fmla="*/ 33344 h 506685"/>
                    <a:gd name="connsiteX27" fmla="*/ 304622 w 598527"/>
                    <a:gd name="connsiteY27" fmla="*/ 43757 h 506685"/>
                    <a:gd name="connsiteX28" fmla="*/ 335120 w 598527"/>
                    <a:gd name="connsiteY28" fmla="*/ 54139 h 506685"/>
                    <a:gd name="connsiteX29" fmla="*/ 334493 w 598527"/>
                    <a:gd name="connsiteY29" fmla="*/ 67873 h 506685"/>
                    <a:gd name="connsiteX30" fmla="*/ 370900 w 598527"/>
                    <a:gd name="connsiteY30" fmla="*/ 59555 h 506685"/>
                    <a:gd name="connsiteX31" fmla="*/ 443055 w 598527"/>
                    <a:gd name="connsiteY31" fmla="*/ 40525 h 506685"/>
                    <a:gd name="connsiteX32" fmla="*/ 479969 w 598527"/>
                    <a:gd name="connsiteY32" fmla="*/ 53451 h 506685"/>
                    <a:gd name="connsiteX33" fmla="*/ 515928 w 598527"/>
                    <a:gd name="connsiteY33" fmla="*/ 65180 h 506685"/>
                    <a:gd name="connsiteX34" fmla="*/ 544694 w 598527"/>
                    <a:gd name="connsiteY34" fmla="*/ 85646 h 506685"/>
                    <a:gd name="connsiteX35" fmla="*/ 556362 w 598527"/>
                    <a:gd name="connsiteY35" fmla="*/ 122479 h 506685"/>
                    <a:gd name="connsiteX36" fmla="*/ 556929 w 598527"/>
                    <a:gd name="connsiteY36" fmla="*/ 148331 h 506685"/>
                    <a:gd name="connsiteX37" fmla="*/ 573939 w 598527"/>
                    <a:gd name="connsiteY37" fmla="*/ 177803 h 506685"/>
                    <a:gd name="connsiteX38" fmla="*/ 573640 w 598527"/>
                    <a:gd name="connsiteY38" fmla="*/ 211942 h 506685"/>
                    <a:gd name="connsiteX39" fmla="*/ 598528 w 598527"/>
                    <a:gd name="connsiteY39" fmla="*/ 243150 h 506685"/>
                    <a:gd name="connsiteX40" fmla="*/ 572775 w 598527"/>
                    <a:gd name="connsiteY40" fmla="*/ 268313 h 506685"/>
                    <a:gd name="connsiteX41" fmla="*/ 555556 w 598527"/>
                    <a:gd name="connsiteY41" fmla="*/ 265890 h 506685"/>
                    <a:gd name="connsiteX42" fmla="*/ 514734 w 598527"/>
                    <a:gd name="connsiteY42" fmla="*/ 277230 h 506685"/>
                    <a:gd name="connsiteX43" fmla="*/ 479402 w 598527"/>
                    <a:gd name="connsiteY43" fmla="*/ 288749 h 506685"/>
                    <a:gd name="connsiteX44" fmla="*/ 439683 w 598527"/>
                    <a:gd name="connsiteY44" fmla="*/ 302214 h 506685"/>
                    <a:gd name="connsiteX45" fmla="*/ 423897 w 598527"/>
                    <a:gd name="connsiteY45" fmla="*/ 324625 h 506685"/>
                    <a:gd name="connsiteX46" fmla="*/ 434580 w 598527"/>
                    <a:gd name="connsiteY46" fmla="*/ 352690 h 506685"/>
                    <a:gd name="connsiteX47" fmla="*/ 468331 w 598527"/>
                    <a:gd name="connsiteY47" fmla="*/ 373306 h 506685"/>
                    <a:gd name="connsiteX48" fmla="*/ 504379 w 598527"/>
                    <a:gd name="connsiteY48" fmla="*/ 391977 h 506685"/>
                    <a:gd name="connsiteX49" fmla="*/ 518912 w 598527"/>
                    <a:gd name="connsiteY49" fmla="*/ 421179 h 506685"/>
                    <a:gd name="connsiteX50" fmla="*/ 486683 w 598527"/>
                    <a:gd name="connsiteY50" fmla="*/ 435422 h 506685"/>
                    <a:gd name="connsiteX51" fmla="*/ 447562 w 598527"/>
                    <a:gd name="connsiteY51" fmla="*/ 454242 h 506685"/>
                    <a:gd name="connsiteX52" fmla="*/ 466839 w 598527"/>
                    <a:gd name="connsiteY52" fmla="*/ 485928 h 506685"/>
                    <a:gd name="connsiteX53" fmla="*/ 440877 w 598527"/>
                    <a:gd name="connsiteY53" fmla="*/ 482098 h 506685"/>
                    <a:gd name="connsiteX54" fmla="*/ 399875 w 598527"/>
                    <a:gd name="connsiteY54" fmla="*/ 485839 h 506685"/>
                    <a:gd name="connsiteX55" fmla="*/ 357262 w 598527"/>
                    <a:gd name="connsiteY55" fmla="*/ 492212 h 506685"/>
                    <a:gd name="connsiteX56" fmla="*/ 319991 w 598527"/>
                    <a:gd name="connsiteY56" fmla="*/ 490626 h 506685"/>
                    <a:gd name="connsiteX57" fmla="*/ 287613 w 598527"/>
                    <a:gd name="connsiteY57" fmla="*/ 501876 h 506685"/>
                    <a:gd name="connsiteX58" fmla="*/ 261532 w 598527"/>
                    <a:gd name="connsiteY58" fmla="*/ 491823 h 506685"/>
                    <a:gd name="connsiteX59" fmla="*/ 221515 w 598527"/>
                    <a:gd name="connsiteY59" fmla="*/ 485150 h 506685"/>
                    <a:gd name="connsiteX60" fmla="*/ 178245 w 598527"/>
                    <a:gd name="connsiteY60" fmla="*/ 479765 h 506685"/>
                    <a:gd name="connsiteX61" fmla="*/ 151358 w 598527"/>
                    <a:gd name="connsiteY61" fmla="*/ 487783 h 506685"/>
                    <a:gd name="connsiteX62" fmla="*/ 109939 w 598527"/>
                    <a:gd name="connsiteY62" fmla="*/ 489848 h 506685"/>
                    <a:gd name="connsiteX63" fmla="*/ 101941 w 598527"/>
                    <a:gd name="connsiteY63" fmla="*/ 487095 h 506685"/>
                    <a:gd name="connsiteX64" fmla="*/ 542188 w 598527"/>
                    <a:gd name="connsiteY64" fmla="*/ 73349 h 506685"/>
                    <a:gd name="connsiteX65" fmla="*/ 522731 w 598527"/>
                    <a:gd name="connsiteY65" fmla="*/ 60961 h 506685"/>
                    <a:gd name="connsiteX66" fmla="*/ 542188 w 598527"/>
                    <a:gd name="connsiteY66" fmla="*/ 73349 h 506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598527" h="506685">
                      <a:moveTo>
                        <a:pt x="101941" y="487095"/>
                      </a:moveTo>
                      <a:cubicBezTo>
                        <a:pt x="93914" y="474618"/>
                        <a:pt x="106477" y="460645"/>
                        <a:pt x="103851" y="448048"/>
                      </a:cubicBezTo>
                      <a:cubicBezTo>
                        <a:pt x="118354" y="439012"/>
                        <a:pt x="110357" y="418367"/>
                        <a:pt x="126799" y="411246"/>
                      </a:cubicBezTo>
                      <a:cubicBezTo>
                        <a:pt x="144763" y="400803"/>
                        <a:pt x="148404" y="390690"/>
                        <a:pt x="124442" y="390032"/>
                      </a:cubicBezTo>
                      <a:cubicBezTo>
                        <a:pt x="107671" y="396016"/>
                        <a:pt x="98241" y="378841"/>
                        <a:pt x="84604" y="383569"/>
                      </a:cubicBezTo>
                      <a:cubicBezTo>
                        <a:pt x="68191" y="384257"/>
                        <a:pt x="56762" y="385334"/>
                        <a:pt x="43512" y="374204"/>
                      </a:cubicBezTo>
                      <a:cubicBezTo>
                        <a:pt x="24742" y="366454"/>
                        <a:pt x="29457" y="353618"/>
                        <a:pt x="37126" y="341919"/>
                      </a:cubicBezTo>
                      <a:cubicBezTo>
                        <a:pt x="27040" y="340842"/>
                        <a:pt x="780" y="329532"/>
                        <a:pt x="13194" y="316426"/>
                      </a:cubicBezTo>
                      <a:cubicBezTo>
                        <a:pt x="31158" y="307031"/>
                        <a:pt x="17730" y="282346"/>
                        <a:pt x="2003" y="278487"/>
                      </a:cubicBezTo>
                      <a:cubicBezTo>
                        <a:pt x="10657" y="263975"/>
                        <a:pt x="-11694" y="259427"/>
                        <a:pt x="13582" y="251767"/>
                      </a:cubicBezTo>
                      <a:cubicBezTo>
                        <a:pt x="4898" y="245334"/>
                        <a:pt x="23877" y="227651"/>
                        <a:pt x="7405" y="217598"/>
                      </a:cubicBezTo>
                      <a:cubicBezTo>
                        <a:pt x="-14558" y="210596"/>
                        <a:pt x="18476" y="197580"/>
                        <a:pt x="27338" y="206796"/>
                      </a:cubicBezTo>
                      <a:cubicBezTo>
                        <a:pt x="45034" y="206048"/>
                        <a:pt x="57418" y="197251"/>
                        <a:pt x="65267" y="184086"/>
                      </a:cubicBezTo>
                      <a:cubicBezTo>
                        <a:pt x="85290" y="173853"/>
                        <a:pt x="63178" y="162722"/>
                        <a:pt x="49839" y="163321"/>
                      </a:cubicBezTo>
                      <a:cubicBezTo>
                        <a:pt x="46497" y="142765"/>
                        <a:pt x="77681" y="163381"/>
                        <a:pt x="73174" y="141359"/>
                      </a:cubicBezTo>
                      <a:cubicBezTo>
                        <a:pt x="87409" y="133101"/>
                        <a:pt x="83858" y="109912"/>
                        <a:pt x="68669" y="107967"/>
                      </a:cubicBezTo>
                      <a:cubicBezTo>
                        <a:pt x="63625" y="92109"/>
                        <a:pt x="84753" y="85856"/>
                        <a:pt x="98331" y="87741"/>
                      </a:cubicBezTo>
                      <a:cubicBezTo>
                        <a:pt x="111908" y="89805"/>
                        <a:pt x="132260" y="78316"/>
                        <a:pt x="138497" y="95071"/>
                      </a:cubicBezTo>
                      <a:cubicBezTo>
                        <a:pt x="136497" y="116166"/>
                        <a:pt x="155088" y="99051"/>
                        <a:pt x="152492" y="93336"/>
                      </a:cubicBezTo>
                      <a:cubicBezTo>
                        <a:pt x="177798" y="108386"/>
                        <a:pt x="154880" y="81457"/>
                        <a:pt x="173083" y="75563"/>
                      </a:cubicBezTo>
                      <a:cubicBezTo>
                        <a:pt x="183169" y="80230"/>
                        <a:pt x="224290" y="77328"/>
                        <a:pt x="196538" y="72152"/>
                      </a:cubicBezTo>
                      <a:cubicBezTo>
                        <a:pt x="185855" y="63744"/>
                        <a:pt x="197940" y="60273"/>
                        <a:pt x="188690" y="51895"/>
                      </a:cubicBezTo>
                      <a:cubicBezTo>
                        <a:pt x="203580" y="43757"/>
                        <a:pt x="150761" y="50250"/>
                        <a:pt x="181766" y="41573"/>
                      </a:cubicBezTo>
                      <a:cubicBezTo>
                        <a:pt x="207519" y="40137"/>
                        <a:pt x="189107" y="25056"/>
                        <a:pt x="178365" y="15691"/>
                      </a:cubicBezTo>
                      <a:cubicBezTo>
                        <a:pt x="163742" y="-1992"/>
                        <a:pt x="194777" y="3573"/>
                        <a:pt x="205401" y="1509"/>
                      </a:cubicBezTo>
                      <a:cubicBezTo>
                        <a:pt x="222231" y="-706"/>
                        <a:pt x="239360" y="-2261"/>
                        <a:pt x="252758" y="10275"/>
                      </a:cubicBezTo>
                      <a:cubicBezTo>
                        <a:pt x="278243" y="15212"/>
                        <a:pt x="250341" y="41124"/>
                        <a:pt x="268783" y="33344"/>
                      </a:cubicBezTo>
                      <a:cubicBezTo>
                        <a:pt x="278273" y="40196"/>
                        <a:pt x="291791" y="37384"/>
                        <a:pt x="304622" y="43757"/>
                      </a:cubicBezTo>
                      <a:cubicBezTo>
                        <a:pt x="315813" y="47347"/>
                        <a:pt x="346102" y="32297"/>
                        <a:pt x="335120" y="54139"/>
                      </a:cubicBezTo>
                      <a:cubicBezTo>
                        <a:pt x="316231" y="58717"/>
                        <a:pt x="310680" y="73438"/>
                        <a:pt x="334493" y="67873"/>
                      </a:cubicBezTo>
                      <a:cubicBezTo>
                        <a:pt x="346788" y="66766"/>
                        <a:pt x="362216" y="79213"/>
                        <a:pt x="370900" y="59555"/>
                      </a:cubicBezTo>
                      <a:cubicBezTo>
                        <a:pt x="396414" y="59017"/>
                        <a:pt x="419481" y="49083"/>
                        <a:pt x="443055" y="40525"/>
                      </a:cubicBezTo>
                      <a:cubicBezTo>
                        <a:pt x="458991" y="41393"/>
                        <a:pt x="466570" y="41782"/>
                        <a:pt x="479969" y="53451"/>
                      </a:cubicBezTo>
                      <a:cubicBezTo>
                        <a:pt x="490115" y="67753"/>
                        <a:pt x="513003" y="46899"/>
                        <a:pt x="515928" y="65180"/>
                      </a:cubicBezTo>
                      <a:cubicBezTo>
                        <a:pt x="512406" y="84300"/>
                        <a:pt x="536757" y="81637"/>
                        <a:pt x="544694" y="85646"/>
                      </a:cubicBezTo>
                      <a:cubicBezTo>
                        <a:pt x="554870" y="89596"/>
                        <a:pt x="564151" y="110929"/>
                        <a:pt x="556362" y="122479"/>
                      </a:cubicBezTo>
                      <a:cubicBezTo>
                        <a:pt x="543918" y="132472"/>
                        <a:pt x="533027" y="143453"/>
                        <a:pt x="556929" y="148331"/>
                      </a:cubicBezTo>
                      <a:cubicBezTo>
                        <a:pt x="582622" y="152250"/>
                        <a:pt x="558541" y="169904"/>
                        <a:pt x="573939" y="177803"/>
                      </a:cubicBezTo>
                      <a:cubicBezTo>
                        <a:pt x="588770" y="187826"/>
                        <a:pt x="571820" y="201739"/>
                        <a:pt x="573640" y="211942"/>
                      </a:cubicBezTo>
                      <a:cubicBezTo>
                        <a:pt x="578594" y="226334"/>
                        <a:pt x="588441" y="227801"/>
                        <a:pt x="598528" y="243150"/>
                      </a:cubicBezTo>
                      <a:cubicBezTo>
                        <a:pt x="598319" y="252784"/>
                        <a:pt x="587486" y="276811"/>
                        <a:pt x="572775" y="268313"/>
                      </a:cubicBezTo>
                      <a:cubicBezTo>
                        <a:pt x="573730" y="249254"/>
                        <a:pt x="541173" y="257692"/>
                        <a:pt x="555556" y="265890"/>
                      </a:cubicBezTo>
                      <a:cubicBezTo>
                        <a:pt x="541113" y="270468"/>
                        <a:pt x="527476" y="273071"/>
                        <a:pt x="514734" y="277230"/>
                      </a:cubicBezTo>
                      <a:cubicBezTo>
                        <a:pt x="500709" y="279953"/>
                        <a:pt x="489548" y="279893"/>
                        <a:pt x="479402" y="288749"/>
                      </a:cubicBezTo>
                      <a:cubicBezTo>
                        <a:pt x="467257" y="294764"/>
                        <a:pt x="454634" y="295571"/>
                        <a:pt x="439683" y="302214"/>
                      </a:cubicBezTo>
                      <a:cubicBezTo>
                        <a:pt x="426255" y="299102"/>
                        <a:pt x="406590" y="313135"/>
                        <a:pt x="423897" y="324625"/>
                      </a:cubicBezTo>
                      <a:cubicBezTo>
                        <a:pt x="447442" y="323368"/>
                        <a:pt x="420615" y="344103"/>
                        <a:pt x="434580" y="352690"/>
                      </a:cubicBezTo>
                      <a:cubicBezTo>
                        <a:pt x="439027" y="367920"/>
                        <a:pt x="459170" y="366304"/>
                        <a:pt x="468331" y="373306"/>
                      </a:cubicBezTo>
                      <a:cubicBezTo>
                        <a:pt x="478686" y="381415"/>
                        <a:pt x="492562" y="394759"/>
                        <a:pt x="504379" y="391977"/>
                      </a:cubicBezTo>
                      <a:cubicBezTo>
                        <a:pt x="512496" y="397452"/>
                        <a:pt x="539800" y="417140"/>
                        <a:pt x="518912" y="421179"/>
                      </a:cubicBezTo>
                      <a:cubicBezTo>
                        <a:pt x="504439" y="429138"/>
                        <a:pt x="488981" y="412353"/>
                        <a:pt x="486683" y="435422"/>
                      </a:cubicBezTo>
                      <a:cubicBezTo>
                        <a:pt x="475552" y="442573"/>
                        <a:pt x="450486" y="442393"/>
                        <a:pt x="447562" y="454242"/>
                      </a:cubicBezTo>
                      <a:cubicBezTo>
                        <a:pt x="464362" y="468574"/>
                        <a:pt x="455797" y="476114"/>
                        <a:pt x="466839" y="485928"/>
                      </a:cubicBezTo>
                      <a:cubicBezTo>
                        <a:pt x="461527" y="508369"/>
                        <a:pt x="449203" y="480064"/>
                        <a:pt x="440877" y="482098"/>
                      </a:cubicBezTo>
                      <a:cubicBezTo>
                        <a:pt x="425031" y="481500"/>
                        <a:pt x="413155" y="478538"/>
                        <a:pt x="399875" y="485839"/>
                      </a:cubicBezTo>
                      <a:cubicBezTo>
                        <a:pt x="383642" y="484103"/>
                        <a:pt x="370720" y="488442"/>
                        <a:pt x="357262" y="492212"/>
                      </a:cubicBezTo>
                      <a:cubicBezTo>
                        <a:pt x="349205" y="502804"/>
                        <a:pt x="325780" y="503013"/>
                        <a:pt x="319991" y="490626"/>
                      </a:cubicBezTo>
                      <a:cubicBezTo>
                        <a:pt x="302086" y="486407"/>
                        <a:pt x="293969" y="488472"/>
                        <a:pt x="287613" y="501876"/>
                      </a:cubicBezTo>
                      <a:cubicBezTo>
                        <a:pt x="272066" y="515520"/>
                        <a:pt x="275020" y="496251"/>
                        <a:pt x="261532" y="491823"/>
                      </a:cubicBezTo>
                      <a:cubicBezTo>
                        <a:pt x="249774" y="483206"/>
                        <a:pt x="236047" y="496072"/>
                        <a:pt x="221515" y="485150"/>
                      </a:cubicBezTo>
                      <a:cubicBezTo>
                        <a:pt x="207848" y="479166"/>
                        <a:pt x="191793" y="483894"/>
                        <a:pt x="178245" y="479765"/>
                      </a:cubicBezTo>
                      <a:cubicBezTo>
                        <a:pt x="163892" y="467766"/>
                        <a:pt x="161713" y="490476"/>
                        <a:pt x="151358" y="487783"/>
                      </a:cubicBezTo>
                      <a:cubicBezTo>
                        <a:pt x="137930" y="483594"/>
                        <a:pt x="123099" y="488083"/>
                        <a:pt x="109939" y="489848"/>
                      </a:cubicBezTo>
                      <a:cubicBezTo>
                        <a:pt x="107373" y="488891"/>
                        <a:pt x="104299" y="487933"/>
                        <a:pt x="101941" y="487095"/>
                      </a:cubicBezTo>
                      <a:close/>
                      <a:moveTo>
                        <a:pt x="542188" y="73349"/>
                      </a:moveTo>
                      <a:cubicBezTo>
                        <a:pt x="530639" y="75772"/>
                        <a:pt x="507065" y="65779"/>
                        <a:pt x="522731" y="60961"/>
                      </a:cubicBezTo>
                      <a:cubicBezTo>
                        <a:pt x="529774" y="64462"/>
                        <a:pt x="538129" y="65809"/>
                        <a:pt x="542188" y="73349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5" name="Serbest Form 714">
                  <a:extLst>
                    <a:ext uri="{FF2B5EF4-FFF2-40B4-BE49-F238E27FC236}">
                      <a16:creationId xmlns:a16="http://schemas.microsoft.com/office/drawing/2014/main" id="{C6D30BEB-4743-00A5-842B-8957F6DCB8CF}"/>
                    </a:ext>
                  </a:extLst>
                </p:cNvPr>
                <p:cNvSpPr/>
                <p:nvPr/>
              </p:nvSpPr>
              <p:spPr>
                <a:xfrm>
                  <a:off x="6513436" y="3686615"/>
                  <a:ext cx="294258" cy="123842"/>
                </a:xfrm>
                <a:custGeom>
                  <a:avLst/>
                  <a:gdLst>
                    <a:gd name="connsiteX0" fmla="*/ 235805 w 294258"/>
                    <a:gd name="connsiteY0" fmla="*/ 13315 h 123842"/>
                    <a:gd name="connsiteX1" fmla="*/ 239983 w 294258"/>
                    <a:gd name="connsiteY1" fmla="*/ 46198 h 123842"/>
                    <a:gd name="connsiteX2" fmla="*/ 279432 w 294258"/>
                    <a:gd name="connsiteY2" fmla="*/ 55384 h 123842"/>
                    <a:gd name="connsiteX3" fmla="*/ 293905 w 294258"/>
                    <a:gd name="connsiteY3" fmla="*/ 78842 h 123842"/>
                    <a:gd name="connsiteX4" fmla="*/ 275285 w 294258"/>
                    <a:gd name="connsiteY4" fmla="*/ 87668 h 123842"/>
                    <a:gd name="connsiteX5" fmla="*/ 246160 w 294258"/>
                    <a:gd name="connsiteY5" fmla="*/ 94042 h 123842"/>
                    <a:gd name="connsiteX6" fmla="*/ 216885 w 294258"/>
                    <a:gd name="connsiteY6" fmla="*/ 86531 h 123842"/>
                    <a:gd name="connsiteX7" fmla="*/ 199399 w 294258"/>
                    <a:gd name="connsiteY7" fmla="*/ 123843 h 123842"/>
                    <a:gd name="connsiteX8" fmla="*/ 168931 w 294258"/>
                    <a:gd name="connsiteY8" fmla="*/ 102988 h 123842"/>
                    <a:gd name="connsiteX9" fmla="*/ 138105 w 294258"/>
                    <a:gd name="connsiteY9" fmla="*/ 97782 h 123842"/>
                    <a:gd name="connsiteX10" fmla="*/ 109756 w 294258"/>
                    <a:gd name="connsiteY10" fmla="*/ 118397 h 123842"/>
                    <a:gd name="connsiteX11" fmla="*/ 66605 w 294258"/>
                    <a:gd name="connsiteY11" fmla="*/ 118457 h 123842"/>
                    <a:gd name="connsiteX12" fmla="*/ 41987 w 294258"/>
                    <a:gd name="connsiteY12" fmla="*/ 87309 h 123842"/>
                    <a:gd name="connsiteX13" fmla="*/ 0 w 294258"/>
                    <a:gd name="connsiteY13" fmla="*/ 105292 h 123842"/>
                    <a:gd name="connsiteX14" fmla="*/ 19248 w 294258"/>
                    <a:gd name="connsiteY14" fmla="*/ 69297 h 123842"/>
                    <a:gd name="connsiteX15" fmla="*/ 47507 w 294258"/>
                    <a:gd name="connsiteY15" fmla="*/ 42787 h 123842"/>
                    <a:gd name="connsiteX16" fmla="*/ 65084 w 294258"/>
                    <a:gd name="connsiteY16" fmla="*/ 16247 h 123842"/>
                    <a:gd name="connsiteX17" fmla="*/ 102683 w 294258"/>
                    <a:gd name="connsiteY17" fmla="*/ 11220 h 123842"/>
                    <a:gd name="connsiteX18" fmla="*/ 143446 w 294258"/>
                    <a:gd name="connsiteY18" fmla="*/ 8049 h 123842"/>
                    <a:gd name="connsiteX19" fmla="*/ 173884 w 294258"/>
                    <a:gd name="connsiteY19" fmla="*/ 0 h 123842"/>
                    <a:gd name="connsiteX20" fmla="*/ 214468 w 294258"/>
                    <a:gd name="connsiteY20" fmla="*/ 5296 h 123842"/>
                    <a:gd name="connsiteX21" fmla="*/ 235805 w 294258"/>
                    <a:gd name="connsiteY21" fmla="*/ 13315 h 123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4258" h="123842">
                      <a:moveTo>
                        <a:pt x="235805" y="13315"/>
                      </a:moveTo>
                      <a:cubicBezTo>
                        <a:pt x="244369" y="25134"/>
                        <a:pt x="230970" y="37192"/>
                        <a:pt x="239983" y="46198"/>
                      </a:cubicBezTo>
                      <a:cubicBezTo>
                        <a:pt x="256843" y="41201"/>
                        <a:pt x="263139" y="66305"/>
                        <a:pt x="279432" y="55384"/>
                      </a:cubicBezTo>
                      <a:cubicBezTo>
                        <a:pt x="301187" y="39226"/>
                        <a:pt x="291996" y="66963"/>
                        <a:pt x="293905" y="78842"/>
                      </a:cubicBezTo>
                      <a:cubicBezTo>
                        <a:pt x="285102" y="71960"/>
                        <a:pt x="256962" y="74982"/>
                        <a:pt x="275285" y="87668"/>
                      </a:cubicBezTo>
                      <a:cubicBezTo>
                        <a:pt x="271047" y="113011"/>
                        <a:pt x="259678" y="79201"/>
                        <a:pt x="246160" y="94042"/>
                      </a:cubicBezTo>
                      <a:cubicBezTo>
                        <a:pt x="231866" y="105471"/>
                        <a:pt x="227688" y="68339"/>
                        <a:pt x="216885" y="86531"/>
                      </a:cubicBezTo>
                      <a:cubicBezTo>
                        <a:pt x="212230" y="98739"/>
                        <a:pt x="203875" y="112233"/>
                        <a:pt x="199399" y="123843"/>
                      </a:cubicBezTo>
                      <a:cubicBezTo>
                        <a:pt x="182568" y="123783"/>
                        <a:pt x="187910" y="106489"/>
                        <a:pt x="168931" y="102988"/>
                      </a:cubicBezTo>
                      <a:cubicBezTo>
                        <a:pt x="159203" y="86591"/>
                        <a:pt x="157681" y="84557"/>
                        <a:pt x="138105" y="97782"/>
                      </a:cubicBezTo>
                      <a:cubicBezTo>
                        <a:pt x="144968" y="110767"/>
                        <a:pt x="122558" y="128121"/>
                        <a:pt x="109756" y="118397"/>
                      </a:cubicBezTo>
                      <a:cubicBezTo>
                        <a:pt x="96238" y="114896"/>
                        <a:pt x="77706" y="130066"/>
                        <a:pt x="66605" y="118457"/>
                      </a:cubicBezTo>
                      <a:cubicBezTo>
                        <a:pt x="61234" y="105980"/>
                        <a:pt x="61294" y="76418"/>
                        <a:pt x="41987" y="87309"/>
                      </a:cubicBezTo>
                      <a:cubicBezTo>
                        <a:pt x="25962" y="89105"/>
                        <a:pt x="17278" y="115854"/>
                        <a:pt x="0" y="105292"/>
                      </a:cubicBezTo>
                      <a:cubicBezTo>
                        <a:pt x="15696" y="96316"/>
                        <a:pt x="-3611" y="73306"/>
                        <a:pt x="19248" y="69297"/>
                      </a:cubicBezTo>
                      <a:cubicBezTo>
                        <a:pt x="30587" y="59932"/>
                        <a:pt x="32676" y="50118"/>
                        <a:pt x="47507" y="42787"/>
                      </a:cubicBezTo>
                      <a:cubicBezTo>
                        <a:pt x="66635" y="28874"/>
                        <a:pt x="59056" y="29831"/>
                        <a:pt x="65084" y="16247"/>
                      </a:cubicBezTo>
                      <a:cubicBezTo>
                        <a:pt x="78721" y="15260"/>
                        <a:pt x="90836" y="26480"/>
                        <a:pt x="102683" y="11220"/>
                      </a:cubicBezTo>
                      <a:cubicBezTo>
                        <a:pt x="115813" y="11071"/>
                        <a:pt x="129421" y="13046"/>
                        <a:pt x="143446" y="8049"/>
                      </a:cubicBezTo>
                      <a:cubicBezTo>
                        <a:pt x="166991" y="16935"/>
                        <a:pt x="152906" y="1945"/>
                        <a:pt x="173884" y="0"/>
                      </a:cubicBezTo>
                      <a:cubicBezTo>
                        <a:pt x="183523" y="1017"/>
                        <a:pt x="198742" y="8109"/>
                        <a:pt x="214468" y="5296"/>
                      </a:cubicBezTo>
                      <a:cubicBezTo>
                        <a:pt x="221660" y="6852"/>
                        <a:pt x="229061" y="10652"/>
                        <a:pt x="235805" y="13315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6" name="Serbest Form 715">
                  <a:extLst>
                    <a:ext uri="{FF2B5EF4-FFF2-40B4-BE49-F238E27FC236}">
                      <a16:creationId xmlns:a16="http://schemas.microsoft.com/office/drawing/2014/main" id="{82A0F109-C210-4D91-7550-64999187015F}"/>
                    </a:ext>
                  </a:extLst>
                </p:cNvPr>
                <p:cNvSpPr/>
                <p:nvPr/>
              </p:nvSpPr>
              <p:spPr>
                <a:xfrm>
                  <a:off x="6748528" y="3607544"/>
                  <a:ext cx="517846" cy="169851"/>
                </a:xfrm>
                <a:custGeom>
                  <a:avLst/>
                  <a:gdLst>
                    <a:gd name="connsiteX0" fmla="*/ 712 w 517846"/>
                    <a:gd name="connsiteY0" fmla="*/ 92386 h 169851"/>
                    <a:gd name="connsiteX1" fmla="*/ 35596 w 517846"/>
                    <a:gd name="connsiteY1" fmla="*/ 100405 h 169851"/>
                    <a:gd name="connsiteX2" fmla="*/ 60156 w 517846"/>
                    <a:gd name="connsiteY2" fmla="*/ 94152 h 169851"/>
                    <a:gd name="connsiteX3" fmla="*/ 93966 w 517846"/>
                    <a:gd name="connsiteY3" fmla="*/ 102140 h 169851"/>
                    <a:gd name="connsiteX4" fmla="*/ 135296 w 517846"/>
                    <a:gd name="connsiteY4" fmla="*/ 91937 h 169851"/>
                    <a:gd name="connsiteX5" fmla="*/ 177163 w 517846"/>
                    <a:gd name="connsiteY5" fmla="*/ 83200 h 169851"/>
                    <a:gd name="connsiteX6" fmla="*/ 217418 w 517846"/>
                    <a:gd name="connsiteY6" fmla="*/ 87330 h 169851"/>
                    <a:gd name="connsiteX7" fmla="*/ 227535 w 517846"/>
                    <a:gd name="connsiteY7" fmla="*/ 80717 h 169851"/>
                    <a:gd name="connsiteX8" fmla="*/ 221686 w 517846"/>
                    <a:gd name="connsiteY8" fmla="*/ 48971 h 169851"/>
                    <a:gd name="connsiteX9" fmla="*/ 258420 w 517846"/>
                    <a:gd name="connsiteY9" fmla="*/ 23748 h 169851"/>
                    <a:gd name="connsiteX10" fmla="*/ 300078 w 517846"/>
                    <a:gd name="connsiteY10" fmla="*/ 20097 h 169851"/>
                    <a:gd name="connsiteX11" fmla="*/ 355762 w 517846"/>
                    <a:gd name="connsiteY11" fmla="*/ 8667 h 169851"/>
                    <a:gd name="connsiteX12" fmla="*/ 398614 w 517846"/>
                    <a:gd name="connsiteY12" fmla="*/ 7261 h 169851"/>
                    <a:gd name="connsiteX13" fmla="*/ 465458 w 517846"/>
                    <a:gd name="connsiteY13" fmla="*/ 11989 h 169851"/>
                    <a:gd name="connsiteX14" fmla="*/ 494046 w 517846"/>
                    <a:gd name="connsiteY14" fmla="*/ 32604 h 169851"/>
                    <a:gd name="connsiteX15" fmla="*/ 517829 w 517846"/>
                    <a:gd name="connsiteY15" fmla="*/ 64769 h 169851"/>
                    <a:gd name="connsiteX16" fmla="*/ 482199 w 517846"/>
                    <a:gd name="connsiteY16" fmla="*/ 84756 h 169851"/>
                    <a:gd name="connsiteX17" fmla="*/ 473545 w 517846"/>
                    <a:gd name="connsiteY17" fmla="*/ 90920 h 169851"/>
                    <a:gd name="connsiteX18" fmla="*/ 464115 w 517846"/>
                    <a:gd name="connsiteY18" fmla="*/ 119465 h 169851"/>
                    <a:gd name="connsiteX19" fmla="*/ 429052 w 517846"/>
                    <a:gd name="connsiteY19" fmla="*/ 144508 h 169851"/>
                    <a:gd name="connsiteX20" fmla="*/ 395510 w 517846"/>
                    <a:gd name="connsiteY20" fmla="*/ 156028 h 169851"/>
                    <a:gd name="connsiteX21" fmla="*/ 336455 w 517846"/>
                    <a:gd name="connsiteY21" fmla="*/ 169851 h 169851"/>
                    <a:gd name="connsiteX22" fmla="*/ 293842 w 517846"/>
                    <a:gd name="connsiteY22" fmla="*/ 163807 h 169851"/>
                    <a:gd name="connsiteX23" fmla="*/ 190681 w 517846"/>
                    <a:gd name="connsiteY23" fmla="*/ 149176 h 169851"/>
                    <a:gd name="connsiteX24" fmla="*/ 160690 w 517846"/>
                    <a:gd name="connsiteY24" fmla="*/ 126466 h 169851"/>
                    <a:gd name="connsiteX25" fmla="*/ 117689 w 517846"/>
                    <a:gd name="connsiteY25" fmla="*/ 128261 h 169851"/>
                    <a:gd name="connsiteX26" fmla="*/ 76568 w 517846"/>
                    <a:gd name="connsiteY26" fmla="*/ 141726 h 169851"/>
                    <a:gd name="connsiteX27" fmla="*/ 38640 w 517846"/>
                    <a:gd name="connsiteY27" fmla="*/ 137956 h 169851"/>
                    <a:gd name="connsiteX28" fmla="*/ 3368 w 517846"/>
                    <a:gd name="connsiteY28" fmla="*/ 122816 h 169851"/>
                    <a:gd name="connsiteX29" fmla="*/ 712 w 517846"/>
                    <a:gd name="connsiteY29" fmla="*/ 92386 h 169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17846" h="169851">
                      <a:moveTo>
                        <a:pt x="712" y="92386"/>
                      </a:moveTo>
                      <a:cubicBezTo>
                        <a:pt x="14260" y="91219"/>
                        <a:pt x="27778" y="88257"/>
                        <a:pt x="35596" y="100405"/>
                      </a:cubicBezTo>
                      <a:cubicBezTo>
                        <a:pt x="37864" y="112254"/>
                        <a:pt x="57739" y="111476"/>
                        <a:pt x="60156" y="94152"/>
                      </a:cubicBezTo>
                      <a:cubicBezTo>
                        <a:pt x="64692" y="90052"/>
                        <a:pt x="91877" y="87240"/>
                        <a:pt x="93966" y="102140"/>
                      </a:cubicBezTo>
                      <a:cubicBezTo>
                        <a:pt x="110259" y="104055"/>
                        <a:pt x="123329" y="97084"/>
                        <a:pt x="135296" y="91937"/>
                      </a:cubicBezTo>
                      <a:cubicBezTo>
                        <a:pt x="145412" y="81944"/>
                        <a:pt x="169344" y="96007"/>
                        <a:pt x="177163" y="83200"/>
                      </a:cubicBezTo>
                      <a:cubicBezTo>
                        <a:pt x="190263" y="82452"/>
                        <a:pt x="205094" y="83440"/>
                        <a:pt x="217418" y="87330"/>
                      </a:cubicBezTo>
                      <a:cubicBezTo>
                        <a:pt x="216135" y="109561"/>
                        <a:pt x="248931" y="85893"/>
                        <a:pt x="227535" y="80717"/>
                      </a:cubicBezTo>
                      <a:cubicBezTo>
                        <a:pt x="234846" y="75421"/>
                        <a:pt x="203841" y="54925"/>
                        <a:pt x="221686" y="48971"/>
                      </a:cubicBezTo>
                      <a:cubicBezTo>
                        <a:pt x="234398" y="41401"/>
                        <a:pt x="260569" y="44752"/>
                        <a:pt x="258420" y="23748"/>
                      </a:cubicBezTo>
                      <a:cubicBezTo>
                        <a:pt x="272834" y="29732"/>
                        <a:pt x="285695" y="22611"/>
                        <a:pt x="300078" y="20097"/>
                      </a:cubicBezTo>
                      <a:cubicBezTo>
                        <a:pt x="318998" y="30181"/>
                        <a:pt x="343766" y="27907"/>
                        <a:pt x="355762" y="8667"/>
                      </a:cubicBezTo>
                      <a:cubicBezTo>
                        <a:pt x="364983" y="-9465"/>
                        <a:pt x="383932" y="6334"/>
                        <a:pt x="398614" y="7261"/>
                      </a:cubicBezTo>
                      <a:cubicBezTo>
                        <a:pt x="420637" y="13574"/>
                        <a:pt x="442838" y="18242"/>
                        <a:pt x="465458" y="11989"/>
                      </a:cubicBezTo>
                      <a:cubicBezTo>
                        <a:pt x="478349" y="7979"/>
                        <a:pt x="502521" y="15100"/>
                        <a:pt x="494046" y="32604"/>
                      </a:cubicBezTo>
                      <a:cubicBezTo>
                        <a:pt x="486824" y="49569"/>
                        <a:pt x="518695" y="55972"/>
                        <a:pt x="517829" y="64769"/>
                      </a:cubicBezTo>
                      <a:cubicBezTo>
                        <a:pt x="497418" y="67462"/>
                        <a:pt x="505206" y="90561"/>
                        <a:pt x="482199" y="84756"/>
                      </a:cubicBezTo>
                      <a:cubicBezTo>
                        <a:pt x="468323" y="75062"/>
                        <a:pt x="449045" y="88257"/>
                        <a:pt x="473545" y="90920"/>
                      </a:cubicBezTo>
                      <a:cubicBezTo>
                        <a:pt x="479424" y="103128"/>
                        <a:pt x="442629" y="103846"/>
                        <a:pt x="464115" y="119465"/>
                      </a:cubicBezTo>
                      <a:cubicBezTo>
                        <a:pt x="460803" y="137597"/>
                        <a:pt x="437198" y="137537"/>
                        <a:pt x="429052" y="144508"/>
                      </a:cubicBezTo>
                      <a:cubicBezTo>
                        <a:pt x="436094" y="165423"/>
                        <a:pt x="403448" y="140260"/>
                        <a:pt x="395510" y="156028"/>
                      </a:cubicBezTo>
                      <a:cubicBezTo>
                        <a:pt x="374622" y="152288"/>
                        <a:pt x="351375" y="152288"/>
                        <a:pt x="336455" y="169851"/>
                      </a:cubicBezTo>
                      <a:cubicBezTo>
                        <a:pt x="324220" y="168684"/>
                        <a:pt x="307718" y="166500"/>
                        <a:pt x="293842" y="163807"/>
                      </a:cubicBezTo>
                      <a:cubicBezTo>
                        <a:pt x="259256" y="160875"/>
                        <a:pt x="224819" y="155968"/>
                        <a:pt x="190681" y="149176"/>
                      </a:cubicBezTo>
                      <a:cubicBezTo>
                        <a:pt x="176685" y="140948"/>
                        <a:pt x="174686" y="121140"/>
                        <a:pt x="160690" y="126466"/>
                      </a:cubicBezTo>
                      <a:cubicBezTo>
                        <a:pt x="146337" y="130505"/>
                        <a:pt x="131566" y="129757"/>
                        <a:pt x="117689" y="128261"/>
                      </a:cubicBezTo>
                      <a:cubicBezTo>
                        <a:pt x="101366" y="130805"/>
                        <a:pt x="95876" y="151301"/>
                        <a:pt x="76568" y="141726"/>
                      </a:cubicBezTo>
                      <a:cubicBezTo>
                        <a:pt x="58514" y="139901"/>
                        <a:pt x="56843" y="120512"/>
                        <a:pt x="38640" y="137956"/>
                      </a:cubicBezTo>
                      <a:cubicBezTo>
                        <a:pt x="25958" y="133587"/>
                        <a:pt x="12082" y="125359"/>
                        <a:pt x="3368" y="122816"/>
                      </a:cubicBezTo>
                      <a:cubicBezTo>
                        <a:pt x="-7793" y="106838"/>
                        <a:pt x="13454" y="107287"/>
                        <a:pt x="712" y="92386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sp>
              <p:nvSpPr>
                <p:cNvPr id="717" name="Serbest Form 716">
                  <a:extLst>
                    <a:ext uri="{FF2B5EF4-FFF2-40B4-BE49-F238E27FC236}">
                      <a16:creationId xmlns:a16="http://schemas.microsoft.com/office/drawing/2014/main" id="{D672C816-EC09-0C90-7B07-610E20E89184}"/>
                    </a:ext>
                  </a:extLst>
                </p:cNvPr>
                <p:cNvSpPr/>
                <p:nvPr/>
              </p:nvSpPr>
              <p:spPr>
                <a:xfrm>
                  <a:off x="5802204" y="3465140"/>
                  <a:ext cx="946278" cy="646221"/>
                </a:xfrm>
                <a:custGeom>
                  <a:avLst/>
                  <a:gdLst>
                    <a:gd name="connsiteX0" fmla="*/ 938412 w 946278"/>
                    <a:gd name="connsiteY0" fmla="*/ 538816 h 646221"/>
                    <a:gd name="connsiteX1" fmla="*/ 946052 w 946278"/>
                    <a:gd name="connsiteY1" fmla="*/ 580137 h 646221"/>
                    <a:gd name="connsiteX2" fmla="*/ 935189 w 946278"/>
                    <a:gd name="connsiteY2" fmla="*/ 626814 h 646221"/>
                    <a:gd name="connsiteX3" fmla="*/ 909705 w 946278"/>
                    <a:gd name="connsiteY3" fmla="*/ 639620 h 646221"/>
                    <a:gd name="connsiteX4" fmla="*/ 889234 w 946278"/>
                    <a:gd name="connsiteY4" fmla="*/ 622355 h 646221"/>
                    <a:gd name="connsiteX5" fmla="*/ 890637 w 946278"/>
                    <a:gd name="connsiteY5" fmla="*/ 600363 h 646221"/>
                    <a:gd name="connsiteX6" fmla="*/ 884310 w 946278"/>
                    <a:gd name="connsiteY6" fmla="*/ 576516 h 646221"/>
                    <a:gd name="connsiteX7" fmla="*/ 920478 w 946278"/>
                    <a:gd name="connsiteY7" fmla="*/ 557786 h 646221"/>
                    <a:gd name="connsiteX8" fmla="*/ 938412 w 946278"/>
                    <a:gd name="connsiteY8" fmla="*/ 538816 h 646221"/>
                    <a:gd name="connsiteX9" fmla="*/ 190235 w 946278"/>
                    <a:gd name="connsiteY9" fmla="*/ 517722 h 646221"/>
                    <a:gd name="connsiteX10" fmla="*/ 218614 w 946278"/>
                    <a:gd name="connsiteY10" fmla="*/ 482475 h 646221"/>
                    <a:gd name="connsiteX11" fmla="*/ 230073 w 946278"/>
                    <a:gd name="connsiteY11" fmla="*/ 434362 h 646221"/>
                    <a:gd name="connsiteX12" fmla="*/ 230372 w 946278"/>
                    <a:gd name="connsiteY12" fmla="*/ 417517 h 646221"/>
                    <a:gd name="connsiteX13" fmla="*/ 240906 w 946278"/>
                    <a:gd name="connsiteY13" fmla="*/ 373892 h 646221"/>
                    <a:gd name="connsiteX14" fmla="*/ 267912 w 946278"/>
                    <a:gd name="connsiteY14" fmla="*/ 401329 h 646221"/>
                    <a:gd name="connsiteX15" fmla="*/ 234549 w 946278"/>
                    <a:gd name="connsiteY15" fmla="*/ 359261 h 646221"/>
                    <a:gd name="connsiteX16" fmla="*/ 233953 w 946278"/>
                    <a:gd name="connsiteY16" fmla="*/ 318119 h 646221"/>
                    <a:gd name="connsiteX17" fmla="*/ 193160 w 946278"/>
                    <a:gd name="connsiteY17" fmla="*/ 296816 h 646221"/>
                    <a:gd name="connsiteX18" fmla="*/ 177374 w 946278"/>
                    <a:gd name="connsiteY18" fmla="*/ 263753 h 646221"/>
                    <a:gd name="connsiteX19" fmla="*/ 153680 w 946278"/>
                    <a:gd name="connsiteY19" fmla="*/ 239308 h 646221"/>
                    <a:gd name="connsiteX20" fmla="*/ 114558 w 946278"/>
                    <a:gd name="connsiteY20" fmla="*/ 232097 h 646221"/>
                    <a:gd name="connsiteX21" fmla="*/ 59651 w 946278"/>
                    <a:gd name="connsiteY21" fmla="*/ 217346 h 646221"/>
                    <a:gd name="connsiteX22" fmla="*/ 21275 w 946278"/>
                    <a:gd name="connsiteY22" fmla="*/ 207143 h 646221"/>
                    <a:gd name="connsiteX23" fmla="*/ 31212 w 946278"/>
                    <a:gd name="connsiteY23" fmla="*/ 198825 h 646221"/>
                    <a:gd name="connsiteX24" fmla="*/ 28735 w 946278"/>
                    <a:gd name="connsiteY24" fmla="*/ 179615 h 646221"/>
                    <a:gd name="connsiteX25" fmla="*/ 6742 w 946278"/>
                    <a:gd name="connsiteY25" fmla="*/ 169083 h 646221"/>
                    <a:gd name="connsiteX26" fmla="*/ 52071 w 946278"/>
                    <a:gd name="connsiteY26" fmla="*/ 157025 h 646221"/>
                    <a:gd name="connsiteX27" fmla="*/ 86508 w 946278"/>
                    <a:gd name="connsiteY27" fmla="*/ 150652 h 646221"/>
                    <a:gd name="connsiteX28" fmla="*/ 125898 w 946278"/>
                    <a:gd name="connsiteY28" fmla="*/ 160466 h 646221"/>
                    <a:gd name="connsiteX29" fmla="*/ 168869 w 946278"/>
                    <a:gd name="connsiteY29" fmla="*/ 164505 h 646221"/>
                    <a:gd name="connsiteX30" fmla="*/ 204559 w 946278"/>
                    <a:gd name="connsiteY30" fmla="*/ 163997 h 646221"/>
                    <a:gd name="connsiteX31" fmla="*/ 213303 w 946278"/>
                    <a:gd name="connsiteY31" fmla="*/ 134016 h 646221"/>
                    <a:gd name="connsiteX32" fmla="*/ 189668 w 946278"/>
                    <a:gd name="connsiteY32" fmla="*/ 96375 h 646221"/>
                    <a:gd name="connsiteX33" fmla="*/ 231804 w 946278"/>
                    <a:gd name="connsiteY33" fmla="*/ 92964 h 646221"/>
                    <a:gd name="connsiteX34" fmla="*/ 254633 w 946278"/>
                    <a:gd name="connsiteY34" fmla="*/ 113011 h 646221"/>
                    <a:gd name="connsiteX35" fmla="*/ 306288 w 946278"/>
                    <a:gd name="connsiteY35" fmla="*/ 119175 h 646221"/>
                    <a:gd name="connsiteX36" fmla="*/ 328758 w 946278"/>
                    <a:gd name="connsiteY36" fmla="*/ 106369 h 646221"/>
                    <a:gd name="connsiteX37" fmla="*/ 352243 w 946278"/>
                    <a:gd name="connsiteY37" fmla="*/ 84078 h 646221"/>
                    <a:gd name="connsiteX38" fmla="*/ 420072 w 946278"/>
                    <a:gd name="connsiteY38" fmla="*/ 57299 h 646221"/>
                    <a:gd name="connsiteX39" fmla="*/ 434455 w 946278"/>
                    <a:gd name="connsiteY39" fmla="*/ 12148 h 646221"/>
                    <a:gd name="connsiteX40" fmla="*/ 484409 w 946278"/>
                    <a:gd name="connsiteY40" fmla="*/ 0 h 646221"/>
                    <a:gd name="connsiteX41" fmla="*/ 519144 w 946278"/>
                    <a:gd name="connsiteY41" fmla="*/ 21483 h 646221"/>
                    <a:gd name="connsiteX42" fmla="*/ 551253 w 946278"/>
                    <a:gd name="connsiteY42" fmla="*/ 41381 h 646221"/>
                    <a:gd name="connsiteX43" fmla="*/ 593031 w 946278"/>
                    <a:gd name="connsiteY43" fmla="*/ 54606 h 646221"/>
                    <a:gd name="connsiteX44" fmla="*/ 609086 w 946278"/>
                    <a:gd name="connsiteY44" fmla="*/ 76957 h 646221"/>
                    <a:gd name="connsiteX45" fmla="*/ 637345 w 946278"/>
                    <a:gd name="connsiteY45" fmla="*/ 71182 h 646221"/>
                    <a:gd name="connsiteX46" fmla="*/ 665336 w 946278"/>
                    <a:gd name="connsiteY46" fmla="*/ 94131 h 646221"/>
                    <a:gd name="connsiteX47" fmla="*/ 703264 w 946278"/>
                    <a:gd name="connsiteY47" fmla="*/ 105262 h 646221"/>
                    <a:gd name="connsiteX48" fmla="*/ 756471 w 946278"/>
                    <a:gd name="connsiteY48" fmla="*/ 118906 h 646221"/>
                    <a:gd name="connsiteX49" fmla="*/ 798129 w 946278"/>
                    <a:gd name="connsiteY49" fmla="*/ 128241 h 646221"/>
                    <a:gd name="connsiteX50" fmla="*/ 838982 w 946278"/>
                    <a:gd name="connsiteY50" fmla="*/ 134704 h 646221"/>
                    <a:gd name="connsiteX51" fmla="*/ 837818 w 946278"/>
                    <a:gd name="connsiteY51" fmla="*/ 157594 h 646221"/>
                    <a:gd name="connsiteX52" fmla="*/ 816810 w 946278"/>
                    <a:gd name="connsiteY52" fmla="*/ 192781 h 646221"/>
                    <a:gd name="connsiteX53" fmla="*/ 814900 w 946278"/>
                    <a:gd name="connsiteY53" fmla="*/ 231827 h 646221"/>
                    <a:gd name="connsiteX54" fmla="*/ 776166 w 946278"/>
                    <a:gd name="connsiteY54" fmla="*/ 237901 h 646221"/>
                    <a:gd name="connsiteX55" fmla="*/ 758828 w 946278"/>
                    <a:gd name="connsiteY55" fmla="*/ 264202 h 646221"/>
                    <a:gd name="connsiteX56" fmla="*/ 731076 w 946278"/>
                    <a:gd name="connsiteY56" fmla="*/ 290502 h 646221"/>
                    <a:gd name="connsiteX57" fmla="*/ 712396 w 946278"/>
                    <a:gd name="connsiteY57" fmla="*/ 325689 h 646221"/>
                    <a:gd name="connsiteX58" fmla="*/ 747578 w 946278"/>
                    <a:gd name="connsiteY58" fmla="*/ 310280 h 646221"/>
                    <a:gd name="connsiteX59" fmla="*/ 775868 w 946278"/>
                    <a:gd name="connsiteY59" fmla="*/ 332601 h 646221"/>
                    <a:gd name="connsiteX60" fmla="*/ 775241 w 946278"/>
                    <a:gd name="connsiteY60" fmla="*/ 361804 h 646221"/>
                    <a:gd name="connsiteX61" fmla="*/ 774286 w 946278"/>
                    <a:gd name="connsiteY61" fmla="*/ 390438 h 646221"/>
                    <a:gd name="connsiteX62" fmla="*/ 759037 w 946278"/>
                    <a:gd name="connsiteY62" fmla="*/ 408151 h 646221"/>
                    <a:gd name="connsiteX63" fmla="*/ 769362 w 946278"/>
                    <a:gd name="connsiteY63" fmla="*/ 432178 h 646221"/>
                    <a:gd name="connsiteX64" fmla="*/ 797711 w 946278"/>
                    <a:gd name="connsiteY64" fmla="*/ 459885 h 646221"/>
                    <a:gd name="connsiteX65" fmla="*/ 817914 w 946278"/>
                    <a:gd name="connsiteY65" fmla="*/ 480470 h 646221"/>
                    <a:gd name="connsiteX66" fmla="*/ 749608 w 946278"/>
                    <a:gd name="connsiteY66" fmla="*/ 528104 h 646221"/>
                    <a:gd name="connsiteX67" fmla="*/ 668261 w 946278"/>
                    <a:gd name="connsiteY67" fmla="*/ 525860 h 646221"/>
                    <a:gd name="connsiteX68" fmla="*/ 622544 w 946278"/>
                    <a:gd name="connsiteY68" fmla="*/ 516495 h 646221"/>
                    <a:gd name="connsiteX69" fmla="*/ 564712 w 946278"/>
                    <a:gd name="connsiteY69" fmla="*/ 509344 h 646221"/>
                    <a:gd name="connsiteX70" fmla="*/ 516608 w 946278"/>
                    <a:gd name="connsiteY70" fmla="*/ 556021 h 646221"/>
                    <a:gd name="connsiteX71" fmla="*/ 498733 w 946278"/>
                    <a:gd name="connsiteY71" fmla="*/ 579778 h 646221"/>
                    <a:gd name="connsiteX72" fmla="*/ 458567 w 946278"/>
                    <a:gd name="connsiteY72" fmla="*/ 580257 h 646221"/>
                    <a:gd name="connsiteX73" fmla="*/ 416431 w 946278"/>
                    <a:gd name="connsiteY73" fmla="*/ 579000 h 646221"/>
                    <a:gd name="connsiteX74" fmla="*/ 385695 w 946278"/>
                    <a:gd name="connsiteY74" fmla="*/ 557995 h 646221"/>
                    <a:gd name="connsiteX75" fmla="*/ 348334 w 946278"/>
                    <a:gd name="connsiteY75" fmla="*/ 562603 h 646221"/>
                    <a:gd name="connsiteX76" fmla="*/ 306079 w 946278"/>
                    <a:gd name="connsiteY76" fmla="*/ 561436 h 646221"/>
                    <a:gd name="connsiteX77" fmla="*/ 270180 w 946278"/>
                    <a:gd name="connsiteY77" fmla="*/ 551084 h 646221"/>
                    <a:gd name="connsiteX78" fmla="*/ 226433 w 946278"/>
                    <a:gd name="connsiteY78" fmla="*/ 536632 h 646221"/>
                    <a:gd name="connsiteX79" fmla="*/ 204171 w 946278"/>
                    <a:gd name="connsiteY79" fmla="*/ 525082 h 646221"/>
                    <a:gd name="connsiteX80" fmla="*/ 190235 w 946278"/>
                    <a:gd name="connsiteY80" fmla="*/ 517722 h 646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946278" h="646221">
                      <a:moveTo>
                        <a:pt x="938412" y="538816"/>
                      </a:moveTo>
                      <a:cubicBezTo>
                        <a:pt x="945246" y="553148"/>
                        <a:pt x="940292" y="566463"/>
                        <a:pt x="946052" y="580137"/>
                      </a:cubicBezTo>
                      <a:cubicBezTo>
                        <a:pt x="948081" y="597611"/>
                        <a:pt x="935816" y="609938"/>
                        <a:pt x="935189" y="626814"/>
                      </a:cubicBezTo>
                      <a:cubicBezTo>
                        <a:pt x="933757" y="644407"/>
                        <a:pt x="919642" y="653144"/>
                        <a:pt x="909705" y="639620"/>
                      </a:cubicBezTo>
                      <a:cubicBezTo>
                        <a:pt x="884131" y="638513"/>
                        <a:pt x="916300" y="621637"/>
                        <a:pt x="889234" y="622355"/>
                      </a:cubicBezTo>
                      <a:cubicBezTo>
                        <a:pt x="906542" y="605151"/>
                        <a:pt x="872941" y="616311"/>
                        <a:pt x="890637" y="600363"/>
                      </a:cubicBezTo>
                      <a:cubicBezTo>
                        <a:pt x="876164" y="592943"/>
                        <a:pt x="889682" y="586330"/>
                        <a:pt x="884310" y="576516"/>
                      </a:cubicBezTo>
                      <a:cubicBezTo>
                        <a:pt x="893561" y="564967"/>
                        <a:pt x="910630" y="563860"/>
                        <a:pt x="920478" y="557786"/>
                      </a:cubicBezTo>
                      <a:cubicBezTo>
                        <a:pt x="942232" y="568468"/>
                        <a:pt x="923760" y="539863"/>
                        <a:pt x="938412" y="538816"/>
                      </a:cubicBezTo>
                      <a:close/>
                      <a:moveTo>
                        <a:pt x="190235" y="517722"/>
                      </a:moveTo>
                      <a:cubicBezTo>
                        <a:pt x="207901" y="515029"/>
                        <a:pt x="217749" y="499350"/>
                        <a:pt x="218614" y="482475"/>
                      </a:cubicBezTo>
                      <a:cubicBezTo>
                        <a:pt x="222434" y="466437"/>
                        <a:pt x="226254" y="450400"/>
                        <a:pt x="230073" y="434362"/>
                      </a:cubicBezTo>
                      <a:cubicBezTo>
                        <a:pt x="256304" y="422095"/>
                        <a:pt x="219181" y="434751"/>
                        <a:pt x="230372" y="417517"/>
                      </a:cubicBezTo>
                      <a:cubicBezTo>
                        <a:pt x="231744" y="404202"/>
                        <a:pt x="234191" y="378649"/>
                        <a:pt x="240906" y="373892"/>
                      </a:cubicBezTo>
                      <a:cubicBezTo>
                        <a:pt x="252723" y="378141"/>
                        <a:pt x="265525" y="399594"/>
                        <a:pt x="267912" y="401329"/>
                      </a:cubicBezTo>
                      <a:cubicBezTo>
                        <a:pt x="264032" y="382240"/>
                        <a:pt x="247232" y="372276"/>
                        <a:pt x="234549" y="359261"/>
                      </a:cubicBezTo>
                      <a:cubicBezTo>
                        <a:pt x="239861" y="343911"/>
                        <a:pt x="251469" y="332033"/>
                        <a:pt x="233953" y="318119"/>
                      </a:cubicBezTo>
                      <a:cubicBezTo>
                        <a:pt x="221897" y="306121"/>
                        <a:pt x="201008" y="314708"/>
                        <a:pt x="193160" y="296816"/>
                      </a:cubicBezTo>
                      <a:cubicBezTo>
                        <a:pt x="171286" y="287211"/>
                        <a:pt x="186625" y="274225"/>
                        <a:pt x="177374" y="263753"/>
                      </a:cubicBezTo>
                      <a:cubicBezTo>
                        <a:pt x="165766" y="258068"/>
                        <a:pt x="135477" y="256572"/>
                        <a:pt x="153680" y="239308"/>
                      </a:cubicBezTo>
                      <a:cubicBezTo>
                        <a:pt x="141833" y="227489"/>
                        <a:pt x="126733" y="247027"/>
                        <a:pt x="114558" y="232097"/>
                      </a:cubicBezTo>
                      <a:cubicBezTo>
                        <a:pt x="96683" y="226292"/>
                        <a:pt x="76899" y="220068"/>
                        <a:pt x="59651" y="217346"/>
                      </a:cubicBezTo>
                      <a:cubicBezTo>
                        <a:pt x="49326" y="204001"/>
                        <a:pt x="26885" y="226890"/>
                        <a:pt x="21275" y="207143"/>
                      </a:cubicBezTo>
                      <a:cubicBezTo>
                        <a:pt x="-5761" y="203283"/>
                        <a:pt x="15515" y="198854"/>
                        <a:pt x="31212" y="198825"/>
                      </a:cubicBezTo>
                      <a:cubicBezTo>
                        <a:pt x="17664" y="182428"/>
                        <a:pt x="10950" y="195623"/>
                        <a:pt x="28735" y="179615"/>
                      </a:cubicBezTo>
                      <a:cubicBezTo>
                        <a:pt x="15098" y="182308"/>
                        <a:pt x="-12834" y="181052"/>
                        <a:pt x="6742" y="169083"/>
                      </a:cubicBezTo>
                      <a:cubicBezTo>
                        <a:pt x="21245" y="164595"/>
                        <a:pt x="37210" y="162231"/>
                        <a:pt x="52071" y="157025"/>
                      </a:cubicBezTo>
                      <a:cubicBezTo>
                        <a:pt x="62217" y="165074"/>
                        <a:pt x="77675" y="157983"/>
                        <a:pt x="86508" y="150652"/>
                      </a:cubicBezTo>
                      <a:cubicBezTo>
                        <a:pt x="101577" y="147121"/>
                        <a:pt x="116767" y="145595"/>
                        <a:pt x="125898" y="160466"/>
                      </a:cubicBezTo>
                      <a:cubicBezTo>
                        <a:pt x="137297" y="179526"/>
                        <a:pt x="155739" y="155589"/>
                        <a:pt x="168869" y="164505"/>
                      </a:cubicBezTo>
                      <a:cubicBezTo>
                        <a:pt x="184834" y="159090"/>
                        <a:pt x="192056" y="160885"/>
                        <a:pt x="204559" y="163997"/>
                      </a:cubicBezTo>
                      <a:cubicBezTo>
                        <a:pt x="231595" y="164894"/>
                        <a:pt x="204649" y="151161"/>
                        <a:pt x="213303" y="134016"/>
                      </a:cubicBezTo>
                      <a:cubicBezTo>
                        <a:pt x="213989" y="119564"/>
                        <a:pt x="191280" y="114029"/>
                        <a:pt x="189668" y="96375"/>
                      </a:cubicBezTo>
                      <a:cubicBezTo>
                        <a:pt x="192563" y="86501"/>
                        <a:pt x="219480" y="101133"/>
                        <a:pt x="231804" y="92964"/>
                      </a:cubicBezTo>
                      <a:cubicBezTo>
                        <a:pt x="230819" y="103257"/>
                        <a:pt x="236429" y="123394"/>
                        <a:pt x="254633" y="113011"/>
                      </a:cubicBezTo>
                      <a:cubicBezTo>
                        <a:pt x="272179" y="112981"/>
                        <a:pt x="289547" y="117739"/>
                        <a:pt x="306288" y="119175"/>
                      </a:cubicBezTo>
                      <a:cubicBezTo>
                        <a:pt x="314613" y="118487"/>
                        <a:pt x="352571" y="108523"/>
                        <a:pt x="328758" y="106369"/>
                      </a:cubicBezTo>
                      <a:cubicBezTo>
                        <a:pt x="313061" y="98679"/>
                        <a:pt x="343679" y="87040"/>
                        <a:pt x="352243" y="84078"/>
                      </a:cubicBezTo>
                      <a:cubicBezTo>
                        <a:pt x="375609" y="76837"/>
                        <a:pt x="403271" y="77765"/>
                        <a:pt x="420072" y="57299"/>
                      </a:cubicBezTo>
                      <a:cubicBezTo>
                        <a:pt x="419266" y="41560"/>
                        <a:pt x="413745" y="16427"/>
                        <a:pt x="434455" y="12148"/>
                      </a:cubicBezTo>
                      <a:cubicBezTo>
                        <a:pt x="449615" y="2274"/>
                        <a:pt x="468862" y="7331"/>
                        <a:pt x="484409" y="0"/>
                      </a:cubicBezTo>
                      <a:cubicBezTo>
                        <a:pt x="489035" y="13794"/>
                        <a:pt x="503567" y="35756"/>
                        <a:pt x="519144" y="21483"/>
                      </a:cubicBezTo>
                      <a:cubicBezTo>
                        <a:pt x="534065" y="14362"/>
                        <a:pt x="531081" y="51284"/>
                        <a:pt x="551253" y="41381"/>
                      </a:cubicBezTo>
                      <a:cubicBezTo>
                        <a:pt x="560445" y="52810"/>
                        <a:pt x="578051" y="48083"/>
                        <a:pt x="593031" y="54606"/>
                      </a:cubicBezTo>
                      <a:cubicBezTo>
                        <a:pt x="596284" y="60231"/>
                        <a:pt x="587481" y="85065"/>
                        <a:pt x="609086" y="76957"/>
                      </a:cubicBezTo>
                      <a:cubicBezTo>
                        <a:pt x="622992" y="85185"/>
                        <a:pt x="640449" y="52302"/>
                        <a:pt x="637345" y="71182"/>
                      </a:cubicBezTo>
                      <a:cubicBezTo>
                        <a:pt x="634242" y="90571"/>
                        <a:pt x="651818" y="85484"/>
                        <a:pt x="665336" y="94131"/>
                      </a:cubicBezTo>
                      <a:cubicBezTo>
                        <a:pt x="677034" y="108942"/>
                        <a:pt x="690194" y="102150"/>
                        <a:pt x="703264" y="105262"/>
                      </a:cubicBezTo>
                      <a:cubicBezTo>
                        <a:pt x="721617" y="108822"/>
                        <a:pt x="742893" y="102449"/>
                        <a:pt x="756471" y="118906"/>
                      </a:cubicBezTo>
                      <a:cubicBezTo>
                        <a:pt x="770019" y="129767"/>
                        <a:pt x="781478" y="129019"/>
                        <a:pt x="798129" y="128241"/>
                      </a:cubicBezTo>
                      <a:cubicBezTo>
                        <a:pt x="811468" y="124561"/>
                        <a:pt x="822151" y="140628"/>
                        <a:pt x="838982" y="134704"/>
                      </a:cubicBezTo>
                      <a:cubicBezTo>
                        <a:pt x="865510" y="136290"/>
                        <a:pt x="852917" y="147151"/>
                        <a:pt x="837818" y="157594"/>
                      </a:cubicBezTo>
                      <a:cubicBezTo>
                        <a:pt x="822927" y="164655"/>
                        <a:pt x="831372" y="184672"/>
                        <a:pt x="816810" y="192781"/>
                      </a:cubicBezTo>
                      <a:cubicBezTo>
                        <a:pt x="819167" y="205407"/>
                        <a:pt x="807111" y="219320"/>
                        <a:pt x="814900" y="231827"/>
                      </a:cubicBezTo>
                      <a:cubicBezTo>
                        <a:pt x="802844" y="247566"/>
                        <a:pt x="790221" y="237333"/>
                        <a:pt x="776166" y="237901"/>
                      </a:cubicBezTo>
                      <a:cubicBezTo>
                        <a:pt x="769004" y="251665"/>
                        <a:pt x="778524" y="250498"/>
                        <a:pt x="758828" y="264202"/>
                      </a:cubicBezTo>
                      <a:cubicBezTo>
                        <a:pt x="743997" y="271443"/>
                        <a:pt x="741013" y="280568"/>
                        <a:pt x="731076" y="290502"/>
                      </a:cubicBezTo>
                      <a:cubicBezTo>
                        <a:pt x="708367" y="294212"/>
                        <a:pt x="725347" y="316025"/>
                        <a:pt x="712396" y="325689"/>
                      </a:cubicBezTo>
                      <a:cubicBezTo>
                        <a:pt x="720960" y="337807"/>
                        <a:pt x="737134" y="316833"/>
                        <a:pt x="747578" y="310280"/>
                      </a:cubicBezTo>
                      <a:cubicBezTo>
                        <a:pt x="767244" y="297953"/>
                        <a:pt x="771421" y="316743"/>
                        <a:pt x="775868" y="332601"/>
                      </a:cubicBezTo>
                      <a:cubicBezTo>
                        <a:pt x="783746" y="350554"/>
                        <a:pt x="743699" y="349865"/>
                        <a:pt x="775241" y="361804"/>
                      </a:cubicBezTo>
                      <a:cubicBezTo>
                        <a:pt x="778344" y="375897"/>
                        <a:pt x="798577" y="379308"/>
                        <a:pt x="774286" y="390438"/>
                      </a:cubicBezTo>
                      <a:cubicBezTo>
                        <a:pt x="764677" y="395614"/>
                        <a:pt x="737044" y="392323"/>
                        <a:pt x="759037" y="408151"/>
                      </a:cubicBezTo>
                      <a:cubicBezTo>
                        <a:pt x="777031" y="409677"/>
                        <a:pt x="788968" y="423351"/>
                        <a:pt x="769362" y="432178"/>
                      </a:cubicBezTo>
                      <a:cubicBezTo>
                        <a:pt x="762946" y="447198"/>
                        <a:pt x="785626" y="456863"/>
                        <a:pt x="797711" y="459885"/>
                      </a:cubicBezTo>
                      <a:cubicBezTo>
                        <a:pt x="815706" y="453571"/>
                        <a:pt x="829373" y="461590"/>
                        <a:pt x="817914" y="480470"/>
                      </a:cubicBezTo>
                      <a:cubicBezTo>
                        <a:pt x="796309" y="497914"/>
                        <a:pt x="771153" y="510212"/>
                        <a:pt x="749608" y="528104"/>
                      </a:cubicBezTo>
                      <a:cubicBezTo>
                        <a:pt x="722721" y="532114"/>
                        <a:pt x="692611" y="544890"/>
                        <a:pt x="668261" y="525860"/>
                      </a:cubicBezTo>
                      <a:cubicBezTo>
                        <a:pt x="655130" y="515208"/>
                        <a:pt x="638509" y="511139"/>
                        <a:pt x="622544" y="516495"/>
                      </a:cubicBezTo>
                      <a:cubicBezTo>
                        <a:pt x="602580" y="516435"/>
                        <a:pt x="584705" y="498004"/>
                        <a:pt x="564712" y="509344"/>
                      </a:cubicBezTo>
                      <a:cubicBezTo>
                        <a:pt x="544539" y="518201"/>
                        <a:pt x="519831" y="532802"/>
                        <a:pt x="516608" y="556021"/>
                      </a:cubicBezTo>
                      <a:cubicBezTo>
                        <a:pt x="524516" y="578581"/>
                        <a:pt x="520905" y="580436"/>
                        <a:pt x="498733" y="579778"/>
                      </a:cubicBezTo>
                      <a:cubicBezTo>
                        <a:pt x="486349" y="587647"/>
                        <a:pt x="472652" y="584894"/>
                        <a:pt x="458567" y="580257"/>
                      </a:cubicBezTo>
                      <a:cubicBezTo>
                        <a:pt x="442781" y="591806"/>
                        <a:pt x="434217" y="569156"/>
                        <a:pt x="416431" y="579000"/>
                      </a:cubicBezTo>
                      <a:cubicBezTo>
                        <a:pt x="402107" y="578970"/>
                        <a:pt x="407061" y="553328"/>
                        <a:pt x="385695" y="557995"/>
                      </a:cubicBezTo>
                      <a:cubicBezTo>
                        <a:pt x="366507" y="548750"/>
                        <a:pt x="357614" y="556350"/>
                        <a:pt x="348334" y="562603"/>
                      </a:cubicBezTo>
                      <a:cubicBezTo>
                        <a:pt x="332011" y="564488"/>
                        <a:pt x="323297" y="558923"/>
                        <a:pt x="306079" y="561436"/>
                      </a:cubicBezTo>
                      <a:cubicBezTo>
                        <a:pt x="297305" y="545159"/>
                        <a:pt x="279281" y="561107"/>
                        <a:pt x="270180" y="551084"/>
                      </a:cubicBezTo>
                      <a:cubicBezTo>
                        <a:pt x="258482" y="541060"/>
                        <a:pt x="241115" y="544262"/>
                        <a:pt x="226433" y="536632"/>
                      </a:cubicBezTo>
                      <a:cubicBezTo>
                        <a:pt x="204858" y="546207"/>
                        <a:pt x="230312" y="515268"/>
                        <a:pt x="204171" y="525082"/>
                      </a:cubicBezTo>
                      <a:cubicBezTo>
                        <a:pt x="199635" y="522569"/>
                        <a:pt x="194831" y="520115"/>
                        <a:pt x="190235" y="517722"/>
                      </a:cubicBezTo>
                      <a:close/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grpSp>
              <p:nvGrpSpPr>
                <p:cNvPr id="718" name="Grafik 679">
                  <a:extLst>
                    <a:ext uri="{FF2B5EF4-FFF2-40B4-BE49-F238E27FC236}">
                      <a16:creationId xmlns:a16="http://schemas.microsoft.com/office/drawing/2014/main" id="{7E930B6E-3F42-8B2B-A182-B4F6E7CDCAF2}"/>
                    </a:ext>
                  </a:extLst>
                </p:cNvPr>
                <p:cNvGrpSpPr/>
                <p:nvPr/>
              </p:nvGrpSpPr>
              <p:grpSpPr>
                <a:xfrm>
                  <a:off x="6286703" y="3313173"/>
                  <a:ext cx="310400" cy="261448"/>
                  <a:chOff x="6286703" y="3313173"/>
                  <a:chExt cx="310400" cy="261448"/>
                </a:xfrm>
                <a:grpFill/>
              </p:grpSpPr>
              <p:sp>
                <p:nvSpPr>
                  <p:cNvPr id="719" name="Serbest Form 718">
                    <a:extLst>
                      <a:ext uri="{FF2B5EF4-FFF2-40B4-BE49-F238E27FC236}">
                        <a16:creationId xmlns:a16="http://schemas.microsoft.com/office/drawing/2014/main" id="{D3542CBE-6195-7315-B479-1C1B0DC791A8}"/>
                      </a:ext>
                    </a:extLst>
                  </p:cNvPr>
                  <p:cNvSpPr/>
                  <p:nvPr/>
                </p:nvSpPr>
                <p:spPr>
                  <a:xfrm>
                    <a:off x="6356793" y="3313173"/>
                    <a:ext cx="240310" cy="177080"/>
                  </a:xfrm>
                  <a:custGeom>
                    <a:avLst/>
                    <a:gdLst>
                      <a:gd name="connsiteX0" fmla="*/ 237393 w 240310"/>
                      <a:gd name="connsiteY0" fmla="*/ 14182 h 177080"/>
                      <a:gd name="connsiteX1" fmla="*/ 223815 w 240310"/>
                      <a:gd name="connsiteY1" fmla="*/ 49758 h 177080"/>
                      <a:gd name="connsiteX2" fmla="*/ 225993 w 240310"/>
                      <a:gd name="connsiteY2" fmla="*/ 62295 h 177080"/>
                      <a:gd name="connsiteX3" fmla="*/ 215131 w 240310"/>
                      <a:gd name="connsiteY3" fmla="*/ 94460 h 177080"/>
                      <a:gd name="connsiteX4" fmla="*/ 169803 w 240310"/>
                      <a:gd name="connsiteY4" fmla="*/ 102000 h 177080"/>
                      <a:gd name="connsiteX5" fmla="*/ 173115 w 240310"/>
                      <a:gd name="connsiteY5" fmla="*/ 128150 h 177080"/>
                      <a:gd name="connsiteX6" fmla="*/ 158045 w 240310"/>
                      <a:gd name="connsiteY6" fmla="*/ 156396 h 177080"/>
                      <a:gd name="connsiteX7" fmla="*/ 141901 w 240310"/>
                      <a:gd name="connsiteY7" fmla="*/ 175874 h 177080"/>
                      <a:gd name="connsiteX8" fmla="*/ 134530 w 240310"/>
                      <a:gd name="connsiteY8" fmla="*/ 143141 h 177080"/>
                      <a:gd name="connsiteX9" fmla="*/ 96483 w 240310"/>
                      <a:gd name="connsiteY9" fmla="*/ 129706 h 177080"/>
                      <a:gd name="connsiteX10" fmla="*/ 57868 w 240310"/>
                      <a:gd name="connsiteY10" fmla="*/ 130873 h 177080"/>
                      <a:gd name="connsiteX11" fmla="*/ 16718 w 240310"/>
                      <a:gd name="connsiteY11" fmla="*/ 133028 h 177080"/>
                      <a:gd name="connsiteX12" fmla="*/ 14211 w 240310"/>
                      <a:gd name="connsiteY12" fmla="*/ 108642 h 177080"/>
                      <a:gd name="connsiteX13" fmla="*/ 62673 w 240310"/>
                      <a:gd name="connsiteY13" fmla="*/ 57058 h 177080"/>
                      <a:gd name="connsiteX14" fmla="*/ 96841 w 240310"/>
                      <a:gd name="connsiteY14" fmla="*/ 36084 h 177080"/>
                      <a:gd name="connsiteX15" fmla="*/ 95528 w 240310"/>
                      <a:gd name="connsiteY15" fmla="*/ 62414 h 177080"/>
                      <a:gd name="connsiteX16" fmla="*/ 124593 w 240310"/>
                      <a:gd name="connsiteY16" fmla="*/ 79619 h 177080"/>
                      <a:gd name="connsiteX17" fmla="*/ 137694 w 240310"/>
                      <a:gd name="connsiteY17" fmla="*/ 56370 h 177080"/>
                      <a:gd name="connsiteX18" fmla="*/ 116506 w 240310"/>
                      <a:gd name="connsiteY18" fmla="*/ 39106 h 177080"/>
                      <a:gd name="connsiteX19" fmla="*/ 136977 w 240310"/>
                      <a:gd name="connsiteY19" fmla="*/ 9903 h 177080"/>
                      <a:gd name="connsiteX20" fmla="*/ 203911 w 240310"/>
                      <a:gd name="connsiteY20" fmla="*/ 29 h 177080"/>
                      <a:gd name="connsiteX21" fmla="*/ 237393 w 240310"/>
                      <a:gd name="connsiteY21" fmla="*/ 14182 h 17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40310" h="177080">
                        <a:moveTo>
                          <a:pt x="237393" y="14182"/>
                        </a:moveTo>
                        <a:cubicBezTo>
                          <a:pt x="247002" y="27137"/>
                          <a:pt x="230350" y="44581"/>
                          <a:pt x="223815" y="49758"/>
                        </a:cubicBezTo>
                        <a:cubicBezTo>
                          <a:pt x="201971" y="42636"/>
                          <a:pt x="206895" y="71510"/>
                          <a:pt x="225993" y="62295"/>
                        </a:cubicBezTo>
                        <a:cubicBezTo>
                          <a:pt x="244107" y="75879"/>
                          <a:pt x="214564" y="79679"/>
                          <a:pt x="215131" y="94460"/>
                        </a:cubicBezTo>
                        <a:cubicBezTo>
                          <a:pt x="201106" y="104483"/>
                          <a:pt x="183738" y="101072"/>
                          <a:pt x="169803" y="102000"/>
                        </a:cubicBezTo>
                        <a:cubicBezTo>
                          <a:pt x="143900" y="106189"/>
                          <a:pt x="171862" y="114118"/>
                          <a:pt x="173115" y="128150"/>
                        </a:cubicBezTo>
                        <a:cubicBezTo>
                          <a:pt x="168519" y="142273"/>
                          <a:pt x="174667" y="150112"/>
                          <a:pt x="158045" y="156396"/>
                        </a:cubicBezTo>
                        <a:cubicBezTo>
                          <a:pt x="167177" y="162889"/>
                          <a:pt x="163118" y="182038"/>
                          <a:pt x="141901" y="175874"/>
                        </a:cubicBezTo>
                        <a:cubicBezTo>
                          <a:pt x="137156" y="165552"/>
                          <a:pt x="160373" y="146941"/>
                          <a:pt x="134530" y="143141"/>
                        </a:cubicBezTo>
                        <a:cubicBezTo>
                          <a:pt x="119490" y="138234"/>
                          <a:pt x="107256" y="143859"/>
                          <a:pt x="96483" y="129706"/>
                        </a:cubicBezTo>
                        <a:cubicBezTo>
                          <a:pt x="83800" y="129317"/>
                          <a:pt x="74013" y="128599"/>
                          <a:pt x="57868" y="130873"/>
                        </a:cubicBezTo>
                        <a:cubicBezTo>
                          <a:pt x="51870" y="138922"/>
                          <a:pt x="30594" y="136558"/>
                          <a:pt x="16718" y="133028"/>
                        </a:cubicBezTo>
                        <a:cubicBezTo>
                          <a:pt x="1558" y="124171"/>
                          <a:pt x="-10587" y="116781"/>
                          <a:pt x="14211" y="108642"/>
                        </a:cubicBezTo>
                        <a:cubicBezTo>
                          <a:pt x="34921" y="96255"/>
                          <a:pt x="55362" y="81324"/>
                          <a:pt x="62673" y="57058"/>
                        </a:cubicBezTo>
                        <a:cubicBezTo>
                          <a:pt x="65448" y="40632"/>
                          <a:pt x="82159" y="32463"/>
                          <a:pt x="96841" y="36084"/>
                        </a:cubicBezTo>
                        <a:cubicBezTo>
                          <a:pt x="122057" y="47962"/>
                          <a:pt x="94782" y="53468"/>
                          <a:pt x="95528" y="62414"/>
                        </a:cubicBezTo>
                        <a:cubicBezTo>
                          <a:pt x="84696" y="80247"/>
                          <a:pt x="110210" y="73934"/>
                          <a:pt x="124593" y="79619"/>
                        </a:cubicBezTo>
                        <a:cubicBezTo>
                          <a:pt x="133217" y="74562"/>
                          <a:pt x="162283" y="57597"/>
                          <a:pt x="137694" y="56370"/>
                        </a:cubicBezTo>
                        <a:cubicBezTo>
                          <a:pt x="124086" y="46855"/>
                          <a:pt x="144855" y="36742"/>
                          <a:pt x="116506" y="39106"/>
                        </a:cubicBezTo>
                        <a:cubicBezTo>
                          <a:pt x="114358" y="25522"/>
                          <a:pt x="118953" y="10531"/>
                          <a:pt x="136977" y="9903"/>
                        </a:cubicBezTo>
                        <a:cubicBezTo>
                          <a:pt x="158075" y="-1138"/>
                          <a:pt x="181560" y="6043"/>
                          <a:pt x="203911" y="29"/>
                        </a:cubicBezTo>
                        <a:cubicBezTo>
                          <a:pt x="215758" y="-779"/>
                          <a:pt x="225486" y="15528"/>
                          <a:pt x="237393" y="1418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20" name="Serbest Form 719">
                    <a:extLst>
                      <a:ext uri="{FF2B5EF4-FFF2-40B4-BE49-F238E27FC236}">
                        <a16:creationId xmlns:a16="http://schemas.microsoft.com/office/drawing/2014/main" id="{1421A1DB-080D-464F-C9DA-95B57E646E52}"/>
                      </a:ext>
                    </a:extLst>
                  </p:cNvPr>
                  <p:cNvSpPr/>
                  <p:nvPr/>
                </p:nvSpPr>
                <p:spPr>
                  <a:xfrm>
                    <a:off x="6286703" y="3441293"/>
                    <a:ext cx="250340" cy="129647"/>
                  </a:xfrm>
                  <a:custGeom>
                    <a:avLst/>
                    <a:gdLst>
                      <a:gd name="connsiteX0" fmla="*/ 0 w 250340"/>
                      <a:gd name="connsiteY0" fmla="*/ 23877 h 129647"/>
                      <a:gd name="connsiteX1" fmla="*/ 62965 w 250340"/>
                      <a:gd name="connsiteY1" fmla="*/ 9036 h 129647"/>
                      <a:gd name="connsiteX2" fmla="*/ 107846 w 250340"/>
                      <a:gd name="connsiteY2" fmla="*/ 8168 h 129647"/>
                      <a:gd name="connsiteX3" fmla="*/ 146938 w 250340"/>
                      <a:gd name="connsiteY3" fmla="*/ 0 h 129647"/>
                      <a:gd name="connsiteX4" fmla="*/ 180539 w 250340"/>
                      <a:gd name="connsiteY4" fmla="*/ 14212 h 129647"/>
                      <a:gd name="connsiteX5" fmla="*/ 217661 w 250340"/>
                      <a:gd name="connsiteY5" fmla="*/ 27318 h 129647"/>
                      <a:gd name="connsiteX6" fmla="*/ 233029 w 250340"/>
                      <a:gd name="connsiteY6" fmla="*/ 48352 h 129647"/>
                      <a:gd name="connsiteX7" fmla="*/ 240609 w 250340"/>
                      <a:gd name="connsiteY7" fmla="*/ 86202 h 129647"/>
                      <a:gd name="connsiteX8" fmla="*/ 213722 w 250340"/>
                      <a:gd name="connsiteY8" fmla="*/ 110857 h 129647"/>
                      <a:gd name="connsiteX9" fmla="*/ 201219 w 250340"/>
                      <a:gd name="connsiteY9" fmla="*/ 129647 h 129647"/>
                      <a:gd name="connsiteX10" fmla="*/ 162963 w 250340"/>
                      <a:gd name="connsiteY10" fmla="*/ 111575 h 129647"/>
                      <a:gd name="connsiteX11" fmla="*/ 145386 w 250340"/>
                      <a:gd name="connsiteY11" fmla="*/ 94161 h 129647"/>
                      <a:gd name="connsiteX12" fmla="*/ 109368 w 250340"/>
                      <a:gd name="connsiteY12" fmla="*/ 96136 h 129647"/>
                      <a:gd name="connsiteX13" fmla="*/ 88240 w 250340"/>
                      <a:gd name="connsiteY13" fmla="*/ 74144 h 129647"/>
                      <a:gd name="connsiteX14" fmla="*/ 49477 w 250340"/>
                      <a:gd name="connsiteY14" fmla="*/ 59124 h 129647"/>
                      <a:gd name="connsiteX15" fmla="*/ 16323 w 250340"/>
                      <a:gd name="connsiteY15" fmla="*/ 47694 h 129647"/>
                      <a:gd name="connsiteX16" fmla="*/ 0 w 250340"/>
                      <a:gd name="connsiteY16" fmla="*/ 23877 h 129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0340" h="129647">
                        <a:moveTo>
                          <a:pt x="0" y="23877"/>
                        </a:moveTo>
                        <a:cubicBezTo>
                          <a:pt x="19695" y="14542"/>
                          <a:pt x="40375" y="1287"/>
                          <a:pt x="62965" y="9036"/>
                        </a:cubicBezTo>
                        <a:cubicBezTo>
                          <a:pt x="78900" y="7600"/>
                          <a:pt x="91374" y="3321"/>
                          <a:pt x="107846" y="8168"/>
                        </a:cubicBezTo>
                        <a:cubicBezTo>
                          <a:pt x="124617" y="7121"/>
                          <a:pt x="129690" y="3172"/>
                          <a:pt x="146938" y="0"/>
                        </a:cubicBezTo>
                        <a:cubicBezTo>
                          <a:pt x="157472" y="3411"/>
                          <a:pt x="173168" y="-2005"/>
                          <a:pt x="180539" y="14212"/>
                        </a:cubicBezTo>
                        <a:cubicBezTo>
                          <a:pt x="192714" y="7869"/>
                          <a:pt x="217423" y="14781"/>
                          <a:pt x="217661" y="27318"/>
                        </a:cubicBezTo>
                        <a:cubicBezTo>
                          <a:pt x="204024" y="43954"/>
                          <a:pt x="213484" y="50417"/>
                          <a:pt x="233029" y="48352"/>
                        </a:cubicBezTo>
                        <a:cubicBezTo>
                          <a:pt x="248786" y="53050"/>
                          <a:pt x="258753" y="77944"/>
                          <a:pt x="240609" y="86202"/>
                        </a:cubicBezTo>
                        <a:cubicBezTo>
                          <a:pt x="229449" y="85903"/>
                          <a:pt x="210022" y="94460"/>
                          <a:pt x="213722" y="110857"/>
                        </a:cubicBezTo>
                        <a:cubicBezTo>
                          <a:pt x="230791" y="123394"/>
                          <a:pt x="217214" y="129588"/>
                          <a:pt x="201219" y="129647"/>
                        </a:cubicBezTo>
                        <a:cubicBezTo>
                          <a:pt x="189640" y="129468"/>
                          <a:pt x="178957" y="109660"/>
                          <a:pt x="162963" y="111575"/>
                        </a:cubicBezTo>
                        <a:cubicBezTo>
                          <a:pt x="145028" y="115495"/>
                          <a:pt x="162724" y="73157"/>
                          <a:pt x="145386" y="94161"/>
                        </a:cubicBezTo>
                        <a:cubicBezTo>
                          <a:pt x="139269" y="101941"/>
                          <a:pt x="112829" y="105531"/>
                          <a:pt x="109368" y="96136"/>
                        </a:cubicBezTo>
                        <a:cubicBezTo>
                          <a:pt x="114381" y="80667"/>
                          <a:pt x="107249" y="72947"/>
                          <a:pt x="88240" y="74144"/>
                        </a:cubicBezTo>
                        <a:cubicBezTo>
                          <a:pt x="74275" y="70524"/>
                          <a:pt x="62696" y="66365"/>
                          <a:pt x="49477" y="59124"/>
                        </a:cubicBezTo>
                        <a:cubicBezTo>
                          <a:pt x="46314" y="33122"/>
                          <a:pt x="29543" y="54127"/>
                          <a:pt x="16323" y="47694"/>
                        </a:cubicBezTo>
                        <a:cubicBezTo>
                          <a:pt x="8236" y="41530"/>
                          <a:pt x="3670" y="33152"/>
                          <a:pt x="0" y="23877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21" name="Serbest Form 720">
                    <a:extLst>
                      <a:ext uri="{FF2B5EF4-FFF2-40B4-BE49-F238E27FC236}">
                        <a16:creationId xmlns:a16="http://schemas.microsoft.com/office/drawing/2014/main" id="{F5EAFB74-4FAC-7659-778D-ADF7AD95539B}"/>
                      </a:ext>
                    </a:extLst>
                  </p:cNvPr>
                  <p:cNvSpPr/>
                  <p:nvPr/>
                </p:nvSpPr>
                <p:spPr>
                  <a:xfrm>
                    <a:off x="6499669" y="3528720"/>
                    <a:ext cx="51430" cy="45900"/>
                  </a:xfrm>
                  <a:custGeom>
                    <a:avLst/>
                    <a:gdLst>
                      <a:gd name="connsiteX0" fmla="*/ 5949 w 51430"/>
                      <a:gd name="connsiteY0" fmla="*/ 41771 h 45900"/>
                      <a:gd name="connsiteX1" fmla="*/ 6575 w 51430"/>
                      <a:gd name="connsiteY1" fmla="*/ 5837 h 45900"/>
                      <a:gd name="connsiteX2" fmla="*/ 38953 w 51430"/>
                      <a:gd name="connsiteY2" fmla="*/ 19540 h 45900"/>
                      <a:gd name="connsiteX3" fmla="*/ 46324 w 51430"/>
                      <a:gd name="connsiteY3" fmla="*/ 45901 h 45900"/>
                      <a:gd name="connsiteX4" fmla="*/ 5949 w 51430"/>
                      <a:gd name="connsiteY4" fmla="*/ 41771 h 45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430" h="45900">
                        <a:moveTo>
                          <a:pt x="5949" y="41771"/>
                        </a:moveTo>
                        <a:cubicBezTo>
                          <a:pt x="16512" y="28307"/>
                          <a:pt x="-12284" y="20528"/>
                          <a:pt x="6575" y="5837"/>
                        </a:cubicBezTo>
                        <a:cubicBezTo>
                          <a:pt x="23585" y="-10889"/>
                          <a:pt x="25226" y="12988"/>
                          <a:pt x="38953" y="19540"/>
                        </a:cubicBezTo>
                        <a:cubicBezTo>
                          <a:pt x="65810" y="19929"/>
                          <a:pt x="39967" y="33274"/>
                          <a:pt x="46324" y="45901"/>
                        </a:cubicBezTo>
                        <a:cubicBezTo>
                          <a:pt x="33731" y="41891"/>
                          <a:pt x="19019" y="44644"/>
                          <a:pt x="5949" y="4177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22" name="Grafik 679">
                  <a:extLst>
                    <a:ext uri="{FF2B5EF4-FFF2-40B4-BE49-F238E27FC236}">
                      <a16:creationId xmlns:a16="http://schemas.microsoft.com/office/drawing/2014/main" id="{E975960F-068E-0FE0-0D50-EF85D56F1046}"/>
                    </a:ext>
                  </a:extLst>
                </p:cNvPr>
                <p:cNvGrpSpPr/>
                <p:nvPr/>
              </p:nvGrpSpPr>
              <p:grpSpPr>
                <a:xfrm>
                  <a:off x="6450849" y="2671727"/>
                  <a:ext cx="1750304" cy="513461"/>
                  <a:chOff x="6450849" y="2671727"/>
                  <a:chExt cx="1750304" cy="513461"/>
                </a:xfrm>
                <a:grpFill/>
              </p:grpSpPr>
              <p:sp>
                <p:nvSpPr>
                  <p:cNvPr id="723" name="Serbest Form 722">
                    <a:extLst>
                      <a:ext uri="{FF2B5EF4-FFF2-40B4-BE49-F238E27FC236}">
                        <a16:creationId xmlns:a16="http://schemas.microsoft.com/office/drawing/2014/main" id="{B9F1106F-6EA4-DFCC-F836-DBF25BCAB8AC}"/>
                      </a:ext>
                    </a:extLst>
                  </p:cNvPr>
                  <p:cNvSpPr/>
                  <p:nvPr/>
                </p:nvSpPr>
                <p:spPr>
                  <a:xfrm>
                    <a:off x="6855280" y="2674540"/>
                    <a:ext cx="526785" cy="510648"/>
                  </a:xfrm>
                  <a:custGeom>
                    <a:avLst/>
                    <a:gdLst>
                      <a:gd name="connsiteX0" fmla="*/ 491947 w 526785"/>
                      <a:gd name="connsiteY0" fmla="*/ 0 h 510648"/>
                      <a:gd name="connsiteX1" fmla="*/ 477922 w 526785"/>
                      <a:gd name="connsiteY1" fmla="*/ 12836 h 510648"/>
                      <a:gd name="connsiteX2" fmla="*/ 453571 w 526785"/>
                      <a:gd name="connsiteY2" fmla="*/ 28904 h 510648"/>
                      <a:gd name="connsiteX3" fmla="*/ 410720 w 526785"/>
                      <a:gd name="connsiteY3" fmla="*/ 35995 h 510648"/>
                      <a:gd name="connsiteX4" fmla="*/ 419135 w 526785"/>
                      <a:gd name="connsiteY4" fmla="*/ 80038 h 510648"/>
                      <a:gd name="connsiteX5" fmla="*/ 398992 w 526785"/>
                      <a:gd name="connsiteY5" fmla="*/ 108882 h 510648"/>
                      <a:gd name="connsiteX6" fmla="*/ 410242 w 526785"/>
                      <a:gd name="connsiteY6" fmla="*/ 149575 h 510648"/>
                      <a:gd name="connsiteX7" fmla="*/ 440889 w 526785"/>
                      <a:gd name="connsiteY7" fmla="*/ 161034 h 510648"/>
                      <a:gd name="connsiteX8" fmla="*/ 483323 w 526785"/>
                      <a:gd name="connsiteY8" fmla="*/ 184642 h 510648"/>
                      <a:gd name="connsiteX9" fmla="*/ 521848 w 526785"/>
                      <a:gd name="connsiteY9" fmla="*/ 205317 h 510648"/>
                      <a:gd name="connsiteX10" fmla="*/ 497617 w 526785"/>
                      <a:gd name="connsiteY10" fmla="*/ 227908 h 510648"/>
                      <a:gd name="connsiteX11" fmla="*/ 437219 w 526785"/>
                      <a:gd name="connsiteY11" fmla="*/ 236675 h 510648"/>
                      <a:gd name="connsiteX12" fmla="*/ 375089 w 526785"/>
                      <a:gd name="connsiteY12" fmla="*/ 227968 h 510648"/>
                      <a:gd name="connsiteX13" fmla="*/ 370643 w 526785"/>
                      <a:gd name="connsiteY13" fmla="*/ 233443 h 510648"/>
                      <a:gd name="connsiteX14" fmla="*/ 412779 w 526785"/>
                      <a:gd name="connsiteY14" fmla="*/ 246040 h 510648"/>
                      <a:gd name="connsiteX15" fmla="*/ 452766 w 526785"/>
                      <a:gd name="connsiteY15" fmla="*/ 245591 h 510648"/>
                      <a:gd name="connsiteX16" fmla="*/ 491888 w 526785"/>
                      <a:gd name="connsiteY16" fmla="*/ 238111 h 510648"/>
                      <a:gd name="connsiteX17" fmla="*/ 479891 w 526785"/>
                      <a:gd name="connsiteY17" fmla="*/ 255166 h 510648"/>
                      <a:gd name="connsiteX18" fmla="*/ 440412 w 526785"/>
                      <a:gd name="connsiteY18" fmla="*/ 271353 h 510648"/>
                      <a:gd name="connsiteX19" fmla="*/ 423402 w 526785"/>
                      <a:gd name="connsiteY19" fmla="*/ 276320 h 510648"/>
                      <a:gd name="connsiteX20" fmla="*/ 386160 w 526785"/>
                      <a:gd name="connsiteY20" fmla="*/ 288318 h 510648"/>
                      <a:gd name="connsiteX21" fmla="*/ 361482 w 526785"/>
                      <a:gd name="connsiteY21" fmla="*/ 303997 h 510648"/>
                      <a:gd name="connsiteX22" fmla="*/ 367928 w 526785"/>
                      <a:gd name="connsiteY22" fmla="*/ 339543 h 510648"/>
                      <a:gd name="connsiteX23" fmla="*/ 361601 w 526785"/>
                      <a:gd name="connsiteY23" fmla="*/ 361475 h 510648"/>
                      <a:gd name="connsiteX24" fmla="*/ 350679 w 526785"/>
                      <a:gd name="connsiteY24" fmla="*/ 400761 h 510648"/>
                      <a:gd name="connsiteX25" fmla="*/ 322151 w 526785"/>
                      <a:gd name="connsiteY25" fmla="*/ 446929 h 510648"/>
                      <a:gd name="connsiteX26" fmla="*/ 284164 w 526785"/>
                      <a:gd name="connsiteY26" fmla="*/ 455486 h 510648"/>
                      <a:gd name="connsiteX27" fmla="*/ 235791 w 526785"/>
                      <a:gd name="connsiteY27" fmla="*/ 456204 h 510648"/>
                      <a:gd name="connsiteX28" fmla="*/ 203055 w 526785"/>
                      <a:gd name="connsiteY28" fmla="*/ 482475 h 510648"/>
                      <a:gd name="connsiteX29" fmla="*/ 187448 w 526785"/>
                      <a:gd name="connsiteY29" fmla="*/ 504198 h 510648"/>
                      <a:gd name="connsiteX30" fmla="*/ 127736 w 526785"/>
                      <a:gd name="connsiteY30" fmla="*/ 508805 h 510648"/>
                      <a:gd name="connsiteX31" fmla="*/ 125259 w 526785"/>
                      <a:gd name="connsiteY31" fmla="*/ 486365 h 510648"/>
                      <a:gd name="connsiteX32" fmla="*/ 87331 w 526785"/>
                      <a:gd name="connsiteY32" fmla="*/ 448036 h 510648"/>
                      <a:gd name="connsiteX33" fmla="*/ 117351 w 526785"/>
                      <a:gd name="connsiteY33" fmla="*/ 430682 h 510648"/>
                      <a:gd name="connsiteX34" fmla="*/ 84974 w 526785"/>
                      <a:gd name="connsiteY34" fmla="*/ 408181 h 510648"/>
                      <a:gd name="connsiteX35" fmla="*/ 51701 w 526785"/>
                      <a:gd name="connsiteY35" fmla="*/ 376046 h 510648"/>
                      <a:gd name="connsiteX36" fmla="*/ 36184 w 526785"/>
                      <a:gd name="connsiteY36" fmla="*/ 339214 h 510648"/>
                      <a:gd name="connsiteX37" fmla="*/ 23979 w 526785"/>
                      <a:gd name="connsiteY37" fmla="*/ 317371 h 510648"/>
                      <a:gd name="connsiteX38" fmla="*/ 4701 w 526785"/>
                      <a:gd name="connsiteY38" fmla="*/ 287061 h 510648"/>
                      <a:gd name="connsiteX39" fmla="*/ 15235 w 526785"/>
                      <a:gd name="connsiteY39" fmla="*/ 266446 h 510648"/>
                      <a:gd name="connsiteX40" fmla="*/ 40570 w 526785"/>
                      <a:gd name="connsiteY40" fmla="*/ 251815 h 510648"/>
                      <a:gd name="connsiteX41" fmla="*/ 50507 w 526785"/>
                      <a:gd name="connsiteY41" fmla="*/ 215131 h 510648"/>
                      <a:gd name="connsiteX42" fmla="*/ 88047 w 526785"/>
                      <a:gd name="connsiteY42" fmla="*/ 193080 h 510648"/>
                      <a:gd name="connsiteX43" fmla="*/ 83571 w 526785"/>
                      <a:gd name="connsiteY43" fmla="*/ 150383 h 510648"/>
                      <a:gd name="connsiteX44" fmla="*/ 99477 w 526785"/>
                      <a:gd name="connsiteY44" fmla="*/ 129917 h 510648"/>
                      <a:gd name="connsiteX45" fmla="*/ 90674 w 526785"/>
                      <a:gd name="connsiteY45" fmla="*/ 99248 h 510648"/>
                      <a:gd name="connsiteX46" fmla="*/ 69904 w 526785"/>
                      <a:gd name="connsiteY46" fmla="*/ 67472 h 510648"/>
                      <a:gd name="connsiteX47" fmla="*/ 56207 w 526785"/>
                      <a:gd name="connsiteY47" fmla="*/ 25971 h 510648"/>
                      <a:gd name="connsiteX48" fmla="*/ 63816 w 526785"/>
                      <a:gd name="connsiteY48" fmla="*/ 1287 h 510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26785" h="510648">
                        <a:moveTo>
                          <a:pt x="491947" y="0"/>
                        </a:moveTo>
                        <a:cubicBezTo>
                          <a:pt x="486874" y="3770"/>
                          <a:pt x="482189" y="8109"/>
                          <a:pt x="477922" y="12836"/>
                        </a:cubicBezTo>
                        <a:cubicBezTo>
                          <a:pt x="463300" y="14901"/>
                          <a:pt x="440322" y="7061"/>
                          <a:pt x="453571" y="28904"/>
                        </a:cubicBezTo>
                        <a:cubicBezTo>
                          <a:pt x="443217" y="45959"/>
                          <a:pt x="426625" y="39735"/>
                          <a:pt x="410720" y="35995"/>
                        </a:cubicBezTo>
                        <a:cubicBezTo>
                          <a:pt x="416330" y="52212"/>
                          <a:pt x="429669" y="62355"/>
                          <a:pt x="419135" y="80038"/>
                        </a:cubicBezTo>
                        <a:cubicBezTo>
                          <a:pt x="418299" y="94999"/>
                          <a:pt x="384818" y="86262"/>
                          <a:pt x="398992" y="108882"/>
                        </a:cubicBezTo>
                        <a:cubicBezTo>
                          <a:pt x="399529" y="123873"/>
                          <a:pt x="404125" y="140987"/>
                          <a:pt x="410242" y="149575"/>
                        </a:cubicBezTo>
                        <a:cubicBezTo>
                          <a:pt x="396933" y="157953"/>
                          <a:pt x="435189" y="151909"/>
                          <a:pt x="440889" y="161034"/>
                        </a:cubicBezTo>
                        <a:cubicBezTo>
                          <a:pt x="459570" y="153494"/>
                          <a:pt x="467985" y="178089"/>
                          <a:pt x="483323" y="184642"/>
                        </a:cubicBezTo>
                        <a:cubicBezTo>
                          <a:pt x="500064" y="187544"/>
                          <a:pt x="512896" y="191853"/>
                          <a:pt x="521848" y="205317"/>
                        </a:cubicBezTo>
                        <a:cubicBezTo>
                          <a:pt x="539186" y="219859"/>
                          <a:pt x="505943" y="217076"/>
                          <a:pt x="497617" y="227908"/>
                        </a:cubicBezTo>
                        <a:cubicBezTo>
                          <a:pt x="478161" y="233234"/>
                          <a:pt x="456406" y="247955"/>
                          <a:pt x="437219" y="236675"/>
                        </a:cubicBezTo>
                        <a:cubicBezTo>
                          <a:pt x="416300" y="236375"/>
                          <a:pt x="395262" y="224138"/>
                          <a:pt x="375089" y="227968"/>
                        </a:cubicBezTo>
                        <a:cubicBezTo>
                          <a:pt x="357632" y="221744"/>
                          <a:pt x="343428" y="240654"/>
                          <a:pt x="370643" y="233443"/>
                        </a:cubicBezTo>
                        <a:cubicBezTo>
                          <a:pt x="384221" y="236944"/>
                          <a:pt x="400096" y="241133"/>
                          <a:pt x="412779" y="246040"/>
                        </a:cubicBezTo>
                        <a:cubicBezTo>
                          <a:pt x="426386" y="252772"/>
                          <a:pt x="438114" y="247536"/>
                          <a:pt x="452766" y="245591"/>
                        </a:cubicBezTo>
                        <a:cubicBezTo>
                          <a:pt x="465418" y="239756"/>
                          <a:pt x="483472" y="243556"/>
                          <a:pt x="491888" y="238111"/>
                        </a:cubicBezTo>
                        <a:cubicBezTo>
                          <a:pt x="508688" y="251126"/>
                          <a:pt x="463718" y="239278"/>
                          <a:pt x="479891" y="255166"/>
                        </a:cubicBezTo>
                        <a:cubicBezTo>
                          <a:pt x="462285" y="253999"/>
                          <a:pt x="455422" y="276469"/>
                          <a:pt x="440412" y="271353"/>
                        </a:cubicBezTo>
                        <a:cubicBezTo>
                          <a:pt x="441963" y="244693"/>
                          <a:pt x="431758" y="266925"/>
                          <a:pt x="423402" y="276320"/>
                        </a:cubicBezTo>
                        <a:cubicBezTo>
                          <a:pt x="407974" y="285535"/>
                          <a:pt x="398157" y="282454"/>
                          <a:pt x="386160" y="288318"/>
                        </a:cubicBezTo>
                        <a:cubicBezTo>
                          <a:pt x="372046" y="288528"/>
                          <a:pt x="342980" y="284997"/>
                          <a:pt x="361482" y="303997"/>
                        </a:cubicBezTo>
                        <a:cubicBezTo>
                          <a:pt x="378700" y="304984"/>
                          <a:pt x="381893" y="334965"/>
                          <a:pt x="367928" y="339543"/>
                        </a:cubicBezTo>
                        <a:cubicBezTo>
                          <a:pt x="341518" y="335414"/>
                          <a:pt x="368972" y="352857"/>
                          <a:pt x="361601" y="361475"/>
                        </a:cubicBezTo>
                        <a:cubicBezTo>
                          <a:pt x="378014" y="372186"/>
                          <a:pt x="344801" y="383676"/>
                          <a:pt x="350679" y="400761"/>
                        </a:cubicBezTo>
                        <a:cubicBezTo>
                          <a:pt x="349247" y="419132"/>
                          <a:pt x="331462" y="431729"/>
                          <a:pt x="322151" y="446929"/>
                        </a:cubicBezTo>
                        <a:cubicBezTo>
                          <a:pt x="313825" y="471015"/>
                          <a:pt x="299382" y="451836"/>
                          <a:pt x="284164" y="455486"/>
                        </a:cubicBezTo>
                        <a:cubicBezTo>
                          <a:pt x="268795" y="462218"/>
                          <a:pt x="251905" y="455875"/>
                          <a:pt x="235791" y="456204"/>
                        </a:cubicBezTo>
                        <a:cubicBezTo>
                          <a:pt x="233254" y="471015"/>
                          <a:pt x="206159" y="461171"/>
                          <a:pt x="203055" y="482475"/>
                        </a:cubicBezTo>
                        <a:cubicBezTo>
                          <a:pt x="212067" y="492379"/>
                          <a:pt x="208964" y="513772"/>
                          <a:pt x="187448" y="504198"/>
                        </a:cubicBezTo>
                        <a:cubicBezTo>
                          <a:pt x="167604" y="501086"/>
                          <a:pt x="148118" y="515627"/>
                          <a:pt x="127736" y="508805"/>
                        </a:cubicBezTo>
                        <a:cubicBezTo>
                          <a:pt x="105654" y="511169"/>
                          <a:pt x="116456" y="496657"/>
                          <a:pt x="125259" y="486365"/>
                        </a:cubicBezTo>
                        <a:cubicBezTo>
                          <a:pt x="110697" y="475563"/>
                          <a:pt x="98223" y="462518"/>
                          <a:pt x="87331" y="448036"/>
                        </a:cubicBezTo>
                        <a:cubicBezTo>
                          <a:pt x="107086" y="443757"/>
                          <a:pt x="100790" y="436995"/>
                          <a:pt x="117351" y="430682"/>
                        </a:cubicBezTo>
                        <a:cubicBezTo>
                          <a:pt x="107802" y="422872"/>
                          <a:pt x="97447" y="415811"/>
                          <a:pt x="84974" y="408181"/>
                        </a:cubicBezTo>
                        <a:cubicBezTo>
                          <a:pt x="68651" y="404052"/>
                          <a:pt x="70292" y="373413"/>
                          <a:pt x="51701" y="376046"/>
                        </a:cubicBezTo>
                        <a:cubicBezTo>
                          <a:pt x="59788" y="358991"/>
                          <a:pt x="32871" y="351421"/>
                          <a:pt x="36184" y="339214"/>
                        </a:cubicBezTo>
                        <a:cubicBezTo>
                          <a:pt x="49851" y="324522"/>
                          <a:pt x="44539" y="309143"/>
                          <a:pt x="23979" y="317371"/>
                        </a:cubicBezTo>
                        <a:cubicBezTo>
                          <a:pt x="17413" y="307408"/>
                          <a:pt x="1180" y="310160"/>
                          <a:pt x="4701" y="287061"/>
                        </a:cubicBezTo>
                        <a:cubicBezTo>
                          <a:pt x="-3028" y="275003"/>
                          <a:pt x="-2341" y="252024"/>
                          <a:pt x="15235" y="266446"/>
                        </a:cubicBezTo>
                        <a:cubicBezTo>
                          <a:pt x="22815" y="286852"/>
                          <a:pt x="38899" y="264740"/>
                          <a:pt x="40570" y="251815"/>
                        </a:cubicBezTo>
                        <a:cubicBezTo>
                          <a:pt x="30335" y="232635"/>
                          <a:pt x="37527" y="225305"/>
                          <a:pt x="50507" y="215131"/>
                        </a:cubicBezTo>
                        <a:cubicBezTo>
                          <a:pt x="54088" y="201517"/>
                          <a:pt x="81721" y="207831"/>
                          <a:pt x="88047" y="193080"/>
                        </a:cubicBezTo>
                        <a:cubicBezTo>
                          <a:pt x="89420" y="176055"/>
                          <a:pt x="101178" y="164027"/>
                          <a:pt x="83571" y="150383"/>
                        </a:cubicBezTo>
                        <a:cubicBezTo>
                          <a:pt x="62145" y="133148"/>
                          <a:pt x="81691" y="131862"/>
                          <a:pt x="99477" y="129917"/>
                        </a:cubicBezTo>
                        <a:cubicBezTo>
                          <a:pt x="114218" y="116452"/>
                          <a:pt x="112875" y="99996"/>
                          <a:pt x="90674" y="99248"/>
                        </a:cubicBezTo>
                        <a:cubicBezTo>
                          <a:pt x="74619" y="95867"/>
                          <a:pt x="57938" y="84676"/>
                          <a:pt x="69904" y="67472"/>
                        </a:cubicBezTo>
                        <a:cubicBezTo>
                          <a:pt x="83362" y="49519"/>
                          <a:pt x="60594" y="39765"/>
                          <a:pt x="56207" y="25971"/>
                        </a:cubicBezTo>
                        <a:cubicBezTo>
                          <a:pt x="59430" y="17982"/>
                          <a:pt x="61817" y="9664"/>
                          <a:pt x="63816" y="1287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24" name="Serbest Form 723">
                    <a:extLst>
                      <a:ext uri="{FF2B5EF4-FFF2-40B4-BE49-F238E27FC236}">
                        <a16:creationId xmlns:a16="http://schemas.microsoft.com/office/drawing/2014/main" id="{95FF66D3-0079-0223-AE0B-090E031129A2}"/>
                      </a:ext>
                    </a:extLst>
                  </p:cNvPr>
                  <p:cNvSpPr/>
                  <p:nvPr/>
                </p:nvSpPr>
                <p:spPr>
                  <a:xfrm>
                    <a:off x="6450849" y="2674181"/>
                    <a:ext cx="514785" cy="333253"/>
                  </a:xfrm>
                  <a:custGeom>
                    <a:avLst/>
                    <a:gdLst>
                      <a:gd name="connsiteX0" fmla="*/ 469053 w 514785"/>
                      <a:gd name="connsiteY0" fmla="*/ 1885 h 333253"/>
                      <a:gd name="connsiteX1" fmla="*/ 470814 w 514785"/>
                      <a:gd name="connsiteY1" fmla="*/ 40752 h 333253"/>
                      <a:gd name="connsiteX2" fmla="*/ 469650 w 514785"/>
                      <a:gd name="connsiteY2" fmla="*/ 85694 h 333253"/>
                      <a:gd name="connsiteX3" fmla="*/ 512472 w 514785"/>
                      <a:gd name="connsiteY3" fmla="*/ 106279 h 333253"/>
                      <a:gd name="connsiteX4" fmla="*/ 486033 w 514785"/>
                      <a:gd name="connsiteY4" fmla="*/ 133358 h 333253"/>
                      <a:gd name="connsiteX5" fmla="*/ 498805 w 514785"/>
                      <a:gd name="connsiteY5" fmla="*/ 166091 h 333253"/>
                      <a:gd name="connsiteX6" fmla="*/ 478513 w 514785"/>
                      <a:gd name="connsiteY6" fmla="*/ 203193 h 333253"/>
                      <a:gd name="connsiteX7" fmla="*/ 441838 w 514785"/>
                      <a:gd name="connsiteY7" fmla="*/ 225993 h 333253"/>
                      <a:gd name="connsiteX8" fmla="*/ 437959 w 514785"/>
                      <a:gd name="connsiteY8" fmla="*/ 269199 h 333253"/>
                      <a:gd name="connsiteX9" fmla="*/ 409938 w 514785"/>
                      <a:gd name="connsiteY9" fmla="*/ 260462 h 333253"/>
                      <a:gd name="connsiteX10" fmla="*/ 372278 w 514785"/>
                      <a:gd name="connsiteY10" fmla="*/ 245890 h 333253"/>
                      <a:gd name="connsiteX11" fmla="*/ 356880 w 514785"/>
                      <a:gd name="connsiteY11" fmla="*/ 240774 h 333253"/>
                      <a:gd name="connsiteX12" fmla="*/ 332768 w 514785"/>
                      <a:gd name="connsiteY12" fmla="*/ 268091 h 333253"/>
                      <a:gd name="connsiteX13" fmla="*/ 288425 w 514785"/>
                      <a:gd name="connsiteY13" fmla="*/ 275452 h 333253"/>
                      <a:gd name="connsiteX14" fmla="*/ 253122 w 514785"/>
                      <a:gd name="connsiteY14" fmla="*/ 299419 h 333253"/>
                      <a:gd name="connsiteX15" fmla="*/ 210092 w 514785"/>
                      <a:gd name="connsiteY15" fmla="*/ 322787 h 333253"/>
                      <a:gd name="connsiteX16" fmla="*/ 169269 w 514785"/>
                      <a:gd name="connsiteY16" fmla="*/ 329609 h 333253"/>
                      <a:gd name="connsiteX17" fmla="*/ 124418 w 514785"/>
                      <a:gd name="connsiteY17" fmla="*/ 326437 h 333253"/>
                      <a:gd name="connsiteX18" fmla="*/ 107140 w 514785"/>
                      <a:gd name="connsiteY18" fmla="*/ 319555 h 333253"/>
                      <a:gd name="connsiteX19" fmla="*/ 40982 w 514785"/>
                      <a:gd name="connsiteY19" fmla="*/ 301393 h 333253"/>
                      <a:gd name="connsiteX20" fmla="*/ 34268 w 514785"/>
                      <a:gd name="connsiteY20" fmla="*/ 267014 h 333253"/>
                      <a:gd name="connsiteX21" fmla="*/ 72494 w 514785"/>
                      <a:gd name="connsiteY21" fmla="*/ 278564 h 333253"/>
                      <a:gd name="connsiteX22" fmla="*/ 70853 w 514785"/>
                      <a:gd name="connsiteY22" fmla="*/ 266356 h 333253"/>
                      <a:gd name="connsiteX23" fmla="*/ 68615 w 514785"/>
                      <a:gd name="connsiteY23" fmla="*/ 251844 h 333253"/>
                      <a:gd name="connsiteX24" fmla="*/ 65362 w 514785"/>
                      <a:gd name="connsiteY24" fmla="*/ 240564 h 333253"/>
                      <a:gd name="connsiteX25" fmla="*/ 53217 w 514785"/>
                      <a:gd name="connsiteY25" fmla="*/ 236465 h 333253"/>
                      <a:gd name="connsiteX26" fmla="*/ 27255 w 514785"/>
                      <a:gd name="connsiteY26" fmla="*/ 247506 h 333253"/>
                      <a:gd name="connsiteX27" fmla="*/ 5948 w 514785"/>
                      <a:gd name="connsiteY27" fmla="*/ 231349 h 333253"/>
                      <a:gd name="connsiteX28" fmla="*/ 29642 w 514785"/>
                      <a:gd name="connsiteY28" fmla="*/ 223150 h 333253"/>
                      <a:gd name="connsiteX29" fmla="*/ 60200 w 514785"/>
                      <a:gd name="connsiteY29" fmla="*/ 218423 h 333253"/>
                      <a:gd name="connsiteX30" fmla="*/ 55276 w 514785"/>
                      <a:gd name="connsiteY30" fmla="*/ 215161 h 333253"/>
                      <a:gd name="connsiteX31" fmla="*/ 55694 w 514785"/>
                      <a:gd name="connsiteY31" fmla="*/ 197179 h 333253"/>
                      <a:gd name="connsiteX32" fmla="*/ 21943 w 514785"/>
                      <a:gd name="connsiteY32" fmla="*/ 189818 h 333253"/>
                      <a:gd name="connsiteX33" fmla="*/ 31045 w 514785"/>
                      <a:gd name="connsiteY33" fmla="*/ 168455 h 333253"/>
                      <a:gd name="connsiteX34" fmla="*/ 3412 w 514785"/>
                      <a:gd name="connsiteY34" fmla="*/ 157414 h 333253"/>
                      <a:gd name="connsiteX35" fmla="*/ 23465 w 514785"/>
                      <a:gd name="connsiteY35" fmla="*/ 129438 h 333253"/>
                      <a:gd name="connsiteX36" fmla="*/ 8545 w 514785"/>
                      <a:gd name="connsiteY36" fmla="*/ 98320 h 333253"/>
                      <a:gd name="connsiteX37" fmla="*/ 39490 w 514785"/>
                      <a:gd name="connsiteY37" fmla="*/ 79620 h 333253"/>
                      <a:gd name="connsiteX38" fmla="*/ 30955 w 514785"/>
                      <a:gd name="connsiteY38" fmla="*/ 66933 h 333253"/>
                      <a:gd name="connsiteX39" fmla="*/ 63572 w 514785"/>
                      <a:gd name="connsiteY39" fmla="*/ 47784 h 333253"/>
                      <a:gd name="connsiteX40" fmla="*/ 104275 w 514785"/>
                      <a:gd name="connsiteY40" fmla="*/ 35756 h 333253"/>
                      <a:gd name="connsiteX41" fmla="*/ 145098 w 514785"/>
                      <a:gd name="connsiteY41" fmla="*/ 32105 h 333253"/>
                      <a:gd name="connsiteX42" fmla="*/ 148410 w 514785"/>
                      <a:gd name="connsiteY42" fmla="*/ 20975 h 333253"/>
                      <a:gd name="connsiteX43" fmla="*/ 154527 w 514785"/>
                      <a:gd name="connsiteY43" fmla="*/ 5386 h 333253"/>
                      <a:gd name="connsiteX44" fmla="*/ 214419 w 514785"/>
                      <a:gd name="connsiteY44" fmla="*/ 9754 h 333253"/>
                      <a:gd name="connsiteX45" fmla="*/ 215075 w 514785"/>
                      <a:gd name="connsiteY45" fmla="*/ 0 h 33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14785" h="333253">
                        <a:moveTo>
                          <a:pt x="469053" y="1885"/>
                        </a:moveTo>
                        <a:cubicBezTo>
                          <a:pt x="464368" y="15978"/>
                          <a:pt x="454759" y="31088"/>
                          <a:pt x="470814" y="40752"/>
                        </a:cubicBezTo>
                        <a:cubicBezTo>
                          <a:pt x="487495" y="51823"/>
                          <a:pt x="471201" y="70434"/>
                          <a:pt x="469650" y="85694"/>
                        </a:cubicBezTo>
                        <a:cubicBezTo>
                          <a:pt x="481467" y="97991"/>
                          <a:pt x="498954" y="98171"/>
                          <a:pt x="512472" y="106279"/>
                        </a:cubicBezTo>
                        <a:cubicBezTo>
                          <a:pt x="521902" y="117170"/>
                          <a:pt x="500386" y="136320"/>
                          <a:pt x="486033" y="133358"/>
                        </a:cubicBezTo>
                        <a:cubicBezTo>
                          <a:pt x="464845" y="134375"/>
                          <a:pt x="496805" y="154392"/>
                          <a:pt x="498805" y="166091"/>
                        </a:cubicBezTo>
                        <a:cubicBezTo>
                          <a:pt x="494806" y="177431"/>
                          <a:pt x="496656" y="199962"/>
                          <a:pt x="478513" y="203193"/>
                        </a:cubicBezTo>
                        <a:cubicBezTo>
                          <a:pt x="458101" y="204450"/>
                          <a:pt x="457863" y="218273"/>
                          <a:pt x="441838" y="225993"/>
                        </a:cubicBezTo>
                        <a:cubicBezTo>
                          <a:pt x="437123" y="236974"/>
                          <a:pt x="451775" y="256362"/>
                          <a:pt x="437959" y="269199"/>
                        </a:cubicBezTo>
                        <a:cubicBezTo>
                          <a:pt x="426291" y="288677"/>
                          <a:pt x="421904" y="260940"/>
                          <a:pt x="409938" y="260462"/>
                        </a:cubicBezTo>
                        <a:cubicBezTo>
                          <a:pt x="401940" y="246997"/>
                          <a:pt x="378396" y="268271"/>
                          <a:pt x="372278" y="245890"/>
                        </a:cubicBezTo>
                        <a:cubicBezTo>
                          <a:pt x="375680" y="232904"/>
                          <a:pt x="363415" y="217765"/>
                          <a:pt x="356880" y="240774"/>
                        </a:cubicBezTo>
                        <a:cubicBezTo>
                          <a:pt x="362132" y="251276"/>
                          <a:pt x="343601" y="266206"/>
                          <a:pt x="332768" y="268091"/>
                        </a:cubicBezTo>
                        <a:cubicBezTo>
                          <a:pt x="317102" y="265488"/>
                          <a:pt x="302629" y="265788"/>
                          <a:pt x="288425" y="275452"/>
                        </a:cubicBezTo>
                        <a:cubicBezTo>
                          <a:pt x="287231" y="287271"/>
                          <a:pt x="263836" y="291669"/>
                          <a:pt x="253122" y="299419"/>
                        </a:cubicBezTo>
                        <a:cubicBezTo>
                          <a:pt x="239336" y="307677"/>
                          <a:pt x="221073" y="312195"/>
                          <a:pt x="210092" y="322787"/>
                        </a:cubicBezTo>
                        <a:cubicBezTo>
                          <a:pt x="201050" y="331494"/>
                          <a:pt x="182041" y="325629"/>
                          <a:pt x="169269" y="329609"/>
                        </a:cubicBezTo>
                        <a:cubicBezTo>
                          <a:pt x="154677" y="327754"/>
                          <a:pt x="133788" y="340769"/>
                          <a:pt x="124418" y="326437"/>
                        </a:cubicBezTo>
                        <a:cubicBezTo>
                          <a:pt x="110780" y="323565"/>
                          <a:pt x="92577" y="331075"/>
                          <a:pt x="107140" y="319555"/>
                        </a:cubicBezTo>
                        <a:cubicBezTo>
                          <a:pt x="83893" y="316982"/>
                          <a:pt x="64497" y="301184"/>
                          <a:pt x="40982" y="301393"/>
                        </a:cubicBezTo>
                        <a:cubicBezTo>
                          <a:pt x="22630" y="290951"/>
                          <a:pt x="32776" y="274794"/>
                          <a:pt x="34268" y="267014"/>
                        </a:cubicBezTo>
                        <a:cubicBezTo>
                          <a:pt x="45786" y="278624"/>
                          <a:pt x="54142" y="268211"/>
                          <a:pt x="72494" y="278564"/>
                        </a:cubicBezTo>
                        <a:cubicBezTo>
                          <a:pt x="50143" y="266745"/>
                          <a:pt x="103171" y="264052"/>
                          <a:pt x="70853" y="266356"/>
                        </a:cubicBezTo>
                        <a:cubicBezTo>
                          <a:pt x="53097" y="274973"/>
                          <a:pt x="46920" y="253101"/>
                          <a:pt x="68615" y="251844"/>
                        </a:cubicBezTo>
                        <a:cubicBezTo>
                          <a:pt x="103439" y="242000"/>
                          <a:pt x="45786" y="253101"/>
                          <a:pt x="65362" y="240564"/>
                        </a:cubicBezTo>
                        <a:cubicBezTo>
                          <a:pt x="88847" y="216448"/>
                          <a:pt x="50442" y="255166"/>
                          <a:pt x="53217" y="236465"/>
                        </a:cubicBezTo>
                        <a:cubicBezTo>
                          <a:pt x="41400" y="225215"/>
                          <a:pt x="49815" y="255465"/>
                          <a:pt x="27255" y="247506"/>
                        </a:cubicBezTo>
                        <a:cubicBezTo>
                          <a:pt x="23972" y="234790"/>
                          <a:pt x="11558" y="256183"/>
                          <a:pt x="5948" y="231349"/>
                        </a:cubicBezTo>
                        <a:cubicBezTo>
                          <a:pt x="20541" y="210733"/>
                          <a:pt x="29762" y="232127"/>
                          <a:pt x="29642" y="223150"/>
                        </a:cubicBezTo>
                        <a:cubicBezTo>
                          <a:pt x="49307" y="229254"/>
                          <a:pt x="41041" y="218423"/>
                          <a:pt x="60200" y="218423"/>
                        </a:cubicBezTo>
                        <a:cubicBezTo>
                          <a:pt x="85266" y="209746"/>
                          <a:pt x="74911" y="211601"/>
                          <a:pt x="55276" y="215161"/>
                        </a:cubicBezTo>
                        <a:cubicBezTo>
                          <a:pt x="28329" y="215221"/>
                          <a:pt x="43130" y="206484"/>
                          <a:pt x="55694" y="197179"/>
                        </a:cubicBezTo>
                        <a:cubicBezTo>
                          <a:pt x="66317" y="180094"/>
                          <a:pt x="32328" y="189280"/>
                          <a:pt x="21943" y="189818"/>
                        </a:cubicBezTo>
                        <a:cubicBezTo>
                          <a:pt x="-3541" y="184612"/>
                          <a:pt x="17586" y="175965"/>
                          <a:pt x="31045" y="168455"/>
                        </a:cubicBezTo>
                        <a:cubicBezTo>
                          <a:pt x="44951" y="153794"/>
                          <a:pt x="10305" y="165493"/>
                          <a:pt x="3412" y="157414"/>
                        </a:cubicBezTo>
                        <a:cubicBezTo>
                          <a:pt x="-10643" y="144249"/>
                          <a:pt x="23256" y="132669"/>
                          <a:pt x="23465" y="129438"/>
                        </a:cubicBezTo>
                        <a:cubicBezTo>
                          <a:pt x="2188" y="125369"/>
                          <a:pt x="2159" y="111755"/>
                          <a:pt x="8545" y="98320"/>
                        </a:cubicBezTo>
                        <a:cubicBezTo>
                          <a:pt x="-527" y="76807"/>
                          <a:pt x="26748" y="82701"/>
                          <a:pt x="39490" y="79620"/>
                        </a:cubicBezTo>
                        <a:cubicBezTo>
                          <a:pt x="67779" y="83868"/>
                          <a:pt x="43876" y="70943"/>
                          <a:pt x="30955" y="66933"/>
                        </a:cubicBezTo>
                        <a:cubicBezTo>
                          <a:pt x="25524" y="50536"/>
                          <a:pt x="56141" y="58825"/>
                          <a:pt x="63572" y="47784"/>
                        </a:cubicBezTo>
                        <a:cubicBezTo>
                          <a:pt x="74314" y="37551"/>
                          <a:pt x="100216" y="56281"/>
                          <a:pt x="104275" y="35756"/>
                        </a:cubicBezTo>
                        <a:cubicBezTo>
                          <a:pt x="107378" y="18012"/>
                          <a:pt x="132266" y="32853"/>
                          <a:pt x="145098" y="32105"/>
                        </a:cubicBezTo>
                        <a:cubicBezTo>
                          <a:pt x="165628" y="34140"/>
                          <a:pt x="175416" y="21244"/>
                          <a:pt x="148410" y="20975"/>
                        </a:cubicBezTo>
                        <a:cubicBezTo>
                          <a:pt x="125223" y="18342"/>
                          <a:pt x="134385" y="-1676"/>
                          <a:pt x="154527" y="5386"/>
                        </a:cubicBezTo>
                        <a:cubicBezTo>
                          <a:pt x="174760" y="8258"/>
                          <a:pt x="196066" y="-2154"/>
                          <a:pt x="214419" y="9754"/>
                        </a:cubicBezTo>
                        <a:cubicBezTo>
                          <a:pt x="213613" y="5745"/>
                          <a:pt x="213941" y="2603"/>
                          <a:pt x="215075" y="0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25" name="Serbest Form 724">
                    <a:extLst>
                      <a:ext uri="{FF2B5EF4-FFF2-40B4-BE49-F238E27FC236}">
                        <a16:creationId xmlns:a16="http://schemas.microsoft.com/office/drawing/2014/main" id="{77F86564-38B8-CB2D-6458-F6A59F6B40B0}"/>
                      </a:ext>
                    </a:extLst>
                  </p:cNvPr>
                  <p:cNvSpPr/>
                  <p:nvPr/>
                </p:nvSpPr>
                <p:spPr>
                  <a:xfrm>
                    <a:off x="7515397" y="2671727"/>
                    <a:ext cx="685756" cy="213033"/>
                  </a:xfrm>
                  <a:custGeom>
                    <a:avLst/>
                    <a:gdLst>
                      <a:gd name="connsiteX0" fmla="*/ 676454 w 685756"/>
                      <a:gd name="connsiteY0" fmla="*/ 0 h 213033"/>
                      <a:gd name="connsiteX1" fmla="*/ 681974 w 685756"/>
                      <a:gd name="connsiteY1" fmla="*/ 5146 h 213033"/>
                      <a:gd name="connsiteX2" fmla="*/ 655087 w 685756"/>
                      <a:gd name="connsiteY2" fmla="*/ 58077 h 213033"/>
                      <a:gd name="connsiteX3" fmla="*/ 494602 w 685756"/>
                      <a:gd name="connsiteY3" fmla="*/ 152507 h 213033"/>
                      <a:gd name="connsiteX4" fmla="*/ 451034 w 685756"/>
                      <a:gd name="connsiteY4" fmla="*/ 168844 h 213033"/>
                      <a:gd name="connsiteX5" fmla="*/ 406779 w 685756"/>
                      <a:gd name="connsiteY5" fmla="*/ 171956 h 213033"/>
                      <a:gd name="connsiteX6" fmla="*/ 366434 w 685756"/>
                      <a:gd name="connsiteY6" fmla="*/ 176743 h 213033"/>
                      <a:gd name="connsiteX7" fmla="*/ 346858 w 685756"/>
                      <a:gd name="connsiteY7" fmla="*/ 183385 h 213033"/>
                      <a:gd name="connsiteX8" fmla="*/ 308572 w 685756"/>
                      <a:gd name="connsiteY8" fmla="*/ 188322 h 213033"/>
                      <a:gd name="connsiteX9" fmla="*/ 266764 w 685756"/>
                      <a:gd name="connsiteY9" fmla="*/ 196341 h 213033"/>
                      <a:gd name="connsiteX10" fmla="*/ 226389 w 685756"/>
                      <a:gd name="connsiteY10" fmla="*/ 206036 h 213033"/>
                      <a:gd name="connsiteX11" fmla="*/ 185298 w 685756"/>
                      <a:gd name="connsiteY11" fmla="*/ 208100 h 213033"/>
                      <a:gd name="connsiteX12" fmla="*/ 137791 w 685756"/>
                      <a:gd name="connsiteY12" fmla="*/ 210733 h 213033"/>
                      <a:gd name="connsiteX13" fmla="*/ 116186 w 685756"/>
                      <a:gd name="connsiteY13" fmla="*/ 187514 h 213033"/>
                      <a:gd name="connsiteX14" fmla="*/ 85509 w 685756"/>
                      <a:gd name="connsiteY14" fmla="*/ 182518 h 213033"/>
                      <a:gd name="connsiteX15" fmla="*/ 41375 w 685756"/>
                      <a:gd name="connsiteY15" fmla="*/ 171387 h 213033"/>
                      <a:gd name="connsiteX16" fmla="*/ 29796 w 685756"/>
                      <a:gd name="connsiteY16" fmla="*/ 119803 h 213033"/>
                      <a:gd name="connsiteX17" fmla="*/ 13324 w 685756"/>
                      <a:gd name="connsiteY17" fmla="*/ 79231 h 213033"/>
                      <a:gd name="connsiteX18" fmla="*/ 12190 w 685756"/>
                      <a:gd name="connsiteY18" fmla="*/ 40902 h 213033"/>
                      <a:gd name="connsiteX19" fmla="*/ 16576 w 685756"/>
                      <a:gd name="connsiteY19" fmla="*/ 14332 h 213033"/>
                      <a:gd name="connsiteX20" fmla="*/ 29975 w 685756"/>
                      <a:gd name="connsiteY20" fmla="*/ 3620 h 213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85756" h="213033">
                        <a:moveTo>
                          <a:pt x="676454" y="0"/>
                        </a:moveTo>
                        <a:cubicBezTo>
                          <a:pt x="678363" y="1586"/>
                          <a:pt x="680214" y="3291"/>
                          <a:pt x="681974" y="5146"/>
                        </a:cubicBezTo>
                        <a:cubicBezTo>
                          <a:pt x="695701" y="26510"/>
                          <a:pt x="668665" y="44642"/>
                          <a:pt x="655087" y="58077"/>
                        </a:cubicBezTo>
                        <a:cubicBezTo>
                          <a:pt x="600985" y="88267"/>
                          <a:pt x="548256" y="121329"/>
                          <a:pt x="494602" y="152507"/>
                        </a:cubicBezTo>
                        <a:cubicBezTo>
                          <a:pt x="487410" y="168215"/>
                          <a:pt x="465447" y="164027"/>
                          <a:pt x="451034" y="168844"/>
                        </a:cubicBezTo>
                        <a:cubicBezTo>
                          <a:pt x="433308" y="167108"/>
                          <a:pt x="421759" y="183565"/>
                          <a:pt x="406779" y="171956"/>
                        </a:cubicBezTo>
                        <a:cubicBezTo>
                          <a:pt x="391829" y="175097"/>
                          <a:pt x="382518" y="184373"/>
                          <a:pt x="366434" y="176743"/>
                        </a:cubicBezTo>
                        <a:cubicBezTo>
                          <a:pt x="361868" y="151071"/>
                          <a:pt x="365210" y="181889"/>
                          <a:pt x="346858" y="183385"/>
                        </a:cubicBezTo>
                        <a:cubicBezTo>
                          <a:pt x="328804" y="177670"/>
                          <a:pt x="320329" y="197299"/>
                          <a:pt x="308572" y="188322"/>
                        </a:cubicBezTo>
                        <a:cubicBezTo>
                          <a:pt x="296367" y="182039"/>
                          <a:pt x="282401" y="196670"/>
                          <a:pt x="266764" y="196341"/>
                        </a:cubicBezTo>
                        <a:cubicBezTo>
                          <a:pt x="257335" y="198316"/>
                          <a:pt x="237013" y="195234"/>
                          <a:pt x="226389" y="206036"/>
                        </a:cubicBezTo>
                        <a:cubicBezTo>
                          <a:pt x="215647" y="208908"/>
                          <a:pt x="196608" y="205527"/>
                          <a:pt x="185298" y="208100"/>
                        </a:cubicBezTo>
                        <a:cubicBezTo>
                          <a:pt x="170497" y="213097"/>
                          <a:pt x="152533" y="214862"/>
                          <a:pt x="137791" y="210733"/>
                        </a:cubicBezTo>
                        <a:cubicBezTo>
                          <a:pt x="110815" y="207172"/>
                          <a:pt x="139343" y="181052"/>
                          <a:pt x="116186" y="187514"/>
                        </a:cubicBezTo>
                        <a:cubicBezTo>
                          <a:pt x="97327" y="189609"/>
                          <a:pt x="88852" y="193977"/>
                          <a:pt x="85509" y="182518"/>
                        </a:cubicBezTo>
                        <a:cubicBezTo>
                          <a:pt x="70380" y="185031"/>
                          <a:pt x="56146" y="173751"/>
                          <a:pt x="41375" y="171387"/>
                        </a:cubicBezTo>
                        <a:cubicBezTo>
                          <a:pt x="21500" y="163039"/>
                          <a:pt x="22008" y="136469"/>
                          <a:pt x="29796" y="119803"/>
                        </a:cubicBezTo>
                        <a:cubicBezTo>
                          <a:pt x="37346" y="102928"/>
                          <a:pt x="27230" y="89254"/>
                          <a:pt x="13324" y="79231"/>
                        </a:cubicBezTo>
                        <a:cubicBezTo>
                          <a:pt x="7475" y="69626"/>
                          <a:pt x="31348" y="48622"/>
                          <a:pt x="12190" y="40902"/>
                        </a:cubicBezTo>
                        <a:cubicBezTo>
                          <a:pt x="-9893" y="40483"/>
                          <a:pt x="2014" y="18252"/>
                          <a:pt x="16576" y="14332"/>
                        </a:cubicBezTo>
                        <a:cubicBezTo>
                          <a:pt x="25857" y="13823"/>
                          <a:pt x="28543" y="8916"/>
                          <a:pt x="29975" y="3620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</p:grpSp>
          <p:sp>
            <p:nvSpPr>
              <p:cNvPr id="726" name="Serbest Form 725">
                <a:extLst>
                  <a:ext uri="{FF2B5EF4-FFF2-40B4-BE49-F238E27FC236}">
                    <a16:creationId xmlns:a16="http://schemas.microsoft.com/office/drawing/2014/main" id="{86580F4F-ED86-41DE-359C-2C08D8923020}"/>
                  </a:ext>
                </a:extLst>
              </p:cNvPr>
              <p:cNvSpPr/>
              <p:nvPr/>
            </p:nvSpPr>
            <p:spPr>
              <a:xfrm>
                <a:off x="7435216" y="2671907"/>
                <a:ext cx="4930871" cy="1451036"/>
              </a:xfrm>
              <a:custGeom>
                <a:avLst/>
                <a:gdLst>
                  <a:gd name="connsiteX0" fmla="*/ 8994 w 4930871"/>
                  <a:gd name="connsiteY0" fmla="*/ 571669 h 1451036"/>
                  <a:gd name="connsiteX1" fmla="*/ 10874 w 4930871"/>
                  <a:gd name="connsiteY1" fmla="*/ 563471 h 1451036"/>
                  <a:gd name="connsiteX2" fmla="*/ 9352 w 4930871"/>
                  <a:gd name="connsiteY2" fmla="*/ 543424 h 1451036"/>
                  <a:gd name="connsiteX3" fmla="*/ 85925 w 4930871"/>
                  <a:gd name="connsiteY3" fmla="*/ 543663 h 1451036"/>
                  <a:gd name="connsiteX4" fmla="*/ 97801 w 4930871"/>
                  <a:gd name="connsiteY4" fmla="*/ 515867 h 1451036"/>
                  <a:gd name="connsiteX5" fmla="*/ 135162 w 4930871"/>
                  <a:gd name="connsiteY5" fmla="*/ 527626 h 1451036"/>
                  <a:gd name="connsiteX6" fmla="*/ 178074 w 4930871"/>
                  <a:gd name="connsiteY6" fmla="*/ 529780 h 1451036"/>
                  <a:gd name="connsiteX7" fmla="*/ 190130 w 4930871"/>
                  <a:gd name="connsiteY7" fmla="*/ 553657 h 1451036"/>
                  <a:gd name="connsiteX8" fmla="*/ 163064 w 4930871"/>
                  <a:gd name="connsiteY8" fmla="*/ 573255 h 1451036"/>
                  <a:gd name="connsiteX9" fmla="*/ 8994 w 4930871"/>
                  <a:gd name="connsiteY9" fmla="*/ 571669 h 1451036"/>
                  <a:gd name="connsiteX10" fmla="*/ 4930872 w 4930871"/>
                  <a:gd name="connsiteY10" fmla="*/ 830755 h 1451036"/>
                  <a:gd name="connsiteX11" fmla="*/ 4904343 w 4930871"/>
                  <a:gd name="connsiteY11" fmla="*/ 826745 h 1451036"/>
                  <a:gd name="connsiteX12" fmla="*/ 4793185 w 4930871"/>
                  <a:gd name="connsiteY12" fmla="*/ 816273 h 1451036"/>
                  <a:gd name="connsiteX13" fmla="*/ 4684384 w 4930871"/>
                  <a:gd name="connsiteY13" fmla="*/ 849156 h 1451036"/>
                  <a:gd name="connsiteX14" fmla="*/ 4582954 w 4930871"/>
                  <a:gd name="connsiteY14" fmla="*/ 895264 h 1451036"/>
                  <a:gd name="connsiteX15" fmla="*/ 4513185 w 4930871"/>
                  <a:gd name="connsiteY15" fmla="*/ 916388 h 1451036"/>
                  <a:gd name="connsiteX16" fmla="*/ 4470214 w 4930871"/>
                  <a:gd name="connsiteY16" fmla="*/ 915341 h 1451036"/>
                  <a:gd name="connsiteX17" fmla="*/ 4439239 w 4930871"/>
                  <a:gd name="connsiteY17" fmla="*/ 888532 h 1451036"/>
                  <a:gd name="connsiteX18" fmla="*/ 4405280 w 4930871"/>
                  <a:gd name="connsiteY18" fmla="*/ 897538 h 1451036"/>
                  <a:gd name="connsiteX19" fmla="*/ 4350134 w 4930871"/>
                  <a:gd name="connsiteY19" fmla="*/ 891404 h 1451036"/>
                  <a:gd name="connsiteX20" fmla="*/ 4296300 w 4930871"/>
                  <a:gd name="connsiteY20" fmla="*/ 853076 h 1451036"/>
                  <a:gd name="connsiteX21" fmla="*/ 4261476 w 4930871"/>
                  <a:gd name="connsiteY21" fmla="*/ 821539 h 1451036"/>
                  <a:gd name="connsiteX22" fmla="*/ 4213819 w 4930871"/>
                  <a:gd name="connsiteY22" fmla="*/ 802719 h 1451036"/>
                  <a:gd name="connsiteX23" fmla="*/ 4123609 w 4930871"/>
                  <a:gd name="connsiteY23" fmla="*/ 816363 h 1451036"/>
                  <a:gd name="connsiteX24" fmla="*/ 4084428 w 4930871"/>
                  <a:gd name="connsiteY24" fmla="*/ 803167 h 1451036"/>
                  <a:gd name="connsiteX25" fmla="*/ 4053930 w 4930871"/>
                  <a:gd name="connsiteY25" fmla="*/ 782253 h 1451036"/>
                  <a:gd name="connsiteX26" fmla="*/ 4017733 w 4930871"/>
                  <a:gd name="connsiteY26" fmla="*/ 804185 h 1451036"/>
                  <a:gd name="connsiteX27" fmla="*/ 3983088 w 4930871"/>
                  <a:gd name="connsiteY27" fmla="*/ 789853 h 1451036"/>
                  <a:gd name="connsiteX28" fmla="*/ 3909768 w 4930871"/>
                  <a:gd name="connsiteY28" fmla="*/ 702065 h 1451036"/>
                  <a:gd name="connsiteX29" fmla="*/ 3797893 w 4930871"/>
                  <a:gd name="connsiteY29" fmla="*/ 617239 h 1451036"/>
                  <a:gd name="connsiteX30" fmla="*/ 3767992 w 4930871"/>
                  <a:gd name="connsiteY30" fmla="*/ 589472 h 1451036"/>
                  <a:gd name="connsiteX31" fmla="*/ 3765098 w 4930871"/>
                  <a:gd name="connsiteY31" fmla="*/ 573853 h 1451036"/>
                  <a:gd name="connsiteX32" fmla="*/ 3716367 w 4930871"/>
                  <a:gd name="connsiteY32" fmla="*/ 590071 h 1451036"/>
                  <a:gd name="connsiteX33" fmla="*/ 3657312 w 4930871"/>
                  <a:gd name="connsiteY33" fmla="*/ 611973 h 1451036"/>
                  <a:gd name="connsiteX34" fmla="*/ 3617743 w 4930871"/>
                  <a:gd name="connsiteY34" fmla="*/ 629297 h 1451036"/>
                  <a:gd name="connsiteX35" fmla="*/ 3559701 w 4930871"/>
                  <a:gd name="connsiteY35" fmla="*/ 630224 h 1451036"/>
                  <a:gd name="connsiteX36" fmla="*/ 3577547 w 4930871"/>
                  <a:gd name="connsiteY36" fmla="*/ 602548 h 1451036"/>
                  <a:gd name="connsiteX37" fmla="*/ 3541170 w 4930871"/>
                  <a:gd name="connsiteY37" fmla="*/ 601830 h 1451036"/>
                  <a:gd name="connsiteX38" fmla="*/ 3502675 w 4930871"/>
                  <a:gd name="connsiteY38" fmla="*/ 599346 h 1451036"/>
                  <a:gd name="connsiteX39" fmla="*/ 3466538 w 4930871"/>
                  <a:gd name="connsiteY39" fmla="*/ 586420 h 1451036"/>
                  <a:gd name="connsiteX40" fmla="*/ 3424342 w 4930871"/>
                  <a:gd name="connsiteY40" fmla="*/ 588874 h 1451036"/>
                  <a:gd name="connsiteX41" fmla="*/ 3410585 w 4930871"/>
                  <a:gd name="connsiteY41" fmla="*/ 568797 h 1451036"/>
                  <a:gd name="connsiteX42" fmla="*/ 3398768 w 4930871"/>
                  <a:gd name="connsiteY42" fmla="*/ 535375 h 1451036"/>
                  <a:gd name="connsiteX43" fmla="*/ 3364749 w 4930871"/>
                  <a:gd name="connsiteY43" fmla="*/ 517034 h 1451036"/>
                  <a:gd name="connsiteX44" fmla="*/ 3320584 w 4930871"/>
                  <a:gd name="connsiteY44" fmla="*/ 512725 h 1451036"/>
                  <a:gd name="connsiteX45" fmla="*/ 3255859 w 4930871"/>
                  <a:gd name="connsiteY45" fmla="*/ 506142 h 1451036"/>
                  <a:gd name="connsiteX46" fmla="*/ 3219632 w 4930871"/>
                  <a:gd name="connsiteY46" fmla="*/ 527326 h 1451036"/>
                  <a:gd name="connsiteX47" fmla="*/ 3158219 w 4930871"/>
                  <a:gd name="connsiteY47" fmla="*/ 542616 h 1451036"/>
                  <a:gd name="connsiteX48" fmla="*/ 3038586 w 4930871"/>
                  <a:gd name="connsiteY48" fmla="*/ 556799 h 1451036"/>
                  <a:gd name="connsiteX49" fmla="*/ 2998211 w 4930871"/>
                  <a:gd name="connsiteY49" fmla="*/ 575080 h 1451036"/>
                  <a:gd name="connsiteX50" fmla="*/ 2884605 w 4930871"/>
                  <a:gd name="connsiteY50" fmla="*/ 585044 h 1451036"/>
                  <a:gd name="connsiteX51" fmla="*/ 2829220 w 4930871"/>
                  <a:gd name="connsiteY51" fmla="*/ 601919 h 1451036"/>
                  <a:gd name="connsiteX52" fmla="*/ 2761630 w 4930871"/>
                  <a:gd name="connsiteY52" fmla="*/ 597850 h 1451036"/>
                  <a:gd name="connsiteX53" fmla="*/ 2757393 w 4930871"/>
                  <a:gd name="connsiteY53" fmla="*/ 632858 h 1451036"/>
                  <a:gd name="connsiteX54" fmla="*/ 2774790 w 4930871"/>
                  <a:gd name="connsiteY54" fmla="*/ 649254 h 1451036"/>
                  <a:gd name="connsiteX55" fmla="*/ 2808212 w 4930871"/>
                  <a:gd name="connsiteY55" fmla="*/ 666219 h 1451036"/>
                  <a:gd name="connsiteX56" fmla="*/ 2732684 w 4930871"/>
                  <a:gd name="connsiteY56" fmla="*/ 674777 h 1451036"/>
                  <a:gd name="connsiteX57" fmla="*/ 2736743 w 4930871"/>
                  <a:gd name="connsiteY57" fmla="*/ 707271 h 1451036"/>
                  <a:gd name="connsiteX58" fmla="*/ 2687386 w 4930871"/>
                  <a:gd name="connsiteY58" fmla="*/ 731477 h 1451036"/>
                  <a:gd name="connsiteX59" fmla="*/ 2695741 w 4930871"/>
                  <a:gd name="connsiteY59" fmla="*/ 748263 h 1451036"/>
                  <a:gd name="connsiteX60" fmla="*/ 2732415 w 4930871"/>
                  <a:gd name="connsiteY60" fmla="*/ 765018 h 1451036"/>
                  <a:gd name="connsiteX61" fmla="*/ 2774969 w 4930871"/>
                  <a:gd name="connsiteY61" fmla="*/ 781205 h 1451036"/>
                  <a:gd name="connsiteX62" fmla="*/ 2746769 w 4930871"/>
                  <a:gd name="connsiteY62" fmla="*/ 813730 h 1451036"/>
                  <a:gd name="connsiteX63" fmla="*/ 2689743 w 4930871"/>
                  <a:gd name="connsiteY63" fmla="*/ 817769 h 1451036"/>
                  <a:gd name="connsiteX64" fmla="*/ 2652710 w 4930871"/>
                  <a:gd name="connsiteY64" fmla="*/ 827314 h 1451036"/>
                  <a:gd name="connsiteX65" fmla="*/ 2609888 w 4930871"/>
                  <a:gd name="connsiteY65" fmla="*/ 818008 h 1451036"/>
                  <a:gd name="connsiteX66" fmla="*/ 2571214 w 4930871"/>
                  <a:gd name="connsiteY66" fmla="*/ 792964 h 1451036"/>
                  <a:gd name="connsiteX67" fmla="*/ 2524900 w 4930871"/>
                  <a:gd name="connsiteY67" fmla="*/ 794042 h 1451036"/>
                  <a:gd name="connsiteX68" fmla="*/ 2486734 w 4930871"/>
                  <a:gd name="connsiteY68" fmla="*/ 798470 h 1451036"/>
                  <a:gd name="connsiteX69" fmla="*/ 2439018 w 4930871"/>
                  <a:gd name="connsiteY69" fmla="*/ 793024 h 1451036"/>
                  <a:gd name="connsiteX70" fmla="*/ 2386228 w 4930871"/>
                  <a:gd name="connsiteY70" fmla="*/ 827284 h 1451036"/>
                  <a:gd name="connsiteX71" fmla="*/ 2343317 w 4930871"/>
                  <a:gd name="connsiteY71" fmla="*/ 809331 h 1451036"/>
                  <a:gd name="connsiteX72" fmla="*/ 2315296 w 4930871"/>
                  <a:gd name="connsiteY72" fmla="*/ 810259 h 1451036"/>
                  <a:gd name="connsiteX73" fmla="*/ 2302166 w 4930871"/>
                  <a:gd name="connsiteY73" fmla="*/ 807985 h 1451036"/>
                  <a:gd name="connsiteX74" fmla="*/ 2248810 w 4930871"/>
                  <a:gd name="connsiteY74" fmla="*/ 781774 h 1451036"/>
                  <a:gd name="connsiteX75" fmla="*/ 2209629 w 4930871"/>
                  <a:gd name="connsiteY75" fmla="*/ 767562 h 1451036"/>
                  <a:gd name="connsiteX76" fmla="*/ 2166657 w 4930871"/>
                  <a:gd name="connsiteY76" fmla="*/ 752870 h 1451036"/>
                  <a:gd name="connsiteX77" fmla="*/ 2105752 w 4930871"/>
                  <a:gd name="connsiteY77" fmla="*/ 763582 h 1451036"/>
                  <a:gd name="connsiteX78" fmla="*/ 2062512 w 4930871"/>
                  <a:gd name="connsiteY78" fmla="*/ 756461 h 1451036"/>
                  <a:gd name="connsiteX79" fmla="*/ 1988148 w 4930871"/>
                  <a:gd name="connsiteY79" fmla="*/ 789583 h 1451036"/>
                  <a:gd name="connsiteX80" fmla="*/ 1949026 w 4930871"/>
                  <a:gd name="connsiteY80" fmla="*/ 816123 h 1451036"/>
                  <a:gd name="connsiteX81" fmla="*/ 1925690 w 4930871"/>
                  <a:gd name="connsiteY81" fmla="*/ 843650 h 1451036"/>
                  <a:gd name="connsiteX82" fmla="*/ 1910143 w 4930871"/>
                  <a:gd name="connsiteY82" fmla="*/ 874020 h 1451036"/>
                  <a:gd name="connsiteX83" fmla="*/ 1848432 w 4930871"/>
                  <a:gd name="connsiteY83" fmla="*/ 838594 h 1451036"/>
                  <a:gd name="connsiteX84" fmla="*/ 1817635 w 4930871"/>
                  <a:gd name="connsiteY84" fmla="*/ 867168 h 1451036"/>
                  <a:gd name="connsiteX85" fmla="*/ 1795941 w 4930871"/>
                  <a:gd name="connsiteY85" fmla="*/ 901458 h 1451036"/>
                  <a:gd name="connsiteX86" fmla="*/ 1800477 w 4930871"/>
                  <a:gd name="connsiteY86" fmla="*/ 931199 h 1451036"/>
                  <a:gd name="connsiteX87" fmla="*/ 1772307 w 4930871"/>
                  <a:gd name="connsiteY87" fmla="*/ 971473 h 1451036"/>
                  <a:gd name="connsiteX88" fmla="*/ 1815935 w 4930871"/>
                  <a:gd name="connsiteY88" fmla="*/ 989216 h 1451036"/>
                  <a:gd name="connsiteX89" fmla="*/ 1833690 w 4930871"/>
                  <a:gd name="connsiteY89" fmla="*/ 1007438 h 1451036"/>
                  <a:gd name="connsiteX90" fmla="*/ 1878690 w 4930871"/>
                  <a:gd name="connsiteY90" fmla="*/ 1015277 h 1451036"/>
                  <a:gd name="connsiteX91" fmla="*/ 1915186 w 4930871"/>
                  <a:gd name="connsiteY91" fmla="*/ 1046275 h 1451036"/>
                  <a:gd name="connsiteX92" fmla="*/ 1943117 w 4930871"/>
                  <a:gd name="connsiteY92" fmla="*/ 1083826 h 1451036"/>
                  <a:gd name="connsiteX93" fmla="*/ 1910113 w 4930871"/>
                  <a:gd name="connsiteY93" fmla="*/ 1090019 h 1451036"/>
                  <a:gd name="connsiteX94" fmla="*/ 1954367 w 4930871"/>
                  <a:gd name="connsiteY94" fmla="*/ 1108421 h 1451036"/>
                  <a:gd name="connsiteX95" fmla="*/ 1922587 w 4930871"/>
                  <a:gd name="connsiteY95" fmla="*/ 1133225 h 1451036"/>
                  <a:gd name="connsiteX96" fmla="*/ 1888210 w 4930871"/>
                  <a:gd name="connsiteY96" fmla="*/ 1146809 h 1451036"/>
                  <a:gd name="connsiteX97" fmla="*/ 1845626 w 4930871"/>
                  <a:gd name="connsiteY97" fmla="*/ 1148515 h 1451036"/>
                  <a:gd name="connsiteX98" fmla="*/ 1828558 w 4930871"/>
                  <a:gd name="connsiteY98" fmla="*/ 1184181 h 1451036"/>
                  <a:gd name="connsiteX99" fmla="*/ 1796150 w 4930871"/>
                  <a:gd name="connsiteY99" fmla="*/ 1217123 h 1451036"/>
                  <a:gd name="connsiteX100" fmla="*/ 1811727 w 4930871"/>
                  <a:gd name="connsiteY100" fmla="*/ 1244711 h 1451036"/>
                  <a:gd name="connsiteX101" fmla="*/ 1837569 w 4930871"/>
                  <a:gd name="connsiteY101" fmla="*/ 1280556 h 1451036"/>
                  <a:gd name="connsiteX102" fmla="*/ 1847596 w 4930871"/>
                  <a:gd name="connsiteY102" fmla="*/ 1274362 h 1451036"/>
                  <a:gd name="connsiteX103" fmla="*/ 1844373 w 4930871"/>
                  <a:gd name="connsiteY103" fmla="*/ 1312960 h 1451036"/>
                  <a:gd name="connsiteX104" fmla="*/ 1855086 w 4930871"/>
                  <a:gd name="connsiteY104" fmla="*/ 1348865 h 1451036"/>
                  <a:gd name="connsiteX105" fmla="*/ 1881883 w 4930871"/>
                  <a:gd name="connsiteY105" fmla="*/ 1379415 h 1451036"/>
                  <a:gd name="connsiteX106" fmla="*/ 1912471 w 4930871"/>
                  <a:gd name="connsiteY106" fmla="*/ 1408887 h 1451036"/>
                  <a:gd name="connsiteX107" fmla="*/ 1869678 w 4930871"/>
                  <a:gd name="connsiteY107" fmla="*/ 1445630 h 1451036"/>
                  <a:gd name="connsiteX108" fmla="*/ 1824052 w 4930871"/>
                  <a:gd name="connsiteY108" fmla="*/ 1444253 h 1451036"/>
                  <a:gd name="connsiteX109" fmla="*/ 1795613 w 4930871"/>
                  <a:gd name="connsiteY109" fmla="*/ 1414811 h 1451036"/>
                  <a:gd name="connsiteX110" fmla="*/ 1765145 w 4930871"/>
                  <a:gd name="connsiteY110" fmla="*/ 1399462 h 1451036"/>
                  <a:gd name="connsiteX111" fmla="*/ 1718354 w 4930871"/>
                  <a:gd name="connsiteY111" fmla="*/ 1381090 h 1451036"/>
                  <a:gd name="connsiteX112" fmla="*/ 1700032 w 4930871"/>
                  <a:gd name="connsiteY112" fmla="*/ 1361282 h 1451036"/>
                  <a:gd name="connsiteX113" fmla="*/ 1664043 w 4930871"/>
                  <a:gd name="connsiteY113" fmla="*/ 1348566 h 1451036"/>
                  <a:gd name="connsiteX114" fmla="*/ 1626682 w 4930871"/>
                  <a:gd name="connsiteY114" fmla="*/ 1352127 h 1451036"/>
                  <a:gd name="connsiteX115" fmla="*/ 1592395 w 4930871"/>
                  <a:gd name="connsiteY115" fmla="*/ 1352516 h 1451036"/>
                  <a:gd name="connsiteX116" fmla="*/ 1562494 w 4930871"/>
                  <a:gd name="connsiteY116" fmla="*/ 1336927 h 1451036"/>
                  <a:gd name="connsiteX117" fmla="*/ 1524446 w 4930871"/>
                  <a:gd name="connsiteY117" fmla="*/ 1320979 h 1451036"/>
                  <a:gd name="connsiteX118" fmla="*/ 1480251 w 4930871"/>
                  <a:gd name="connsiteY118" fmla="*/ 1318316 h 1451036"/>
                  <a:gd name="connsiteX119" fmla="*/ 1432237 w 4930871"/>
                  <a:gd name="connsiteY119" fmla="*/ 1307515 h 1451036"/>
                  <a:gd name="connsiteX120" fmla="*/ 1374405 w 4930871"/>
                  <a:gd name="connsiteY120" fmla="*/ 1295367 h 1451036"/>
                  <a:gd name="connsiteX121" fmla="*/ 1339073 w 4930871"/>
                  <a:gd name="connsiteY121" fmla="*/ 1303146 h 1451036"/>
                  <a:gd name="connsiteX122" fmla="*/ 1238539 w 4930871"/>
                  <a:gd name="connsiteY122" fmla="*/ 1238876 h 1451036"/>
                  <a:gd name="connsiteX123" fmla="*/ 1196343 w 4930871"/>
                  <a:gd name="connsiteY123" fmla="*/ 1217064 h 1451036"/>
                  <a:gd name="connsiteX124" fmla="*/ 1159042 w 4930871"/>
                  <a:gd name="connsiteY124" fmla="*/ 1203450 h 1451036"/>
                  <a:gd name="connsiteX125" fmla="*/ 1153014 w 4930871"/>
                  <a:gd name="connsiteY125" fmla="*/ 1177688 h 1451036"/>
                  <a:gd name="connsiteX126" fmla="*/ 1184824 w 4930871"/>
                  <a:gd name="connsiteY126" fmla="*/ 1159945 h 1451036"/>
                  <a:gd name="connsiteX127" fmla="*/ 1216695 w 4930871"/>
                  <a:gd name="connsiteY127" fmla="*/ 1130652 h 1451036"/>
                  <a:gd name="connsiteX128" fmla="*/ 1211860 w 4930871"/>
                  <a:gd name="connsiteY128" fmla="*/ 1106566 h 1451036"/>
                  <a:gd name="connsiteX129" fmla="*/ 1205833 w 4930871"/>
                  <a:gd name="connsiteY129" fmla="*/ 1087386 h 1451036"/>
                  <a:gd name="connsiteX130" fmla="*/ 1284554 w 4930871"/>
                  <a:gd name="connsiteY130" fmla="*/ 1062013 h 1451036"/>
                  <a:gd name="connsiteX131" fmla="*/ 1257189 w 4930871"/>
                  <a:gd name="connsiteY131" fmla="*/ 1050075 h 1451036"/>
                  <a:gd name="connsiteX132" fmla="*/ 1219022 w 4930871"/>
                  <a:gd name="connsiteY132" fmla="*/ 1048190 h 1451036"/>
                  <a:gd name="connsiteX133" fmla="*/ 1244059 w 4930871"/>
                  <a:gd name="connsiteY133" fmla="*/ 1021022 h 1451036"/>
                  <a:gd name="connsiteX134" fmla="*/ 1278973 w 4930871"/>
                  <a:gd name="connsiteY134" fmla="*/ 1007258 h 1451036"/>
                  <a:gd name="connsiteX135" fmla="*/ 1321735 w 4930871"/>
                  <a:gd name="connsiteY135" fmla="*/ 1007408 h 1451036"/>
                  <a:gd name="connsiteX136" fmla="*/ 1325078 w 4930871"/>
                  <a:gd name="connsiteY136" fmla="*/ 966177 h 1451036"/>
                  <a:gd name="connsiteX137" fmla="*/ 1329017 w 4930871"/>
                  <a:gd name="connsiteY137" fmla="*/ 945890 h 1451036"/>
                  <a:gd name="connsiteX138" fmla="*/ 1318931 w 4930871"/>
                  <a:gd name="connsiteY138" fmla="*/ 929134 h 1451036"/>
                  <a:gd name="connsiteX139" fmla="*/ 1340893 w 4930871"/>
                  <a:gd name="connsiteY139" fmla="*/ 904151 h 1451036"/>
                  <a:gd name="connsiteX140" fmla="*/ 1317856 w 4930871"/>
                  <a:gd name="connsiteY140" fmla="*/ 894725 h 1451036"/>
                  <a:gd name="connsiteX141" fmla="*/ 1279689 w 4930871"/>
                  <a:gd name="connsiteY141" fmla="*/ 877551 h 1451036"/>
                  <a:gd name="connsiteX142" fmla="*/ 1239762 w 4930871"/>
                  <a:gd name="connsiteY142" fmla="*/ 870220 h 1451036"/>
                  <a:gd name="connsiteX143" fmla="*/ 1202252 w 4930871"/>
                  <a:gd name="connsiteY143" fmla="*/ 869353 h 1451036"/>
                  <a:gd name="connsiteX144" fmla="*/ 1171873 w 4930871"/>
                  <a:gd name="connsiteY144" fmla="*/ 845386 h 1451036"/>
                  <a:gd name="connsiteX145" fmla="*/ 1133020 w 4930871"/>
                  <a:gd name="connsiteY145" fmla="*/ 844309 h 1451036"/>
                  <a:gd name="connsiteX146" fmla="*/ 1092615 w 4930871"/>
                  <a:gd name="connsiteY146" fmla="*/ 847391 h 1451036"/>
                  <a:gd name="connsiteX147" fmla="*/ 1047615 w 4930871"/>
                  <a:gd name="connsiteY147" fmla="*/ 844339 h 1451036"/>
                  <a:gd name="connsiteX148" fmla="*/ 1027532 w 4930871"/>
                  <a:gd name="connsiteY148" fmla="*/ 809511 h 1451036"/>
                  <a:gd name="connsiteX149" fmla="*/ 1004315 w 4930871"/>
                  <a:gd name="connsiteY149" fmla="*/ 785095 h 1451036"/>
                  <a:gd name="connsiteX150" fmla="*/ 961613 w 4930871"/>
                  <a:gd name="connsiteY150" fmla="*/ 783569 h 1451036"/>
                  <a:gd name="connsiteX151" fmla="*/ 958241 w 4930871"/>
                  <a:gd name="connsiteY151" fmla="*/ 751673 h 1451036"/>
                  <a:gd name="connsiteX152" fmla="*/ 942693 w 4930871"/>
                  <a:gd name="connsiteY152" fmla="*/ 726630 h 1451036"/>
                  <a:gd name="connsiteX153" fmla="*/ 903661 w 4930871"/>
                  <a:gd name="connsiteY153" fmla="*/ 710323 h 1451036"/>
                  <a:gd name="connsiteX154" fmla="*/ 839980 w 4930871"/>
                  <a:gd name="connsiteY154" fmla="*/ 710293 h 1451036"/>
                  <a:gd name="connsiteX155" fmla="*/ 804380 w 4930871"/>
                  <a:gd name="connsiteY155" fmla="*/ 728275 h 1451036"/>
                  <a:gd name="connsiteX156" fmla="*/ 790414 w 4930871"/>
                  <a:gd name="connsiteY156" fmla="*/ 725403 h 1451036"/>
                  <a:gd name="connsiteX157" fmla="*/ 779582 w 4930871"/>
                  <a:gd name="connsiteY157" fmla="*/ 695572 h 1451036"/>
                  <a:gd name="connsiteX158" fmla="*/ 759021 w 4930871"/>
                  <a:gd name="connsiteY158" fmla="*/ 667536 h 1451036"/>
                  <a:gd name="connsiteX159" fmla="*/ 791847 w 4930871"/>
                  <a:gd name="connsiteY159" fmla="*/ 658679 h 1451036"/>
                  <a:gd name="connsiteX160" fmla="*/ 841890 w 4930871"/>
                  <a:gd name="connsiteY160" fmla="*/ 644377 h 1451036"/>
                  <a:gd name="connsiteX161" fmla="*/ 831535 w 4930871"/>
                  <a:gd name="connsiteY161" fmla="*/ 623732 h 1451036"/>
                  <a:gd name="connsiteX162" fmla="*/ 801813 w 4930871"/>
                  <a:gd name="connsiteY162" fmla="*/ 613858 h 1451036"/>
                  <a:gd name="connsiteX163" fmla="*/ 783789 w 4930871"/>
                  <a:gd name="connsiteY163" fmla="*/ 592704 h 1451036"/>
                  <a:gd name="connsiteX164" fmla="*/ 749532 w 4930871"/>
                  <a:gd name="connsiteY164" fmla="*/ 568438 h 1451036"/>
                  <a:gd name="connsiteX165" fmla="*/ 731836 w 4930871"/>
                  <a:gd name="connsiteY165" fmla="*/ 549079 h 1451036"/>
                  <a:gd name="connsiteX166" fmla="*/ 734701 w 4930871"/>
                  <a:gd name="connsiteY166" fmla="*/ 521941 h 1451036"/>
                  <a:gd name="connsiteX167" fmla="*/ 722705 w 4930871"/>
                  <a:gd name="connsiteY167" fmla="*/ 493875 h 1451036"/>
                  <a:gd name="connsiteX168" fmla="*/ 679554 w 4930871"/>
                  <a:gd name="connsiteY168" fmla="*/ 479094 h 1451036"/>
                  <a:gd name="connsiteX169" fmla="*/ 641805 w 4930871"/>
                  <a:gd name="connsiteY169" fmla="*/ 487980 h 1451036"/>
                  <a:gd name="connsiteX170" fmla="*/ 624945 w 4930871"/>
                  <a:gd name="connsiteY170" fmla="*/ 468083 h 1451036"/>
                  <a:gd name="connsiteX171" fmla="*/ 586480 w 4930871"/>
                  <a:gd name="connsiteY171" fmla="*/ 465779 h 1451036"/>
                  <a:gd name="connsiteX172" fmla="*/ 550193 w 4930871"/>
                  <a:gd name="connsiteY172" fmla="*/ 457431 h 1451036"/>
                  <a:gd name="connsiteX173" fmla="*/ 540316 w 4930871"/>
                  <a:gd name="connsiteY173" fmla="*/ 427002 h 1451036"/>
                  <a:gd name="connsiteX174" fmla="*/ 516025 w 4930871"/>
                  <a:gd name="connsiteY174" fmla="*/ 410934 h 1451036"/>
                  <a:gd name="connsiteX175" fmla="*/ 529722 w 4930871"/>
                  <a:gd name="connsiteY175" fmla="*/ 384394 h 1451036"/>
                  <a:gd name="connsiteX176" fmla="*/ 503850 w 4930871"/>
                  <a:gd name="connsiteY176" fmla="*/ 365275 h 1451036"/>
                  <a:gd name="connsiteX177" fmla="*/ 515905 w 4930871"/>
                  <a:gd name="connsiteY177" fmla="*/ 345766 h 1451036"/>
                  <a:gd name="connsiteX178" fmla="*/ 507341 w 4930871"/>
                  <a:gd name="connsiteY178" fmla="*/ 323595 h 1451036"/>
                  <a:gd name="connsiteX179" fmla="*/ 501970 w 4930871"/>
                  <a:gd name="connsiteY179" fmla="*/ 286074 h 1451036"/>
                  <a:gd name="connsiteX180" fmla="*/ 530110 w 4930871"/>
                  <a:gd name="connsiteY180" fmla="*/ 255794 h 1451036"/>
                  <a:gd name="connsiteX181" fmla="*/ 546284 w 4930871"/>
                  <a:gd name="connsiteY181" fmla="*/ 238619 h 1451036"/>
                  <a:gd name="connsiteX182" fmla="*/ 556997 w 4930871"/>
                  <a:gd name="connsiteY182" fmla="*/ 229643 h 1451036"/>
                  <a:gd name="connsiteX183" fmla="*/ 592746 w 4930871"/>
                  <a:gd name="connsiteY183" fmla="*/ 223031 h 1451036"/>
                  <a:gd name="connsiteX184" fmla="*/ 630764 w 4930871"/>
                  <a:gd name="connsiteY184" fmla="*/ 209776 h 1451036"/>
                  <a:gd name="connsiteX185" fmla="*/ 682001 w 4930871"/>
                  <a:gd name="connsiteY185" fmla="*/ 213965 h 1451036"/>
                  <a:gd name="connsiteX186" fmla="*/ 622647 w 4930871"/>
                  <a:gd name="connsiteY186" fmla="*/ 192691 h 1451036"/>
                  <a:gd name="connsiteX187" fmla="*/ 569828 w 4930871"/>
                  <a:gd name="connsiteY187" fmla="*/ 178658 h 1451036"/>
                  <a:gd name="connsiteX188" fmla="*/ 581675 w 4930871"/>
                  <a:gd name="connsiteY188" fmla="*/ 148408 h 1451036"/>
                  <a:gd name="connsiteX189" fmla="*/ 735357 w 4930871"/>
                  <a:gd name="connsiteY189" fmla="*/ 57987 h 1451036"/>
                  <a:gd name="connsiteX190" fmla="*/ 762184 w 4930871"/>
                  <a:gd name="connsiteY190" fmla="*/ 5116 h 1451036"/>
                  <a:gd name="connsiteX191" fmla="*/ 756753 w 4930871"/>
                  <a:gd name="connsiteY191" fmla="*/ 0 h 145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4930871" h="1451036">
                    <a:moveTo>
                      <a:pt x="8994" y="571669"/>
                    </a:moveTo>
                    <a:cubicBezTo>
                      <a:pt x="28988" y="564219"/>
                      <a:pt x="36955" y="558893"/>
                      <a:pt x="10874" y="563471"/>
                    </a:cubicBezTo>
                    <a:cubicBezTo>
                      <a:pt x="-1898" y="568946"/>
                      <a:pt x="-4673" y="551233"/>
                      <a:pt x="9352" y="543424"/>
                    </a:cubicBezTo>
                    <a:cubicBezTo>
                      <a:pt x="34836" y="542676"/>
                      <a:pt x="60828" y="548570"/>
                      <a:pt x="85925" y="543663"/>
                    </a:cubicBezTo>
                    <a:cubicBezTo>
                      <a:pt x="92072" y="528942"/>
                      <a:pt x="80732" y="520744"/>
                      <a:pt x="97801" y="515867"/>
                    </a:cubicBezTo>
                    <a:cubicBezTo>
                      <a:pt x="106455" y="519577"/>
                      <a:pt x="121406" y="526399"/>
                      <a:pt x="135162" y="527626"/>
                    </a:cubicBezTo>
                    <a:cubicBezTo>
                      <a:pt x="148143" y="532862"/>
                      <a:pt x="163034" y="529541"/>
                      <a:pt x="178074" y="529780"/>
                    </a:cubicBezTo>
                    <a:cubicBezTo>
                      <a:pt x="185057" y="537290"/>
                      <a:pt x="208422" y="542796"/>
                      <a:pt x="190130" y="553657"/>
                    </a:cubicBezTo>
                    <a:cubicBezTo>
                      <a:pt x="190697" y="574242"/>
                      <a:pt x="183266" y="574482"/>
                      <a:pt x="163064" y="573255"/>
                    </a:cubicBezTo>
                    <a:cubicBezTo>
                      <a:pt x="111558" y="577444"/>
                      <a:pt x="60440" y="572357"/>
                      <a:pt x="8994" y="571669"/>
                    </a:cubicBezTo>
                    <a:close/>
                    <a:moveTo>
                      <a:pt x="4930872" y="830755"/>
                    </a:moveTo>
                    <a:cubicBezTo>
                      <a:pt x="4923024" y="827403"/>
                      <a:pt x="4913713" y="826984"/>
                      <a:pt x="4904343" y="826745"/>
                    </a:cubicBezTo>
                    <a:cubicBezTo>
                      <a:pt x="4866982" y="826536"/>
                      <a:pt x="4830218" y="817978"/>
                      <a:pt x="4793185" y="816273"/>
                    </a:cubicBezTo>
                    <a:cubicBezTo>
                      <a:pt x="4756272" y="824501"/>
                      <a:pt x="4719806" y="836290"/>
                      <a:pt x="4684384" y="849156"/>
                    </a:cubicBezTo>
                    <a:cubicBezTo>
                      <a:pt x="4650843" y="865014"/>
                      <a:pt x="4623329" y="898226"/>
                      <a:pt x="4582954" y="895264"/>
                    </a:cubicBezTo>
                    <a:cubicBezTo>
                      <a:pt x="4557470" y="893080"/>
                      <a:pt x="4534910" y="904839"/>
                      <a:pt x="4513185" y="916388"/>
                    </a:cubicBezTo>
                    <a:cubicBezTo>
                      <a:pt x="4498086" y="922133"/>
                      <a:pt x="4482360" y="919141"/>
                      <a:pt x="4470214" y="915341"/>
                    </a:cubicBezTo>
                    <a:cubicBezTo>
                      <a:pt x="4455831" y="917106"/>
                      <a:pt x="4448520" y="895234"/>
                      <a:pt x="4439239" y="888532"/>
                    </a:cubicBezTo>
                    <a:cubicBezTo>
                      <a:pt x="4441657" y="871357"/>
                      <a:pt x="4413576" y="894636"/>
                      <a:pt x="4405280" y="897538"/>
                    </a:cubicBezTo>
                    <a:cubicBezTo>
                      <a:pt x="4387167" y="895055"/>
                      <a:pt x="4366904" y="896940"/>
                      <a:pt x="4350134" y="891404"/>
                    </a:cubicBezTo>
                    <a:cubicBezTo>
                      <a:pt x="4333631" y="876773"/>
                      <a:pt x="4321307" y="851729"/>
                      <a:pt x="4296300" y="853076"/>
                    </a:cubicBezTo>
                    <a:cubicBezTo>
                      <a:pt x="4278097" y="852956"/>
                      <a:pt x="4279291" y="826625"/>
                      <a:pt x="4261476" y="821539"/>
                    </a:cubicBezTo>
                    <a:cubicBezTo>
                      <a:pt x="4247182" y="811216"/>
                      <a:pt x="4232798" y="797453"/>
                      <a:pt x="4213819" y="802719"/>
                    </a:cubicBezTo>
                    <a:cubicBezTo>
                      <a:pt x="4183530" y="805052"/>
                      <a:pt x="4154763" y="820641"/>
                      <a:pt x="4123609" y="816363"/>
                    </a:cubicBezTo>
                    <a:cubicBezTo>
                      <a:pt x="4106152" y="822616"/>
                      <a:pt x="4097677" y="807117"/>
                      <a:pt x="4084428" y="803167"/>
                    </a:cubicBezTo>
                    <a:cubicBezTo>
                      <a:pt x="4070373" y="806070"/>
                      <a:pt x="4075654" y="774743"/>
                      <a:pt x="4053930" y="782253"/>
                    </a:cubicBezTo>
                    <a:cubicBezTo>
                      <a:pt x="4034534" y="775341"/>
                      <a:pt x="4031191" y="796196"/>
                      <a:pt x="4017733" y="804185"/>
                    </a:cubicBezTo>
                    <a:cubicBezTo>
                      <a:pt x="4001708" y="821329"/>
                      <a:pt x="3992577" y="803197"/>
                      <a:pt x="3983088" y="789853"/>
                    </a:cubicBezTo>
                    <a:cubicBezTo>
                      <a:pt x="3960050" y="759393"/>
                      <a:pt x="3931701" y="733512"/>
                      <a:pt x="3909768" y="702065"/>
                    </a:cubicBezTo>
                    <a:cubicBezTo>
                      <a:pt x="3881777" y="663586"/>
                      <a:pt x="3843819" y="631332"/>
                      <a:pt x="3797893" y="617239"/>
                    </a:cubicBezTo>
                    <a:cubicBezTo>
                      <a:pt x="3788523" y="607724"/>
                      <a:pt x="3758145" y="607006"/>
                      <a:pt x="3767992" y="589472"/>
                    </a:cubicBezTo>
                    <a:cubicBezTo>
                      <a:pt x="3789806" y="590101"/>
                      <a:pt x="3787628" y="563980"/>
                      <a:pt x="3765098" y="573853"/>
                    </a:cubicBezTo>
                    <a:cubicBezTo>
                      <a:pt x="3748865" y="578252"/>
                      <a:pt x="3732273" y="584206"/>
                      <a:pt x="3716367" y="590071"/>
                    </a:cubicBezTo>
                    <a:cubicBezTo>
                      <a:pt x="3698761" y="602907"/>
                      <a:pt x="3677485" y="606078"/>
                      <a:pt x="3657312" y="611973"/>
                    </a:cubicBezTo>
                    <a:cubicBezTo>
                      <a:pt x="3642093" y="614935"/>
                      <a:pt x="3632783" y="637435"/>
                      <a:pt x="3617743" y="629297"/>
                    </a:cubicBezTo>
                    <a:cubicBezTo>
                      <a:pt x="3599032" y="621757"/>
                      <a:pt x="3577875" y="630135"/>
                      <a:pt x="3559701" y="630224"/>
                    </a:cubicBezTo>
                    <a:cubicBezTo>
                      <a:pt x="3540812" y="621278"/>
                      <a:pt x="3573041" y="610566"/>
                      <a:pt x="3577547" y="602548"/>
                    </a:cubicBezTo>
                    <a:cubicBezTo>
                      <a:pt x="3576084" y="589173"/>
                      <a:pt x="3552539" y="612840"/>
                      <a:pt x="3541170" y="601830"/>
                    </a:cubicBezTo>
                    <a:cubicBezTo>
                      <a:pt x="3530457" y="587976"/>
                      <a:pt x="3512254" y="592105"/>
                      <a:pt x="3502675" y="599346"/>
                    </a:cubicBezTo>
                    <a:cubicBezTo>
                      <a:pt x="3490172" y="593900"/>
                      <a:pt x="3481040" y="569694"/>
                      <a:pt x="3466538" y="586420"/>
                    </a:cubicBezTo>
                    <a:cubicBezTo>
                      <a:pt x="3452184" y="585463"/>
                      <a:pt x="3437830" y="585732"/>
                      <a:pt x="3424342" y="588874"/>
                    </a:cubicBezTo>
                    <a:cubicBezTo>
                      <a:pt x="3398858" y="589293"/>
                      <a:pt x="3408974" y="581423"/>
                      <a:pt x="3410585" y="568797"/>
                    </a:cubicBezTo>
                    <a:cubicBezTo>
                      <a:pt x="3428908" y="550096"/>
                      <a:pt x="3402737" y="550156"/>
                      <a:pt x="3398768" y="535375"/>
                    </a:cubicBezTo>
                    <a:cubicBezTo>
                      <a:pt x="3401693" y="516016"/>
                      <a:pt x="3379133" y="513653"/>
                      <a:pt x="3364749" y="517034"/>
                    </a:cubicBezTo>
                    <a:cubicBezTo>
                      <a:pt x="3349441" y="521701"/>
                      <a:pt x="3334938" y="519457"/>
                      <a:pt x="3320584" y="512725"/>
                    </a:cubicBezTo>
                    <a:cubicBezTo>
                      <a:pt x="3299278" y="508237"/>
                      <a:pt x="3277703" y="503180"/>
                      <a:pt x="3255859" y="506142"/>
                    </a:cubicBezTo>
                    <a:cubicBezTo>
                      <a:pt x="3252129" y="524783"/>
                      <a:pt x="3217842" y="509763"/>
                      <a:pt x="3219632" y="527326"/>
                    </a:cubicBezTo>
                    <a:cubicBezTo>
                      <a:pt x="3207248" y="548211"/>
                      <a:pt x="3178779" y="539295"/>
                      <a:pt x="3158219" y="542616"/>
                    </a:cubicBezTo>
                    <a:cubicBezTo>
                      <a:pt x="3117724" y="541988"/>
                      <a:pt x="3079349" y="559821"/>
                      <a:pt x="3038586" y="556799"/>
                    </a:cubicBezTo>
                    <a:cubicBezTo>
                      <a:pt x="3021338" y="561017"/>
                      <a:pt x="3016563" y="581513"/>
                      <a:pt x="2998211" y="575080"/>
                    </a:cubicBezTo>
                    <a:cubicBezTo>
                      <a:pt x="2960282" y="578192"/>
                      <a:pt x="2922444" y="582650"/>
                      <a:pt x="2884605" y="585044"/>
                    </a:cubicBezTo>
                    <a:cubicBezTo>
                      <a:pt x="2865776" y="589472"/>
                      <a:pt x="2847304" y="597162"/>
                      <a:pt x="2829220" y="601919"/>
                    </a:cubicBezTo>
                    <a:cubicBezTo>
                      <a:pt x="2806511" y="603625"/>
                      <a:pt x="2783892" y="599645"/>
                      <a:pt x="2761630" y="597850"/>
                    </a:cubicBezTo>
                    <a:cubicBezTo>
                      <a:pt x="2747485" y="599286"/>
                      <a:pt x="2744054" y="626694"/>
                      <a:pt x="2757393" y="632858"/>
                    </a:cubicBezTo>
                    <a:cubicBezTo>
                      <a:pt x="2745217" y="639111"/>
                      <a:pt x="2754886" y="652785"/>
                      <a:pt x="2774790" y="649254"/>
                    </a:cubicBezTo>
                    <a:cubicBezTo>
                      <a:pt x="2785145" y="652815"/>
                      <a:pt x="2815762" y="652067"/>
                      <a:pt x="2808212" y="666219"/>
                    </a:cubicBezTo>
                    <a:cubicBezTo>
                      <a:pt x="2783713" y="673580"/>
                      <a:pt x="2754349" y="655149"/>
                      <a:pt x="2732684" y="674777"/>
                    </a:cubicBezTo>
                    <a:cubicBezTo>
                      <a:pt x="2711228" y="682466"/>
                      <a:pt x="2725433" y="697068"/>
                      <a:pt x="2736743" y="707271"/>
                    </a:cubicBezTo>
                    <a:cubicBezTo>
                      <a:pt x="2723792" y="721364"/>
                      <a:pt x="2702545" y="719868"/>
                      <a:pt x="2687386" y="731477"/>
                    </a:cubicBezTo>
                    <a:cubicBezTo>
                      <a:pt x="2657783" y="733392"/>
                      <a:pt x="2690966" y="742967"/>
                      <a:pt x="2695741" y="748263"/>
                    </a:cubicBezTo>
                    <a:cubicBezTo>
                      <a:pt x="2699471" y="761218"/>
                      <a:pt x="2726597" y="749310"/>
                      <a:pt x="2732415" y="765018"/>
                    </a:cubicBezTo>
                    <a:cubicBezTo>
                      <a:pt x="2744919" y="772289"/>
                      <a:pt x="2770911" y="763702"/>
                      <a:pt x="2774969" y="781205"/>
                    </a:cubicBezTo>
                    <a:cubicBezTo>
                      <a:pt x="2774402" y="799248"/>
                      <a:pt x="2766494" y="814059"/>
                      <a:pt x="2746769" y="813730"/>
                    </a:cubicBezTo>
                    <a:cubicBezTo>
                      <a:pt x="2728596" y="819504"/>
                      <a:pt x="2707588" y="823843"/>
                      <a:pt x="2689743" y="817769"/>
                    </a:cubicBezTo>
                    <a:cubicBezTo>
                      <a:pt x="2676434" y="796585"/>
                      <a:pt x="2668317" y="824651"/>
                      <a:pt x="2652710" y="827314"/>
                    </a:cubicBezTo>
                    <a:cubicBezTo>
                      <a:pt x="2639729" y="826296"/>
                      <a:pt x="2624092" y="820462"/>
                      <a:pt x="2609888" y="818008"/>
                    </a:cubicBezTo>
                    <a:cubicBezTo>
                      <a:pt x="2589178" y="818876"/>
                      <a:pt x="2585806" y="797512"/>
                      <a:pt x="2571214" y="792964"/>
                    </a:cubicBezTo>
                    <a:cubicBezTo>
                      <a:pt x="2555846" y="789224"/>
                      <a:pt x="2540358" y="792994"/>
                      <a:pt x="2524900" y="794042"/>
                    </a:cubicBezTo>
                    <a:cubicBezTo>
                      <a:pt x="2523647" y="814687"/>
                      <a:pt x="2497387" y="809451"/>
                      <a:pt x="2486734" y="798470"/>
                    </a:cubicBezTo>
                    <a:cubicBezTo>
                      <a:pt x="2472111" y="792905"/>
                      <a:pt x="2454714" y="795837"/>
                      <a:pt x="2439018" y="793024"/>
                    </a:cubicBezTo>
                    <a:cubicBezTo>
                      <a:pt x="2419979" y="803078"/>
                      <a:pt x="2409445" y="826296"/>
                      <a:pt x="2386228" y="827284"/>
                    </a:cubicBezTo>
                    <a:cubicBezTo>
                      <a:pt x="2373576" y="819235"/>
                      <a:pt x="2354090" y="821449"/>
                      <a:pt x="2343317" y="809331"/>
                    </a:cubicBezTo>
                    <a:cubicBezTo>
                      <a:pt x="2337976" y="798230"/>
                      <a:pt x="2302375" y="790331"/>
                      <a:pt x="2315296" y="810259"/>
                    </a:cubicBezTo>
                    <a:cubicBezTo>
                      <a:pt x="2327621" y="831622"/>
                      <a:pt x="2295124" y="830276"/>
                      <a:pt x="2302166" y="807985"/>
                    </a:cubicBezTo>
                    <a:cubicBezTo>
                      <a:pt x="2288678" y="794131"/>
                      <a:pt x="2266924" y="789015"/>
                      <a:pt x="2248810" y="781774"/>
                    </a:cubicBezTo>
                    <a:cubicBezTo>
                      <a:pt x="2251914" y="763582"/>
                      <a:pt x="2222282" y="768010"/>
                      <a:pt x="2209629" y="767562"/>
                    </a:cubicBezTo>
                    <a:cubicBezTo>
                      <a:pt x="2193097" y="769237"/>
                      <a:pt x="2174178" y="770943"/>
                      <a:pt x="2166657" y="752870"/>
                    </a:cubicBezTo>
                    <a:cubicBezTo>
                      <a:pt x="2146097" y="743026"/>
                      <a:pt x="2126103" y="769566"/>
                      <a:pt x="2105752" y="763582"/>
                    </a:cubicBezTo>
                    <a:cubicBezTo>
                      <a:pt x="2095277" y="752781"/>
                      <a:pt x="2075970" y="757179"/>
                      <a:pt x="2062512" y="756461"/>
                    </a:cubicBezTo>
                    <a:cubicBezTo>
                      <a:pt x="2039266" y="770793"/>
                      <a:pt x="2015960" y="787190"/>
                      <a:pt x="1988148" y="789583"/>
                    </a:cubicBezTo>
                    <a:cubicBezTo>
                      <a:pt x="1970512" y="791708"/>
                      <a:pt x="1966662" y="813460"/>
                      <a:pt x="1949026" y="816123"/>
                    </a:cubicBezTo>
                    <a:cubicBezTo>
                      <a:pt x="1936582" y="822825"/>
                      <a:pt x="1914619" y="825099"/>
                      <a:pt x="1925690" y="843650"/>
                    </a:cubicBezTo>
                    <a:cubicBezTo>
                      <a:pt x="1935180" y="856367"/>
                      <a:pt x="1926645" y="875696"/>
                      <a:pt x="1910143" y="874020"/>
                    </a:cubicBezTo>
                    <a:cubicBezTo>
                      <a:pt x="1881854" y="879974"/>
                      <a:pt x="1874662" y="839312"/>
                      <a:pt x="1848432" y="838594"/>
                    </a:cubicBezTo>
                    <a:cubicBezTo>
                      <a:pt x="1830587" y="836709"/>
                      <a:pt x="1836167" y="868305"/>
                      <a:pt x="1817635" y="867168"/>
                    </a:cubicBezTo>
                    <a:cubicBezTo>
                      <a:pt x="1795135" y="863428"/>
                      <a:pt x="1799432" y="886318"/>
                      <a:pt x="1795941" y="901458"/>
                    </a:cubicBezTo>
                    <a:cubicBezTo>
                      <a:pt x="1792241" y="913815"/>
                      <a:pt x="1826707" y="921415"/>
                      <a:pt x="1800477" y="931199"/>
                    </a:cubicBezTo>
                    <a:cubicBezTo>
                      <a:pt x="1785079" y="938829"/>
                      <a:pt x="1781886" y="958218"/>
                      <a:pt x="1772307" y="971473"/>
                    </a:cubicBezTo>
                    <a:cubicBezTo>
                      <a:pt x="1786063" y="978265"/>
                      <a:pt x="1810115" y="973567"/>
                      <a:pt x="1815935" y="989216"/>
                    </a:cubicBezTo>
                    <a:cubicBezTo>
                      <a:pt x="1810324" y="999538"/>
                      <a:pt x="1832079" y="1029340"/>
                      <a:pt x="1833690" y="1007438"/>
                    </a:cubicBezTo>
                    <a:cubicBezTo>
                      <a:pt x="1847477" y="1016414"/>
                      <a:pt x="1864576" y="1009771"/>
                      <a:pt x="1878690" y="1015277"/>
                    </a:cubicBezTo>
                    <a:cubicBezTo>
                      <a:pt x="1889195" y="1028801"/>
                      <a:pt x="1908890" y="1029220"/>
                      <a:pt x="1915186" y="1046275"/>
                    </a:cubicBezTo>
                    <a:cubicBezTo>
                      <a:pt x="1922676" y="1058991"/>
                      <a:pt x="1941655" y="1072127"/>
                      <a:pt x="1943117" y="1083826"/>
                    </a:cubicBezTo>
                    <a:cubicBezTo>
                      <a:pt x="1934165" y="1087446"/>
                      <a:pt x="1904533" y="1069404"/>
                      <a:pt x="1910113" y="1090019"/>
                    </a:cubicBezTo>
                    <a:cubicBezTo>
                      <a:pt x="1922527" y="1098607"/>
                      <a:pt x="1939298" y="1103843"/>
                      <a:pt x="1954367" y="1108421"/>
                    </a:cubicBezTo>
                    <a:cubicBezTo>
                      <a:pt x="1949235" y="1124010"/>
                      <a:pt x="1922766" y="1120120"/>
                      <a:pt x="1922587" y="1133225"/>
                    </a:cubicBezTo>
                    <a:cubicBezTo>
                      <a:pt x="1917633" y="1140915"/>
                      <a:pt x="1898445" y="1131101"/>
                      <a:pt x="1888210" y="1146809"/>
                    </a:cubicBezTo>
                    <a:cubicBezTo>
                      <a:pt x="1874125" y="1148694"/>
                      <a:pt x="1858966" y="1157341"/>
                      <a:pt x="1845626" y="1148515"/>
                    </a:cubicBezTo>
                    <a:cubicBezTo>
                      <a:pt x="1842583" y="1159556"/>
                      <a:pt x="1838525" y="1171315"/>
                      <a:pt x="1828558" y="1184181"/>
                    </a:cubicBezTo>
                    <a:cubicBezTo>
                      <a:pt x="1820053" y="1197884"/>
                      <a:pt x="1811011" y="1210272"/>
                      <a:pt x="1796150" y="1217123"/>
                    </a:cubicBezTo>
                    <a:cubicBezTo>
                      <a:pt x="1777619" y="1230019"/>
                      <a:pt x="1799641" y="1242766"/>
                      <a:pt x="1811727" y="1244711"/>
                    </a:cubicBezTo>
                    <a:cubicBezTo>
                      <a:pt x="1820590" y="1254315"/>
                      <a:pt x="1838196" y="1264099"/>
                      <a:pt x="1837569" y="1280556"/>
                    </a:cubicBezTo>
                    <a:cubicBezTo>
                      <a:pt x="1831243" y="1308352"/>
                      <a:pt x="1838465" y="1284745"/>
                      <a:pt x="1847596" y="1274362"/>
                    </a:cubicBezTo>
                    <a:cubicBezTo>
                      <a:pt x="1852878" y="1283219"/>
                      <a:pt x="1829005" y="1302159"/>
                      <a:pt x="1844373" y="1312960"/>
                    </a:cubicBezTo>
                    <a:cubicBezTo>
                      <a:pt x="1826260" y="1329417"/>
                      <a:pt x="1853057" y="1334384"/>
                      <a:pt x="1855086" y="1348865"/>
                    </a:cubicBezTo>
                    <a:cubicBezTo>
                      <a:pt x="1858787" y="1361013"/>
                      <a:pt x="1876662" y="1364454"/>
                      <a:pt x="1881883" y="1379415"/>
                    </a:cubicBezTo>
                    <a:cubicBezTo>
                      <a:pt x="1893223" y="1390186"/>
                      <a:pt x="1901250" y="1402783"/>
                      <a:pt x="1912471" y="1408887"/>
                    </a:cubicBezTo>
                    <a:cubicBezTo>
                      <a:pt x="1905727" y="1429891"/>
                      <a:pt x="1879795" y="1427976"/>
                      <a:pt x="1869678" y="1445630"/>
                    </a:cubicBezTo>
                    <a:cubicBezTo>
                      <a:pt x="1857951" y="1459154"/>
                      <a:pt x="1839061" y="1442877"/>
                      <a:pt x="1824052" y="1444253"/>
                    </a:cubicBezTo>
                    <a:cubicBezTo>
                      <a:pt x="1826469" y="1426929"/>
                      <a:pt x="1806147" y="1423997"/>
                      <a:pt x="1795613" y="1414811"/>
                    </a:cubicBezTo>
                    <a:cubicBezTo>
                      <a:pt x="1784870" y="1404488"/>
                      <a:pt x="1774784" y="1411340"/>
                      <a:pt x="1765145" y="1399462"/>
                    </a:cubicBezTo>
                    <a:cubicBezTo>
                      <a:pt x="1747986" y="1399701"/>
                      <a:pt x="1730708" y="1394016"/>
                      <a:pt x="1718354" y="1381090"/>
                    </a:cubicBezTo>
                    <a:cubicBezTo>
                      <a:pt x="1732379" y="1363826"/>
                      <a:pt x="1716892" y="1358021"/>
                      <a:pt x="1700032" y="1361282"/>
                    </a:cubicBezTo>
                    <a:cubicBezTo>
                      <a:pt x="1689856" y="1354012"/>
                      <a:pt x="1675532" y="1345724"/>
                      <a:pt x="1664043" y="1348566"/>
                    </a:cubicBezTo>
                    <a:cubicBezTo>
                      <a:pt x="1656613" y="1357572"/>
                      <a:pt x="1637157" y="1337286"/>
                      <a:pt x="1626682" y="1352127"/>
                    </a:cubicBezTo>
                    <a:cubicBezTo>
                      <a:pt x="1618834" y="1359487"/>
                      <a:pt x="1596185" y="1364125"/>
                      <a:pt x="1592395" y="1352516"/>
                    </a:cubicBezTo>
                    <a:cubicBezTo>
                      <a:pt x="1602302" y="1342492"/>
                      <a:pt x="1571446" y="1340039"/>
                      <a:pt x="1562494" y="1336927"/>
                    </a:cubicBezTo>
                    <a:cubicBezTo>
                      <a:pt x="1547186" y="1336658"/>
                      <a:pt x="1541098" y="1314007"/>
                      <a:pt x="1524446" y="1320979"/>
                    </a:cubicBezTo>
                    <a:cubicBezTo>
                      <a:pt x="1510063" y="1318406"/>
                      <a:pt x="1495232" y="1312272"/>
                      <a:pt x="1480251" y="1318316"/>
                    </a:cubicBezTo>
                    <a:cubicBezTo>
                      <a:pt x="1463571" y="1320799"/>
                      <a:pt x="1445994" y="1315354"/>
                      <a:pt x="1432237" y="1307515"/>
                    </a:cubicBezTo>
                    <a:cubicBezTo>
                      <a:pt x="1411229" y="1311494"/>
                      <a:pt x="1395562" y="1291746"/>
                      <a:pt x="1374405" y="1295367"/>
                    </a:cubicBezTo>
                    <a:cubicBezTo>
                      <a:pt x="1358231" y="1285972"/>
                      <a:pt x="1345937" y="1301231"/>
                      <a:pt x="1339073" y="1303146"/>
                    </a:cubicBezTo>
                    <a:cubicBezTo>
                      <a:pt x="1305651" y="1281723"/>
                      <a:pt x="1276317" y="1252161"/>
                      <a:pt x="1238539" y="1238876"/>
                    </a:cubicBezTo>
                    <a:cubicBezTo>
                      <a:pt x="1221260" y="1239295"/>
                      <a:pt x="1206788" y="1230289"/>
                      <a:pt x="1196343" y="1217064"/>
                    </a:cubicBezTo>
                    <a:cubicBezTo>
                      <a:pt x="1181602" y="1218141"/>
                      <a:pt x="1164980" y="1224155"/>
                      <a:pt x="1159042" y="1203450"/>
                    </a:cubicBezTo>
                    <a:cubicBezTo>
                      <a:pt x="1146598" y="1192768"/>
                      <a:pt x="1124098" y="1180022"/>
                      <a:pt x="1153014" y="1177688"/>
                    </a:cubicBezTo>
                    <a:cubicBezTo>
                      <a:pt x="1167248" y="1177897"/>
                      <a:pt x="1187898" y="1180560"/>
                      <a:pt x="1184824" y="1159945"/>
                    </a:cubicBezTo>
                    <a:cubicBezTo>
                      <a:pt x="1196731" y="1150370"/>
                      <a:pt x="1197477" y="1126074"/>
                      <a:pt x="1216695" y="1130652"/>
                    </a:cubicBezTo>
                    <a:cubicBezTo>
                      <a:pt x="1243641" y="1133195"/>
                      <a:pt x="1227766" y="1111024"/>
                      <a:pt x="1211860" y="1106566"/>
                    </a:cubicBezTo>
                    <a:cubicBezTo>
                      <a:pt x="1195627" y="1102586"/>
                      <a:pt x="1178976" y="1085142"/>
                      <a:pt x="1205833" y="1087386"/>
                    </a:cubicBezTo>
                    <a:cubicBezTo>
                      <a:pt x="1234301" y="1086848"/>
                      <a:pt x="1257428" y="1068686"/>
                      <a:pt x="1284554" y="1062013"/>
                    </a:cubicBezTo>
                    <a:cubicBezTo>
                      <a:pt x="1296132" y="1048788"/>
                      <a:pt x="1268618" y="1044540"/>
                      <a:pt x="1257189" y="1050075"/>
                    </a:cubicBezTo>
                    <a:cubicBezTo>
                      <a:pt x="1245969" y="1048010"/>
                      <a:pt x="1217202" y="1063210"/>
                      <a:pt x="1219022" y="1048190"/>
                    </a:cubicBezTo>
                    <a:cubicBezTo>
                      <a:pt x="1215501" y="1029400"/>
                      <a:pt x="1226870" y="1020902"/>
                      <a:pt x="1244059" y="1021022"/>
                    </a:cubicBezTo>
                    <a:cubicBezTo>
                      <a:pt x="1257786" y="1014319"/>
                      <a:pt x="1260710" y="1003458"/>
                      <a:pt x="1278973" y="1007258"/>
                    </a:cubicBezTo>
                    <a:cubicBezTo>
                      <a:pt x="1293476" y="1003847"/>
                      <a:pt x="1308277" y="1016593"/>
                      <a:pt x="1321735" y="1007408"/>
                    </a:cubicBezTo>
                    <a:cubicBezTo>
                      <a:pt x="1325018" y="993076"/>
                      <a:pt x="1335104" y="980180"/>
                      <a:pt x="1325078" y="966177"/>
                    </a:cubicBezTo>
                    <a:cubicBezTo>
                      <a:pt x="1313410" y="960940"/>
                      <a:pt x="1308934" y="941193"/>
                      <a:pt x="1329017" y="945890"/>
                    </a:cubicBezTo>
                    <a:cubicBezTo>
                      <a:pt x="1353307" y="941612"/>
                      <a:pt x="1301235" y="936256"/>
                      <a:pt x="1318931" y="929134"/>
                    </a:cubicBezTo>
                    <a:cubicBezTo>
                      <a:pt x="1329076" y="925155"/>
                      <a:pt x="1355516" y="918183"/>
                      <a:pt x="1340893" y="904151"/>
                    </a:cubicBezTo>
                    <a:cubicBezTo>
                      <a:pt x="1346295" y="885151"/>
                      <a:pt x="1330270" y="898376"/>
                      <a:pt x="1317856" y="894725"/>
                    </a:cubicBezTo>
                    <a:cubicBezTo>
                      <a:pt x="1307263" y="882907"/>
                      <a:pt x="1292760" y="886467"/>
                      <a:pt x="1279689" y="877551"/>
                    </a:cubicBezTo>
                    <a:cubicBezTo>
                      <a:pt x="1267186" y="878179"/>
                      <a:pt x="1253429" y="872524"/>
                      <a:pt x="1239762" y="870220"/>
                    </a:cubicBezTo>
                    <a:cubicBezTo>
                      <a:pt x="1223767" y="856397"/>
                      <a:pt x="1217202" y="869293"/>
                      <a:pt x="1202252" y="869353"/>
                    </a:cubicBezTo>
                    <a:cubicBezTo>
                      <a:pt x="1189301" y="861992"/>
                      <a:pt x="1178558" y="858760"/>
                      <a:pt x="1171873" y="845386"/>
                    </a:cubicBezTo>
                    <a:cubicBezTo>
                      <a:pt x="1162802" y="830934"/>
                      <a:pt x="1146419" y="846194"/>
                      <a:pt x="1133020" y="844309"/>
                    </a:cubicBezTo>
                    <a:cubicBezTo>
                      <a:pt x="1118309" y="851729"/>
                      <a:pt x="1106342" y="847151"/>
                      <a:pt x="1092615" y="847391"/>
                    </a:cubicBezTo>
                    <a:cubicBezTo>
                      <a:pt x="1080082" y="838444"/>
                      <a:pt x="1060954" y="831742"/>
                      <a:pt x="1047615" y="844339"/>
                    </a:cubicBezTo>
                    <a:cubicBezTo>
                      <a:pt x="1030277" y="835931"/>
                      <a:pt x="1035171" y="822796"/>
                      <a:pt x="1027532" y="809511"/>
                    </a:cubicBezTo>
                    <a:cubicBezTo>
                      <a:pt x="1024040" y="793234"/>
                      <a:pt x="1014432" y="792067"/>
                      <a:pt x="1004315" y="785095"/>
                    </a:cubicBezTo>
                    <a:cubicBezTo>
                      <a:pt x="989096" y="788416"/>
                      <a:pt x="977100" y="781804"/>
                      <a:pt x="961613" y="783569"/>
                    </a:cubicBezTo>
                    <a:cubicBezTo>
                      <a:pt x="953496" y="775700"/>
                      <a:pt x="937590" y="750776"/>
                      <a:pt x="958241" y="751673"/>
                    </a:cubicBezTo>
                    <a:cubicBezTo>
                      <a:pt x="979279" y="747335"/>
                      <a:pt x="945111" y="737611"/>
                      <a:pt x="942693" y="726630"/>
                    </a:cubicBezTo>
                    <a:cubicBezTo>
                      <a:pt x="931980" y="714302"/>
                      <a:pt x="920372" y="703142"/>
                      <a:pt x="903661" y="710323"/>
                    </a:cubicBezTo>
                    <a:cubicBezTo>
                      <a:pt x="882205" y="700748"/>
                      <a:pt x="860511" y="724057"/>
                      <a:pt x="839980" y="710293"/>
                    </a:cubicBezTo>
                    <a:cubicBezTo>
                      <a:pt x="827178" y="704428"/>
                      <a:pt x="824343" y="738179"/>
                      <a:pt x="804380" y="728275"/>
                    </a:cubicBezTo>
                    <a:cubicBezTo>
                      <a:pt x="799665" y="728425"/>
                      <a:pt x="794592" y="726301"/>
                      <a:pt x="790414" y="725403"/>
                    </a:cubicBezTo>
                    <a:cubicBezTo>
                      <a:pt x="785431" y="716905"/>
                      <a:pt x="771435" y="709096"/>
                      <a:pt x="779582" y="695572"/>
                    </a:cubicBezTo>
                    <a:cubicBezTo>
                      <a:pt x="770421" y="684830"/>
                      <a:pt x="776807" y="676781"/>
                      <a:pt x="759021" y="667536"/>
                    </a:cubicBezTo>
                    <a:cubicBezTo>
                      <a:pt x="757022" y="649853"/>
                      <a:pt x="781999" y="650122"/>
                      <a:pt x="791847" y="658679"/>
                    </a:cubicBezTo>
                    <a:cubicBezTo>
                      <a:pt x="809870" y="661073"/>
                      <a:pt x="828283" y="656286"/>
                      <a:pt x="841890" y="644377"/>
                    </a:cubicBezTo>
                    <a:cubicBezTo>
                      <a:pt x="867404" y="641774"/>
                      <a:pt x="836489" y="632558"/>
                      <a:pt x="831535" y="623732"/>
                    </a:cubicBezTo>
                    <a:cubicBezTo>
                      <a:pt x="842875" y="617448"/>
                      <a:pt x="810229" y="612242"/>
                      <a:pt x="801813" y="613858"/>
                    </a:cubicBezTo>
                    <a:cubicBezTo>
                      <a:pt x="780567" y="620351"/>
                      <a:pt x="806170" y="591956"/>
                      <a:pt x="783789" y="592704"/>
                    </a:cubicBezTo>
                    <a:cubicBezTo>
                      <a:pt x="767198" y="591656"/>
                      <a:pt x="758186" y="578401"/>
                      <a:pt x="749532" y="568438"/>
                    </a:cubicBezTo>
                    <a:cubicBezTo>
                      <a:pt x="746607" y="558474"/>
                      <a:pt x="745563" y="558145"/>
                      <a:pt x="731836" y="549079"/>
                    </a:cubicBezTo>
                    <a:cubicBezTo>
                      <a:pt x="709545" y="544501"/>
                      <a:pt x="748457" y="531844"/>
                      <a:pt x="734701" y="521941"/>
                    </a:cubicBezTo>
                    <a:cubicBezTo>
                      <a:pt x="716319" y="515927"/>
                      <a:pt x="746607" y="490583"/>
                      <a:pt x="722705" y="493875"/>
                    </a:cubicBezTo>
                    <a:cubicBezTo>
                      <a:pt x="710142" y="485287"/>
                      <a:pt x="695848" y="474755"/>
                      <a:pt x="679554" y="479094"/>
                    </a:cubicBezTo>
                    <a:cubicBezTo>
                      <a:pt x="667737" y="475832"/>
                      <a:pt x="651772" y="480620"/>
                      <a:pt x="641805" y="487980"/>
                    </a:cubicBezTo>
                    <a:cubicBezTo>
                      <a:pt x="617902" y="489566"/>
                      <a:pt x="644700" y="465540"/>
                      <a:pt x="624945" y="468083"/>
                    </a:cubicBezTo>
                    <a:cubicBezTo>
                      <a:pt x="612680" y="459915"/>
                      <a:pt x="594477" y="475563"/>
                      <a:pt x="586480" y="465779"/>
                    </a:cubicBezTo>
                    <a:cubicBezTo>
                      <a:pt x="576841" y="451028"/>
                      <a:pt x="559563" y="471195"/>
                      <a:pt x="550193" y="457431"/>
                    </a:cubicBezTo>
                    <a:cubicBezTo>
                      <a:pt x="555952" y="446600"/>
                      <a:pt x="552043" y="430203"/>
                      <a:pt x="540316" y="427002"/>
                    </a:cubicBezTo>
                    <a:cubicBezTo>
                      <a:pt x="533542" y="417457"/>
                      <a:pt x="533840" y="403932"/>
                      <a:pt x="516025" y="410934"/>
                    </a:cubicBezTo>
                    <a:cubicBezTo>
                      <a:pt x="526052" y="398487"/>
                      <a:pt x="519158" y="394178"/>
                      <a:pt x="529722" y="384394"/>
                    </a:cubicBezTo>
                    <a:cubicBezTo>
                      <a:pt x="524798" y="376944"/>
                      <a:pt x="507878" y="370780"/>
                      <a:pt x="503850" y="365275"/>
                    </a:cubicBezTo>
                    <a:cubicBezTo>
                      <a:pt x="487318" y="365334"/>
                      <a:pt x="507013" y="347232"/>
                      <a:pt x="515905" y="345766"/>
                    </a:cubicBezTo>
                    <a:cubicBezTo>
                      <a:pt x="534497" y="346365"/>
                      <a:pt x="514294" y="329729"/>
                      <a:pt x="507341" y="323595"/>
                    </a:cubicBezTo>
                    <a:cubicBezTo>
                      <a:pt x="501820" y="312195"/>
                      <a:pt x="512175" y="300496"/>
                      <a:pt x="501970" y="286074"/>
                    </a:cubicBezTo>
                    <a:cubicBezTo>
                      <a:pt x="499224" y="268690"/>
                      <a:pt x="526738" y="272041"/>
                      <a:pt x="530110" y="255794"/>
                    </a:cubicBezTo>
                    <a:cubicBezTo>
                      <a:pt x="530766" y="243915"/>
                      <a:pt x="561980" y="252922"/>
                      <a:pt x="546284" y="238619"/>
                    </a:cubicBezTo>
                    <a:cubicBezTo>
                      <a:pt x="523784" y="231408"/>
                      <a:pt x="543956" y="215640"/>
                      <a:pt x="556997" y="229643"/>
                    </a:cubicBezTo>
                    <a:cubicBezTo>
                      <a:pt x="564487" y="218542"/>
                      <a:pt x="575379" y="221415"/>
                      <a:pt x="592746" y="223031"/>
                    </a:cubicBezTo>
                    <a:cubicBezTo>
                      <a:pt x="602027" y="211062"/>
                      <a:pt x="615396" y="203253"/>
                      <a:pt x="630764" y="209776"/>
                    </a:cubicBezTo>
                    <a:cubicBezTo>
                      <a:pt x="647535" y="213546"/>
                      <a:pt x="665350" y="225305"/>
                      <a:pt x="682001" y="213965"/>
                    </a:cubicBezTo>
                    <a:cubicBezTo>
                      <a:pt x="668304" y="195114"/>
                      <a:pt x="645028" y="187724"/>
                      <a:pt x="622647" y="192691"/>
                    </a:cubicBezTo>
                    <a:cubicBezTo>
                      <a:pt x="604504" y="194127"/>
                      <a:pt x="581496" y="195653"/>
                      <a:pt x="569828" y="178658"/>
                    </a:cubicBezTo>
                    <a:cubicBezTo>
                      <a:pt x="587256" y="161842"/>
                      <a:pt x="558877" y="159179"/>
                      <a:pt x="581675" y="148408"/>
                    </a:cubicBezTo>
                    <a:cubicBezTo>
                      <a:pt x="633032" y="118487"/>
                      <a:pt x="683553" y="86860"/>
                      <a:pt x="735357" y="57987"/>
                    </a:cubicBezTo>
                    <a:cubicBezTo>
                      <a:pt x="748995" y="44552"/>
                      <a:pt x="775762" y="26540"/>
                      <a:pt x="762184" y="5116"/>
                    </a:cubicBezTo>
                    <a:cubicBezTo>
                      <a:pt x="760454" y="3261"/>
                      <a:pt x="758663" y="1556"/>
                      <a:pt x="756753" y="0"/>
                    </a:cubicBezTo>
                  </a:path>
                </a:pathLst>
              </a:custGeom>
              <a:grpFill/>
              <a:ln w="74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grpSp>
            <p:nvGrpSpPr>
              <p:cNvPr id="727" name="Grafik 679">
                <a:extLst>
                  <a:ext uri="{FF2B5EF4-FFF2-40B4-BE49-F238E27FC236}">
                    <a16:creationId xmlns:a16="http://schemas.microsoft.com/office/drawing/2014/main" id="{4801ED38-EED6-8330-314D-51E124F7346D}"/>
                  </a:ext>
                </a:extLst>
              </p:cNvPr>
              <p:cNvGrpSpPr/>
              <p:nvPr/>
            </p:nvGrpSpPr>
            <p:grpSpPr>
              <a:xfrm>
                <a:off x="7847527" y="3488020"/>
                <a:ext cx="4518890" cy="2979950"/>
                <a:chOff x="7847527" y="3488020"/>
                <a:chExt cx="4518890" cy="2979950"/>
              </a:xfrm>
              <a:grpFill/>
            </p:grpSpPr>
            <p:grpSp>
              <p:nvGrpSpPr>
                <p:cNvPr id="728" name="Grafik 679">
                  <a:extLst>
                    <a:ext uri="{FF2B5EF4-FFF2-40B4-BE49-F238E27FC236}">
                      <a16:creationId xmlns:a16="http://schemas.microsoft.com/office/drawing/2014/main" id="{3B8F0B82-D77F-BA71-A360-75C0C6889E70}"/>
                    </a:ext>
                  </a:extLst>
                </p:cNvPr>
                <p:cNvGrpSpPr/>
                <p:nvPr/>
              </p:nvGrpSpPr>
              <p:grpSpPr>
                <a:xfrm>
                  <a:off x="7847527" y="3965014"/>
                  <a:ext cx="1375616" cy="964483"/>
                  <a:chOff x="7847527" y="3965014"/>
                  <a:chExt cx="1375616" cy="964483"/>
                </a:xfrm>
                <a:grpFill/>
              </p:grpSpPr>
              <p:sp>
                <p:nvSpPr>
                  <p:cNvPr id="729" name="Serbest Form 728">
                    <a:extLst>
                      <a:ext uri="{FF2B5EF4-FFF2-40B4-BE49-F238E27FC236}">
                        <a16:creationId xmlns:a16="http://schemas.microsoft.com/office/drawing/2014/main" id="{93095525-5DA7-5577-972C-6C29FA08A057}"/>
                      </a:ext>
                    </a:extLst>
                  </p:cNvPr>
                  <p:cNvSpPr/>
                  <p:nvPr/>
                </p:nvSpPr>
                <p:spPr>
                  <a:xfrm>
                    <a:off x="7847527" y="4067359"/>
                    <a:ext cx="1242828" cy="410950"/>
                  </a:xfrm>
                  <a:custGeom>
                    <a:avLst/>
                    <a:gdLst>
                      <a:gd name="connsiteX0" fmla="*/ 1242362 w 1242828"/>
                      <a:gd name="connsiteY0" fmla="*/ 325989 h 410950"/>
                      <a:gd name="connsiteX1" fmla="*/ 1202942 w 1242828"/>
                      <a:gd name="connsiteY1" fmla="*/ 337747 h 410950"/>
                      <a:gd name="connsiteX2" fmla="*/ 1175966 w 1242828"/>
                      <a:gd name="connsiteY2" fmla="*/ 320513 h 410950"/>
                      <a:gd name="connsiteX3" fmla="*/ 1129115 w 1242828"/>
                      <a:gd name="connsiteY3" fmla="*/ 317670 h 410950"/>
                      <a:gd name="connsiteX4" fmla="*/ 1090889 w 1242828"/>
                      <a:gd name="connsiteY4" fmla="*/ 316115 h 410950"/>
                      <a:gd name="connsiteX5" fmla="*/ 1053677 w 1242828"/>
                      <a:gd name="connsiteY5" fmla="*/ 331554 h 410950"/>
                      <a:gd name="connsiteX6" fmla="*/ 977403 w 1242828"/>
                      <a:gd name="connsiteY6" fmla="*/ 332930 h 410950"/>
                      <a:gd name="connsiteX7" fmla="*/ 889610 w 1242828"/>
                      <a:gd name="connsiteY7" fmla="*/ 361235 h 410950"/>
                      <a:gd name="connsiteX8" fmla="*/ 799162 w 1242828"/>
                      <a:gd name="connsiteY8" fmla="*/ 347442 h 410950"/>
                      <a:gd name="connsiteX9" fmla="*/ 708833 w 1242828"/>
                      <a:gd name="connsiteY9" fmla="*/ 355132 h 410950"/>
                      <a:gd name="connsiteX10" fmla="*/ 704655 w 1242828"/>
                      <a:gd name="connsiteY10" fmla="*/ 386399 h 410950"/>
                      <a:gd name="connsiteX11" fmla="*/ 674694 w 1242828"/>
                      <a:gd name="connsiteY11" fmla="*/ 409258 h 410950"/>
                      <a:gd name="connsiteX12" fmla="*/ 638467 w 1242828"/>
                      <a:gd name="connsiteY12" fmla="*/ 393371 h 410950"/>
                      <a:gd name="connsiteX13" fmla="*/ 666160 w 1242828"/>
                      <a:gd name="connsiteY13" fmla="*/ 363809 h 410950"/>
                      <a:gd name="connsiteX14" fmla="*/ 630619 w 1242828"/>
                      <a:gd name="connsiteY14" fmla="*/ 362073 h 410950"/>
                      <a:gd name="connsiteX15" fmla="*/ 601017 w 1242828"/>
                      <a:gd name="connsiteY15" fmla="*/ 370900 h 410950"/>
                      <a:gd name="connsiteX16" fmla="*/ 545482 w 1242828"/>
                      <a:gd name="connsiteY16" fmla="*/ 368087 h 410950"/>
                      <a:gd name="connsiteX17" fmla="*/ 515641 w 1242828"/>
                      <a:gd name="connsiteY17" fmla="*/ 396422 h 410950"/>
                      <a:gd name="connsiteX18" fmla="*/ 471775 w 1242828"/>
                      <a:gd name="connsiteY18" fmla="*/ 403065 h 410950"/>
                      <a:gd name="connsiteX19" fmla="*/ 396038 w 1242828"/>
                      <a:gd name="connsiteY19" fmla="*/ 375388 h 410950"/>
                      <a:gd name="connsiteX20" fmla="*/ 318749 w 1242828"/>
                      <a:gd name="connsiteY20" fmla="*/ 348609 h 410950"/>
                      <a:gd name="connsiteX21" fmla="*/ 293951 w 1242828"/>
                      <a:gd name="connsiteY21" fmla="*/ 378978 h 410950"/>
                      <a:gd name="connsiteX22" fmla="*/ 259425 w 1242828"/>
                      <a:gd name="connsiteY22" fmla="*/ 391486 h 410950"/>
                      <a:gd name="connsiteX23" fmla="*/ 206964 w 1242828"/>
                      <a:gd name="connsiteY23" fmla="*/ 375777 h 410950"/>
                      <a:gd name="connsiteX24" fmla="*/ 175810 w 1242828"/>
                      <a:gd name="connsiteY24" fmla="*/ 361505 h 410950"/>
                      <a:gd name="connsiteX25" fmla="*/ 133585 w 1242828"/>
                      <a:gd name="connsiteY25" fmla="*/ 363210 h 410950"/>
                      <a:gd name="connsiteX26" fmla="*/ 123290 w 1242828"/>
                      <a:gd name="connsiteY26" fmla="*/ 340650 h 410950"/>
                      <a:gd name="connsiteX27" fmla="*/ 81154 w 1242828"/>
                      <a:gd name="connsiteY27" fmla="*/ 334905 h 410950"/>
                      <a:gd name="connsiteX28" fmla="*/ 78677 w 1242828"/>
                      <a:gd name="connsiteY28" fmla="*/ 311597 h 410950"/>
                      <a:gd name="connsiteX29" fmla="*/ 71665 w 1242828"/>
                      <a:gd name="connsiteY29" fmla="*/ 275542 h 410950"/>
                      <a:gd name="connsiteX30" fmla="*/ 30036 w 1242828"/>
                      <a:gd name="connsiteY30" fmla="*/ 263783 h 410950"/>
                      <a:gd name="connsiteX31" fmla="*/ 39914 w 1242828"/>
                      <a:gd name="connsiteY31" fmla="*/ 246219 h 410950"/>
                      <a:gd name="connsiteX32" fmla="*/ 51015 w 1242828"/>
                      <a:gd name="connsiteY32" fmla="*/ 229434 h 410950"/>
                      <a:gd name="connsiteX33" fmla="*/ 60355 w 1242828"/>
                      <a:gd name="connsiteY33" fmla="*/ 208040 h 410950"/>
                      <a:gd name="connsiteX34" fmla="*/ 42778 w 1242828"/>
                      <a:gd name="connsiteY34" fmla="*/ 185061 h 410950"/>
                      <a:gd name="connsiteX35" fmla="*/ 51671 w 1242828"/>
                      <a:gd name="connsiteY35" fmla="*/ 164266 h 410950"/>
                      <a:gd name="connsiteX36" fmla="*/ 315 w 1242828"/>
                      <a:gd name="connsiteY36" fmla="*/ 171417 h 410950"/>
                      <a:gd name="connsiteX37" fmla="*/ 11057 w 1242828"/>
                      <a:gd name="connsiteY37" fmla="*/ 135512 h 410950"/>
                      <a:gd name="connsiteX38" fmla="*/ 45643 w 1242828"/>
                      <a:gd name="connsiteY38" fmla="*/ 110977 h 410950"/>
                      <a:gd name="connsiteX39" fmla="*/ 84258 w 1242828"/>
                      <a:gd name="connsiteY39" fmla="*/ 111605 h 410950"/>
                      <a:gd name="connsiteX40" fmla="*/ 110697 w 1242828"/>
                      <a:gd name="connsiteY40" fmla="*/ 106130 h 410950"/>
                      <a:gd name="connsiteX41" fmla="*/ 125230 w 1242828"/>
                      <a:gd name="connsiteY41" fmla="*/ 111635 h 410950"/>
                      <a:gd name="connsiteX42" fmla="*/ 198490 w 1242828"/>
                      <a:gd name="connsiteY42" fmla="*/ 113041 h 410950"/>
                      <a:gd name="connsiteX43" fmla="*/ 191089 w 1242828"/>
                      <a:gd name="connsiteY43" fmla="*/ 93742 h 410950"/>
                      <a:gd name="connsiteX44" fmla="*/ 253517 w 1242828"/>
                      <a:gd name="connsiteY44" fmla="*/ 85634 h 410950"/>
                      <a:gd name="connsiteX45" fmla="*/ 209710 w 1242828"/>
                      <a:gd name="connsiteY45" fmla="*/ 78782 h 410950"/>
                      <a:gd name="connsiteX46" fmla="*/ 218782 w 1242828"/>
                      <a:gd name="connsiteY46" fmla="*/ 56371 h 410950"/>
                      <a:gd name="connsiteX47" fmla="*/ 280851 w 1242828"/>
                      <a:gd name="connsiteY47" fmla="*/ 57269 h 410950"/>
                      <a:gd name="connsiteX48" fmla="*/ 348949 w 1242828"/>
                      <a:gd name="connsiteY48" fmla="*/ 61158 h 410950"/>
                      <a:gd name="connsiteX49" fmla="*/ 381445 w 1242828"/>
                      <a:gd name="connsiteY49" fmla="*/ 38030 h 410950"/>
                      <a:gd name="connsiteX50" fmla="*/ 530263 w 1242828"/>
                      <a:gd name="connsiteY50" fmla="*/ 7061 h 410950"/>
                      <a:gd name="connsiteX51" fmla="*/ 591945 w 1242828"/>
                      <a:gd name="connsiteY51" fmla="*/ 0 h 410950"/>
                      <a:gd name="connsiteX52" fmla="*/ 622831 w 1242828"/>
                      <a:gd name="connsiteY52" fmla="*/ 27168 h 410950"/>
                      <a:gd name="connsiteX53" fmla="*/ 663325 w 1242828"/>
                      <a:gd name="connsiteY53" fmla="*/ 34529 h 410950"/>
                      <a:gd name="connsiteX54" fmla="*/ 701730 w 1242828"/>
                      <a:gd name="connsiteY54" fmla="*/ 47814 h 410950"/>
                      <a:gd name="connsiteX55" fmla="*/ 760816 w 1242828"/>
                      <a:gd name="connsiteY55" fmla="*/ 67502 h 410950"/>
                      <a:gd name="connsiteX56" fmla="*/ 855591 w 1242828"/>
                      <a:gd name="connsiteY56" fmla="*/ 68788 h 410950"/>
                      <a:gd name="connsiteX57" fmla="*/ 946129 w 1242828"/>
                      <a:gd name="connsiteY57" fmla="*/ 71242 h 410950"/>
                      <a:gd name="connsiteX58" fmla="*/ 1014376 w 1242828"/>
                      <a:gd name="connsiteY58" fmla="*/ 46437 h 410950"/>
                      <a:gd name="connsiteX59" fmla="*/ 1061674 w 1242828"/>
                      <a:gd name="connsiteY59" fmla="*/ 42518 h 410950"/>
                      <a:gd name="connsiteX60" fmla="*/ 1121715 w 1242828"/>
                      <a:gd name="connsiteY60" fmla="*/ 37341 h 410950"/>
                      <a:gd name="connsiteX61" fmla="*/ 1179965 w 1242828"/>
                      <a:gd name="connsiteY61" fmla="*/ 88027 h 410950"/>
                      <a:gd name="connsiteX62" fmla="*/ 1173071 w 1242828"/>
                      <a:gd name="connsiteY62" fmla="*/ 131173 h 410950"/>
                      <a:gd name="connsiteX63" fmla="*/ 1231172 w 1242828"/>
                      <a:gd name="connsiteY63" fmla="*/ 148677 h 410950"/>
                      <a:gd name="connsiteX64" fmla="*/ 1212611 w 1242828"/>
                      <a:gd name="connsiteY64" fmla="*/ 174200 h 410950"/>
                      <a:gd name="connsiteX65" fmla="*/ 1200823 w 1242828"/>
                      <a:gd name="connsiteY65" fmla="*/ 207591 h 410950"/>
                      <a:gd name="connsiteX66" fmla="*/ 1212939 w 1242828"/>
                      <a:gd name="connsiteY66" fmla="*/ 238141 h 410950"/>
                      <a:gd name="connsiteX67" fmla="*/ 1204017 w 1242828"/>
                      <a:gd name="connsiteY67" fmla="*/ 275691 h 410950"/>
                      <a:gd name="connsiteX68" fmla="*/ 1222966 w 1242828"/>
                      <a:gd name="connsiteY68" fmla="*/ 306301 h 410950"/>
                      <a:gd name="connsiteX69" fmla="*/ 1242362 w 1242828"/>
                      <a:gd name="connsiteY69" fmla="*/ 325989 h 410950"/>
                      <a:gd name="connsiteX70" fmla="*/ 123200 w 1242828"/>
                      <a:gd name="connsiteY70" fmla="*/ 3800 h 410950"/>
                      <a:gd name="connsiteX71" fmla="*/ 146954 w 1242828"/>
                      <a:gd name="connsiteY71" fmla="*/ 36175 h 410950"/>
                      <a:gd name="connsiteX72" fmla="*/ 200280 w 1242828"/>
                      <a:gd name="connsiteY72" fmla="*/ 55443 h 410950"/>
                      <a:gd name="connsiteX73" fmla="*/ 163038 w 1242828"/>
                      <a:gd name="connsiteY73" fmla="*/ 70972 h 410950"/>
                      <a:gd name="connsiteX74" fmla="*/ 116218 w 1242828"/>
                      <a:gd name="connsiteY74" fmla="*/ 71511 h 410950"/>
                      <a:gd name="connsiteX75" fmla="*/ 79841 w 1242828"/>
                      <a:gd name="connsiteY75" fmla="*/ 90900 h 410950"/>
                      <a:gd name="connsiteX76" fmla="*/ 25351 w 1242828"/>
                      <a:gd name="connsiteY76" fmla="*/ 118876 h 410950"/>
                      <a:gd name="connsiteX77" fmla="*/ 9028 w 1242828"/>
                      <a:gd name="connsiteY77" fmla="*/ 115315 h 410950"/>
                      <a:gd name="connsiteX78" fmla="*/ 18458 w 1242828"/>
                      <a:gd name="connsiteY78" fmla="*/ 96375 h 410950"/>
                      <a:gd name="connsiteX79" fmla="*/ 8670 w 1242828"/>
                      <a:gd name="connsiteY79" fmla="*/ 72199 h 410950"/>
                      <a:gd name="connsiteX80" fmla="*/ 37646 w 1242828"/>
                      <a:gd name="connsiteY80" fmla="*/ 36504 h 410950"/>
                      <a:gd name="connsiteX81" fmla="*/ 36422 w 1242828"/>
                      <a:gd name="connsiteY81" fmla="*/ 11460 h 410950"/>
                      <a:gd name="connsiteX82" fmla="*/ 86108 w 1242828"/>
                      <a:gd name="connsiteY82" fmla="*/ 3620 h 410950"/>
                      <a:gd name="connsiteX83" fmla="*/ 123200 w 1242828"/>
                      <a:gd name="connsiteY83" fmla="*/ 3800 h 410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</a:cxnLst>
                    <a:rect l="l" t="t" r="r" b="b"/>
                    <a:pathLst>
                      <a:path w="1242828" h="410950">
                        <a:moveTo>
                          <a:pt x="1242362" y="325989"/>
                        </a:moveTo>
                        <a:cubicBezTo>
                          <a:pt x="1225114" y="317910"/>
                          <a:pt x="1219086" y="348669"/>
                          <a:pt x="1202942" y="337747"/>
                        </a:cubicBezTo>
                        <a:cubicBezTo>
                          <a:pt x="1204076" y="323415"/>
                          <a:pt x="1188499" y="307138"/>
                          <a:pt x="1175966" y="320513"/>
                        </a:cubicBezTo>
                        <a:cubicBezTo>
                          <a:pt x="1161254" y="324881"/>
                          <a:pt x="1144752" y="313631"/>
                          <a:pt x="1129115" y="317670"/>
                        </a:cubicBezTo>
                        <a:cubicBezTo>
                          <a:pt x="1117865" y="302590"/>
                          <a:pt x="1096857" y="329459"/>
                          <a:pt x="1090889" y="316115"/>
                        </a:cubicBezTo>
                        <a:cubicBezTo>
                          <a:pt x="1080653" y="309951"/>
                          <a:pt x="1068747" y="332422"/>
                          <a:pt x="1053677" y="331554"/>
                        </a:cubicBezTo>
                        <a:cubicBezTo>
                          <a:pt x="1028640" y="338436"/>
                          <a:pt x="1002708" y="339034"/>
                          <a:pt x="977403" y="332930"/>
                        </a:cubicBezTo>
                        <a:cubicBezTo>
                          <a:pt x="946786" y="337568"/>
                          <a:pt x="921540" y="360487"/>
                          <a:pt x="889610" y="361235"/>
                        </a:cubicBezTo>
                        <a:cubicBezTo>
                          <a:pt x="858516" y="371199"/>
                          <a:pt x="829809" y="345826"/>
                          <a:pt x="799162" y="347442"/>
                        </a:cubicBezTo>
                        <a:cubicBezTo>
                          <a:pt x="771439" y="362462"/>
                          <a:pt x="738763" y="364138"/>
                          <a:pt x="708833" y="355132"/>
                        </a:cubicBezTo>
                        <a:cubicBezTo>
                          <a:pt x="688988" y="348968"/>
                          <a:pt x="697433" y="376944"/>
                          <a:pt x="704655" y="386399"/>
                        </a:cubicBezTo>
                        <a:cubicBezTo>
                          <a:pt x="698776" y="389750"/>
                          <a:pt x="682751" y="400940"/>
                          <a:pt x="674694" y="409258"/>
                        </a:cubicBezTo>
                        <a:cubicBezTo>
                          <a:pt x="662012" y="413777"/>
                          <a:pt x="643481" y="409498"/>
                          <a:pt x="638467" y="393371"/>
                        </a:cubicBezTo>
                        <a:cubicBezTo>
                          <a:pt x="637124" y="379278"/>
                          <a:pt x="664877" y="377752"/>
                          <a:pt x="666160" y="363809"/>
                        </a:cubicBezTo>
                        <a:cubicBezTo>
                          <a:pt x="659058" y="341099"/>
                          <a:pt x="644018" y="357525"/>
                          <a:pt x="630619" y="362073"/>
                        </a:cubicBezTo>
                        <a:cubicBezTo>
                          <a:pt x="629455" y="368985"/>
                          <a:pt x="613043" y="380624"/>
                          <a:pt x="601017" y="370900"/>
                        </a:cubicBezTo>
                        <a:cubicBezTo>
                          <a:pt x="584306" y="360667"/>
                          <a:pt x="561447" y="351242"/>
                          <a:pt x="545482" y="368087"/>
                        </a:cubicBezTo>
                        <a:cubicBezTo>
                          <a:pt x="530502" y="374490"/>
                          <a:pt x="524086" y="387715"/>
                          <a:pt x="515641" y="396422"/>
                        </a:cubicBezTo>
                        <a:cubicBezTo>
                          <a:pt x="504063" y="386040"/>
                          <a:pt x="486427" y="403214"/>
                          <a:pt x="471775" y="403065"/>
                        </a:cubicBezTo>
                        <a:cubicBezTo>
                          <a:pt x="443724" y="404950"/>
                          <a:pt x="415017" y="397170"/>
                          <a:pt x="396038" y="375388"/>
                        </a:cubicBezTo>
                        <a:cubicBezTo>
                          <a:pt x="374463" y="358333"/>
                          <a:pt x="345785" y="350973"/>
                          <a:pt x="318749" y="348609"/>
                        </a:cubicBezTo>
                        <a:cubicBezTo>
                          <a:pt x="298219" y="344240"/>
                          <a:pt x="294489" y="362612"/>
                          <a:pt x="293951" y="378978"/>
                        </a:cubicBezTo>
                        <a:cubicBezTo>
                          <a:pt x="294936" y="404082"/>
                          <a:pt x="272167" y="384394"/>
                          <a:pt x="259425" y="391486"/>
                        </a:cubicBezTo>
                        <a:cubicBezTo>
                          <a:pt x="240715" y="398098"/>
                          <a:pt x="213559" y="399235"/>
                          <a:pt x="206964" y="375777"/>
                        </a:cubicBezTo>
                        <a:cubicBezTo>
                          <a:pt x="199982" y="349417"/>
                          <a:pt x="190821" y="364706"/>
                          <a:pt x="175810" y="361505"/>
                        </a:cubicBezTo>
                        <a:cubicBezTo>
                          <a:pt x="163307" y="349566"/>
                          <a:pt x="145074" y="349985"/>
                          <a:pt x="133585" y="363210"/>
                        </a:cubicBezTo>
                        <a:cubicBezTo>
                          <a:pt x="109891" y="367100"/>
                          <a:pt x="141911" y="338974"/>
                          <a:pt x="123290" y="340650"/>
                        </a:cubicBezTo>
                        <a:cubicBezTo>
                          <a:pt x="110398" y="337269"/>
                          <a:pt x="88018" y="346634"/>
                          <a:pt x="81154" y="334905"/>
                        </a:cubicBezTo>
                        <a:cubicBezTo>
                          <a:pt x="93419" y="330088"/>
                          <a:pt x="104191" y="314200"/>
                          <a:pt x="78677" y="311597"/>
                        </a:cubicBezTo>
                        <a:cubicBezTo>
                          <a:pt x="61041" y="308515"/>
                          <a:pt x="79095" y="285954"/>
                          <a:pt x="71665" y="275542"/>
                        </a:cubicBezTo>
                        <a:cubicBezTo>
                          <a:pt x="56446" y="274495"/>
                          <a:pt x="45554" y="255854"/>
                          <a:pt x="30036" y="263783"/>
                        </a:cubicBezTo>
                        <a:cubicBezTo>
                          <a:pt x="12072" y="262766"/>
                          <a:pt x="27202" y="225095"/>
                          <a:pt x="39914" y="246219"/>
                        </a:cubicBezTo>
                        <a:cubicBezTo>
                          <a:pt x="57013" y="252772"/>
                          <a:pt x="65667" y="238889"/>
                          <a:pt x="51015" y="229434"/>
                        </a:cubicBezTo>
                        <a:cubicBezTo>
                          <a:pt x="23113" y="219859"/>
                          <a:pt x="76678" y="220667"/>
                          <a:pt x="60355" y="208040"/>
                        </a:cubicBezTo>
                        <a:cubicBezTo>
                          <a:pt x="40540" y="205527"/>
                          <a:pt x="57759" y="195803"/>
                          <a:pt x="42778" y="185061"/>
                        </a:cubicBezTo>
                        <a:cubicBezTo>
                          <a:pt x="23233" y="185330"/>
                          <a:pt x="76111" y="164715"/>
                          <a:pt x="51671" y="164266"/>
                        </a:cubicBezTo>
                        <a:cubicBezTo>
                          <a:pt x="34602" y="165044"/>
                          <a:pt x="17443" y="173332"/>
                          <a:pt x="315" y="171417"/>
                        </a:cubicBezTo>
                        <a:cubicBezTo>
                          <a:pt x="7715" y="160646"/>
                          <a:pt x="255" y="142154"/>
                          <a:pt x="11057" y="135512"/>
                        </a:cubicBezTo>
                        <a:cubicBezTo>
                          <a:pt x="22099" y="130605"/>
                          <a:pt x="30454" y="116931"/>
                          <a:pt x="45643" y="110977"/>
                        </a:cubicBezTo>
                        <a:cubicBezTo>
                          <a:pt x="58684" y="115315"/>
                          <a:pt x="75992" y="96256"/>
                          <a:pt x="84258" y="111605"/>
                        </a:cubicBezTo>
                        <a:cubicBezTo>
                          <a:pt x="92225" y="118128"/>
                          <a:pt x="129079" y="118547"/>
                          <a:pt x="110697" y="106130"/>
                        </a:cubicBezTo>
                        <a:cubicBezTo>
                          <a:pt x="108041" y="96794"/>
                          <a:pt x="137614" y="105112"/>
                          <a:pt x="125230" y="111635"/>
                        </a:cubicBezTo>
                        <a:cubicBezTo>
                          <a:pt x="149610" y="108822"/>
                          <a:pt x="174318" y="108074"/>
                          <a:pt x="198490" y="113041"/>
                        </a:cubicBezTo>
                        <a:cubicBezTo>
                          <a:pt x="213888" y="100056"/>
                          <a:pt x="161009" y="105591"/>
                          <a:pt x="191089" y="93742"/>
                        </a:cubicBezTo>
                        <a:cubicBezTo>
                          <a:pt x="211799" y="90032"/>
                          <a:pt x="233463" y="91827"/>
                          <a:pt x="253517" y="85634"/>
                        </a:cubicBezTo>
                        <a:cubicBezTo>
                          <a:pt x="238626" y="82432"/>
                          <a:pt x="219289" y="92516"/>
                          <a:pt x="209710" y="78782"/>
                        </a:cubicBezTo>
                        <a:cubicBezTo>
                          <a:pt x="186822" y="75760"/>
                          <a:pt x="202190" y="47275"/>
                          <a:pt x="218782" y="56371"/>
                        </a:cubicBezTo>
                        <a:cubicBezTo>
                          <a:pt x="239163" y="59124"/>
                          <a:pt x="261604" y="61906"/>
                          <a:pt x="280851" y="57269"/>
                        </a:cubicBezTo>
                        <a:cubicBezTo>
                          <a:pt x="302396" y="64659"/>
                          <a:pt x="327732" y="71361"/>
                          <a:pt x="348949" y="61158"/>
                        </a:cubicBezTo>
                        <a:cubicBezTo>
                          <a:pt x="352888" y="48263"/>
                          <a:pt x="366406" y="44163"/>
                          <a:pt x="381445" y="38030"/>
                        </a:cubicBezTo>
                        <a:cubicBezTo>
                          <a:pt x="426625" y="13614"/>
                          <a:pt x="478608" y="-3590"/>
                          <a:pt x="530263" y="7061"/>
                        </a:cubicBezTo>
                        <a:cubicBezTo>
                          <a:pt x="551391" y="10532"/>
                          <a:pt x="573772" y="13973"/>
                          <a:pt x="591945" y="0"/>
                        </a:cubicBezTo>
                        <a:cubicBezTo>
                          <a:pt x="596570" y="11131"/>
                          <a:pt x="606955" y="26749"/>
                          <a:pt x="622831" y="27168"/>
                        </a:cubicBezTo>
                        <a:cubicBezTo>
                          <a:pt x="637393" y="32554"/>
                          <a:pt x="658073" y="13345"/>
                          <a:pt x="663325" y="34529"/>
                        </a:cubicBezTo>
                        <a:cubicBezTo>
                          <a:pt x="669323" y="50237"/>
                          <a:pt x="687317" y="56760"/>
                          <a:pt x="701730" y="47814"/>
                        </a:cubicBezTo>
                        <a:cubicBezTo>
                          <a:pt x="723664" y="48233"/>
                          <a:pt x="737540" y="73007"/>
                          <a:pt x="760816" y="67502"/>
                        </a:cubicBezTo>
                        <a:cubicBezTo>
                          <a:pt x="792537" y="66933"/>
                          <a:pt x="824497" y="81744"/>
                          <a:pt x="855591" y="68788"/>
                        </a:cubicBezTo>
                        <a:cubicBezTo>
                          <a:pt x="885492" y="57867"/>
                          <a:pt x="915483" y="76269"/>
                          <a:pt x="946129" y="71242"/>
                        </a:cubicBezTo>
                        <a:cubicBezTo>
                          <a:pt x="969614" y="66275"/>
                          <a:pt x="993278" y="57538"/>
                          <a:pt x="1014376" y="46437"/>
                        </a:cubicBezTo>
                        <a:cubicBezTo>
                          <a:pt x="1026432" y="33212"/>
                          <a:pt x="1046097" y="43834"/>
                          <a:pt x="1061674" y="42518"/>
                        </a:cubicBezTo>
                        <a:cubicBezTo>
                          <a:pt x="1082921" y="51434"/>
                          <a:pt x="1102557" y="18671"/>
                          <a:pt x="1121715" y="37341"/>
                        </a:cubicBezTo>
                        <a:cubicBezTo>
                          <a:pt x="1141410" y="53469"/>
                          <a:pt x="1165074" y="67891"/>
                          <a:pt x="1179965" y="88027"/>
                        </a:cubicBezTo>
                        <a:cubicBezTo>
                          <a:pt x="1179637" y="101971"/>
                          <a:pt x="1157882" y="118726"/>
                          <a:pt x="1173071" y="131173"/>
                        </a:cubicBezTo>
                        <a:cubicBezTo>
                          <a:pt x="1190737" y="141676"/>
                          <a:pt x="1218012" y="128600"/>
                          <a:pt x="1231172" y="148677"/>
                        </a:cubicBezTo>
                        <a:cubicBezTo>
                          <a:pt x="1240900" y="163997"/>
                          <a:pt x="1201898" y="151011"/>
                          <a:pt x="1212611" y="174200"/>
                        </a:cubicBezTo>
                        <a:cubicBezTo>
                          <a:pt x="1193005" y="176653"/>
                          <a:pt x="1190528" y="192960"/>
                          <a:pt x="1200823" y="207591"/>
                        </a:cubicBezTo>
                        <a:cubicBezTo>
                          <a:pt x="1197392" y="218034"/>
                          <a:pt x="1200525" y="241821"/>
                          <a:pt x="1212939" y="238141"/>
                        </a:cubicBezTo>
                        <a:cubicBezTo>
                          <a:pt x="1231142" y="247865"/>
                          <a:pt x="1205777" y="262466"/>
                          <a:pt x="1204017" y="275691"/>
                        </a:cubicBezTo>
                        <a:cubicBezTo>
                          <a:pt x="1221265" y="282843"/>
                          <a:pt x="1218012" y="288587"/>
                          <a:pt x="1222966" y="306301"/>
                        </a:cubicBezTo>
                        <a:cubicBezTo>
                          <a:pt x="1228486" y="318329"/>
                          <a:pt x="1245884" y="311417"/>
                          <a:pt x="1242362" y="325989"/>
                        </a:cubicBezTo>
                        <a:close/>
                        <a:moveTo>
                          <a:pt x="123200" y="3800"/>
                        </a:moveTo>
                        <a:cubicBezTo>
                          <a:pt x="134570" y="12238"/>
                          <a:pt x="127706" y="32823"/>
                          <a:pt x="146954" y="36175"/>
                        </a:cubicBezTo>
                        <a:cubicBezTo>
                          <a:pt x="162919" y="46767"/>
                          <a:pt x="184643" y="44971"/>
                          <a:pt x="200280" y="55443"/>
                        </a:cubicBezTo>
                        <a:cubicBezTo>
                          <a:pt x="196162" y="73426"/>
                          <a:pt x="178466" y="77735"/>
                          <a:pt x="163038" y="70972"/>
                        </a:cubicBezTo>
                        <a:cubicBezTo>
                          <a:pt x="146805" y="62744"/>
                          <a:pt x="131437" y="67143"/>
                          <a:pt x="116218" y="71511"/>
                        </a:cubicBezTo>
                        <a:cubicBezTo>
                          <a:pt x="100074" y="68100"/>
                          <a:pt x="83870" y="73187"/>
                          <a:pt x="79841" y="90900"/>
                        </a:cubicBezTo>
                        <a:cubicBezTo>
                          <a:pt x="60594" y="98201"/>
                          <a:pt x="39974" y="104454"/>
                          <a:pt x="25351" y="118876"/>
                        </a:cubicBezTo>
                        <a:cubicBezTo>
                          <a:pt x="9177" y="131383"/>
                          <a:pt x="5776" y="137367"/>
                          <a:pt x="9028" y="115315"/>
                        </a:cubicBezTo>
                        <a:cubicBezTo>
                          <a:pt x="21233" y="111366"/>
                          <a:pt x="43883" y="96555"/>
                          <a:pt x="18458" y="96375"/>
                        </a:cubicBezTo>
                        <a:cubicBezTo>
                          <a:pt x="-2640" y="99607"/>
                          <a:pt x="-5296" y="85275"/>
                          <a:pt x="8670" y="72199"/>
                        </a:cubicBezTo>
                        <a:cubicBezTo>
                          <a:pt x="14280" y="57628"/>
                          <a:pt x="33767" y="48681"/>
                          <a:pt x="37646" y="36504"/>
                        </a:cubicBezTo>
                        <a:cubicBezTo>
                          <a:pt x="21114" y="25912"/>
                          <a:pt x="16071" y="23907"/>
                          <a:pt x="36422" y="11460"/>
                        </a:cubicBezTo>
                        <a:cubicBezTo>
                          <a:pt x="50418" y="-1287"/>
                          <a:pt x="69009" y="-838"/>
                          <a:pt x="86108" y="3620"/>
                        </a:cubicBezTo>
                        <a:cubicBezTo>
                          <a:pt x="98462" y="3680"/>
                          <a:pt x="111055" y="3620"/>
                          <a:pt x="123200" y="3800"/>
                        </a:cubicBezTo>
                        <a:close/>
                      </a:path>
                    </a:pathLst>
                  </a:custGeom>
                  <a:solidFill>
                    <a:srgbClr val="356979">
                      <a:alpha val="55000"/>
                    </a:srgbClr>
                  </a:solidFill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0" name="Serbest Form 729">
                    <a:extLst>
                      <a:ext uri="{FF2B5EF4-FFF2-40B4-BE49-F238E27FC236}">
                        <a16:creationId xmlns:a16="http://schemas.microsoft.com/office/drawing/2014/main" id="{3F94D60F-EAE9-B1BB-C325-AE78FEA467D4}"/>
                      </a:ext>
                    </a:extLst>
                  </p:cNvPr>
                  <p:cNvSpPr/>
                  <p:nvPr/>
                </p:nvSpPr>
                <p:spPr>
                  <a:xfrm>
                    <a:off x="8778497" y="3965014"/>
                    <a:ext cx="444646" cy="165673"/>
                  </a:xfrm>
                  <a:custGeom>
                    <a:avLst/>
                    <a:gdLst>
                      <a:gd name="connsiteX0" fmla="*/ 0 w 444646"/>
                      <a:gd name="connsiteY0" fmla="*/ 13061 h 165673"/>
                      <a:gd name="connsiteX1" fmla="*/ 36317 w 444646"/>
                      <a:gd name="connsiteY1" fmla="*/ 2469 h 165673"/>
                      <a:gd name="connsiteX2" fmla="*/ 91493 w 444646"/>
                      <a:gd name="connsiteY2" fmla="*/ 14318 h 165673"/>
                      <a:gd name="connsiteX3" fmla="*/ 163440 w 444646"/>
                      <a:gd name="connsiteY3" fmla="*/ 22815 h 165673"/>
                      <a:gd name="connsiteX4" fmla="*/ 202890 w 444646"/>
                      <a:gd name="connsiteY4" fmla="*/ 35591 h 165673"/>
                      <a:gd name="connsiteX5" fmla="*/ 253680 w 444646"/>
                      <a:gd name="connsiteY5" fmla="*/ 54711 h 165673"/>
                      <a:gd name="connsiteX6" fmla="*/ 277881 w 444646"/>
                      <a:gd name="connsiteY6" fmla="*/ 63897 h 165673"/>
                      <a:gd name="connsiteX7" fmla="*/ 316436 w 444646"/>
                      <a:gd name="connsiteY7" fmla="*/ 60336 h 165673"/>
                      <a:gd name="connsiteX8" fmla="*/ 352394 w 444646"/>
                      <a:gd name="connsiteY8" fmla="*/ 64734 h 165673"/>
                      <a:gd name="connsiteX9" fmla="*/ 377580 w 444646"/>
                      <a:gd name="connsiteY9" fmla="*/ 81191 h 165673"/>
                      <a:gd name="connsiteX10" fmla="*/ 407033 w 444646"/>
                      <a:gd name="connsiteY10" fmla="*/ 105038 h 165673"/>
                      <a:gd name="connsiteX11" fmla="*/ 413748 w 444646"/>
                      <a:gd name="connsiteY11" fmla="*/ 124157 h 165673"/>
                      <a:gd name="connsiteX12" fmla="*/ 443230 w 444646"/>
                      <a:gd name="connsiteY12" fmla="*/ 148962 h 165673"/>
                      <a:gd name="connsiteX13" fmla="*/ 413926 w 444646"/>
                      <a:gd name="connsiteY13" fmla="*/ 159045 h 165673"/>
                      <a:gd name="connsiteX14" fmla="*/ 373193 w 444646"/>
                      <a:gd name="connsiteY14" fmla="*/ 145401 h 165673"/>
                      <a:gd name="connsiteX15" fmla="*/ 331744 w 444646"/>
                      <a:gd name="connsiteY15" fmla="*/ 151685 h 165673"/>
                      <a:gd name="connsiteX16" fmla="*/ 273912 w 444646"/>
                      <a:gd name="connsiteY16" fmla="*/ 158028 h 165673"/>
                      <a:gd name="connsiteX17" fmla="*/ 223779 w 444646"/>
                      <a:gd name="connsiteY17" fmla="*/ 165269 h 165673"/>
                      <a:gd name="connsiteX18" fmla="*/ 171974 w 444646"/>
                      <a:gd name="connsiteY18" fmla="*/ 133583 h 165673"/>
                      <a:gd name="connsiteX19" fmla="*/ 122587 w 444646"/>
                      <a:gd name="connsiteY19" fmla="*/ 144115 h 165673"/>
                      <a:gd name="connsiteX20" fmla="*/ 100595 w 444646"/>
                      <a:gd name="connsiteY20" fmla="*/ 128436 h 165673"/>
                      <a:gd name="connsiteX21" fmla="*/ 91761 w 444646"/>
                      <a:gd name="connsiteY21" fmla="*/ 61712 h 165673"/>
                      <a:gd name="connsiteX22" fmla="*/ 31453 w 444646"/>
                      <a:gd name="connsiteY22" fmla="*/ 28530 h 165673"/>
                      <a:gd name="connsiteX23" fmla="*/ 0 w 444646"/>
                      <a:gd name="connsiteY23" fmla="*/ 13061 h 165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44646" h="165673">
                        <a:moveTo>
                          <a:pt x="0" y="13061"/>
                        </a:moveTo>
                        <a:cubicBezTo>
                          <a:pt x="2686" y="-7704"/>
                          <a:pt x="22948" y="2529"/>
                          <a:pt x="36317" y="2469"/>
                        </a:cubicBezTo>
                        <a:cubicBezTo>
                          <a:pt x="56131" y="823"/>
                          <a:pt x="71082" y="19554"/>
                          <a:pt x="91493" y="14318"/>
                        </a:cubicBezTo>
                        <a:cubicBezTo>
                          <a:pt x="111815" y="31911"/>
                          <a:pt x="139627" y="22875"/>
                          <a:pt x="163440" y="22815"/>
                        </a:cubicBezTo>
                        <a:cubicBezTo>
                          <a:pt x="175496" y="33018"/>
                          <a:pt x="194385" y="20063"/>
                          <a:pt x="202890" y="35591"/>
                        </a:cubicBezTo>
                        <a:cubicBezTo>
                          <a:pt x="217095" y="47889"/>
                          <a:pt x="238013" y="44478"/>
                          <a:pt x="253680" y="54711"/>
                        </a:cubicBezTo>
                        <a:cubicBezTo>
                          <a:pt x="239147" y="68175"/>
                          <a:pt x="269495" y="66859"/>
                          <a:pt x="277881" y="63897"/>
                        </a:cubicBezTo>
                        <a:cubicBezTo>
                          <a:pt x="286296" y="51749"/>
                          <a:pt x="305633" y="50163"/>
                          <a:pt x="316436" y="60336"/>
                        </a:cubicBezTo>
                        <a:cubicBezTo>
                          <a:pt x="325060" y="45525"/>
                          <a:pt x="341562" y="60964"/>
                          <a:pt x="352394" y="64734"/>
                        </a:cubicBezTo>
                        <a:cubicBezTo>
                          <a:pt x="360033" y="72544"/>
                          <a:pt x="391217" y="62251"/>
                          <a:pt x="377580" y="81191"/>
                        </a:cubicBezTo>
                        <a:cubicBezTo>
                          <a:pt x="372119" y="94685"/>
                          <a:pt x="395723" y="102495"/>
                          <a:pt x="407033" y="105038"/>
                        </a:cubicBezTo>
                        <a:cubicBezTo>
                          <a:pt x="426460" y="101447"/>
                          <a:pt x="432547" y="115780"/>
                          <a:pt x="413748" y="124157"/>
                        </a:cubicBezTo>
                        <a:cubicBezTo>
                          <a:pt x="414941" y="139836"/>
                          <a:pt x="432100" y="143546"/>
                          <a:pt x="443230" y="148962"/>
                        </a:cubicBezTo>
                        <a:cubicBezTo>
                          <a:pt x="451079" y="168889"/>
                          <a:pt x="424222" y="169308"/>
                          <a:pt x="413926" y="159045"/>
                        </a:cubicBezTo>
                        <a:cubicBezTo>
                          <a:pt x="398797" y="161768"/>
                          <a:pt x="383847" y="155874"/>
                          <a:pt x="373193" y="145401"/>
                        </a:cubicBezTo>
                        <a:cubicBezTo>
                          <a:pt x="359436" y="137442"/>
                          <a:pt x="343024" y="141871"/>
                          <a:pt x="331744" y="151685"/>
                        </a:cubicBezTo>
                        <a:cubicBezTo>
                          <a:pt x="313004" y="157759"/>
                          <a:pt x="292921" y="156711"/>
                          <a:pt x="273912" y="158028"/>
                        </a:cubicBezTo>
                        <a:cubicBezTo>
                          <a:pt x="257380" y="161918"/>
                          <a:pt x="239624" y="162935"/>
                          <a:pt x="223779" y="165269"/>
                        </a:cubicBezTo>
                        <a:cubicBezTo>
                          <a:pt x="206322" y="155156"/>
                          <a:pt x="193281" y="133942"/>
                          <a:pt x="171974" y="133583"/>
                        </a:cubicBezTo>
                        <a:cubicBezTo>
                          <a:pt x="156487" y="142230"/>
                          <a:pt x="140433" y="149620"/>
                          <a:pt x="122587" y="144115"/>
                        </a:cubicBezTo>
                        <a:cubicBezTo>
                          <a:pt x="107905" y="141631"/>
                          <a:pt x="81675" y="148124"/>
                          <a:pt x="100595" y="128436"/>
                        </a:cubicBezTo>
                        <a:cubicBezTo>
                          <a:pt x="110949" y="107162"/>
                          <a:pt x="97849" y="82687"/>
                          <a:pt x="91761" y="61712"/>
                        </a:cubicBezTo>
                        <a:cubicBezTo>
                          <a:pt x="81466" y="38524"/>
                          <a:pt x="54997" y="30206"/>
                          <a:pt x="31453" y="28530"/>
                        </a:cubicBezTo>
                        <a:cubicBezTo>
                          <a:pt x="20471" y="24670"/>
                          <a:pt x="8207" y="20691"/>
                          <a:pt x="0" y="1306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1" name="Serbest Form 730">
                    <a:extLst>
                      <a:ext uri="{FF2B5EF4-FFF2-40B4-BE49-F238E27FC236}">
                        <a16:creationId xmlns:a16="http://schemas.microsoft.com/office/drawing/2014/main" id="{E5A140F1-4F81-4AA2-B240-A2673B529A77}"/>
                      </a:ext>
                    </a:extLst>
                  </p:cNvPr>
                  <p:cNvSpPr/>
                  <p:nvPr/>
                </p:nvSpPr>
                <p:spPr>
                  <a:xfrm>
                    <a:off x="8475495" y="4381317"/>
                    <a:ext cx="464585" cy="340890"/>
                  </a:xfrm>
                  <a:custGeom>
                    <a:avLst/>
                    <a:gdLst>
                      <a:gd name="connsiteX0" fmla="*/ 11455 w 464585"/>
                      <a:gd name="connsiteY0" fmla="*/ 305405 h 340890"/>
                      <a:gd name="connsiteX1" fmla="*/ 7724 w 464585"/>
                      <a:gd name="connsiteY1" fmla="*/ 274616 h 340890"/>
                      <a:gd name="connsiteX2" fmla="*/ 23361 w 464585"/>
                      <a:gd name="connsiteY2" fmla="*/ 247568 h 340890"/>
                      <a:gd name="connsiteX3" fmla="*/ 49084 w 464585"/>
                      <a:gd name="connsiteY3" fmla="*/ 228957 h 340890"/>
                      <a:gd name="connsiteX4" fmla="*/ 57261 w 464585"/>
                      <a:gd name="connsiteY4" fmla="*/ 200981 h 340890"/>
                      <a:gd name="connsiteX5" fmla="*/ 34999 w 464585"/>
                      <a:gd name="connsiteY5" fmla="*/ 187815 h 340890"/>
                      <a:gd name="connsiteX6" fmla="*/ 17960 w 464585"/>
                      <a:gd name="connsiteY6" fmla="*/ 154992 h 340890"/>
                      <a:gd name="connsiteX7" fmla="*/ 9873 w 464585"/>
                      <a:gd name="connsiteY7" fmla="*/ 118668 h 340890"/>
                      <a:gd name="connsiteX8" fmla="*/ 31508 w 464585"/>
                      <a:gd name="connsiteY8" fmla="*/ 95689 h 340890"/>
                      <a:gd name="connsiteX9" fmla="*/ 67556 w 464585"/>
                      <a:gd name="connsiteY9" fmla="*/ 78215 h 340890"/>
                      <a:gd name="connsiteX10" fmla="*/ 69078 w 464585"/>
                      <a:gd name="connsiteY10" fmla="*/ 44554 h 340890"/>
                      <a:gd name="connsiteX11" fmla="*/ 111840 w 464585"/>
                      <a:gd name="connsiteY11" fmla="*/ 46589 h 340890"/>
                      <a:gd name="connsiteX12" fmla="*/ 176297 w 464585"/>
                      <a:gd name="connsiteY12" fmla="*/ 33005 h 340890"/>
                      <a:gd name="connsiteX13" fmla="*/ 262568 w 464585"/>
                      <a:gd name="connsiteY13" fmla="*/ 47187 h 340890"/>
                      <a:gd name="connsiteX14" fmla="*/ 349286 w 464585"/>
                      <a:gd name="connsiteY14" fmla="*/ 19061 h 340890"/>
                      <a:gd name="connsiteX15" fmla="*/ 450537 w 464585"/>
                      <a:gd name="connsiteY15" fmla="*/ 6046 h 340890"/>
                      <a:gd name="connsiteX16" fmla="*/ 454238 w 464585"/>
                      <a:gd name="connsiteY16" fmla="*/ 25435 h 340890"/>
                      <a:gd name="connsiteX17" fmla="*/ 403269 w 464585"/>
                      <a:gd name="connsiteY17" fmla="*/ 56253 h 340890"/>
                      <a:gd name="connsiteX18" fmla="*/ 387423 w 464585"/>
                      <a:gd name="connsiteY18" fmla="*/ 97125 h 340890"/>
                      <a:gd name="connsiteX19" fmla="*/ 370563 w 464585"/>
                      <a:gd name="connsiteY19" fmla="*/ 191915 h 340890"/>
                      <a:gd name="connsiteX20" fmla="*/ 86565 w 464585"/>
                      <a:gd name="connsiteY20" fmla="*/ 340891 h 340890"/>
                      <a:gd name="connsiteX21" fmla="*/ 23839 w 464585"/>
                      <a:gd name="connsiteY21" fmla="*/ 312257 h 340890"/>
                      <a:gd name="connsiteX22" fmla="*/ 11455 w 464585"/>
                      <a:gd name="connsiteY22" fmla="*/ 305405 h 340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64585" h="340890">
                        <a:moveTo>
                          <a:pt x="11455" y="305405"/>
                        </a:moveTo>
                        <a:cubicBezTo>
                          <a:pt x="15364" y="293945"/>
                          <a:pt x="-13164" y="280510"/>
                          <a:pt x="7724" y="274616"/>
                        </a:cubicBezTo>
                        <a:cubicBezTo>
                          <a:pt x="22824" y="264144"/>
                          <a:pt x="25241" y="258190"/>
                          <a:pt x="23361" y="247568"/>
                        </a:cubicBezTo>
                        <a:cubicBezTo>
                          <a:pt x="39863" y="236856"/>
                          <a:pt x="45623" y="246371"/>
                          <a:pt x="49084" y="228957"/>
                        </a:cubicBezTo>
                        <a:cubicBezTo>
                          <a:pt x="63468" y="222015"/>
                          <a:pt x="66899" y="212261"/>
                          <a:pt x="57261" y="200981"/>
                        </a:cubicBezTo>
                        <a:cubicBezTo>
                          <a:pt x="39744" y="197570"/>
                          <a:pt x="58424" y="180485"/>
                          <a:pt x="34999" y="187815"/>
                        </a:cubicBezTo>
                        <a:cubicBezTo>
                          <a:pt x="15752" y="193800"/>
                          <a:pt x="12081" y="168187"/>
                          <a:pt x="17960" y="154992"/>
                        </a:cubicBezTo>
                        <a:cubicBezTo>
                          <a:pt x="30434" y="139044"/>
                          <a:pt x="-1258" y="130098"/>
                          <a:pt x="9873" y="118668"/>
                        </a:cubicBezTo>
                        <a:cubicBezTo>
                          <a:pt x="13752" y="110081"/>
                          <a:pt x="16707" y="90513"/>
                          <a:pt x="31508" y="95689"/>
                        </a:cubicBezTo>
                        <a:cubicBezTo>
                          <a:pt x="49651" y="105922"/>
                          <a:pt x="53889" y="82105"/>
                          <a:pt x="67556" y="78215"/>
                        </a:cubicBezTo>
                        <a:cubicBezTo>
                          <a:pt x="90593" y="78873"/>
                          <a:pt x="61051" y="57719"/>
                          <a:pt x="69078" y="44554"/>
                        </a:cubicBezTo>
                        <a:cubicBezTo>
                          <a:pt x="76508" y="34471"/>
                          <a:pt x="98412" y="48773"/>
                          <a:pt x="111840" y="46589"/>
                        </a:cubicBezTo>
                        <a:cubicBezTo>
                          <a:pt x="134818" y="50209"/>
                          <a:pt x="155140" y="38719"/>
                          <a:pt x="176297" y="33005"/>
                        </a:cubicBezTo>
                        <a:cubicBezTo>
                          <a:pt x="205183" y="35757"/>
                          <a:pt x="232906" y="56612"/>
                          <a:pt x="262568" y="47187"/>
                        </a:cubicBezTo>
                        <a:cubicBezTo>
                          <a:pt x="294110" y="46260"/>
                          <a:pt x="318997" y="23609"/>
                          <a:pt x="349286" y="19061"/>
                        </a:cubicBezTo>
                        <a:cubicBezTo>
                          <a:pt x="382977" y="26901"/>
                          <a:pt x="421054" y="24686"/>
                          <a:pt x="450537" y="6046"/>
                        </a:cubicBezTo>
                        <a:cubicBezTo>
                          <a:pt x="463548" y="-14001"/>
                          <a:pt x="472530" y="21934"/>
                          <a:pt x="454238" y="25435"/>
                        </a:cubicBezTo>
                        <a:cubicBezTo>
                          <a:pt x="439436" y="39348"/>
                          <a:pt x="425262" y="56313"/>
                          <a:pt x="403269" y="56253"/>
                        </a:cubicBezTo>
                        <a:cubicBezTo>
                          <a:pt x="384230" y="59245"/>
                          <a:pt x="376173" y="81746"/>
                          <a:pt x="387423" y="97125"/>
                        </a:cubicBezTo>
                        <a:cubicBezTo>
                          <a:pt x="388497" y="129260"/>
                          <a:pt x="375457" y="160258"/>
                          <a:pt x="370563" y="191915"/>
                        </a:cubicBezTo>
                        <a:cubicBezTo>
                          <a:pt x="276116" y="242002"/>
                          <a:pt x="179490" y="287931"/>
                          <a:pt x="86565" y="340891"/>
                        </a:cubicBezTo>
                        <a:cubicBezTo>
                          <a:pt x="63587" y="339784"/>
                          <a:pt x="44877" y="321053"/>
                          <a:pt x="23839" y="312257"/>
                        </a:cubicBezTo>
                        <a:cubicBezTo>
                          <a:pt x="19840" y="310012"/>
                          <a:pt x="15036" y="307739"/>
                          <a:pt x="11455" y="305405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2" name="Serbest Form 731">
                    <a:extLst>
                      <a:ext uri="{FF2B5EF4-FFF2-40B4-BE49-F238E27FC236}">
                        <a16:creationId xmlns:a16="http://schemas.microsoft.com/office/drawing/2014/main" id="{54536464-C65B-BEE4-2D22-0D33B176020B}"/>
                      </a:ext>
                    </a:extLst>
                  </p:cNvPr>
                  <p:cNvSpPr/>
                  <p:nvPr/>
                </p:nvSpPr>
                <p:spPr>
                  <a:xfrm>
                    <a:off x="8442739" y="4654407"/>
                    <a:ext cx="284073" cy="275090"/>
                  </a:xfrm>
                  <a:custGeom>
                    <a:avLst/>
                    <a:gdLst>
                      <a:gd name="connsiteX0" fmla="*/ 2463 w 284073"/>
                      <a:gd name="connsiteY0" fmla="*/ 265578 h 275090"/>
                      <a:gd name="connsiteX1" fmla="*/ 5507 w 284073"/>
                      <a:gd name="connsiteY1" fmla="*/ 225634 h 275090"/>
                      <a:gd name="connsiteX2" fmla="*/ 16071 w 284073"/>
                      <a:gd name="connsiteY2" fmla="*/ 174559 h 275090"/>
                      <a:gd name="connsiteX3" fmla="*/ 33528 w 284073"/>
                      <a:gd name="connsiteY3" fmla="*/ 117470 h 275090"/>
                      <a:gd name="connsiteX4" fmla="*/ 42062 w 284073"/>
                      <a:gd name="connsiteY4" fmla="*/ 50148 h 275090"/>
                      <a:gd name="connsiteX5" fmla="*/ 67546 w 284073"/>
                      <a:gd name="connsiteY5" fmla="*/ 45091 h 275090"/>
                      <a:gd name="connsiteX6" fmla="*/ 119440 w 284073"/>
                      <a:gd name="connsiteY6" fmla="*/ 67861 h 275090"/>
                      <a:gd name="connsiteX7" fmla="*/ 246563 w 284073"/>
                      <a:gd name="connsiteY7" fmla="*/ 0 h 275090"/>
                      <a:gd name="connsiteX8" fmla="*/ 284074 w 284073"/>
                      <a:gd name="connsiteY8" fmla="*/ 70853 h 275090"/>
                      <a:gd name="connsiteX9" fmla="*/ 213649 w 284073"/>
                      <a:gd name="connsiteY9" fmla="*/ 102210 h 275090"/>
                      <a:gd name="connsiteX10" fmla="*/ 137822 w 284073"/>
                      <a:gd name="connsiteY10" fmla="*/ 122706 h 275090"/>
                      <a:gd name="connsiteX11" fmla="*/ 192850 w 284073"/>
                      <a:gd name="connsiteY11" fmla="*/ 188681 h 275090"/>
                      <a:gd name="connsiteX12" fmla="*/ 131287 w 284073"/>
                      <a:gd name="connsiteY12" fmla="*/ 228357 h 275090"/>
                      <a:gd name="connsiteX13" fmla="*/ 94045 w 284073"/>
                      <a:gd name="connsiteY13" fmla="*/ 255106 h 275090"/>
                      <a:gd name="connsiteX14" fmla="*/ 53342 w 284073"/>
                      <a:gd name="connsiteY14" fmla="*/ 272909 h 275090"/>
                      <a:gd name="connsiteX15" fmla="*/ 2463 w 284073"/>
                      <a:gd name="connsiteY15" fmla="*/ 265578 h 275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84073" h="275090">
                        <a:moveTo>
                          <a:pt x="2463" y="265578"/>
                        </a:moveTo>
                        <a:cubicBezTo>
                          <a:pt x="2821" y="249571"/>
                          <a:pt x="-4997" y="243048"/>
                          <a:pt x="5507" y="225634"/>
                        </a:cubicBezTo>
                        <a:cubicBezTo>
                          <a:pt x="12221" y="208908"/>
                          <a:pt x="3299" y="189609"/>
                          <a:pt x="16071" y="174559"/>
                        </a:cubicBezTo>
                        <a:cubicBezTo>
                          <a:pt x="24963" y="156636"/>
                          <a:pt x="32782" y="137218"/>
                          <a:pt x="33528" y="117470"/>
                        </a:cubicBezTo>
                        <a:cubicBezTo>
                          <a:pt x="41525" y="96196"/>
                          <a:pt x="36571" y="72050"/>
                          <a:pt x="42062" y="50148"/>
                        </a:cubicBezTo>
                        <a:cubicBezTo>
                          <a:pt x="32722" y="24864"/>
                          <a:pt x="55908" y="36414"/>
                          <a:pt x="67546" y="45091"/>
                        </a:cubicBezTo>
                        <a:cubicBezTo>
                          <a:pt x="84825" y="52182"/>
                          <a:pt x="100252" y="68280"/>
                          <a:pt x="119440" y="67861"/>
                        </a:cubicBezTo>
                        <a:cubicBezTo>
                          <a:pt x="160800" y="43356"/>
                          <a:pt x="203801" y="21842"/>
                          <a:pt x="246563" y="0"/>
                        </a:cubicBezTo>
                        <a:cubicBezTo>
                          <a:pt x="259783" y="23099"/>
                          <a:pt x="270974" y="48472"/>
                          <a:pt x="284074" y="70853"/>
                        </a:cubicBezTo>
                        <a:cubicBezTo>
                          <a:pt x="269541" y="93802"/>
                          <a:pt x="238238" y="95149"/>
                          <a:pt x="213649" y="102210"/>
                        </a:cubicBezTo>
                        <a:cubicBezTo>
                          <a:pt x="188314" y="108882"/>
                          <a:pt x="162233" y="112981"/>
                          <a:pt x="137822" y="122706"/>
                        </a:cubicBezTo>
                        <a:cubicBezTo>
                          <a:pt x="156592" y="144339"/>
                          <a:pt x="175601" y="165762"/>
                          <a:pt x="192850" y="188681"/>
                        </a:cubicBezTo>
                        <a:cubicBezTo>
                          <a:pt x="174885" y="205796"/>
                          <a:pt x="157756" y="226262"/>
                          <a:pt x="131287" y="228357"/>
                        </a:cubicBezTo>
                        <a:cubicBezTo>
                          <a:pt x="112636" y="228087"/>
                          <a:pt x="105355" y="243586"/>
                          <a:pt x="94045" y="255106"/>
                        </a:cubicBezTo>
                        <a:cubicBezTo>
                          <a:pt x="81214" y="263813"/>
                          <a:pt x="70799" y="281197"/>
                          <a:pt x="53342" y="272909"/>
                        </a:cubicBezTo>
                        <a:cubicBezTo>
                          <a:pt x="36392" y="270425"/>
                          <a:pt x="19323" y="267792"/>
                          <a:pt x="2463" y="26557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3" name="Serbest Form 732">
                    <a:extLst>
                      <a:ext uri="{FF2B5EF4-FFF2-40B4-BE49-F238E27FC236}">
                        <a16:creationId xmlns:a16="http://schemas.microsoft.com/office/drawing/2014/main" id="{CB0FDE5A-34B6-1F8D-ED2E-13488EC5EB9E}"/>
                      </a:ext>
                    </a:extLst>
                  </p:cNvPr>
                  <p:cNvSpPr/>
                  <p:nvPr/>
                </p:nvSpPr>
                <p:spPr>
                  <a:xfrm>
                    <a:off x="8440811" y="4568165"/>
                    <a:ext cx="98101" cy="104554"/>
                  </a:xfrm>
                  <a:custGeom>
                    <a:avLst/>
                    <a:gdLst>
                      <a:gd name="connsiteX0" fmla="*/ 56046 w 98101"/>
                      <a:gd name="connsiteY0" fmla="*/ 669 h 104554"/>
                      <a:gd name="connsiteX1" fmla="*/ 80426 w 98101"/>
                      <a:gd name="connsiteY1" fmla="*/ 9196 h 104554"/>
                      <a:gd name="connsiteX2" fmla="*/ 92989 w 98101"/>
                      <a:gd name="connsiteY2" fmla="*/ 35227 h 104554"/>
                      <a:gd name="connsiteX3" fmla="*/ 69594 w 98101"/>
                      <a:gd name="connsiteY3" fmla="*/ 54945 h 104554"/>
                      <a:gd name="connsiteX4" fmla="*/ 49153 w 98101"/>
                      <a:gd name="connsiteY4" fmla="*/ 81276 h 104554"/>
                      <a:gd name="connsiteX5" fmla="*/ 23489 w 98101"/>
                      <a:gd name="connsiteY5" fmla="*/ 104554 h 104554"/>
                      <a:gd name="connsiteX6" fmla="*/ 6241 w 98101"/>
                      <a:gd name="connsiteY6" fmla="*/ 92765 h 104554"/>
                      <a:gd name="connsiteX7" fmla="*/ 22803 w 98101"/>
                      <a:gd name="connsiteY7" fmla="*/ 50427 h 104554"/>
                      <a:gd name="connsiteX8" fmla="*/ 44139 w 98101"/>
                      <a:gd name="connsiteY8" fmla="*/ 15898 h 104554"/>
                      <a:gd name="connsiteX9" fmla="*/ 56046 w 98101"/>
                      <a:gd name="connsiteY9" fmla="*/ 669 h 104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8101" h="104554">
                        <a:moveTo>
                          <a:pt x="56046" y="669"/>
                        </a:moveTo>
                        <a:cubicBezTo>
                          <a:pt x="66252" y="3122"/>
                          <a:pt x="95048" y="-6393"/>
                          <a:pt x="80426" y="9196"/>
                        </a:cubicBezTo>
                        <a:cubicBezTo>
                          <a:pt x="93347" y="9884"/>
                          <a:pt x="105194" y="28735"/>
                          <a:pt x="92989" y="35227"/>
                        </a:cubicBezTo>
                        <a:cubicBezTo>
                          <a:pt x="72608" y="41301"/>
                          <a:pt x="89110" y="60062"/>
                          <a:pt x="69594" y="54945"/>
                        </a:cubicBezTo>
                        <a:cubicBezTo>
                          <a:pt x="43363" y="59074"/>
                          <a:pt x="70967" y="73945"/>
                          <a:pt x="49153" y="81276"/>
                        </a:cubicBezTo>
                        <a:cubicBezTo>
                          <a:pt x="41096" y="91808"/>
                          <a:pt x="24892" y="91539"/>
                          <a:pt x="23489" y="104554"/>
                        </a:cubicBezTo>
                        <a:cubicBezTo>
                          <a:pt x="12418" y="102998"/>
                          <a:pt x="-11246" y="108324"/>
                          <a:pt x="6241" y="92765"/>
                        </a:cubicBezTo>
                        <a:cubicBezTo>
                          <a:pt x="9076" y="77835"/>
                          <a:pt x="24832" y="66435"/>
                          <a:pt x="22803" y="50427"/>
                        </a:cubicBezTo>
                        <a:cubicBezTo>
                          <a:pt x="40916" y="49948"/>
                          <a:pt x="28115" y="21943"/>
                          <a:pt x="44139" y="15898"/>
                        </a:cubicBezTo>
                        <a:cubicBezTo>
                          <a:pt x="48048" y="10273"/>
                          <a:pt x="61865" y="10902"/>
                          <a:pt x="56046" y="669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4" name="Serbest Form 733">
                    <a:extLst>
                      <a:ext uri="{FF2B5EF4-FFF2-40B4-BE49-F238E27FC236}">
                        <a16:creationId xmlns:a16="http://schemas.microsoft.com/office/drawing/2014/main" id="{0309BEB3-3615-BEF1-D5C3-AC658650C827}"/>
                      </a:ext>
                    </a:extLst>
                  </p:cNvPr>
                  <p:cNvSpPr/>
                  <p:nvPr/>
                </p:nvSpPr>
                <p:spPr>
                  <a:xfrm>
                    <a:off x="8383759" y="4661349"/>
                    <a:ext cx="102143" cy="244902"/>
                  </a:xfrm>
                  <a:custGeom>
                    <a:avLst/>
                    <a:gdLst>
                      <a:gd name="connsiteX0" fmla="*/ 52371 w 102143"/>
                      <a:gd name="connsiteY0" fmla="*/ 244903 h 244902"/>
                      <a:gd name="connsiteX1" fmla="*/ 0 w 102143"/>
                      <a:gd name="connsiteY1" fmla="*/ 125848 h 244902"/>
                      <a:gd name="connsiteX2" fmla="*/ 46254 w 102143"/>
                      <a:gd name="connsiteY2" fmla="*/ 28605 h 244902"/>
                      <a:gd name="connsiteX3" fmla="*/ 71947 w 102143"/>
                      <a:gd name="connsiteY3" fmla="*/ 12148 h 244902"/>
                      <a:gd name="connsiteX4" fmla="*/ 95521 w 102143"/>
                      <a:gd name="connsiteY4" fmla="*/ 9874 h 244902"/>
                      <a:gd name="connsiteX5" fmla="*/ 101012 w 102143"/>
                      <a:gd name="connsiteY5" fmla="*/ 43116 h 244902"/>
                      <a:gd name="connsiteX6" fmla="*/ 91373 w 102143"/>
                      <a:gd name="connsiteY6" fmla="*/ 115495 h 244902"/>
                      <a:gd name="connsiteX7" fmla="*/ 67172 w 102143"/>
                      <a:gd name="connsiteY7" fmla="*/ 189669 h 244902"/>
                      <a:gd name="connsiteX8" fmla="*/ 52371 w 102143"/>
                      <a:gd name="connsiteY8" fmla="*/ 244903 h 24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143" h="244902">
                        <a:moveTo>
                          <a:pt x="52371" y="244903"/>
                        </a:moveTo>
                        <a:cubicBezTo>
                          <a:pt x="32766" y="206185"/>
                          <a:pt x="16383" y="166031"/>
                          <a:pt x="0" y="125848"/>
                        </a:cubicBezTo>
                        <a:cubicBezTo>
                          <a:pt x="28737" y="101851"/>
                          <a:pt x="39122" y="64091"/>
                          <a:pt x="46254" y="28605"/>
                        </a:cubicBezTo>
                        <a:cubicBezTo>
                          <a:pt x="57952" y="27737"/>
                          <a:pt x="52849" y="-2034"/>
                          <a:pt x="71947" y="12148"/>
                        </a:cubicBezTo>
                        <a:cubicBezTo>
                          <a:pt x="86539" y="17983"/>
                          <a:pt x="85853" y="-16067"/>
                          <a:pt x="95521" y="9874"/>
                        </a:cubicBezTo>
                        <a:cubicBezTo>
                          <a:pt x="110382" y="18671"/>
                          <a:pt x="94656" y="29562"/>
                          <a:pt x="101012" y="43116"/>
                        </a:cubicBezTo>
                        <a:cubicBezTo>
                          <a:pt x="95521" y="66784"/>
                          <a:pt x="100207" y="92785"/>
                          <a:pt x="91373" y="115495"/>
                        </a:cubicBezTo>
                        <a:cubicBezTo>
                          <a:pt x="92358" y="142304"/>
                          <a:pt x="71887" y="164655"/>
                          <a:pt x="67172" y="189669"/>
                        </a:cubicBezTo>
                        <a:cubicBezTo>
                          <a:pt x="68933" y="208519"/>
                          <a:pt x="64188" y="230152"/>
                          <a:pt x="52371" y="24490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35" name="Grafik 679">
                  <a:extLst>
                    <a:ext uri="{FF2B5EF4-FFF2-40B4-BE49-F238E27FC236}">
                      <a16:creationId xmlns:a16="http://schemas.microsoft.com/office/drawing/2014/main" id="{79EDEC64-C102-16D6-C4D8-22E05F37A99C}"/>
                    </a:ext>
                  </a:extLst>
                </p:cNvPr>
                <p:cNvGrpSpPr/>
                <p:nvPr/>
              </p:nvGrpSpPr>
              <p:grpSpPr>
                <a:xfrm>
                  <a:off x="8427373" y="4727552"/>
                  <a:ext cx="1659348" cy="1296169"/>
                  <a:chOff x="8427373" y="4727552"/>
                  <a:chExt cx="1659348" cy="1296169"/>
                </a:xfrm>
                <a:grpFill/>
              </p:grpSpPr>
              <p:sp>
                <p:nvSpPr>
                  <p:cNvPr id="736" name="Serbest Form 735">
                    <a:extLst>
                      <a:ext uri="{FF2B5EF4-FFF2-40B4-BE49-F238E27FC236}">
                        <a16:creationId xmlns:a16="http://schemas.microsoft.com/office/drawing/2014/main" id="{772A5659-8CFF-CA8A-EE10-85B82E57842F}"/>
                      </a:ext>
                    </a:extLst>
                  </p:cNvPr>
                  <p:cNvSpPr/>
                  <p:nvPr/>
                </p:nvSpPr>
                <p:spPr>
                  <a:xfrm>
                    <a:off x="9203644" y="4874865"/>
                    <a:ext cx="127392" cy="98034"/>
                  </a:xfrm>
                  <a:custGeom>
                    <a:avLst/>
                    <a:gdLst>
                      <a:gd name="connsiteX0" fmla="*/ 92955 w 127392"/>
                      <a:gd name="connsiteY0" fmla="*/ 0 h 98034"/>
                      <a:gd name="connsiteX1" fmla="*/ 81078 w 127392"/>
                      <a:gd name="connsiteY1" fmla="*/ 33242 h 98034"/>
                      <a:gd name="connsiteX2" fmla="*/ 103578 w 127392"/>
                      <a:gd name="connsiteY2" fmla="*/ 41081 h 98034"/>
                      <a:gd name="connsiteX3" fmla="*/ 123423 w 127392"/>
                      <a:gd name="connsiteY3" fmla="*/ 83599 h 98034"/>
                      <a:gd name="connsiteX4" fmla="*/ 95790 w 127392"/>
                      <a:gd name="connsiteY4" fmla="*/ 97093 h 98034"/>
                      <a:gd name="connsiteX5" fmla="*/ 62785 w 127392"/>
                      <a:gd name="connsiteY5" fmla="*/ 72708 h 98034"/>
                      <a:gd name="connsiteX6" fmla="*/ 0 w 127392"/>
                      <a:gd name="connsiteY6" fmla="*/ 61188 h 98034"/>
                      <a:gd name="connsiteX7" fmla="*/ 39599 w 127392"/>
                      <a:gd name="connsiteY7" fmla="*/ 5236 h 98034"/>
                      <a:gd name="connsiteX8" fmla="*/ 92955 w 127392"/>
                      <a:gd name="connsiteY8" fmla="*/ 0 h 9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7392" h="98034">
                        <a:moveTo>
                          <a:pt x="92955" y="0"/>
                        </a:moveTo>
                        <a:cubicBezTo>
                          <a:pt x="100445" y="20376"/>
                          <a:pt x="98565" y="25822"/>
                          <a:pt x="81078" y="33242"/>
                        </a:cubicBezTo>
                        <a:cubicBezTo>
                          <a:pt x="62606" y="48532"/>
                          <a:pt x="94626" y="45749"/>
                          <a:pt x="103578" y="41081"/>
                        </a:cubicBezTo>
                        <a:cubicBezTo>
                          <a:pt x="115157" y="48562"/>
                          <a:pt x="115992" y="70524"/>
                          <a:pt x="123423" y="83599"/>
                        </a:cubicBezTo>
                        <a:cubicBezTo>
                          <a:pt x="138254" y="103736"/>
                          <a:pt x="107607" y="96256"/>
                          <a:pt x="95790" y="97093"/>
                        </a:cubicBezTo>
                        <a:cubicBezTo>
                          <a:pt x="77467" y="101881"/>
                          <a:pt x="68814" y="87579"/>
                          <a:pt x="62785" y="72708"/>
                        </a:cubicBezTo>
                        <a:cubicBezTo>
                          <a:pt x="44284" y="65766"/>
                          <a:pt x="20530" y="65647"/>
                          <a:pt x="0" y="61188"/>
                        </a:cubicBezTo>
                        <a:cubicBezTo>
                          <a:pt x="15935" y="44642"/>
                          <a:pt x="30945" y="26809"/>
                          <a:pt x="39599" y="5236"/>
                        </a:cubicBezTo>
                        <a:cubicBezTo>
                          <a:pt x="56817" y="-868"/>
                          <a:pt x="75170" y="1346"/>
                          <a:pt x="92955" y="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7" name="Serbest Form 736">
                    <a:extLst>
                      <a:ext uri="{FF2B5EF4-FFF2-40B4-BE49-F238E27FC236}">
                        <a16:creationId xmlns:a16="http://schemas.microsoft.com/office/drawing/2014/main" id="{D3238CBC-50E7-14F0-3B74-C9270604D087}"/>
                      </a:ext>
                    </a:extLst>
                  </p:cNvPr>
                  <p:cNvSpPr/>
                  <p:nvPr/>
                </p:nvSpPr>
                <p:spPr>
                  <a:xfrm>
                    <a:off x="8427373" y="4727552"/>
                    <a:ext cx="1407738" cy="1133206"/>
                  </a:xfrm>
                  <a:custGeom>
                    <a:avLst/>
                    <a:gdLst>
                      <a:gd name="connsiteX0" fmla="*/ 532140 w 1407738"/>
                      <a:gd name="connsiteY0" fmla="*/ 1049458 h 1133206"/>
                      <a:gd name="connsiteX1" fmla="*/ 475800 w 1407738"/>
                      <a:gd name="connsiteY1" fmla="*/ 953681 h 1133206"/>
                      <a:gd name="connsiteX2" fmla="*/ 426831 w 1407738"/>
                      <a:gd name="connsiteY2" fmla="*/ 884145 h 1133206"/>
                      <a:gd name="connsiteX3" fmla="*/ 386128 w 1407738"/>
                      <a:gd name="connsiteY3" fmla="*/ 810689 h 1133206"/>
                      <a:gd name="connsiteX4" fmla="*/ 313255 w 1407738"/>
                      <a:gd name="connsiteY4" fmla="*/ 758806 h 1133206"/>
                      <a:gd name="connsiteX5" fmla="*/ 287622 w 1407738"/>
                      <a:gd name="connsiteY5" fmla="*/ 702615 h 1133206"/>
                      <a:gd name="connsiteX6" fmla="*/ 274104 w 1407738"/>
                      <a:gd name="connsiteY6" fmla="*/ 617011 h 1133206"/>
                      <a:gd name="connsiteX7" fmla="*/ 197561 w 1407738"/>
                      <a:gd name="connsiteY7" fmla="*/ 524585 h 1133206"/>
                      <a:gd name="connsiteX8" fmla="*/ 159066 w 1407738"/>
                      <a:gd name="connsiteY8" fmla="*/ 495083 h 1133206"/>
                      <a:gd name="connsiteX9" fmla="*/ 148264 w 1407738"/>
                      <a:gd name="connsiteY9" fmla="*/ 440627 h 1133206"/>
                      <a:gd name="connsiteX10" fmla="*/ 59128 w 1407738"/>
                      <a:gd name="connsiteY10" fmla="*/ 316844 h 1133206"/>
                      <a:gd name="connsiteX11" fmla="*/ 17888 w 1407738"/>
                      <a:gd name="connsiteY11" fmla="*/ 267804 h 1133206"/>
                      <a:gd name="connsiteX12" fmla="*/ 7354 w 1407738"/>
                      <a:gd name="connsiteY12" fmla="*/ 241324 h 1133206"/>
                      <a:gd name="connsiteX13" fmla="*/ 17918 w 1407738"/>
                      <a:gd name="connsiteY13" fmla="*/ 192313 h 1133206"/>
                      <a:gd name="connsiteX14" fmla="*/ 86642 w 1407738"/>
                      <a:gd name="connsiteY14" fmla="*/ 200093 h 1133206"/>
                      <a:gd name="connsiteX15" fmla="*/ 127435 w 1407738"/>
                      <a:gd name="connsiteY15" fmla="*/ 160119 h 1133206"/>
                      <a:gd name="connsiteX16" fmla="*/ 193175 w 1407738"/>
                      <a:gd name="connsiteY16" fmla="*/ 129629 h 1133206"/>
                      <a:gd name="connsiteX17" fmla="*/ 190220 w 1407738"/>
                      <a:gd name="connsiteY17" fmla="*/ 92318 h 1133206"/>
                      <a:gd name="connsiteX18" fmla="*/ 153277 w 1407738"/>
                      <a:gd name="connsiteY18" fmla="*/ 49291 h 1133206"/>
                      <a:gd name="connsiteX19" fmla="*/ 283086 w 1407738"/>
                      <a:gd name="connsiteY19" fmla="*/ 13117 h 1133206"/>
                      <a:gd name="connsiteX20" fmla="*/ 320030 w 1407738"/>
                      <a:gd name="connsiteY20" fmla="*/ 6475 h 1133206"/>
                      <a:gd name="connsiteX21" fmla="*/ 412119 w 1407738"/>
                      <a:gd name="connsiteY21" fmla="*/ 44235 h 1133206"/>
                      <a:gd name="connsiteX22" fmla="*/ 532976 w 1407738"/>
                      <a:gd name="connsiteY22" fmla="*/ 99708 h 1133206"/>
                      <a:gd name="connsiteX23" fmla="*/ 568994 w 1407738"/>
                      <a:gd name="connsiteY23" fmla="*/ 120862 h 1133206"/>
                      <a:gd name="connsiteX24" fmla="*/ 580781 w 1407738"/>
                      <a:gd name="connsiteY24" fmla="*/ 156408 h 1133206"/>
                      <a:gd name="connsiteX25" fmla="*/ 609160 w 1407738"/>
                      <a:gd name="connsiteY25" fmla="*/ 183457 h 1133206"/>
                      <a:gd name="connsiteX26" fmla="*/ 682122 w 1407738"/>
                      <a:gd name="connsiteY26" fmla="*/ 205179 h 1133206"/>
                      <a:gd name="connsiteX27" fmla="*/ 831119 w 1407738"/>
                      <a:gd name="connsiteY27" fmla="*/ 216699 h 1133206"/>
                      <a:gd name="connsiteX28" fmla="*/ 864123 w 1407738"/>
                      <a:gd name="connsiteY28" fmla="*/ 243777 h 1133206"/>
                      <a:gd name="connsiteX29" fmla="*/ 905930 w 1407738"/>
                      <a:gd name="connsiteY29" fmla="*/ 247069 h 1133206"/>
                      <a:gd name="connsiteX30" fmla="*/ 930400 w 1407738"/>
                      <a:gd name="connsiteY30" fmla="*/ 301076 h 1133206"/>
                      <a:gd name="connsiteX31" fmla="*/ 955437 w 1407738"/>
                      <a:gd name="connsiteY31" fmla="*/ 318131 h 1133206"/>
                      <a:gd name="connsiteX32" fmla="*/ 989873 w 1407738"/>
                      <a:gd name="connsiteY32" fmla="*/ 341020 h 1133206"/>
                      <a:gd name="connsiteX33" fmla="*/ 1008584 w 1407738"/>
                      <a:gd name="connsiteY33" fmla="*/ 365825 h 1133206"/>
                      <a:gd name="connsiteX34" fmla="*/ 1007331 w 1407738"/>
                      <a:gd name="connsiteY34" fmla="*/ 402717 h 1133206"/>
                      <a:gd name="connsiteX35" fmla="*/ 1022072 w 1407738"/>
                      <a:gd name="connsiteY35" fmla="*/ 433117 h 1133206"/>
                      <a:gd name="connsiteX36" fmla="*/ 1043170 w 1407738"/>
                      <a:gd name="connsiteY36" fmla="*/ 471326 h 1133206"/>
                      <a:gd name="connsiteX37" fmla="*/ 1064536 w 1407738"/>
                      <a:gd name="connsiteY37" fmla="*/ 508847 h 1133206"/>
                      <a:gd name="connsiteX38" fmla="*/ 1094616 w 1407738"/>
                      <a:gd name="connsiteY38" fmla="*/ 538558 h 1133206"/>
                      <a:gd name="connsiteX39" fmla="*/ 1137378 w 1407738"/>
                      <a:gd name="connsiteY39" fmla="*/ 639392 h 1133206"/>
                      <a:gd name="connsiteX40" fmla="*/ 1363813 w 1407738"/>
                      <a:gd name="connsiteY40" fmla="*/ 667218 h 1133206"/>
                      <a:gd name="connsiteX41" fmla="*/ 1397175 w 1407738"/>
                      <a:gd name="connsiteY41" fmla="*/ 669432 h 1133206"/>
                      <a:gd name="connsiteX42" fmla="*/ 1407739 w 1407738"/>
                      <a:gd name="connsiteY42" fmla="*/ 722303 h 1133206"/>
                      <a:gd name="connsiteX43" fmla="*/ 1114938 w 1407738"/>
                      <a:gd name="connsiteY43" fmla="*/ 877084 h 1133206"/>
                      <a:gd name="connsiteX44" fmla="*/ 853260 w 1407738"/>
                      <a:gd name="connsiteY44" fmla="*/ 965201 h 1133206"/>
                      <a:gd name="connsiteX45" fmla="*/ 819033 w 1407738"/>
                      <a:gd name="connsiteY45" fmla="*/ 999700 h 1133206"/>
                      <a:gd name="connsiteX46" fmla="*/ 713127 w 1407738"/>
                      <a:gd name="connsiteY46" fmla="*/ 1133207 h 1133206"/>
                      <a:gd name="connsiteX47" fmla="*/ 638136 w 1407738"/>
                      <a:gd name="connsiteY47" fmla="*/ 979024 h 1133206"/>
                      <a:gd name="connsiteX48" fmla="*/ 579647 w 1407738"/>
                      <a:gd name="connsiteY48" fmla="*/ 973998 h 1133206"/>
                      <a:gd name="connsiteX49" fmla="*/ 555834 w 1407738"/>
                      <a:gd name="connsiteY49" fmla="*/ 1008407 h 1133206"/>
                      <a:gd name="connsiteX50" fmla="*/ 534378 w 1407738"/>
                      <a:gd name="connsiteY50" fmla="*/ 1047424 h 1133206"/>
                      <a:gd name="connsiteX51" fmla="*/ 532140 w 1407738"/>
                      <a:gd name="connsiteY51" fmla="*/ 1049458 h 113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1407738" h="1133206">
                        <a:moveTo>
                          <a:pt x="532140" y="1049458"/>
                        </a:moveTo>
                        <a:cubicBezTo>
                          <a:pt x="527216" y="1011608"/>
                          <a:pt x="500389" y="981089"/>
                          <a:pt x="475800" y="953681"/>
                        </a:cubicBezTo>
                        <a:cubicBezTo>
                          <a:pt x="450197" y="938302"/>
                          <a:pt x="437603" y="910894"/>
                          <a:pt x="426831" y="884145"/>
                        </a:cubicBezTo>
                        <a:cubicBezTo>
                          <a:pt x="414954" y="859131"/>
                          <a:pt x="406419" y="829958"/>
                          <a:pt x="386128" y="810689"/>
                        </a:cubicBezTo>
                        <a:cubicBezTo>
                          <a:pt x="362433" y="792108"/>
                          <a:pt x="329549" y="785885"/>
                          <a:pt x="313255" y="758806"/>
                        </a:cubicBezTo>
                        <a:cubicBezTo>
                          <a:pt x="302214" y="740973"/>
                          <a:pt x="284817" y="725385"/>
                          <a:pt x="287622" y="702615"/>
                        </a:cubicBezTo>
                        <a:cubicBezTo>
                          <a:pt x="282579" y="673951"/>
                          <a:pt x="291292" y="642623"/>
                          <a:pt x="274104" y="617011"/>
                        </a:cubicBezTo>
                        <a:cubicBezTo>
                          <a:pt x="254230" y="582273"/>
                          <a:pt x="237548" y="540324"/>
                          <a:pt x="197561" y="524585"/>
                        </a:cubicBezTo>
                        <a:cubicBezTo>
                          <a:pt x="179388" y="523837"/>
                          <a:pt x="169749" y="507530"/>
                          <a:pt x="159066" y="495083"/>
                        </a:cubicBezTo>
                        <a:cubicBezTo>
                          <a:pt x="167571" y="475754"/>
                          <a:pt x="159961" y="456575"/>
                          <a:pt x="148264" y="440627"/>
                        </a:cubicBezTo>
                        <a:cubicBezTo>
                          <a:pt x="121616" y="397092"/>
                          <a:pt x="82792" y="362414"/>
                          <a:pt x="59128" y="316844"/>
                        </a:cubicBezTo>
                        <a:cubicBezTo>
                          <a:pt x="49072" y="298144"/>
                          <a:pt x="34659" y="279682"/>
                          <a:pt x="17888" y="267804"/>
                        </a:cubicBezTo>
                        <a:cubicBezTo>
                          <a:pt x="-7477" y="271305"/>
                          <a:pt x="-823" y="257990"/>
                          <a:pt x="7354" y="241324"/>
                        </a:cubicBezTo>
                        <a:cubicBezTo>
                          <a:pt x="11144" y="225047"/>
                          <a:pt x="15441" y="208890"/>
                          <a:pt x="17918" y="192313"/>
                        </a:cubicBezTo>
                        <a:cubicBezTo>
                          <a:pt x="40657" y="193899"/>
                          <a:pt x="64828" y="201679"/>
                          <a:pt x="86642" y="200093"/>
                        </a:cubicBezTo>
                        <a:cubicBezTo>
                          <a:pt x="101712" y="188214"/>
                          <a:pt x="117468" y="176994"/>
                          <a:pt x="127435" y="160119"/>
                        </a:cubicBezTo>
                        <a:cubicBezTo>
                          <a:pt x="151158" y="153715"/>
                          <a:pt x="177180" y="150574"/>
                          <a:pt x="193175" y="129629"/>
                        </a:cubicBezTo>
                        <a:cubicBezTo>
                          <a:pt x="214839" y="118857"/>
                          <a:pt x="202605" y="105573"/>
                          <a:pt x="190220" y="92318"/>
                        </a:cubicBezTo>
                        <a:cubicBezTo>
                          <a:pt x="178224" y="77716"/>
                          <a:pt x="165542" y="63683"/>
                          <a:pt x="153277" y="49291"/>
                        </a:cubicBezTo>
                        <a:cubicBezTo>
                          <a:pt x="195234" y="33134"/>
                          <a:pt x="241637" y="29873"/>
                          <a:pt x="283086" y="13117"/>
                        </a:cubicBezTo>
                        <a:cubicBezTo>
                          <a:pt x="294217" y="-557"/>
                          <a:pt x="304781" y="-4806"/>
                          <a:pt x="320030" y="6475"/>
                        </a:cubicBezTo>
                        <a:cubicBezTo>
                          <a:pt x="351422" y="17396"/>
                          <a:pt x="382367" y="29155"/>
                          <a:pt x="412119" y="44235"/>
                        </a:cubicBezTo>
                        <a:cubicBezTo>
                          <a:pt x="452464" y="62427"/>
                          <a:pt x="494719" y="77686"/>
                          <a:pt x="532976" y="99708"/>
                        </a:cubicBezTo>
                        <a:cubicBezTo>
                          <a:pt x="540824" y="114160"/>
                          <a:pt x="550433" y="127445"/>
                          <a:pt x="568994" y="120862"/>
                        </a:cubicBezTo>
                        <a:cubicBezTo>
                          <a:pt x="592091" y="116404"/>
                          <a:pt x="577290" y="143811"/>
                          <a:pt x="580781" y="156408"/>
                        </a:cubicBezTo>
                        <a:cubicBezTo>
                          <a:pt x="576514" y="175528"/>
                          <a:pt x="595075" y="179567"/>
                          <a:pt x="609160" y="183457"/>
                        </a:cubicBezTo>
                        <a:cubicBezTo>
                          <a:pt x="632914" y="193271"/>
                          <a:pt x="655295" y="208919"/>
                          <a:pt x="682122" y="205179"/>
                        </a:cubicBezTo>
                        <a:cubicBezTo>
                          <a:pt x="732016" y="206825"/>
                          <a:pt x="782060" y="206496"/>
                          <a:pt x="831119" y="216699"/>
                        </a:cubicBezTo>
                        <a:cubicBezTo>
                          <a:pt x="847621" y="216849"/>
                          <a:pt x="843921" y="249462"/>
                          <a:pt x="864123" y="243777"/>
                        </a:cubicBezTo>
                        <a:cubicBezTo>
                          <a:pt x="877133" y="247847"/>
                          <a:pt x="897157" y="239319"/>
                          <a:pt x="905930" y="247069"/>
                        </a:cubicBezTo>
                        <a:cubicBezTo>
                          <a:pt x="911481" y="266757"/>
                          <a:pt x="928490" y="280161"/>
                          <a:pt x="930400" y="301076"/>
                        </a:cubicBezTo>
                        <a:cubicBezTo>
                          <a:pt x="942605" y="306581"/>
                          <a:pt x="961733" y="301226"/>
                          <a:pt x="955437" y="318131"/>
                        </a:cubicBezTo>
                        <a:cubicBezTo>
                          <a:pt x="964568" y="328873"/>
                          <a:pt x="974714" y="339883"/>
                          <a:pt x="989873" y="341020"/>
                        </a:cubicBezTo>
                        <a:cubicBezTo>
                          <a:pt x="1002496" y="338058"/>
                          <a:pt x="1026518" y="360648"/>
                          <a:pt x="1008584" y="365825"/>
                        </a:cubicBezTo>
                        <a:cubicBezTo>
                          <a:pt x="996976" y="376208"/>
                          <a:pt x="1022102" y="388176"/>
                          <a:pt x="1007331" y="402717"/>
                        </a:cubicBezTo>
                        <a:cubicBezTo>
                          <a:pt x="1001840" y="409659"/>
                          <a:pt x="1014701" y="439251"/>
                          <a:pt x="1022072" y="433117"/>
                        </a:cubicBezTo>
                        <a:cubicBezTo>
                          <a:pt x="1039619" y="439311"/>
                          <a:pt x="1031352" y="460046"/>
                          <a:pt x="1043170" y="471326"/>
                        </a:cubicBezTo>
                        <a:cubicBezTo>
                          <a:pt x="1052301" y="483504"/>
                          <a:pt x="1045318" y="504059"/>
                          <a:pt x="1064536" y="508847"/>
                        </a:cubicBezTo>
                        <a:cubicBezTo>
                          <a:pt x="1083574" y="506304"/>
                          <a:pt x="1088111" y="524286"/>
                          <a:pt x="1094616" y="538558"/>
                        </a:cubicBezTo>
                        <a:cubicBezTo>
                          <a:pt x="1109089" y="572070"/>
                          <a:pt x="1129112" y="603517"/>
                          <a:pt x="1137378" y="639392"/>
                        </a:cubicBezTo>
                        <a:cubicBezTo>
                          <a:pt x="1213025" y="647231"/>
                          <a:pt x="1288434" y="657195"/>
                          <a:pt x="1363813" y="667218"/>
                        </a:cubicBezTo>
                        <a:cubicBezTo>
                          <a:pt x="1376436" y="652557"/>
                          <a:pt x="1390550" y="647171"/>
                          <a:pt x="1397175" y="669432"/>
                        </a:cubicBezTo>
                        <a:cubicBezTo>
                          <a:pt x="1408574" y="684273"/>
                          <a:pt x="1403830" y="704829"/>
                          <a:pt x="1407739" y="722303"/>
                        </a:cubicBezTo>
                        <a:cubicBezTo>
                          <a:pt x="1311024" y="775382"/>
                          <a:pt x="1216278" y="833249"/>
                          <a:pt x="1114938" y="877084"/>
                        </a:cubicBezTo>
                        <a:cubicBezTo>
                          <a:pt x="1027205" y="904791"/>
                          <a:pt x="940039" y="934651"/>
                          <a:pt x="853260" y="965201"/>
                        </a:cubicBezTo>
                        <a:cubicBezTo>
                          <a:pt x="838430" y="971664"/>
                          <a:pt x="830790" y="988270"/>
                          <a:pt x="819033" y="999700"/>
                        </a:cubicBezTo>
                        <a:cubicBezTo>
                          <a:pt x="781702" y="1042576"/>
                          <a:pt x="747474" y="1087907"/>
                          <a:pt x="713127" y="1133207"/>
                        </a:cubicBezTo>
                        <a:cubicBezTo>
                          <a:pt x="688508" y="1081593"/>
                          <a:pt x="663591" y="1030189"/>
                          <a:pt x="638136" y="979024"/>
                        </a:cubicBezTo>
                        <a:cubicBezTo>
                          <a:pt x="618232" y="978755"/>
                          <a:pt x="598656" y="981628"/>
                          <a:pt x="579647" y="973998"/>
                        </a:cubicBezTo>
                        <a:cubicBezTo>
                          <a:pt x="558699" y="964872"/>
                          <a:pt x="552194" y="993027"/>
                          <a:pt x="555834" y="1008407"/>
                        </a:cubicBezTo>
                        <a:cubicBezTo>
                          <a:pt x="559117" y="1025970"/>
                          <a:pt x="548702" y="1038956"/>
                          <a:pt x="534378" y="1047424"/>
                        </a:cubicBezTo>
                        <a:cubicBezTo>
                          <a:pt x="535184" y="1049488"/>
                          <a:pt x="532468" y="1048441"/>
                          <a:pt x="532140" y="104945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8" name="Serbest Form 737">
                    <a:extLst>
                      <a:ext uri="{FF2B5EF4-FFF2-40B4-BE49-F238E27FC236}">
                        <a16:creationId xmlns:a16="http://schemas.microsoft.com/office/drawing/2014/main" id="{C087735D-50D9-3288-7DA7-503CA7732417}"/>
                      </a:ext>
                    </a:extLst>
                  </p:cNvPr>
                  <p:cNvSpPr/>
                  <p:nvPr/>
                </p:nvSpPr>
                <p:spPr>
                  <a:xfrm>
                    <a:off x="9509366" y="5138393"/>
                    <a:ext cx="351913" cy="256595"/>
                  </a:xfrm>
                  <a:custGeom>
                    <a:avLst/>
                    <a:gdLst>
                      <a:gd name="connsiteX0" fmla="*/ 0 w 351913"/>
                      <a:gd name="connsiteY0" fmla="*/ 101596 h 256595"/>
                      <a:gd name="connsiteX1" fmla="*/ 31482 w 351913"/>
                      <a:gd name="connsiteY1" fmla="*/ 115031 h 256595"/>
                      <a:gd name="connsiteX2" fmla="*/ 60011 w 351913"/>
                      <a:gd name="connsiteY2" fmla="*/ 131008 h 256595"/>
                      <a:gd name="connsiteX3" fmla="*/ 100863 w 351913"/>
                      <a:gd name="connsiteY3" fmla="*/ 123349 h 256595"/>
                      <a:gd name="connsiteX4" fmla="*/ 145445 w 351913"/>
                      <a:gd name="connsiteY4" fmla="*/ 124875 h 256595"/>
                      <a:gd name="connsiteX5" fmla="*/ 192087 w 351913"/>
                      <a:gd name="connsiteY5" fmla="*/ 124755 h 256595"/>
                      <a:gd name="connsiteX6" fmla="*/ 218765 w 351913"/>
                      <a:gd name="connsiteY6" fmla="*/ 111440 h 256595"/>
                      <a:gd name="connsiteX7" fmla="*/ 246100 w 351913"/>
                      <a:gd name="connsiteY7" fmla="*/ 75804 h 256595"/>
                      <a:gd name="connsiteX8" fmla="*/ 287638 w 351913"/>
                      <a:gd name="connsiteY8" fmla="*/ 33676 h 256595"/>
                      <a:gd name="connsiteX9" fmla="*/ 323776 w 351913"/>
                      <a:gd name="connsiteY9" fmla="*/ 11085 h 256595"/>
                      <a:gd name="connsiteX10" fmla="*/ 329357 w 351913"/>
                      <a:gd name="connsiteY10" fmla="*/ 19763 h 256595"/>
                      <a:gd name="connsiteX11" fmla="*/ 350633 w 351913"/>
                      <a:gd name="connsiteY11" fmla="*/ 43789 h 256595"/>
                      <a:gd name="connsiteX12" fmla="*/ 328163 w 351913"/>
                      <a:gd name="connsiteY12" fmla="*/ 66409 h 256595"/>
                      <a:gd name="connsiteX13" fmla="*/ 322553 w 351913"/>
                      <a:gd name="connsiteY13" fmla="*/ 109256 h 256595"/>
                      <a:gd name="connsiteX14" fmla="*/ 301067 w 351913"/>
                      <a:gd name="connsiteY14" fmla="*/ 158416 h 256595"/>
                      <a:gd name="connsiteX15" fmla="*/ 303723 w 351913"/>
                      <a:gd name="connsiteY15" fmla="*/ 240998 h 256595"/>
                      <a:gd name="connsiteX16" fmla="*/ 260722 w 351913"/>
                      <a:gd name="connsiteY16" fmla="*/ 254043 h 256595"/>
                      <a:gd name="connsiteX17" fmla="*/ 55326 w 351913"/>
                      <a:gd name="connsiteY17" fmla="*/ 228940 h 256595"/>
                      <a:gd name="connsiteX18" fmla="*/ 0 w 351913"/>
                      <a:gd name="connsiteY18" fmla="*/ 101596 h 256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51913" h="256595">
                        <a:moveTo>
                          <a:pt x="0" y="101596"/>
                        </a:moveTo>
                        <a:cubicBezTo>
                          <a:pt x="14443" y="95612"/>
                          <a:pt x="14652" y="122242"/>
                          <a:pt x="31482" y="115031"/>
                        </a:cubicBezTo>
                        <a:cubicBezTo>
                          <a:pt x="24291" y="132175"/>
                          <a:pt x="47447" y="128615"/>
                          <a:pt x="60011" y="131008"/>
                        </a:cubicBezTo>
                        <a:cubicBezTo>
                          <a:pt x="76990" y="129034"/>
                          <a:pt x="82779" y="118083"/>
                          <a:pt x="100863" y="123349"/>
                        </a:cubicBezTo>
                        <a:cubicBezTo>
                          <a:pt x="117365" y="129363"/>
                          <a:pt x="129809" y="120656"/>
                          <a:pt x="145445" y="124875"/>
                        </a:cubicBezTo>
                        <a:cubicBezTo>
                          <a:pt x="161023" y="128675"/>
                          <a:pt x="176629" y="129722"/>
                          <a:pt x="192087" y="124755"/>
                        </a:cubicBezTo>
                        <a:cubicBezTo>
                          <a:pt x="186089" y="108448"/>
                          <a:pt x="214617" y="132355"/>
                          <a:pt x="218765" y="111440"/>
                        </a:cubicBezTo>
                        <a:cubicBezTo>
                          <a:pt x="232194" y="103481"/>
                          <a:pt x="236730" y="88132"/>
                          <a:pt x="246100" y="75804"/>
                        </a:cubicBezTo>
                        <a:cubicBezTo>
                          <a:pt x="261408" y="63238"/>
                          <a:pt x="274359" y="48307"/>
                          <a:pt x="287638" y="33676"/>
                        </a:cubicBezTo>
                        <a:cubicBezTo>
                          <a:pt x="300649" y="39391"/>
                          <a:pt x="311720" y="16860"/>
                          <a:pt x="323776" y="11085"/>
                        </a:cubicBezTo>
                        <a:cubicBezTo>
                          <a:pt x="336190" y="-11385"/>
                          <a:pt x="340756" y="4862"/>
                          <a:pt x="329357" y="19763"/>
                        </a:cubicBezTo>
                        <a:cubicBezTo>
                          <a:pt x="320016" y="40109"/>
                          <a:pt x="356930" y="21049"/>
                          <a:pt x="350633" y="43789"/>
                        </a:cubicBezTo>
                        <a:cubicBezTo>
                          <a:pt x="355169" y="62190"/>
                          <a:pt x="347649" y="74189"/>
                          <a:pt x="328163" y="66409"/>
                        </a:cubicBezTo>
                        <a:cubicBezTo>
                          <a:pt x="314645" y="70418"/>
                          <a:pt x="323925" y="96330"/>
                          <a:pt x="322553" y="109256"/>
                        </a:cubicBezTo>
                        <a:cubicBezTo>
                          <a:pt x="326760" y="130111"/>
                          <a:pt x="294622" y="137202"/>
                          <a:pt x="301067" y="158416"/>
                        </a:cubicBezTo>
                        <a:cubicBezTo>
                          <a:pt x="302320" y="185824"/>
                          <a:pt x="299217" y="214069"/>
                          <a:pt x="303723" y="240998"/>
                        </a:cubicBezTo>
                        <a:cubicBezTo>
                          <a:pt x="289937" y="249884"/>
                          <a:pt x="278597" y="261912"/>
                          <a:pt x="260722" y="254043"/>
                        </a:cubicBezTo>
                        <a:cubicBezTo>
                          <a:pt x="192386" y="244678"/>
                          <a:pt x="123930" y="236151"/>
                          <a:pt x="55326" y="228940"/>
                        </a:cubicBezTo>
                        <a:cubicBezTo>
                          <a:pt x="43688" y="183998"/>
                          <a:pt x="18143" y="143994"/>
                          <a:pt x="0" y="101596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39" name="Serbest Form 738">
                    <a:extLst>
                      <a:ext uri="{FF2B5EF4-FFF2-40B4-BE49-F238E27FC236}">
                        <a16:creationId xmlns:a16="http://schemas.microsoft.com/office/drawing/2014/main" id="{4A11BD68-9C87-7FEB-319D-20E02C2CD634}"/>
                      </a:ext>
                    </a:extLst>
                  </p:cNvPr>
                  <p:cNvSpPr/>
                  <p:nvPr/>
                </p:nvSpPr>
                <p:spPr>
                  <a:xfrm>
                    <a:off x="9491870" y="5129911"/>
                    <a:ext cx="48654" cy="110863"/>
                  </a:xfrm>
                  <a:custGeom>
                    <a:avLst/>
                    <a:gdLst>
                      <a:gd name="connsiteX0" fmla="*/ 28657 w 48654"/>
                      <a:gd name="connsiteY0" fmla="*/ 109271 h 110863"/>
                      <a:gd name="connsiteX1" fmla="*/ 4576 w 48654"/>
                      <a:gd name="connsiteY1" fmla="*/ 81654 h 110863"/>
                      <a:gd name="connsiteX2" fmla="*/ 10603 w 48654"/>
                      <a:gd name="connsiteY2" fmla="*/ 30998 h 110863"/>
                      <a:gd name="connsiteX3" fmla="*/ 33282 w 48654"/>
                      <a:gd name="connsiteY3" fmla="*/ 1705 h 110863"/>
                      <a:gd name="connsiteX4" fmla="*/ 45876 w 48654"/>
                      <a:gd name="connsiteY4" fmla="*/ 39914 h 110863"/>
                      <a:gd name="connsiteX5" fmla="*/ 43608 w 48654"/>
                      <a:gd name="connsiteY5" fmla="*/ 86681 h 110863"/>
                      <a:gd name="connsiteX6" fmla="*/ 28657 w 48654"/>
                      <a:gd name="connsiteY6" fmla="*/ 109271 h 110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654" h="110863">
                        <a:moveTo>
                          <a:pt x="28657" y="109271"/>
                        </a:moveTo>
                        <a:cubicBezTo>
                          <a:pt x="6038" y="116482"/>
                          <a:pt x="7261" y="97781"/>
                          <a:pt x="4576" y="81654"/>
                        </a:cubicBezTo>
                        <a:cubicBezTo>
                          <a:pt x="129" y="65676"/>
                          <a:pt x="-5182" y="41560"/>
                          <a:pt x="10603" y="30998"/>
                        </a:cubicBezTo>
                        <a:cubicBezTo>
                          <a:pt x="6247" y="18042"/>
                          <a:pt x="16900" y="-6703"/>
                          <a:pt x="33282" y="1705"/>
                        </a:cubicBezTo>
                        <a:cubicBezTo>
                          <a:pt x="36505" y="14302"/>
                          <a:pt x="54947" y="22470"/>
                          <a:pt x="45876" y="39914"/>
                        </a:cubicBezTo>
                        <a:cubicBezTo>
                          <a:pt x="41340" y="56191"/>
                          <a:pt x="55872" y="72618"/>
                          <a:pt x="43608" y="86681"/>
                        </a:cubicBezTo>
                        <a:cubicBezTo>
                          <a:pt x="38266" y="93981"/>
                          <a:pt x="33462" y="101671"/>
                          <a:pt x="28657" y="10927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0" name="Serbest Form 739">
                    <a:extLst>
                      <a:ext uri="{FF2B5EF4-FFF2-40B4-BE49-F238E27FC236}">
                        <a16:creationId xmlns:a16="http://schemas.microsoft.com/office/drawing/2014/main" id="{DBF017EB-87ED-FE98-3118-F60195F3522E}"/>
                      </a:ext>
                    </a:extLst>
                  </p:cNvPr>
                  <p:cNvSpPr/>
                  <p:nvPr/>
                </p:nvSpPr>
                <p:spPr>
                  <a:xfrm>
                    <a:off x="8956142" y="5600058"/>
                    <a:ext cx="679273" cy="423663"/>
                  </a:xfrm>
                  <a:custGeom>
                    <a:avLst/>
                    <a:gdLst>
                      <a:gd name="connsiteX0" fmla="*/ 679274 w 679273"/>
                      <a:gd name="connsiteY0" fmla="*/ 154901 h 423663"/>
                      <a:gd name="connsiteX1" fmla="*/ 620785 w 679273"/>
                      <a:gd name="connsiteY1" fmla="*/ 217405 h 423663"/>
                      <a:gd name="connsiteX2" fmla="*/ 560864 w 679273"/>
                      <a:gd name="connsiteY2" fmla="*/ 249899 h 423663"/>
                      <a:gd name="connsiteX3" fmla="*/ 432696 w 679273"/>
                      <a:gd name="connsiteY3" fmla="*/ 290981 h 423663"/>
                      <a:gd name="connsiteX4" fmla="*/ 384026 w 679273"/>
                      <a:gd name="connsiteY4" fmla="*/ 327754 h 423663"/>
                      <a:gd name="connsiteX5" fmla="*/ 327507 w 679273"/>
                      <a:gd name="connsiteY5" fmla="*/ 339543 h 423663"/>
                      <a:gd name="connsiteX6" fmla="*/ 218855 w 679273"/>
                      <a:gd name="connsiteY6" fmla="*/ 371259 h 423663"/>
                      <a:gd name="connsiteX7" fmla="*/ 167050 w 679273"/>
                      <a:gd name="connsiteY7" fmla="*/ 397499 h 423663"/>
                      <a:gd name="connsiteX8" fmla="*/ 124080 w 679273"/>
                      <a:gd name="connsiteY8" fmla="*/ 411113 h 423663"/>
                      <a:gd name="connsiteX9" fmla="*/ 66128 w 679273"/>
                      <a:gd name="connsiteY9" fmla="*/ 417128 h 423663"/>
                      <a:gd name="connsiteX10" fmla="*/ 38674 w 679273"/>
                      <a:gd name="connsiteY10" fmla="*/ 366322 h 423663"/>
                      <a:gd name="connsiteX11" fmla="*/ 22530 w 679273"/>
                      <a:gd name="connsiteY11" fmla="*/ 305642 h 423663"/>
                      <a:gd name="connsiteX12" fmla="*/ 0 w 679273"/>
                      <a:gd name="connsiteY12" fmla="*/ 218034 h 423663"/>
                      <a:gd name="connsiteX13" fmla="*/ 7490 w 679273"/>
                      <a:gd name="connsiteY13" fmla="*/ 173631 h 423663"/>
                      <a:gd name="connsiteX14" fmla="*/ 26887 w 679273"/>
                      <a:gd name="connsiteY14" fmla="*/ 135272 h 423663"/>
                      <a:gd name="connsiteX15" fmla="*/ 51416 w 679273"/>
                      <a:gd name="connsiteY15" fmla="*/ 101941 h 423663"/>
                      <a:gd name="connsiteX16" fmla="*/ 109248 w 679273"/>
                      <a:gd name="connsiteY16" fmla="*/ 106848 h 423663"/>
                      <a:gd name="connsiteX17" fmla="*/ 184239 w 679273"/>
                      <a:gd name="connsiteY17" fmla="*/ 261000 h 423663"/>
                      <a:gd name="connsiteX18" fmla="*/ 313511 w 679273"/>
                      <a:gd name="connsiteY18" fmla="*/ 101372 h 423663"/>
                      <a:gd name="connsiteX19" fmla="*/ 364330 w 679273"/>
                      <a:gd name="connsiteY19" fmla="*/ 78782 h 423663"/>
                      <a:gd name="connsiteX20" fmla="*/ 598703 w 679273"/>
                      <a:gd name="connsiteY20" fmla="*/ 0 h 423663"/>
                      <a:gd name="connsiteX21" fmla="*/ 657848 w 679273"/>
                      <a:gd name="connsiteY21" fmla="*/ 116243 h 423663"/>
                      <a:gd name="connsiteX22" fmla="*/ 679274 w 679273"/>
                      <a:gd name="connsiteY22" fmla="*/ 154901 h 42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79273" h="423663">
                        <a:moveTo>
                          <a:pt x="679274" y="154901"/>
                        </a:moveTo>
                        <a:cubicBezTo>
                          <a:pt x="651760" y="164445"/>
                          <a:pt x="621830" y="185480"/>
                          <a:pt x="620785" y="217405"/>
                        </a:cubicBezTo>
                        <a:cubicBezTo>
                          <a:pt x="606073" y="234371"/>
                          <a:pt x="581186" y="240594"/>
                          <a:pt x="560864" y="249899"/>
                        </a:cubicBezTo>
                        <a:cubicBezTo>
                          <a:pt x="517923" y="262616"/>
                          <a:pt x="473489" y="272699"/>
                          <a:pt x="432696" y="290981"/>
                        </a:cubicBezTo>
                        <a:cubicBezTo>
                          <a:pt x="416493" y="303668"/>
                          <a:pt x="407869" y="327395"/>
                          <a:pt x="384026" y="327754"/>
                        </a:cubicBezTo>
                        <a:cubicBezTo>
                          <a:pt x="364271" y="324552"/>
                          <a:pt x="344128" y="327245"/>
                          <a:pt x="327507" y="339543"/>
                        </a:cubicBezTo>
                        <a:cubicBezTo>
                          <a:pt x="295338" y="360547"/>
                          <a:pt x="257887" y="375627"/>
                          <a:pt x="218855" y="371259"/>
                        </a:cubicBezTo>
                        <a:cubicBezTo>
                          <a:pt x="196205" y="365005"/>
                          <a:pt x="182389" y="385352"/>
                          <a:pt x="167050" y="397499"/>
                        </a:cubicBezTo>
                        <a:cubicBezTo>
                          <a:pt x="155024" y="407912"/>
                          <a:pt x="138403" y="411233"/>
                          <a:pt x="124080" y="411113"/>
                        </a:cubicBezTo>
                        <a:cubicBezTo>
                          <a:pt x="109696" y="426613"/>
                          <a:pt x="83675" y="426702"/>
                          <a:pt x="66128" y="417128"/>
                        </a:cubicBezTo>
                        <a:cubicBezTo>
                          <a:pt x="49208" y="406805"/>
                          <a:pt x="27006" y="388284"/>
                          <a:pt x="38674" y="366322"/>
                        </a:cubicBezTo>
                        <a:cubicBezTo>
                          <a:pt x="45567" y="343672"/>
                          <a:pt x="25066" y="327125"/>
                          <a:pt x="22530" y="305642"/>
                        </a:cubicBezTo>
                        <a:cubicBezTo>
                          <a:pt x="15875" y="276350"/>
                          <a:pt x="1432" y="247715"/>
                          <a:pt x="0" y="218034"/>
                        </a:cubicBezTo>
                        <a:cubicBezTo>
                          <a:pt x="12414" y="204599"/>
                          <a:pt x="-537" y="185181"/>
                          <a:pt x="7490" y="173631"/>
                        </a:cubicBezTo>
                        <a:cubicBezTo>
                          <a:pt x="22083" y="165911"/>
                          <a:pt x="29781" y="151789"/>
                          <a:pt x="26887" y="135272"/>
                        </a:cubicBezTo>
                        <a:cubicBezTo>
                          <a:pt x="23067" y="119684"/>
                          <a:pt x="30736" y="92306"/>
                          <a:pt x="51416" y="101941"/>
                        </a:cubicBezTo>
                        <a:cubicBezTo>
                          <a:pt x="70187" y="109660"/>
                          <a:pt x="89583" y="106309"/>
                          <a:pt x="109248" y="106848"/>
                        </a:cubicBezTo>
                        <a:cubicBezTo>
                          <a:pt x="134703" y="157982"/>
                          <a:pt x="159620" y="209446"/>
                          <a:pt x="184239" y="261000"/>
                        </a:cubicBezTo>
                        <a:cubicBezTo>
                          <a:pt x="225629" y="206425"/>
                          <a:pt x="266989" y="151669"/>
                          <a:pt x="313511" y="101372"/>
                        </a:cubicBezTo>
                        <a:cubicBezTo>
                          <a:pt x="324880" y="87429"/>
                          <a:pt x="347888" y="86382"/>
                          <a:pt x="364330" y="78782"/>
                        </a:cubicBezTo>
                        <a:cubicBezTo>
                          <a:pt x="442245" y="52003"/>
                          <a:pt x="520578" y="25822"/>
                          <a:pt x="598703" y="0"/>
                        </a:cubicBezTo>
                        <a:cubicBezTo>
                          <a:pt x="600732" y="45809"/>
                          <a:pt x="637824" y="77854"/>
                          <a:pt x="657848" y="116243"/>
                        </a:cubicBezTo>
                        <a:cubicBezTo>
                          <a:pt x="655729" y="131083"/>
                          <a:pt x="672321" y="142843"/>
                          <a:pt x="679274" y="15490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1" name="Serbest Form 740">
                    <a:extLst>
                      <a:ext uri="{FF2B5EF4-FFF2-40B4-BE49-F238E27FC236}">
                        <a16:creationId xmlns:a16="http://schemas.microsoft.com/office/drawing/2014/main" id="{75D2E4E0-7E5E-78E2-3380-216A851F6B7B}"/>
                      </a:ext>
                    </a:extLst>
                  </p:cNvPr>
                  <p:cNvSpPr/>
                  <p:nvPr/>
                </p:nvSpPr>
                <p:spPr>
                  <a:xfrm>
                    <a:off x="9554904" y="5121913"/>
                    <a:ext cx="531818" cy="633046"/>
                  </a:xfrm>
                  <a:custGeom>
                    <a:avLst/>
                    <a:gdLst>
                      <a:gd name="connsiteX0" fmla="*/ 288444 w 531818"/>
                      <a:gd name="connsiteY0" fmla="*/ 13833 h 633046"/>
                      <a:gd name="connsiteX1" fmla="*/ 304917 w 531818"/>
                      <a:gd name="connsiteY1" fmla="*/ 20834 h 633046"/>
                      <a:gd name="connsiteX2" fmla="*/ 282297 w 531818"/>
                      <a:gd name="connsiteY2" fmla="*/ 40193 h 633046"/>
                      <a:gd name="connsiteX3" fmla="*/ 288444 w 531818"/>
                      <a:gd name="connsiteY3" fmla="*/ 13833 h 633046"/>
                      <a:gd name="connsiteX4" fmla="*/ 304976 w 531818"/>
                      <a:gd name="connsiteY4" fmla="*/ 83488 h 633046"/>
                      <a:gd name="connsiteX5" fmla="*/ 354095 w 531818"/>
                      <a:gd name="connsiteY5" fmla="*/ 145754 h 633046"/>
                      <a:gd name="connsiteX6" fmla="*/ 441529 w 531818"/>
                      <a:gd name="connsiteY6" fmla="*/ 177261 h 633046"/>
                      <a:gd name="connsiteX7" fmla="*/ 485067 w 531818"/>
                      <a:gd name="connsiteY7" fmla="*/ 218043 h 633046"/>
                      <a:gd name="connsiteX8" fmla="*/ 531799 w 531818"/>
                      <a:gd name="connsiteY8" fmla="*/ 252661 h 633046"/>
                      <a:gd name="connsiteX9" fmla="*/ 510851 w 531818"/>
                      <a:gd name="connsiteY9" fmla="*/ 292726 h 633046"/>
                      <a:gd name="connsiteX10" fmla="*/ 457106 w 531818"/>
                      <a:gd name="connsiteY10" fmla="*/ 357833 h 633046"/>
                      <a:gd name="connsiteX11" fmla="*/ 426967 w 531818"/>
                      <a:gd name="connsiteY11" fmla="*/ 385241 h 633046"/>
                      <a:gd name="connsiteX12" fmla="*/ 397424 w 531818"/>
                      <a:gd name="connsiteY12" fmla="*/ 407113 h 633046"/>
                      <a:gd name="connsiteX13" fmla="*/ 400050 w 531818"/>
                      <a:gd name="connsiteY13" fmla="*/ 474764 h 633046"/>
                      <a:gd name="connsiteX14" fmla="*/ 331804 w 531818"/>
                      <a:gd name="connsiteY14" fmla="*/ 494153 h 633046"/>
                      <a:gd name="connsiteX15" fmla="*/ 297009 w 531818"/>
                      <a:gd name="connsiteY15" fmla="*/ 544121 h 633046"/>
                      <a:gd name="connsiteX16" fmla="*/ 236073 w 531818"/>
                      <a:gd name="connsiteY16" fmla="*/ 558334 h 633046"/>
                      <a:gd name="connsiteX17" fmla="*/ 213513 w 531818"/>
                      <a:gd name="connsiteY17" fmla="*/ 607254 h 633046"/>
                      <a:gd name="connsiteX18" fmla="*/ 153980 w 531818"/>
                      <a:gd name="connsiteY18" fmla="*/ 608541 h 633046"/>
                      <a:gd name="connsiteX19" fmla="*/ 80571 w 531818"/>
                      <a:gd name="connsiteY19" fmla="*/ 633046 h 633046"/>
                      <a:gd name="connsiteX20" fmla="*/ 57952 w 531818"/>
                      <a:gd name="connsiteY20" fmla="*/ 592054 h 633046"/>
                      <a:gd name="connsiteX21" fmla="*/ 0 w 531818"/>
                      <a:gd name="connsiteY21" fmla="*/ 478146 h 633046"/>
                      <a:gd name="connsiteX22" fmla="*/ 280149 w 531818"/>
                      <a:gd name="connsiteY22" fmla="*/ 328242 h 633046"/>
                      <a:gd name="connsiteX23" fmla="*/ 262721 w 531818"/>
                      <a:gd name="connsiteY23" fmla="*/ 264600 h 633046"/>
                      <a:gd name="connsiteX24" fmla="*/ 255679 w 531818"/>
                      <a:gd name="connsiteY24" fmla="*/ 198804 h 633046"/>
                      <a:gd name="connsiteX25" fmla="*/ 266153 w 531818"/>
                      <a:gd name="connsiteY25" fmla="*/ 149704 h 633046"/>
                      <a:gd name="connsiteX26" fmla="*/ 278447 w 531818"/>
                      <a:gd name="connsiteY26" fmla="*/ 82022 h 633046"/>
                      <a:gd name="connsiteX27" fmla="*/ 304976 w 531818"/>
                      <a:gd name="connsiteY27" fmla="*/ 83488 h 633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31818" h="633046">
                        <a:moveTo>
                          <a:pt x="288444" y="13833"/>
                        </a:moveTo>
                        <a:cubicBezTo>
                          <a:pt x="300291" y="-8997"/>
                          <a:pt x="305543" y="-1397"/>
                          <a:pt x="304917" y="20834"/>
                        </a:cubicBezTo>
                        <a:cubicBezTo>
                          <a:pt x="300172" y="27626"/>
                          <a:pt x="286564" y="59492"/>
                          <a:pt x="282297" y="40193"/>
                        </a:cubicBezTo>
                        <a:cubicBezTo>
                          <a:pt x="281849" y="30678"/>
                          <a:pt x="299038" y="20475"/>
                          <a:pt x="288444" y="13833"/>
                        </a:cubicBezTo>
                        <a:close/>
                        <a:moveTo>
                          <a:pt x="304976" y="83488"/>
                        </a:moveTo>
                        <a:cubicBezTo>
                          <a:pt x="309542" y="110238"/>
                          <a:pt x="333385" y="129686"/>
                          <a:pt x="354095" y="145754"/>
                        </a:cubicBezTo>
                        <a:cubicBezTo>
                          <a:pt x="381638" y="159697"/>
                          <a:pt x="408614" y="183784"/>
                          <a:pt x="441529" y="177261"/>
                        </a:cubicBezTo>
                        <a:cubicBezTo>
                          <a:pt x="461553" y="182228"/>
                          <a:pt x="470982" y="204339"/>
                          <a:pt x="485067" y="218043"/>
                        </a:cubicBezTo>
                        <a:cubicBezTo>
                          <a:pt x="496198" y="234978"/>
                          <a:pt x="512910" y="246199"/>
                          <a:pt x="531799" y="252661"/>
                        </a:cubicBezTo>
                        <a:cubicBezTo>
                          <a:pt x="532425" y="267682"/>
                          <a:pt x="517535" y="279620"/>
                          <a:pt x="510851" y="292726"/>
                        </a:cubicBezTo>
                        <a:cubicBezTo>
                          <a:pt x="494975" y="316572"/>
                          <a:pt x="466268" y="329528"/>
                          <a:pt x="457106" y="357833"/>
                        </a:cubicBezTo>
                        <a:cubicBezTo>
                          <a:pt x="450213" y="369712"/>
                          <a:pt x="445647" y="393050"/>
                          <a:pt x="426967" y="385241"/>
                        </a:cubicBezTo>
                        <a:cubicBezTo>
                          <a:pt x="410674" y="375936"/>
                          <a:pt x="396529" y="390208"/>
                          <a:pt x="397424" y="407113"/>
                        </a:cubicBezTo>
                        <a:cubicBezTo>
                          <a:pt x="396440" y="429674"/>
                          <a:pt x="393425" y="452743"/>
                          <a:pt x="400050" y="474764"/>
                        </a:cubicBezTo>
                        <a:cubicBezTo>
                          <a:pt x="377908" y="483950"/>
                          <a:pt x="350574" y="475812"/>
                          <a:pt x="331804" y="494153"/>
                        </a:cubicBezTo>
                        <a:cubicBezTo>
                          <a:pt x="313093" y="506421"/>
                          <a:pt x="321299" y="537449"/>
                          <a:pt x="297009" y="544121"/>
                        </a:cubicBezTo>
                        <a:cubicBezTo>
                          <a:pt x="277433" y="554593"/>
                          <a:pt x="250665" y="537389"/>
                          <a:pt x="236073" y="558334"/>
                        </a:cubicBezTo>
                        <a:cubicBezTo>
                          <a:pt x="221003" y="571948"/>
                          <a:pt x="236252" y="600313"/>
                          <a:pt x="213513" y="607254"/>
                        </a:cubicBezTo>
                        <a:cubicBezTo>
                          <a:pt x="195489" y="622185"/>
                          <a:pt x="174212" y="600761"/>
                          <a:pt x="153980" y="608541"/>
                        </a:cubicBezTo>
                        <a:cubicBezTo>
                          <a:pt x="128615" y="613568"/>
                          <a:pt x="105130" y="625207"/>
                          <a:pt x="80571" y="633046"/>
                        </a:cubicBezTo>
                        <a:cubicBezTo>
                          <a:pt x="71649" y="620090"/>
                          <a:pt x="57832" y="608242"/>
                          <a:pt x="57952" y="592054"/>
                        </a:cubicBezTo>
                        <a:cubicBezTo>
                          <a:pt x="37540" y="554893"/>
                          <a:pt x="2029" y="522967"/>
                          <a:pt x="0" y="478146"/>
                        </a:cubicBezTo>
                        <a:cubicBezTo>
                          <a:pt x="96148" y="433504"/>
                          <a:pt x="187552" y="379706"/>
                          <a:pt x="280149" y="328242"/>
                        </a:cubicBezTo>
                        <a:cubicBezTo>
                          <a:pt x="277224" y="306010"/>
                          <a:pt x="279313" y="282014"/>
                          <a:pt x="262721" y="264600"/>
                        </a:cubicBezTo>
                        <a:cubicBezTo>
                          <a:pt x="249741" y="245540"/>
                          <a:pt x="258752" y="220437"/>
                          <a:pt x="255679" y="198804"/>
                        </a:cubicBezTo>
                        <a:cubicBezTo>
                          <a:pt x="257230" y="181749"/>
                          <a:pt x="249263" y="160924"/>
                          <a:pt x="266153" y="149704"/>
                        </a:cubicBezTo>
                        <a:cubicBezTo>
                          <a:pt x="287967" y="132649"/>
                          <a:pt x="268749" y="103955"/>
                          <a:pt x="278447" y="82022"/>
                        </a:cubicBezTo>
                        <a:cubicBezTo>
                          <a:pt x="287251" y="84865"/>
                          <a:pt x="295964" y="84625"/>
                          <a:pt x="304976" y="8348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42" name="Grafik 679">
                  <a:extLst>
                    <a:ext uri="{FF2B5EF4-FFF2-40B4-BE49-F238E27FC236}">
                      <a16:creationId xmlns:a16="http://schemas.microsoft.com/office/drawing/2014/main" id="{C506CB21-3A29-E90B-7A37-C8D9C102B86D}"/>
                    </a:ext>
                  </a:extLst>
                </p:cNvPr>
                <p:cNvGrpSpPr/>
                <p:nvPr/>
              </p:nvGrpSpPr>
              <p:grpSpPr>
                <a:xfrm>
                  <a:off x="8689272" y="3831552"/>
                  <a:ext cx="2753220" cy="1366050"/>
                  <a:chOff x="8689272" y="3831552"/>
                  <a:chExt cx="2753220" cy="1366050"/>
                </a:xfrm>
                <a:grpFill/>
              </p:grpSpPr>
              <p:sp>
                <p:nvSpPr>
                  <p:cNvPr id="743" name="Serbest Form 742">
                    <a:extLst>
                      <a:ext uri="{FF2B5EF4-FFF2-40B4-BE49-F238E27FC236}">
                        <a16:creationId xmlns:a16="http://schemas.microsoft.com/office/drawing/2014/main" id="{73453214-C0AA-8A07-B3D0-86B67171A042}"/>
                      </a:ext>
                    </a:extLst>
                  </p:cNvPr>
                  <p:cNvSpPr/>
                  <p:nvPr/>
                </p:nvSpPr>
                <p:spPr>
                  <a:xfrm>
                    <a:off x="8689272" y="4381235"/>
                    <a:ext cx="648120" cy="555360"/>
                  </a:xfrm>
                  <a:custGeom>
                    <a:avLst/>
                    <a:gdLst>
                      <a:gd name="connsiteX0" fmla="*/ 0 w 648120"/>
                      <a:gd name="connsiteY0" fmla="*/ 273112 h 555360"/>
                      <a:gd name="connsiteX1" fmla="*/ 156875 w 648120"/>
                      <a:gd name="connsiteY1" fmla="*/ 191997 h 555360"/>
                      <a:gd name="connsiteX2" fmla="*/ 173735 w 648120"/>
                      <a:gd name="connsiteY2" fmla="*/ 97207 h 555360"/>
                      <a:gd name="connsiteX3" fmla="*/ 187134 w 648120"/>
                      <a:gd name="connsiteY3" fmla="*/ 56814 h 555360"/>
                      <a:gd name="connsiteX4" fmla="*/ 252187 w 648120"/>
                      <a:gd name="connsiteY4" fmla="*/ 14595 h 555360"/>
                      <a:gd name="connsiteX5" fmla="*/ 285311 w 648120"/>
                      <a:gd name="connsiteY5" fmla="*/ 2747 h 555360"/>
                      <a:gd name="connsiteX6" fmla="*/ 332639 w 648120"/>
                      <a:gd name="connsiteY6" fmla="*/ 8132 h 555360"/>
                      <a:gd name="connsiteX7" fmla="*/ 360928 w 648120"/>
                      <a:gd name="connsiteY7" fmla="*/ 23302 h 555360"/>
                      <a:gd name="connsiteX8" fmla="*/ 399036 w 648120"/>
                      <a:gd name="connsiteY8" fmla="*/ 12082 h 555360"/>
                      <a:gd name="connsiteX9" fmla="*/ 438814 w 648120"/>
                      <a:gd name="connsiteY9" fmla="*/ 88979 h 555360"/>
                      <a:gd name="connsiteX10" fmla="*/ 483755 w 648120"/>
                      <a:gd name="connsiteY10" fmla="*/ 100708 h 555360"/>
                      <a:gd name="connsiteX11" fmla="*/ 482710 w 648120"/>
                      <a:gd name="connsiteY11" fmla="*/ 131885 h 555360"/>
                      <a:gd name="connsiteX12" fmla="*/ 470595 w 648120"/>
                      <a:gd name="connsiteY12" fmla="*/ 169047 h 555360"/>
                      <a:gd name="connsiteX13" fmla="*/ 447707 w 648120"/>
                      <a:gd name="connsiteY13" fmla="*/ 233856 h 555360"/>
                      <a:gd name="connsiteX14" fmla="*/ 487365 w 648120"/>
                      <a:gd name="connsiteY14" fmla="*/ 275566 h 555360"/>
                      <a:gd name="connsiteX15" fmla="*/ 508941 w 648120"/>
                      <a:gd name="connsiteY15" fmla="*/ 299084 h 555360"/>
                      <a:gd name="connsiteX16" fmla="*/ 563252 w 648120"/>
                      <a:gd name="connsiteY16" fmla="*/ 332745 h 555360"/>
                      <a:gd name="connsiteX17" fmla="*/ 598971 w 648120"/>
                      <a:gd name="connsiteY17" fmla="*/ 382024 h 555360"/>
                      <a:gd name="connsiteX18" fmla="*/ 592466 w 648120"/>
                      <a:gd name="connsiteY18" fmla="*/ 427684 h 555360"/>
                      <a:gd name="connsiteX19" fmla="*/ 620367 w 648120"/>
                      <a:gd name="connsiteY19" fmla="*/ 449885 h 555360"/>
                      <a:gd name="connsiteX20" fmla="*/ 647941 w 648120"/>
                      <a:gd name="connsiteY20" fmla="*/ 482140 h 555360"/>
                      <a:gd name="connsiteX21" fmla="*/ 612519 w 648120"/>
                      <a:gd name="connsiteY21" fmla="*/ 489052 h 555360"/>
                      <a:gd name="connsiteX22" fmla="*/ 556478 w 648120"/>
                      <a:gd name="connsiteY22" fmla="*/ 498207 h 555360"/>
                      <a:gd name="connsiteX23" fmla="*/ 530814 w 648120"/>
                      <a:gd name="connsiteY23" fmla="*/ 536536 h 555360"/>
                      <a:gd name="connsiteX24" fmla="*/ 490409 w 648120"/>
                      <a:gd name="connsiteY24" fmla="*/ 554040 h 555360"/>
                      <a:gd name="connsiteX25" fmla="*/ 391068 w 648120"/>
                      <a:gd name="connsiteY25" fmla="*/ 549761 h 555360"/>
                      <a:gd name="connsiteX26" fmla="*/ 322791 w 648120"/>
                      <a:gd name="connsiteY26" fmla="*/ 521695 h 555360"/>
                      <a:gd name="connsiteX27" fmla="*/ 320464 w 648120"/>
                      <a:gd name="connsiteY27" fmla="*/ 475318 h 555360"/>
                      <a:gd name="connsiteX28" fmla="*/ 281283 w 648120"/>
                      <a:gd name="connsiteY28" fmla="*/ 461704 h 555360"/>
                      <a:gd name="connsiteX29" fmla="*/ 213722 w 648120"/>
                      <a:gd name="connsiteY29" fmla="*/ 418438 h 555360"/>
                      <a:gd name="connsiteX30" fmla="*/ 89315 w 648120"/>
                      <a:gd name="connsiteY30" fmla="*/ 364102 h 555360"/>
                      <a:gd name="connsiteX31" fmla="*/ 35153 w 648120"/>
                      <a:gd name="connsiteY31" fmla="*/ 342618 h 555360"/>
                      <a:gd name="connsiteX32" fmla="*/ 0 w 648120"/>
                      <a:gd name="connsiteY32" fmla="*/ 273112 h 555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48120" h="555360">
                        <a:moveTo>
                          <a:pt x="0" y="273112"/>
                        </a:moveTo>
                        <a:cubicBezTo>
                          <a:pt x="52311" y="246064"/>
                          <a:pt x="104593" y="219045"/>
                          <a:pt x="156875" y="191997"/>
                        </a:cubicBezTo>
                        <a:cubicBezTo>
                          <a:pt x="161739" y="160340"/>
                          <a:pt x="174869" y="129372"/>
                          <a:pt x="173735" y="97207"/>
                        </a:cubicBezTo>
                        <a:cubicBezTo>
                          <a:pt x="163171" y="82546"/>
                          <a:pt x="169468" y="61541"/>
                          <a:pt x="187134" y="56814"/>
                        </a:cubicBezTo>
                        <a:cubicBezTo>
                          <a:pt x="215781" y="56694"/>
                          <a:pt x="232313" y="31531"/>
                          <a:pt x="252187" y="14595"/>
                        </a:cubicBezTo>
                        <a:cubicBezTo>
                          <a:pt x="248398" y="3584"/>
                          <a:pt x="275732" y="-4464"/>
                          <a:pt x="285311" y="2747"/>
                        </a:cubicBezTo>
                        <a:cubicBezTo>
                          <a:pt x="300858" y="1969"/>
                          <a:pt x="316704" y="7594"/>
                          <a:pt x="332639" y="8132"/>
                        </a:cubicBezTo>
                        <a:cubicBezTo>
                          <a:pt x="343889" y="-6918"/>
                          <a:pt x="363555" y="7714"/>
                          <a:pt x="360928" y="23302"/>
                        </a:cubicBezTo>
                        <a:cubicBezTo>
                          <a:pt x="376148" y="35779"/>
                          <a:pt x="382683" y="4931"/>
                          <a:pt x="399036" y="12082"/>
                        </a:cubicBezTo>
                        <a:cubicBezTo>
                          <a:pt x="413568" y="35271"/>
                          <a:pt x="425594" y="63696"/>
                          <a:pt x="438814" y="88979"/>
                        </a:cubicBezTo>
                        <a:cubicBezTo>
                          <a:pt x="448811" y="99391"/>
                          <a:pt x="469102" y="98494"/>
                          <a:pt x="483755" y="100708"/>
                        </a:cubicBezTo>
                        <a:cubicBezTo>
                          <a:pt x="510074" y="99122"/>
                          <a:pt x="467790" y="119109"/>
                          <a:pt x="482710" y="131885"/>
                        </a:cubicBezTo>
                        <a:cubicBezTo>
                          <a:pt x="499630" y="148073"/>
                          <a:pt x="484978" y="158545"/>
                          <a:pt x="470595" y="169047"/>
                        </a:cubicBezTo>
                        <a:cubicBezTo>
                          <a:pt x="449885" y="182781"/>
                          <a:pt x="450512" y="211445"/>
                          <a:pt x="447707" y="233856"/>
                        </a:cubicBezTo>
                        <a:cubicBezTo>
                          <a:pt x="458897" y="249385"/>
                          <a:pt x="478204" y="260007"/>
                          <a:pt x="487365" y="275566"/>
                        </a:cubicBezTo>
                        <a:cubicBezTo>
                          <a:pt x="482800" y="296480"/>
                          <a:pt x="488201" y="304858"/>
                          <a:pt x="508941" y="299084"/>
                        </a:cubicBezTo>
                        <a:cubicBezTo>
                          <a:pt x="529232" y="304260"/>
                          <a:pt x="542661" y="326042"/>
                          <a:pt x="563252" y="332745"/>
                        </a:cubicBezTo>
                        <a:cubicBezTo>
                          <a:pt x="578739" y="345790"/>
                          <a:pt x="605447" y="357190"/>
                          <a:pt x="598971" y="382024"/>
                        </a:cubicBezTo>
                        <a:cubicBezTo>
                          <a:pt x="593600" y="396566"/>
                          <a:pt x="589900" y="412155"/>
                          <a:pt x="592466" y="427684"/>
                        </a:cubicBezTo>
                        <a:cubicBezTo>
                          <a:pt x="609445" y="423315"/>
                          <a:pt x="623321" y="430825"/>
                          <a:pt x="620367" y="449885"/>
                        </a:cubicBezTo>
                        <a:cubicBezTo>
                          <a:pt x="614429" y="466431"/>
                          <a:pt x="637646" y="472595"/>
                          <a:pt x="647941" y="482140"/>
                        </a:cubicBezTo>
                        <a:cubicBezTo>
                          <a:pt x="650656" y="492702"/>
                          <a:pt x="621859" y="487855"/>
                          <a:pt x="612519" y="489052"/>
                        </a:cubicBezTo>
                        <a:cubicBezTo>
                          <a:pt x="597300" y="499973"/>
                          <a:pt x="574233" y="490099"/>
                          <a:pt x="556478" y="498207"/>
                        </a:cubicBezTo>
                        <a:cubicBezTo>
                          <a:pt x="546511" y="508261"/>
                          <a:pt x="542303" y="525974"/>
                          <a:pt x="530814" y="536536"/>
                        </a:cubicBezTo>
                        <a:cubicBezTo>
                          <a:pt x="521564" y="552125"/>
                          <a:pt x="508105" y="558319"/>
                          <a:pt x="490409" y="554040"/>
                        </a:cubicBezTo>
                        <a:cubicBezTo>
                          <a:pt x="457405" y="552274"/>
                          <a:pt x="423714" y="553202"/>
                          <a:pt x="391068" y="549761"/>
                        </a:cubicBezTo>
                        <a:cubicBezTo>
                          <a:pt x="368538" y="539827"/>
                          <a:pt x="346485" y="528667"/>
                          <a:pt x="322791" y="521695"/>
                        </a:cubicBezTo>
                        <a:cubicBezTo>
                          <a:pt x="315152" y="507483"/>
                          <a:pt x="318733" y="489830"/>
                          <a:pt x="320464" y="475318"/>
                        </a:cubicBezTo>
                        <a:cubicBezTo>
                          <a:pt x="317838" y="455061"/>
                          <a:pt x="288444" y="479058"/>
                          <a:pt x="281283" y="461704"/>
                        </a:cubicBezTo>
                        <a:cubicBezTo>
                          <a:pt x="269466" y="434715"/>
                          <a:pt x="236700" y="431902"/>
                          <a:pt x="213722" y="418438"/>
                        </a:cubicBezTo>
                        <a:cubicBezTo>
                          <a:pt x="172034" y="400934"/>
                          <a:pt x="131122" y="381097"/>
                          <a:pt x="89315" y="364102"/>
                        </a:cubicBezTo>
                        <a:cubicBezTo>
                          <a:pt x="70664" y="358716"/>
                          <a:pt x="52282" y="351655"/>
                          <a:pt x="35153" y="342618"/>
                        </a:cubicBezTo>
                        <a:cubicBezTo>
                          <a:pt x="25216" y="318592"/>
                          <a:pt x="11757" y="296122"/>
                          <a:pt x="0" y="27311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4" name="Serbest Form 743">
                    <a:extLst>
                      <a:ext uri="{FF2B5EF4-FFF2-40B4-BE49-F238E27FC236}">
                        <a16:creationId xmlns:a16="http://schemas.microsoft.com/office/drawing/2014/main" id="{D29AE0A7-6A12-537B-AB25-4B3EB6F0B1B2}"/>
                      </a:ext>
                    </a:extLst>
                  </p:cNvPr>
                  <p:cNvSpPr/>
                  <p:nvPr/>
                </p:nvSpPr>
                <p:spPr>
                  <a:xfrm>
                    <a:off x="9041444" y="4221499"/>
                    <a:ext cx="1273506" cy="976103"/>
                  </a:xfrm>
                  <a:custGeom>
                    <a:avLst/>
                    <a:gdLst>
                      <a:gd name="connsiteX0" fmla="*/ 48446 w 1273506"/>
                      <a:gd name="connsiteY0" fmla="*/ 171848 h 976103"/>
                      <a:gd name="connsiteX1" fmla="*/ 24603 w 1273506"/>
                      <a:gd name="connsiteY1" fmla="*/ 140042 h 976103"/>
                      <a:gd name="connsiteX2" fmla="*/ 16188 w 1273506"/>
                      <a:gd name="connsiteY2" fmla="*/ 109733 h 976103"/>
                      <a:gd name="connsiteX3" fmla="*/ 10965 w 1273506"/>
                      <a:gd name="connsiteY3" fmla="*/ 82056 h 976103"/>
                      <a:gd name="connsiteX4" fmla="*/ 1118 w 1273506"/>
                      <a:gd name="connsiteY4" fmla="*/ 38820 h 976103"/>
                      <a:gd name="connsiteX5" fmla="*/ 18933 w 1273506"/>
                      <a:gd name="connsiteY5" fmla="*/ 7044 h 976103"/>
                      <a:gd name="connsiteX6" fmla="*/ 52235 w 1273506"/>
                      <a:gd name="connsiteY6" fmla="*/ 9647 h 976103"/>
                      <a:gd name="connsiteX7" fmla="*/ 85120 w 1273506"/>
                      <a:gd name="connsiteY7" fmla="*/ 40077 h 976103"/>
                      <a:gd name="connsiteX8" fmla="*/ 141789 w 1273506"/>
                      <a:gd name="connsiteY8" fmla="*/ 56563 h 976103"/>
                      <a:gd name="connsiteX9" fmla="*/ 178404 w 1273506"/>
                      <a:gd name="connsiteY9" fmla="*/ 40196 h 976103"/>
                      <a:gd name="connsiteX10" fmla="*/ 218212 w 1273506"/>
                      <a:gd name="connsiteY10" fmla="*/ 16409 h 976103"/>
                      <a:gd name="connsiteX11" fmla="*/ 260497 w 1273506"/>
                      <a:gd name="connsiteY11" fmla="*/ 5249 h 976103"/>
                      <a:gd name="connsiteX12" fmla="*/ 279326 w 1273506"/>
                      <a:gd name="connsiteY12" fmla="*/ 29036 h 976103"/>
                      <a:gd name="connsiteX13" fmla="*/ 274164 w 1273506"/>
                      <a:gd name="connsiteY13" fmla="*/ 50549 h 976103"/>
                      <a:gd name="connsiteX14" fmla="*/ 280729 w 1273506"/>
                      <a:gd name="connsiteY14" fmla="*/ 77598 h 976103"/>
                      <a:gd name="connsiteX15" fmla="*/ 316061 w 1273506"/>
                      <a:gd name="connsiteY15" fmla="*/ 96268 h 976103"/>
                      <a:gd name="connsiteX16" fmla="*/ 318986 w 1273506"/>
                      <a:gd name="connsiteY16" fmla="*/ 147732 h 976103"/>
                      <a:gd name="connsiteX17" fmla="*/ 396304 w 1273506"/>
                      <a:gd name="connsiteY17" fmla="*/ 165565 h 976103"/>
                      <a:gd name="connsiteX18" fmla="*/ 459090 w 1273506"/>
                      <a:gd name="connsiteY18" fmla="*/ 208980 h 976103"/>
                      <a:gd name="connsiteX19" fmla="*/ 554492 w 1273506"/>
                      <a:gd name="connsiteY19" fmla="*/ 210955 h 976103"/>
                      <a:gd name="connsiteX20" fmla="*/ 647984 w 1273506"/>
                      <a:gd name="connsiteY20" fmla="*/ 200573 h 976103"/>
                      <a:gd name="connsiteX21" fmla="*/ 659533 w 1273506"/>
                      <a:gd name="connsiteY21" fmla="*/ 157337 h 976103"/>
                      <a:gd name="connsiteX22" fmla="*/ 722318 w 1273506"/>
                      <a:gd name="connsiteY22" fmla="*/ 125651 h 976103"/>
                      <a:gd name="connsiteX23" fmla="*/ 800234 w 1273506"/>
                      <a:gd name="connsiteY23" fmla="*/ 110810 h 976103"/>
                      <a:gd name="connsiteX24" fmla="*/ 846666 w 1273506"/>
                      <a:gd name="connsiteY24" fmla="*/ 98841 h 976103"/>
                      <a:gd name="connsiteX25" fmla="*/ 889876 w 1273506"/>
                      <a:gd name="connsiteY25" fmla="*/ 116345 h 976103"/>
                      <a:gd name="connsiteX26" fmla="*/ 959317 w 1273506"/>
                      <a:gd name="connsiteY26" fmla="*/ 134657 h 976103"/>
                      <a:gd name="connsiteX27" fmla="*/ 1066566 w 1273506"/>
                      <a:gd name="connsiteY27" fmla="*/ 196384 h 976103"/>
                      <a:gd name="connsiteX28" fmla="*/ 1124069 w 1273506"/>
                      <a:gd name="connsiteY28" fmla="*/ 204702 h 976103"/>
                      <a:gd name="connsiteX29" fmla="*/ 1132157 w 1273506"/>
                      <a:gd name="connsiteY29" fmla="*/ 258499 h 976103"/>
                      <a:gd name="connsiteX30" fmla="*/ 1127889 w 1273506"/>
                      <a:gd name="connsiteY30" fmla="*/ 302363 h 976103"/>
                      <a:gd name="connsiteX31" fmla="*/ 1100167 w 1273506"/>
                      <a:gd name="connsiteY31" fmla="*/ 364719 h 976103"/>
                      <a:gd name="connsiteX32" fmla="*/ 1090528 w 1273506"/>
                      <a:gd name="connsiteY32" fmla="*/ 401761 h 976103"/>
                      <a:gd name="connsiteX33" fmla="*/ 1102614 w 1273506"/>
                      <a:gd name="connsiteY33" fmla="*/ 429468 h 976103"/>
                      <a:gd name="connsiteX34" fmla="*/ 1100525 w 1273506"/>
                      <a:gd name="connsiteY34" fmla="*/ 481979 h 976103"/>
                      <a:gd name="connsiteX35" fmla="*/ 1114789 w 1273506"/>
                      <a:gd name="connsiteY35" fmla="*/ 546817 h 976103"/>
                      <a:gd name="connsiteX36" fmla="*/ 1170085 w 1273506"/>
                      <a:gd name="connsiteY36" fmla="*/ 564142 h 976103"/>
                      <a:gd name="connsiteX37" fmla="*/ 1158238 w 1273506"/>
                      <a:gd name="connsiteY37" fmla="*/ 605881 h 976103"/>
                      <a:gd name="connsiteX38" fmla="*/ 1111208 w 1273506"/>
                      <a:gd name="connsiteY38" fmla="*/ 656986 h 976103"/>
                      <a:gd name="connsiteX39" fmla="*/ 1169159 w 1273506"/>
                      <a:gd name="connsiteY39" fmla="*/ 736516 h 976103"/>
                      <a:gd name="connsiteX40" fmla="*/ 1235019 w 1273506"/>
                      <a:gd name="connsiteY40" fmla="*/ 767664 h 976103"/>
                      <a:gd name="connsiteX41" fmla="*/ 1247791 w 1273506"/>
                      <a:gd name="connsiteY41" fmla="*/ 828493 h 976103"/>
                      <a:gd name="connsiteX42" fmla="*/ 1272112 w 1273506"/>
                      <a:gd name="connsiteY42" fmla="*/ 857097 h 976103"/>
                      <a:gd name="connsiteX43" fmla="*/ 1238719 w 1273506"/>
                      <a:gd name="connsiteY43" fmla="*/ 879059 h 976103"/>
                      <a:gd name="connsiteX44" fmla="*/ 1177038 w 1273506"/>
                      <a:gd name="connsiteY44" fmla="*/ 912960 h 976103"/>
                      <a:gd name="connsiteX45" fmla="*/ 1160894 w 1273506"/>
                      <a:gd name="connsiteY45" fmla="*/ 975794 h 976103"/>
                      <a:gd name="connsiteX46" fmla="*/ 1109626 w 1273506"/>
                      <a:gd name="connsiteY46" fmla="*/ 968673 h 976103"/>
                      <a:gd name="connsiteX47" fmla="*/ 1010554 w 1273506"/>
                      <a:gd name="connsiteY47" fmla="*/ 955807 h 976103"/>
                      <a:gd name="connsiteX48" fmla="*/ 968239 w 1273506"/>
                      <a:gd name="connsiteY48" fmla="*/ 942671 h 976103"/>
                      <a:gd name="connsiteX49" fmla="*/ 915808 w 1273506"/>
                      <a:gd name="connsiteY49" fmla="*/ 940517 h 976103"/>
                      <a:gd name="connsiteX50" fmla="*/ 874747 w 1273506"/>
                      <a:gd name="connsiteY50" fmla="*/ 925736 h 976103"/>
                      <a:gd name="connsiteX51" fmla="*/ 857141 w 1273506"/>
                      <a:gd name="connsiteY51" fmla="*/ 885403 h 976103"/>
                      <a:gd name="connsiteX52" fmla="*/ 841265 w 1273506"/>
                      <a:gd name="connsiteY52" fmla="*/ 847373 h 976103"/>
                      <a:gd name="connsiteX53" fmla="*/ 801546 w 1273506"/>
                      <a:gd name="connsiteY53" fmla="*/ 838098 h 976103"/>
                      <a:gd name="connsiteX54" fmla="*/ 760962 w 1273506"/>
                      <a:gd name="connsiteY54" fmla="*/ 846835 h 976103"/>
                      <a:gd name="connsiteX55" fmla="*/ 724795 w 1273506"/>
                      <a:gd name="connsiteY55" fmla="*/ 871011 h 976103"/>
                      <a:gd name="connsiteX56" fmla="*/ 685405 w 1273506"/>
                      <a:gd name="connsiteY56" fmla="*/ 877234 h 976103"/>
                      <a:gd name="connsiteX57" fmla="*/ 634645 w 1273506"/>
                      <a:gd name="connsiteY57" fmla="*/ 862274 h 976103"/>
                      <a:gd name="connsiteX58" fmla="*/ 583706 w 1273506"/>
                      <a:gd name="connsiteY58" fmla="*/ 839983 h 976103"/>
                      <a:gd name="connsiteX59" fmla="*/ 548673 w 1273506"/>
                      <a:gd name="connsiteY59" fmla="*/ 804736 h 976103"/>
                      <a:gd name="connsiteX60" fmla="*/ 500569 w 1273506"/>
                      <a:gd name="connsiteY60" fmla="*/ 790494 h 976103"/>
                      <a:gd name="connsiteX61" fmla="*/ 449720 w 1273506"/>
                      <a:gd name="connsiteY61" fmla="*/ 717217 h 976103"/>
                      <a:gd name="connsiteX62" fmla="*/ 431039 w 1273506"/>
                      <a:gd name="connsiteY62" fmla="*/ 676465 h 976103"/>
                      <a:gd name="connsiteX63" fmla="*/ 399825 w 1273506"/>
                      <a:gd name="connsiteY63" fmla="*/ 641966 h 976103"/>
                      <a:gd name="connsiteX64" fmla="*/ 354735 w 1273506"/>
                      <a:gd name="connsiteY64" fmla="*/ 640290 h 976103"/>
                      <a:gd name="connsiteX65" fmla="*/ 329191 w 1273506"/>
                      <a:gd name="connsiteY65" fmla="*/ 617102 h 976103"/>
                      <a:gd name="connsiteX66" fmla="*/ 297828 w 1273506"/>
                      <a:gd name="connsiteY66" fmla="*/ 646334 h 976103"/>
                      <a:gd name="connsiteX67" fmla="*/ 267987 w 1273506"/>
                      <a:gd name="connsiteY67" fmla="*/ 614588 h 976103"/>
                      <a:gd name="connsiteX68" fmla="*/ 246233 w 1273506"/>
                      <a:gd name="connsiteY68" fmla="*/ 587271 h 976103"/>
                      <a:gd name="connsiteX69" fmla="*/ 245039 w 1273506"/>
                      <a:gd name="connsiteY69" fmla="*/ 547565 h 976103"/>
                      <a:gd name="connsiteX70" fmla="*/ 226985 w 1273506"/>
                      <a:gd name="connsiteY70" fmla="*/ 504360 h 976103"/>
                      <a:gd name="connsiteX71" fmla="*/ 165214 w 1273506"/>
                      <a:gd name="connsiteY71" fmla="*/ 461184 h 976103"/>
                      <a:gd name="connsiteX72" fmla="*/ 134866 w 1273506"/>
                      <a:gd name="connsiteY72" fmla="*/ 446523 h 976103"/>
                      <a:gd name="connsiteX73" fmla="*/ 108307 w 1273506"/>
                      <a:gd name="connsiteY73" fmla="*/ 407236 h 976103"/>
                      <a:gd name="connsiteX74" fmla="*/ 98818 w 1273506"/>
                      <a:gd name="connsiteY74" fmla="*/ 367082 h 976103"/>
                      <a:gd name="connsiteX75" fmla="*/ 124720 w 1273506"/>
                      <a:gd name="connsiteY75" fmla="*/ 323518 h 976103"/>
                      <a:gd name="connsiteX76" fmla="*/ 128211 w 1273506"/>
                      <a:gd name="connsiteY76" fmla="*/ 284351 h 976103"/>
                      <a:gd name="connsiteX77" fmla="*/ 121348 w 1273506"/>
                      <a:gd name="connsiteY77" fmla="*/ 259457 h 976103"/>
                      <a:gd name="connsiteX78" fmla="*/ 83509 w 1273506"/>
                      <a:gd name="connsiteY78" fmla="*/ 241504 h 976103"/>
                      <a:gd name="connsiteX79" fmla="*/ 48446 w 1273506"/>
                      <a:gd name="connsiteY79" fmla="*/ 171848 h 97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1273506" h="976103">
                        <a:moveTo>
                          <a:pt x="48446" y="171848"/>
                        </a:moveTo>
                        <a:cubicBezTo>
                          <a:pt x="50087" y="157097"/>
                          <a:pt x="22245" y="159401"/>
                          <a:pt x="24603" y="140042"/>
                        </a:cubicBezTo>
                        <a:cubicBezTo>
                          <a:pt x="37524" y="123736"/>
                          <a:pt x="-4970" y="129600"/>
                          <a:pt x="16188" y="109733"/>
                        </a:cubicBezTo>
                        <a:cubicBezTo>
                          <a:pt x="30630" y="97585"/>
                          <a:pt x="25498" y="81727"/>
                          <a:pt x="10965" y="82056"/>
                        </a:cubicBezTo>
                        <a:cubicBezTo>
                          <a:pt x="-583" y="68232"/>
                          <a:pt x="12547" y="53062"/>
                          <a:pt x="1118" y="38820"/>
                        </a:cubicBezTo>
                        <a:cubicBezTo>
                          <a:pt x="-6522" y="20538"/>
                          <a:pt x="27826" y="26971"/>
                          <a:pt x="18933" y="7044"/>
                        </a:cubicBezTo>
                        <a:cubicBezTo>
                          <a:pt x="33794" y="3274"/>
                          <a:pt x="43492" y="-8036"/>
                          <a:pt x="52235" y="9647"/>
                        </a:cubicBezTo>
                        <a:cubicBezTo>
                          <a:pt x="57726" y="26642"/>
                          <a:pt x="75184" y="28437"/>
                          <a:pt x="85120" y="40077"/>
                        </a:cubicBezTo>
                        <a:cubicBezTo>
                          <a:pt x="97355" y="59166"/>
                          <a:pt x="122959" y="55546"/>
                          <a:pt x="141789" y="56563"/>
                        </a:cubicBezTo>
                        <a:cubicBezTo>
                          <a:pt x="157396" y="67454"/>
                          <a:pt x="166945" y="46569"/>
                          <a:pt x="178404" y="40196"/>
                        </a:cubicBezTo>
                        <a:cubicBezTo>
                          <a:pt x="196935" y="40436"/>
                          <a:pt x="201799" y="20598"/>
                          <a:pt x="218212" y="16409"/>
                        </a:cubicBezTo>
                        <a:cubicBezTo>
                          <a:pt x="232536" y="13567"/>
                          <a:pt x="246740" y="-5762"/>
                          <a:pt x="260497" y="5249"/>
                        </a:cubicBezTo>
                        <a:cubicBezTo>
                          <a:pt x="265749" y="14315"/>
                          <a:pt x="300275" y="21047"/>
                          <a:pt x="279326" y="29036"/>
                        </a:cubicBezTo>
                        <a:cubicBezTo>
                          <a:pt x="247247" y="31280"/>
                          <a:pt x="288727" y="40735"/>
                          <a:pt x="274164" y="50549"/>
                        </a:cubicBezTo>
                        <a:cubicBezTo>
                          <a:pt x="249366" y="57311"/>
                          <a:pt x="269360" y="70207"/>
                          <a:pt x="280729" y="77598"/>
                        </a:cubicBezTo>
                        <a:cubicBezTo>
                          <a:pt x="287622" y="89057"/>
                          <a:pt x="310481" y="83402"/>
                          <a:pt x="316061" y="96268"/>
                        </a:cubicBezTo>
                        <a:cubicBezTo>
                          <a:pt x="318060" y="113772"/>
                          <a:pt x="303289" y="134208"/>
                          <a:pt x="318986" y="147732"/>
                        </a:cubicBezTo>
                        <a:cubicBezTo>
                          <a:pt x="342291" y="162364"/>
                          <a:pt x="370551" y="159850"/>
                          <a:pt x="396304" y="165565"/>
                        </a:cubicBezTo>
                        <a:cubicBezTo>
                          <a:pt x="406898" y="191447"/>
                          <a:pt x="432830" y="204761"/>
                          <a:pt x="459090" y="208980"/>
                        </a:cubicBezTo>
                        <a:cubicBezTo>
                          <a:pt x="489856" y="220829"/>
                          <a:pt x="523099" y="219512"/>
                          <a:pt x="554492" y="210955"/>
                        </a:cubicBezTo>
                        <a:cubicBezTo>
                          <a:pt x="585138" y="203954"/>
                          <a:pt x="617337" y="204761"/>
                          <a:pt x="647984" y="200573"/>
                        </a:cubicBezTo>
                        <a:cubicBezTo>
                          <a:pt x="668187" y="194798"/>
                          <a:pt x="662397" y="172776"/>
                          <a:pt x="659533" y="157337"/>
                        </a:cubicBezTo>
                        <a:cubicBezTo>
                          <a:pt x="685614" y="162573"/>
                          <a:pt x="707219" y="144860"/>
                          <a:pt x="722318" y="125651"/>
                        </a:cubicBezTo>
                        <a:cubicBezTo>
                          <a:pt x="743386" y="104467"/>
                          <a:pt x="773884" y="112904"/>
                          <a:pt x="800234" y="110810"/>
                        </a:cubicBezTo>
                        <a:cubicBezTo>
                          <a:pt x="813334" y="99290"/>
                          <a:pt x="829568" y="93755"/>
                          <a:pt x="846666" y="98841"/>
                        </a:cubicBezTo>
                        <a:cubicBezTo>
                          <a:pt x="865018" y="96956"/>
                          <a:pt x="877343" y="105484"/>
                          <a:pt x="889876" y="116345"/>
                        </a:cubicBezTo>
                        <a:cubicBezTo>
                          <a:pt x="912675" y="124543"/>
                          <a:pt x="934399" y="135704"/>
                          <a:pt x="959317" y="134657"/>
                        </a:cubicBezTo>
                        <a:cubicBezTo>
                          <a:pt x="1003034" y="136931"/>
                          <a:pt x="1032338" y="173644"/>
                          <a:pt x="1066566" y="196384"/>
                        </a:cubicBezTo>
                        <a:cubicBezTo>
                          <a:pt x="1080979" y="213768"/>
                          <a:pt x="1104643" y="205270"/>
                          <a:pt x="1124069" y="204702"/>
                        </a:cubicBezTo>
                        <a:cubicBezTo>
                          <a:pt x="1136722" y="218794"/>
                          <a:pt x="1126964" y="241205"/>
                          <a:pt x="1132157" y="258499"/>
                        </a:cubicBezTo>
                        <a:cubicBezTo>
                          <a:pt x="1139886" y="274627"/>
                          <a:pt x="1132365" y="285309"/>
                          <a:pt x="1127889" y="302363"/>
                        </a:cubicBezTo>
                        <a:cubicBezTo>
                          <a:pt x="1119772" y="323308"/>
                          <a:pt x="1116072" y="348322"/>
                          <a:pt x="1100167" y="364719"/>
                        </a:cubicBezTo>
                        <a:cubicBezTo>
                          <a:pt x="1081814" y="369356"/>
                          <a:pt x="1081218" y="388626"/>
                          <a:pt x="1090528" y="401761"/>
                        </a:cubicBezTo>
                        <a:cubicBezTo>
                          <a:pt x="1109835" y="403287"/>
                          <a:pt x="1120578" y="414986"/>
                          <a:pt x="1102614" y="429468"/>
                        </a:cubicBezTo>
                        <a:cubicBezTo>
                          <a:pt x="1085156" y="443710"/>
                          <a:pt x="1098346" y="464116"/>
                          <a:pt x="1100525" y="481979"/>
                        </a:cubicBezTo>
                        <a:cubicBezTo>
                          <a:pt x="1105389" y="503253"/>
                          <a:pt x="1101749" y="528985"/>
                          <a:pt x="1114789" y="546817"/>
                        </a:cubicBezTo>
                        <a:cubicBezTo>
                          <a:pt x="1132604" y="552981"/>
                          <a:pt x="1155731" y="551964"/>
                          <a:pt x="1170085" y="564142"/>
                        </a:cubicBezTo>
                        <a:cubicBezTo>
                          <a:pt x="1180171" y="579820"/>
                          <a:pt x="1170741" y="595289"/>
                          <a:pt x="1158238" y="605881"/>
                        </a:cubicBezTo>
                        <a:cubicBezTo>
                          <a:pt x="1140333" y="620812"/>
                          <a:pt x="1125711" y="638854"/>
                          <a:pt x="1111208" y="656986"/>
                        </a:cubicBezTo>
                        <a:cubicBezTo>
                          <a:pt x="1132276" y="682150"/>
                          <a:pt x="1147406" y="712400"/>
                          <a:pt x="1169159" y="736516"/>
                        </a:cubicBezTo>
                        <a:cubicBezTo>
                          <a:pt x="1188586" y="751985"/>
                          <a:pt x="1217174" y="751387"/>
                          <a:pt x="1235019" y="767664"/>
                        </a:cubicBezTo>
                        <a:cubicBezTo>
                          <a:pt x="1245075" y="786454"/>
                          <a:pt x="1235825" y="810271"/>
                          <a:pt x="1247791" y="828493"/>
                        </a:cubicBezTo>
                        <a:cubicBezTo>
                          <a:pt x="1267188" y="824214"/>
                          <a:pt x="1277423" y="839055"/>
                          <a:pt x="1272112" y="857097"/>
                        </a:cubicBezTo>
                        <a:cubicBezTo>
                          <a:pt x="1276170" y="877713"/>
                          <a:pt x="1253401" y="879419"/>
                          <a:pt x="1238719" y="879059"/>
                        </a:cubicBezTo>
                        <a:cubicBezTo>
                          <a:pt x="1215652" y="882321"/>
                          <a:pt x="1190556" y="893212"/>
                          <a:pt x="1177038" y="912960"/>
                        </a:cubicBezTo>
                        <a:cubicBezTo>
                          <a:pt x="1167071" y="932648"/>
                          <a:pt x="1165250" y="954490"/>
                          <a:pt x="1160894" y="975794"/>
                        </a:cubicBezTo>
                        <a:cubicBezTo>
                          <a:pt x="1144033" y="976482"/>
                          <a:pt x="1124368" y="976721"/>
                          <a:pt x="1109626" y="968673"/>
                        </a:cubicBezTo>
                        <a:cubicBezTo>
                          <a:pt x="1080531" y="948356"/>
                          <a:pt x="1043439" y="960893"/>
                          <a:pt x="1010554" y="955807"/>
                        </a:cubicBezTo>
                        <a:cubicBezTo>
                          <a:pt x="992500" y="965172"/>
                          <a:pt x="983428" y="945244"/>
                          <a:pt x="968239" y="942671"/>
                        </a:cubicBezTo>
                        <a:cubicBezTo>
                          <a:pt x="951110" y="940457"/>
                          <a:pt x="931475" y="944676"/>
                          <a:pt x="915808" y="940517"/>
                        </a:cubicBezTo>
                        <a:cubicBezTo>
                          <a:pt x="905304" y="930583"/>
                          <a:pt x="887280" y="932977"/>
                          <a:pt x="874747" y="925736"/>
                        </a:cubicBezTo>
                        <a:cubicBezTo>
                          <a:pt x="875553" y="908651"/>
                          <a:pt x="862064" y="901919"/>
                          <a:pt x="857141" y="885403"/>
                        </a:cubicBezTo>
                        <a:cubicBezTo>
                          <a:pt x="849292" y="874661"/>
                          <a:pt x="857379" y="852729"/>
                          <a:pt x="841265" y="847373"/>
                        </a:cubicBezTo>
                        <a:cubicBezTo>
                          <a:pt x="833626" y="839773"/>
                          <a:pt x="815870" y="836811"/>
                          <a:pt x="801546" y="838098"/>
                        </a:cubicBezTo>
                        <a:cubicBezTo>
                          <a:pt x="785283" y="834418"/>
                          <a:pt x="777256" y="849019"/>
                          <a:pt x="760962" y="846835"/>
                        </a:cubicBezTo>
                        <a:cubicBezTo>
                          <a:pt x="750130" y="855452"/>
                          <a:pt x="736224" y="860359"/>
                          <a:pt x="724795" y="871011"/>
                        </a:cubicBezTo>
                        <a:cubicBezTo>
                          <a:pt x="715545" y="885941"/>
                          <a:pt x="698445" y="889681"/>
                          <a:pt x="685405" y="877234"/>
                        </a:cubicBezTo>
                        <a:cubicBezTo>
                          <a:pt x="670275" y="866403"/>
                          <a:pt x="652908" y="862812"/>
                          <a:pt x="634645" y="862274"/>
                        </a:cubicBezTo>
                        <a:cubicBezTo>
                          <a:pt x="620411" y="848959"/>
                          <a:pt x="599611" y="848600"/>
                          <a:pt x="583706" y="839983"/>
                        </a:cubicBezTo>
                        <a:cubicBezTo>
                          <a:pt x="571770" y="828673"/>
                          <a:pt x="561922" y="813981"/>
                          <a:pt x="548673" y="804736"/>
                        </a:cubicBezTo>
                        <a:cubicBezTo>
                          <a:pt x="533483" y="796986"/>
                          <a:pt x="517727" y="791331"/>
                          <a:pt x="500569" y="790494"/>
                        </a:cubicBezTo>
                        <a:cubicBezTo>
                          <a:pt x="474249" y="774037"/>
                          <a:pt x="466580" y="741752"/>
                          <a:pt x="449720" y="717217"/>
                        </a:cubicBezTo>
                        <a:cubicBezTo>
                          <a:pt x="435276" y="705877"/>
                          <a:pt x="446855" y="685920"/>
                          <a:pt x="431039" y="676465"/>
                        </a:cubicBezTo>
                        <a:cubicBezTo>
                          <a:pt x="417969" y="667788"/>
                          <a:pt x="411493" y="649087"/>
                          <a:pt x="399825" y="641966"/>
                        </a:cubicBezTo>
                        <a:cubicBezTo>
                          <a:pt x="384994" y="643851"/>
                          <a:pt x="367418" y="649955"/>
                          <a:pt x="354735" y="640290"/>
                        </a:cubicBezTo>
                        <a:cubicBezTo>
                          <a:pt x="334235" y="640799"/>
                          <a:pt x="352079" y="603458"/>
                          <a:pt x="329191" y="617102"/>
                        </a:cubicBezTo>
                        <a:cubicBezTo>
                          <a:pt x="315584" y="623325"/>
                          <a:pt x="318389" y="651631"/>
                          <a:pt x="297828" y="646334"/>
                        </a:cubicBezTo>
                        <a:cubicBezTo>
                          <a:pt x="293382" y="633558"/>
                          <a:pt x="266137" y="629429"/>
                          <a:pt x="267987" y="614588"/>
                        </a:cubicBezTo>
                        <a:cubicBezTo>
                          <a:pt x="270732" y="599538"/>
                          <a:pt x="264705" y="580927"/>
                          <a:pt x="246233" y="587271"/>
                        </a:cubicBezTo>
                        <a:cubicBezTo>
                          <a:pt x="232058" y="585146"/>
                          <a:pt x="242383" y="558547"/>
                          <a:pt x="245039" y="547565"/>
                        </a:cubicBezTo>
                        <a:cubicBezTo>
                          <a:pt x="253037" y="530002"/>
                          <a:pt x="242473" y="513037"/>
                          <a:pt x="226985" y="504360"/>
                        </a:cubicBezTo>
                        <a:cubicBezTo>
                          <a:pt x="207111" y="488891"/>
                          <a:pt x="184372" y="477940"/>
                          <a:pt x="165214" y="461184"/>
                        </a:cubicBezTo>
                        <a:cubicBezTo>
                          <a:pt x="153665" y="451370"/>
                          <a:pt x="128181" y="471327"/>
                          <a:pt x="134866" y="446523"/>
                        </a:cubicBezTo>
                        <a:cubicBezTo>
                          <a:pt x="140804" y="427313"/>
                          <a:pt x="118065" y="419923"/>
                          <a:pt x="108307" y="407236"/>
                        </a:cubicBezTo>
                        <a:cubicBezTo>
                          <a:pt x="92611" y="398260"/>
                          <a:pt x="94998" y="382103"/>
                          <a:pt x="98818" y="367082"/>
                        </a:cubicBezTo>
                        <a:cubicBezTo>
                          <a:pt x="100877" y="348861"/>
                          <a:pt x="108725" y="333122"/>
                          <a:pt x="124720" y="323518"/>
                        </a:cubicBezTo>
                        <a:cubicBezTo>
                          <a:pt x="146772" y="314033"/>
                          <a:pt x="135164" y="300030"/>
                          <a:pt x="128211" y="284351"/>
                        </a:cubicBezTo>
                        <a:cubicBezTo>
                          <a:pt x="135582" y="267625"/>
                          <a:pt x="149995" y="257093"/>
                          <a:pt x="121348" y="259457"/>
                        </a:cubicBezTo>
                        <a:cubicBezTo>
                          <a:pt x="107472" y="256854"/>
                          <a:pt x="86971" y="258111"/>
                          <a:pt x="83509" y="241504"/>
                        </a:cubicBezTo>
                        <a:cubicBezTo>
                          <a:pt x="71304" y="218495"/>
                          <a:pt x="59935" y="195157"/>
                          <a:pt x="48446" y="17184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5" name="Serbest Form 744">
                    <a:extLst>
                      <a:ext uri="{FF2B5EF4-FFF2-40B4-BE49-F238E27FC236}">
                        <a16:creationId xmlns:a16="http://schemas.microsoft.com/office/drawing/2014/main" id="{5228A778-5431-8B55-06C9-A6B9E0D0C4D4}"/>
                      </a:ext>
                    </a:extLst>
                  </p:cNvPr>
                  <p:cNvSpPr/>
                  <p:nvPr/>
                </p:nvSpPr>
                <p:spPr>
                  <a:xfrm>
                    <a:off x="9005974" y="4118181"/>
                    <a:ext cx="206701" cy="162176"/>
                  </a:xfrm>
                  <a:custGeom>
                    <a:avLst/>
                    <a:gdLst>
                      <a:gd name="connsiteX0" fmla="*/ 203758 w 206701"/>
                      <a:gd name="connsiteY0" fmla="*/ 152071 h 162176"/>
                      <a:gd name="connsiteX1" fmla="*/ 172484 w 206701"/>
                      <a:gd name="connsiteY1" fmla="*/ 144172 h 162176"/>
                      <a:gd name="connsiteX2" fmla="*/ 157653 w 206701"/>
                      <a:gd name="connsiteY2" fmla="*/ 113802 h 162176"/>
                      <a:gd name="connsiteX3" fmla="*/ 115875 w 206701"/>
                      <a:gd name="connsiteY3" fmla="*/ 106053 h 162176"/>
                      <a:gd name="connsiteX4" fmla="*/ 75679 w 206701"/>
                      <a:gd name="connsiteY4" fmla="*/ 100637 h 162176"/>
                      <a:gd name="connsiteX5" fmla="*/ 34529 w 206701"/>
                      <a:gd name="connsiteY5" fmla="*/ 84899 h 162176"/>
                      <a:gd name="connsiteX6" fmla="*/ 14207 w 206701"/>
                      <a:gd name="connsiteY6" fmla="*/ 55486 h 162176"/>
                      <a:gd name="connsiteX7" fmla="*/ 3464 w 206701"/>
                      <a:gd name="connsiteY7" fmla="*/ 18564 h 162176"/>
                      <a:gd name="connsiteX8" fmla="*/ 32291 w 206701"/>
                      <a:gd name="connsiteY8" fmla="*/ 7403 h 162176"/>
                      <a:gd name="connsiteX9" fmla="*/ 79828 w 206701"/>
                      <a:gd name="connsiteY9" fmla="*/ 3185 h 162176"/>
                      <a:gd name="connsiteX10" fmla="*/ 118024 w 206701"/>
                      <a:gd name="connsiteY10" fmla="*/ 6985 h 162176"/>
                      <a:gd name="connsiteX11" fmla="*/ 143658 w 206701"/>
                      <a:gd name="connsiteY11" fmla="*/ 28019 h 162176"/>
                      <a:gd name="connsiteX12" fmla="*/ 146702 w 206701"/>
                      <a:gd name="connsiteY12" fmla="*/ 57820 h 162176"/>
                      <a:gd name="connsiteX13" fmla="*/ 160518 w 206701"/>
                      <a:gd name="connsiteY13" fmla="*/ 82685 h 162176"/>
                      <a:gd name="connsiteX14" fmla="*/ 169858 w 206701"/>
                      <a:gd name="connsiteY14" fmla="*/ 100876 h 162176"/>
                      <a:gd name="connsiteX15" fmla="*/ 203072 w 206701"/>
                      <a:gd name="connsiteY15" fmla="*/ 117812 h 162176"/>
                      <a:gd name="connsiteX16" fmla="*/ 200177 w 206701"/>
                      <a:gd name="connsiteY16" fmla="*/ 140133 h 162176"/>
                      <a:gd name="connsiteX17" fmla="*/ 203758 w 206701"/>
                      <a:gd name="connsiteY17" fmla="*/ 152071 h 16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06701" h="162176">
                        <a:moveTo>
                          <a:pt x="203758" y="152071"/>
                        </a:moveTo>
                        <a:cubicBezTo>
                          <a:pt x="193433" y="170084"/>
                          <a:pt x="176065" y="161885"/>
                          <a:pt x="172484" y="144172"/>
                        </a:cubicBezTo>
                        <a:cubicBezTo>
                          <a:pt x="174305" y="129571"/>
                          <a:pt x="153446" y="126668"/>
                          <a:pt x="157653" y="113802"/>
                        </a:cubicBezTo>
                        <a:cubicBezTo>
                          <a:pt x="143479" y="113234"/>
                          <a:pt x="124201" y="122210"/>
                          <a:pt x="115875" y="106053"/>
                        </a:cubicBezTo>
                        <a:cubicBezTo>
                          <a:pt x="106684" y="93067"/>
                          <a:pt x="89526" y="107040"/>
                          <a:pt x="75679" y="100637"/>
                        </a:cubicBezTo>
                        <a:cubicBezTo>
                          <a:pt x="65952" y="86275"/>
                          <a:pt x="50464" y="85078"/>
                          <a:pt x="34529" y="84899"/>
                        </a:cubicBezTo>
                        <a:cubicBezTo>
                          <a:pt x="16356" y="89088"/>
                          <a:pt x="898" y="70985"/>
                          <a:pt x="14207" y="55486"/>
                        </a:cubicBezTo>
                        <a:cubicBezTo>
                          <a:pt x="28829" y="40825"/>
                          <a:pt x="17072" y="27600"/>
                          <a:pt x="3464" y="18564"/>
                        </a:cubicBezTo>
                        <a:cubicBezTo>
                          <a:pt x="-11098" y="6177"/>
                          <a:pt x="24472" y="12011"/>
                          <a:pt x="32291" y="7403"/>
                        </a:cubicBezTo>
                        <a:cubicBezTo>
                          <a:pt x="48017" y="2975"/>
                          <a:pt x="63803" y="5399"/>
                          <a:pt x="79828" y="3185"/>
                        </a:cubicBezTo>
                        <a:cubicBezTo>
                          <a:pt x="96151" y="462"/>
                          <a:pt x="106625" y="-3847"/>
                          <a:pt x="118024" y="6985"/>
                        </a:cubicBezTo>
                        <a:cubicBezTo>
                          <a:pt x="106625" y="22125"/>
                          <a:pt x="142703" y="11473"/>
                          <a:pt x="143658" y="28019"/>
                        </a:cubicBezTo>
                        <a:cubicBezTo>
                          <a:pt x="130050" y="31550"/>
                          <a:pt x="128349" y="51327"/>
                          <a:pt x="146702" y="57820"/>
                        </a:cubicBezTo>
                        <a:cubicBezTo>
                          <a:pt x="157265" y="64253"/>
                          <a:pt x="179706" y="72721"/>
                          <a:pt x="160518" y="82685"/>
                        </a:cubicBezTo>
                        <a:cubicBezTo>
                          <a:pt x="134854" y="77688"/>
                          <a:pt x="161443" y="96418"/>
                          <a:pt x="169858" y="100876"/>
                        </a:cubicBezTo>
                        <a:cubicBezTo>
                          <a:pt x="175438" y="114700"/>
                          <a:pt x="206055" y="106382"/>
                          <a:pt x="203072" y="117812"/>
                        </a:cubicBezTo>
                        <a:cubicBezTo>
                          <a:pt x="189375" y="125771"/>
                          <a:pt x="219126" y="137589"/>
                          <a:pt x="200177" y="140133"/>
                        </a:cubicBezTo>
                        <a:cubicBezTo>
                          <a:pt x="206384" y="141240"/>
                          <a:pt x="206443" y="148660"/>
                          <a:pt x="203758" y="15207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7" name="Serbest Form 746">
                    <a:extLst>
                      <a:ext uri="{FF2B5EF4-FFF2-40B4-BE49-F238E27FC236}">
                        <a16:creationId xmlns:a16="http://schemas.microsoft.com/office/drawing/2014/main" id="{7E5C9774-A400-AEC2-7877-A11ADE9AF8D1}"/>
                      </a:ext>
                    </a:extLst>
                  </p:cNvPr>
                  <p:cNvSpPr/>
                  <p:nvPr/>
                </p:nvSpPr>
                <p:spPr>
                  <a:xfrm>
                    <a:off x="9839439" y="3831552"/>
                    <a:ext cx="1134577" cy="574511"/>
                  </a:xfrm>
                  <a:custGeom>
                    <a:avLst/>
                    <a:gdLst>
                      <a:gd name="connsiteX0" fmla="*/ 774646 w 1134577"/>
                      <a:gd name="connsiteY0" fmla="*/ 574512 h 574511"/>
                      <a:gd name="connsiteX1" fmla="*/ 735942 w 1134577"/>
                      <a:gd name="connsiteY1" fmla="*/ 555512 h 574511"/>
                      <a:gd name="connsiteX2" fmla="*/ 699655 w 1134577"/>
                      <a:gd name="connsiteY2" fmla="*/ 546147 h 574511"/>
                      <a:gd name="connsiteX3" fmla="*/ 706071 w 1134577"/>
                      <a:gd name="connsiteY3" fmla="*/ 503180 h 574511"/>
                      <a:gd name="connsiteX4" fmla="*/ 644180 w 1134577"/>
                      <a:gd name="connsiteY4" fmla="*/ 488130 h 574511"/>
                      <a:gd name="connsiteX5" fmla="*/ 554120 w 1134577"/>
                      <a:gd name="connsiteY5" fmla="*/ 438312 h 574511"/>
                      <a:gd name="connsiteX6" fmla="*/ 511268 w 1134577"/>
                      <a:gd name="connsiteY6" fmla="*/ 421107 h 574511"/>
                      <a:gd name="connsiteX7" fmla="*/ 450512 w 1134577"/>
                      <a:gd name="connsiteY7" fmla="*/ 381851 h 574511"/>
                      <a:gd name="connsiteX8" fmla="*/ 423416 w 1134577"/>
                      <a:gd name="connsiteY8" fmla="*/ 349117 h 574511"/>
                      <a:gd name="connsiteX9" fmla="*/ 398588 w 1134577"/>
                      <a:gd name="connsiteY9" fmla="*/ 312015 h 574511"/>
                      <a:gd name="connsiteX10" fmla="*/ 364479 w 1134577"/>
                      <a:gd name="connsiteY10" fmla="*/ 284279 h 574511"/>
                      <a:gd name="connsiteX11" fmla="*/ 308080 w 1134577"/>
                      <a:gd name="connsiteY11" fmla="*/ 289275 h 574511"/>
                      <a:gd name="connsiteX12" fmla="*/ 273703 w 1134577"/>
                      <a:gd name="connsiteY12" fmla="*/ 269947 h 574511"/>
                      <a:gd name="connsiteX13" fmla="*/ 266212 w 1134577"/>
                      <a:gd name="connsiteY13" fmla="*/ 238949 h 574511"/>
                      <a:gd name="connsiteX14" fmla="*/ 228702 w 1134577"/>
                      <a:gd name="connsiteY14" fmla="*/ 214593 h 574511"/>
                      <a:gd name="connsiteX15" fmla="*/ 188357 w 1134577"/>
                      <a:gd name="connsiteY15" fmla="*/ 193618 h 574511"/>
                      <a:gd name="connsiteX16" fmla="*/ 150817 w 1134577"/>
                      <a:gd name="connsiteY16" fmla="*/ 197538 h 574511"/>
                      <a:gd name="connsiteX17" fmla="*/ 136284 w 1134577"/>
                      <a:gd name="connsiteY17" fmla="*/ 205976 h 574511"/>
                      <a:gd name="connsiteX18" fmla="*/ 101131 w 1134577"/>
                      <a:gd name="connsiteY18" fmla="*/ 223868 h 574511"/>
                      <a:gd name="connsiteX19" fmla="*/ 67709 w 1134577"/>
                      <a:gd name="connsiteY19" fmla="*/ 248912 h 574511"/>
                      <a:gd name="connsiteX20" fmla="*/ 64039 w 1134577"/>
                      <a:gd name="connsiteY20" fmla="*/ 284249 h 574511"/>
                      <a:gd name="connsiteX21" fmla="*/ 0 w 1134577"/>
                      <a:gd name="connsiteY21" fmla="*/ 283142 h 574511"/>
                      <a:gd name="connsiteX22" fmla="*/ 1701 w 1134577"/>
                      <a:gd name="connsiteY22" fmla="*/ 38568 h 574511"/>
                      <a:gd name="connsiteX23" fmla="*/ 170512 w 1134577"/>
                      <a:gd name="connsiteY23" fmla="*/ 0 h 574511"/>
                      <a:gd name="connsiteX24" fmla="*/ 345351 w 1134577"/>
                      <a:gd name="connsiteY24" fmla="*/ 92755 h 574511"/>
                      <a:gd name="connsiteX25" fmla="*/ 401304 w 1134577"/>
                      <a:gd name="connsiteY25" fmla="*/ 139222 h 574511"/>
                      <a:gd name="connsiteX26" fmla="*/ 517893 w 1134577"/>
                      <a:gd name="connsiteY26" fmla="*/ 131562 h 574511"/>
                      <a:gd name="connsiteX27" fmla="*/ 583185 w 1134577"/>
                      <a:gd name="connsiteY27" fmla="*/ 126147 h 574511"/>
                      <a:gd name="connsiteX28" fmla="*/ 620218 w 1134577"/>
                      <a:gd name="connsiteY28" fmla="*/ 145715 h 574511"/>
                      <a:gd name="connsiteX29" fmla="*/ 652745 w 1134577"/>
                      <a:gd name="connsiteY29" fmla="*/ 180573 h 574511"/>
                      <a:gd name="connsiteX30" fmla="*/ 671664 w 1134577"/>
                      <a:gd name="connsiteY30" fmla="*/ 197747 h 574511"/>
                      <a:gd name="connsiteX31" fmla="*/ 672171 w 1134577"/>
                      <a:gd name="connsiteY31" fmla="*/ 237033 h 574511"/>
                      <a:gd name="connsiteX32" fmla="*/ 703117 w 1134577"/>
                      <a:gd name="connsiteY32" fmla="*/ 260103 h 574511"/>
                      <a:gd name="connsiteX33" fmla="*/ 726960 w 1134577"/>
                      <a:gd name="connsiteY33" fmla="*/ 295080 h 574511"/>
                      <a:gd name="connsiteX34" fmla="*/ 791954 w 1134577"/>
                      <a:gd name="connsiteY34" fmla="*/ 293105 h 574511"/>
                      <a:gd name="connsiteX35" fmla="*/ 813350 w 1134577"/>
                      <a:gd name="connsiteY35" fmla="*/ 326108 h 574511"/>
                      <a:gd name="connsiteX36" fmla="*/ 836775 w 1134577"/>
                      <a:gd name="connsiteY36" fmla="*/ 308634 h 574511"/>
                      <a:gd name="connsiteX37" fmla="*/ 869541 w 1134577"/>
                      <a:gd name="connsiteY37" fmla="*/ 277457 h 574511"/>
                      <a:gd name="connsiteX38" fmla="*/ 932595 w 1134577"/>
                      <a:gd name="connsiteY38" fmla="*/ 251396 h 574511"/>
                      <a:gd name="connsiteX39" fmla="*/ 969867 w 1134577"/>
                      <a:gd name="connsiteY39" fmla="*/ 234221 h 574511"/>
                      <a:gd name="connsiteX40" fmla="*/ 1008093 w 1134577"/>
                      <a:gd name="connsiteY40" fmla="*/ 222133 h 574511"/>
                      <a:gd name="connsiteX41" fmla="*/ 983564 w 1134577"/>
                      <a:gd name="connsiteY41" fmla="*/ 243197 h 574511"/>
                      <a:gd name="connsiteX42" fmla="*/ 941875 w 1134577"/>
                      <a:gd name="connsiteY42" fmla="*/ 265967 h 574511"/>
                      <a:gd name="connsiteX43" fmla="*/ 976641 w 1134577"/>
                      <a:gd name="connsiteY43" fmla="*/ 275033 h 574511"/>
                      <a:gd name="connsiteX44" fmla="*/ 1014807 w 1134577"/>
                      <a:gd name="connsiteY44" fmla="*/ 293913 h 574511"/>
                      <a:gd name="connsiteX45" fmla="*/ 1038501 w 1134577"/>
                      <a:gd name="connsiteY45" fmla="*/ 270425 h 574511"/>
                      <a:gd name="connsiteX46" fmla="*/ 1072908 w 1134577"/>
                      <a:gd name="connsiteY46" fmla="*/ 291699 h 574511"/>
                      <a:gd name="connsiteX47" fmla="*/ 1108150 w 1134577"/>
                      <a:gd name="connsiteY47" fmla="*/ 312285 h 574511"/>
                      <a:gd name="connsiteX48" fmla="*/ 1122832 w 1134577"/>
                      <a:gd name="connsiteY48" fmla="*/ 324702 h 574511"/>
                      <a:gd name="connsiteX49" fmla="*/ 1089798 w 1134577"/>
                      <a:gd name="connsiteY49" fmla="*/ 336491 h 574511"/>
                      <a:gd name="connsiteX50" fmla="*/ 1055690 w 1134577"/>
                      <a:gd name="connsiteY50" fmla="*/ 354563 h 574511"/>
                      <a:gd name="connsiteX51" fmla="*/ 1018000 w 1134577"/>
                      <a:gd name="connsiteY51" fmla="*/ 351152 h 574511"/>
                      <a:gd name="connsiteX52" fmla="*/ 975089 w 1134577"/>
                      <a:gd name="connsiteY52" fmla="*/ 355281 h 574511"/>
                      <a:gd name="connsiteX53" fmla="*/ 967509 w 1134577"/>
                      <a:gd name="connsiteY53" fmla="*/ 330716 h 574511"/>
                      <a:gd name="connsiteX54" fmla="*/ 959661 w 1134577"/>
                      <a:gd name="connsiteY54" fmla="*/ 301034 h 574511"/>
                      <a:gd name="connsiteX55" fmla="*/ 920062 w 1134577"/>
                      <a:gd name="connsiteY55" fmla="*/ 322877 h 574511"/>
                      <a:gd name="connsiteX56" fmla="*/ 886729 w 1134577"/>
                      <a:gd name="connsiteY56" fmla="*/ 319675 h 574511"/>
                      <a:gd name="connsiteX57" fmla="*/ 879060 w 1134577"/>
                      <a:gd name="connsiteY57" fmla="*/ 355999 h 574511"/>
                      <a:gd name="connsiteX58" fmla="*/ 838088 w 1134577"/>
                      <a:gd name="connsiteY58" fmla="*/ 360517 h 574511"/>
                      <a:gd name="connsiteX59" fmla="*/ 849547 w 1134577"/>
                      <a:gd name="connsiteY59" fmla="*/ 371378 h 574511"/>
                      <a:gd name="connsiteX60" fmla="*/ 825436 w 1134577"/>
                      <a:gd name="connsiteY60" fmla="*/ 401659 h 574511"/>
                      <a:gd name="connsiteX61" fmla="*/ 772497 w 1134577"/>
                      <a:gd name="connsiteY61" fmla="*/ 396452 h 574511"/>
                      <a:gd name="connsiteX62" fmla="*/ 769125 w 1134577"/>
                      <a:gd name="connsiteY62" fmla="*/ 428647 h 574511"/>
                      <a:gd name="connsiteX63" fmla="*/ 805382 w 1134577"/>
                      <a:gd name="connsiteY63" fmla="*/ 446271 h 574511"/>
                      <a:gd name="connsiteX64" fmla="*/ 819825 w 1134577"/>
                      <a:gd name="connsiteY64" fmla="*/ 486305 h 574511"/>
                      <a:gd name="connsiteX65" fmla="*/ 798668 w 1134577"/>
                      <a:gd name="connsiteY65" fmla="*/ 520983 h 574511"/>
                      <a:gd name="connsiteX66" fmla="*/ 781748 w 1134577"/>
                      <a:gd name="connsiteY66" fmla="*/ 559043 h 574511"/>
                      <a:gd name="connsiteX67" fmla="*/ 774646 w 1134577"/>
                      <a:gd name="connsiteY67" fmla="*/ 574512 h 574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1134577" h="574511">
                        <a:moveTo>
                          <a:pt x="774646" y="574512"/>
                        </a:moveTo>
                        <a:cubicBezTo>
                          <a:pt x="767842" y="558205"/>
                          <a:pt x="752325" y="553388"/>
                          <a:pt x="735942" y="555512"/>
                        </a:cubicBezTo>
                        <a:cubicBezTo>
                          <a:pt x="725378" y="550874"/>
                          <a:pt x="695776" y="563411"/>
                          <a:pt x="699655" y="546147"/>
                        </a:cubicBezTo>
                        <a:cubicBezTo>
                          <a:pt x="702758" y="531037"/>
                          <a:pt x="697119" y="516585"/>
                          <a:pt x="706071" y="503180"/>
                        </a:cubicBezTo>
                        <a:cubicBezTo>
                          <a:pt x="684227" y="502372"/>
                          <a:pt x="666889" y="480590"/>
                          <a:pt x="644180" y="488130"/>
                        </a:cubicBezTo>
                        <a:cubicBezTo>
                          <a:pt x="616070" y="467873"/>
                          <a:pt x="581932" y="458957"/>
                          <a:pt x="554120" y="438312"/>
                        </a:cubicBezTo>
                        <a:cubicBezTo>
                          <a:pt x="538812" y="442291"/>
                          <a:pt x="523145" y="429575"/>
                          <a:pt x="511268" y="421107"/>
                        </a:cubicBezTo>
                        <a:cubicBezTo>
                          <a:pt x="495870" y="401838"/>
                          <a:pt x="468207" y="399055"/>
                          <a:pt x="450512" y="381851"/>
                        </a:cubicBezTo>
                        <a:cubicBezTo>
                          <a:pt x="436904" y="373174"/>
                          <a:pt x="424072" y="366112"/>
                          <a:pt x="423416" y="349117"/>
                        </a:cubicBezTo>
                        <a:cubicBezTo>
                          <a:pt x="416194" y="336850"/>
                          <a:pt x="400110" y="328322"/>
                          <a:pt x="398588" y="312015"/>
                        </a:cubicBezTo>
                        <a:cubicBezTo>
                          <a:pt x="398349" y="292417"/>
                          <a:pt x="380504" y="287301"/>
                          <a:pt x="364479" y="284279"/>
                        </a:cubicBezTo>
                        <a:cubicBezTo>
                          <a:pt x="348455" y="298042"/>
                          <a:pt x="326790" y="281257"/>
                          <a:pt x="308080" y="289275"/>
                        </a:cubicBezTo>
                        <a:cubicBezTo>
                          <a:pt x="297516" y="289754"/>
                          <a:pt x="268540" y="282035"/>
                          <a:pt x="273703" y="269947"/>
                        </a:cubicBezTo>
                        <a:cubicBezTo>
                          <a:pt x="273076" y="258577"/>
                          <a:pt x="283311" y="244813"/>
                          <a:pt x="266212" y="238949"/>
                        </a:cubicBezTo>
                        <a:cubicBezTo>
                          <a:pt x="270838" y="216358"/>
                          <a:pt x="243981" y="216717"/>
                          <a:pt x="228702" y="214593"/>
                        </a:cubicBezTo>
                        <a:cubicBezTo>
                          <a:pt x="216050" y="206963"/>
                          <a:pt x="202949" y="201876"/>
                          <a:pt x="188357" y="193618"/>
                        </a:cubicBezTo>
                        <a:cubicBezTo>
                          <a:pt x="177883" y="185869"/>
                          <a:pt x="154308" y="191374"/>
                          <a:pt x="150817" y="197538"/>
                        </a:cubicBezTo>
                        <a:cubicBezTo>
                          <a:pt x="171079" y="219709"/>
                          <a:pt x="153712" y="208549"/>
                          <a:pt x="136284" y="205976"/>
                        </a:cubicBezTo>
                        <a:cubicBezTo>
                          <a:pt x="128138" y="217884"/>
                          <a:pt x="117454" y="228147"/>
                          <a:pt x="101131" y="223868"/>
                        </a:cubicBezTo>
                        <a:cubicBezTo>
                          <a:pt x="88688" y="227549"/>
                          <a:pt x="70962" y="235657"/>
                          <a:pt x="67709" y="248912"/>
                        </a:cubicBezTo>
                        <a:cubicBezTo>
                          <a:pt x="59205" y="262616"/>
                          <a:pt x="89105" y="282902"/>
                          <a:pt x="64039" y="284249"/>
                        </a:cubicBezTo>
                        <a:cubicBezTo>
                          <a:pt x="42673" y="285176"/>
                          <a:pt x="21306" y="285027"/>
                          <a:pt x="0" y="283142"/>
                        </a:cubicBezTo>
                        <a:cubicBezTo>
                          <a:pt x="567" y="201607"/>
                          <a:pt x="1134" y="120073"/>
                          <a:pt x="1701" y="38568"/>
                        </a:cubicBezTo>
                        <a:cubicBezTo>
                          <a:pt x="57981" y="25702"/>
                          <a:pt x="114232" y="12866"/>
                          <a:pt x="170512" y="0"/>
                        </a:cubicBezTo>
                        <a:cubicBezTo>
                          <a:pt x="228583" y="31208"/>
                          <a:pt x="288295" y="59961"/>
                          <a:pt x="345351" y="92755"/>
                        </a:cubicBezTo>
                        <a:cubicBezTo>
                          <a:pt x="364002" y="108254"/>
                          <a:pt x="382653" y="123723"/>
                          <a:pt x="401304" y="139222"/>
                        </a:cubicBezTo>
                        <a:cubicBezTo>
                          <a:pt x="440127" y="134644"/>
                          <a:pt x="478771" y="125279"/>
                          <a:pt x="517893" y="131562"/>
                        </a:cubicBezTo>
                        <a:cubicBezTo>
                          <a:pt x="540065" y="132639"/>
                          <a:pt x="562923" y="138384"/>
                          <a:pt x="583185" y="126147"/>
                        </a:cubicBezTo>
                        <a:cubicBezTo>
                          <a:pt x="599717" y="114298"/>
                          <a:pt x="605566" y="142753"/>
                          <a:pt x="620218" y="145715"/>
                        </a:cubicBezTo>
                        <a:cubicBezTo>
                          <a:pt x="638391" y="148079"/>
                          <a:pt x="642390" y="168305"/>
                          <a:pt x="652745" y="180573"/>
                        </a:cubicBezTo>
                        <a:cubicBezTo>
                          <a:pt x="673276" y="164415"/>
                          <a:pt x="674797" y="177491"/>
                          <a:pt x="671664" y="197747"/>
                        </a:cubicBezTo>
                        <a:cubicBezTo>
                          <a:pt x="668889" y="208609"/>
                          <a:pt x="658832" y="233473"/>
                          <a:pt x="672171" y="237033"/>
                        </a:cubicBezTo>
                        <a:cubicBezTo>
                          <a:pt x="691658" y="232665"/>
                          <a:pt x="702639" y="239517"/>
                          <a:pt x="703117" y="260103"/>
                        </a:cubicBezTo>
                        <a:cubicBezTo>
                          <a:pt x="709951" y="272969"/>
                          <a:pt x="706728" y="298312"/>
                          <a:pt x="726960" y="295080"/>
                        </a:cubicBezTo>
                        <a:cubicBezTo>
                          <a:pt x="748505" y="296816"/>
                          <a:pt x="771184" y="288857"/>
                          <a:pt x="791954" y="293105"/>
                        </a:cubicBezTo>
                        <a:cubicBezTo>
                          <a:pt x="812216" y="298042"/>
                          <a:pt x="795594" y="320333"/>
                          <a:pt x="813350" y="326108"/>
                        </a:cubicBezTo>
                        <a:cubicBezTo>
                          <a:pt x="829583" y="334965"/>
                          <a:pt x="844653" y="324403"/>
                          <a:pt x="836775" y="308634"/>
                        </a:cubicBezTo>
                        <a:cubicBezTo>
                          <a:pt x="846533" y="295409"/>
                          <a:pt x="866616" y="295679"/>
                          <a:pt x="869541" y="277457"/>
                        </a:cubicBezTo>
                        <a:cubicBezTo>
                          <a:pt x="887982" y="263304"/>
                          <a:pt x="913049" y="261718"/>
                          <a:pt x="932595" y="251396"/>
                        </a:cubicBezTo>
                        <a:cubicBezTo>
                          <a:pt x="943756" y="244035"/>
                          <a:pt x="954827" y="223479"/>
                          <a:pt x="969867" y="234221"/>
                        </a:cubicBezTo>
                        <a:cubicBezTo>
                          <a:pt x="978073" y="222821"/>
                          <a:pt x="995799" y="215431"/>
                          <a:pt x="1008093" y="222133"/>
                        </a:cubicBezTo>
                        <a:cubicBezTo>
                          <a:pt x="1022864" y="231319"/>
                          <a:pt x="983952" y="231319"/>
                          <a:pt x="983564" y="243197"/>
                        </a:cubicBezTo>
                        <a:cubicBezTo>
                          <a:pt x="967002" y="244394"/>
                          <a:pt x="956319" y="259414"/>
                          <a:pt x="941875" y="265967"/>
                        </a:cubicBezTo>
                        <a:cubicBezTo>
                          <a:pt x="946143" y="274764"/>
                          <a:pt x="968703" y="275841"/>
                          <a:pt x="976641" y="275033"/>
                        </a:cubicBezTo>
                        <a:cubicBezTo>
                          <a:pt x="982489" y="291011"/>
                          <a:pt x="999111" y="296965"/>
                          <a:pt x="1014807" y="293913"/>
                        </a:cubicBezTo>
                        <a:cubicBezTo>
                          <a:pt x="1025550" y="289874"/>
                          <a:pt x="1033488" y="283441"/>
                          <a:pt x="1038501" y="270425"/>
                        </a:cubicBezTo>
                        <a:cubicBezTo>
                          <a:pt x="1054287" y="274794"/>
                          <a:pt x="1053451" y="299688"/>
                          <a:pt x="1072908" y="291699"/>
                        </a:cubicBezTo>
                        <a:cubicBezTo>
                          <a:pt x="1074699" y="307617"/>
                          <a:pt x="1097378" y="301782"/>
                          <a:pt x="1108150" y="312285"/>
                        </a:cubicBezTo>
                        <a:cubicBezTo>
                          <a:pt x="1122027" y="312584"/>
                          <a:pt x="1150704" y="316414"/>
                          <a:pt x="1122832" y="324702"/>
                        </a:cubicBezTo>
                        <a:cubicBezTo>
                          <a:pt x="1116178" y="340201"/>
                          <a:pt x="1088962" y="326377"/>
                          <a:pt x="1089798" y="336491"/>
                        </a:cubicBezTo>
                        <a:cubicBezTo>
                          <a:pt x="1084337" y="342654"/>
                          <a:pt x="1064403" y="344599"/>
                          <a:pt x="1055690" y="354563"/>
                        </a:cubicBezTo>
                        <a:cubicBezTo>
                          <a:pt x="1043216" y="364766"/>
                          <a:pt x="1032563" y="354922"/>
                          <a:pt x="1018000" y="351152"/>
                        </a:cubicBezTo>
                        <a:cubicBezTo>
                          <a:pt x="1001677" y="353635"/>
                          <a:pt x="991382" y="354054"/>
                          <a:pt x="975089" y="355281"/>
                        </a:cubicBezTo>
                        <a:cubicBezTo>
                          <a:pt x="963242" y="349686"/>
                          <a:pt x="945307" y="339064"/>
                          <a:pt x="967509" y="330716"/>
                        </a:cubicBezTo>
                        <a:cubicBezTo>
                          <a:pt x="987443" y="321321"/>
                          <a:pt x="971030" y="309562"/>
                          <a:pt x="959661" y="301034"/>
                        </a:cubicBezTo>
                        <a:cubicBezTo>
                          <a:pt x="949694" y="309352"/>
                          <a:pt x="935997" y="321859"/>
                          <a:pt x="920062" y="322877"/>
                        </a:cubicBezTo>
                        <a:cubicBezTo>
                          <a:pt x="908931" y="337927"/>
                          <a:pt x="895861" y="306510"/>
                          <a:pt x="886729" y="319675"/>
                        </a:cubicBezTo>
                        <a:cubicBezTo>
                          <a:pt x="874047" y="329938"/>
                          <a:pt x="891265" y="347711"/>
                          <a:pt x="879060" y="355999"/>
                        </a:cubicBezTo>
                        <a:cubicBezTo>
                          <a:pt x="867034" y="351391"/>
                          <a:pt x="841878" y="357196"/>
                          <a:pt x="838088" y="360517"/>
                        </a:cubicBezTo>
                        <a:cubicBezTo>
                          <a:pt x="853904" y="365185"/>
                          <a:pt x="870227" y="359889"/>
                          <a:pt x="849547" y="371378"/>
                        </a:cubicBezTo>
                        <a:cubicBezTo>
                          <a:pt x="842445" y="379876"/>
                          <a:pt x="834746" y="390977"/>
                          <a:pt x="825436" y="401659"/>
                        </a:cubicBezTo>
                        <a:cubicBezTo>
                          <a:pt x="807770" y="401569"/>
                          <a:pt x="789179" y="396392"/>
                          <a:pt x="772497" y="396452"/>
                        </a:cubicBezTo>
                        <a:cubicBezTo>
                          <a:pt x="756413" y="400132"/>
                          <a:pt x="751728" y="423172"/>
                          <a:pt x="769125" y="428647"/>
                        </a:cubicBezTo>
                        <a:cubicBezTo>
                          <a:pt x="777421" y="443518"/>
                          <a:pt x="805651" y="429126"/>
                          <a:pt x="805382" y="446271"/>
                        </a:cubicBezTo>
                        <a:cubicBezTo>
                          <a:pt x="797475" y="460962"/>
                          <a:pt x="803413" y="480680"/>
                          <a:pt x="819825" y="486305"/>
                        </a:cubicBezTo>
                        <a:cubicBezTo>
                          <a:pt x="831642" y="503539"/>
                          <a:pt x="801085" y="505873"/>
                          <a:pt x="798668" y="520983"/>
                        </a:cubicBezTo>
                        <a:cubicBezTo>
                          <a:pt x="785508" y="532383"/>
                          <a:pt x="785717" y="543962"/>
                          <a:pt x="781748" y="559043"/>
                        </a:cubicBezTo>
                        <a:cubicBezTo>
                          <a:pt x="779331" y="564069"/>
                          <a:pt x="777302" y="569994"/>
                          <a:pt x="774646" y="57451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8" name="Serbest Form 747">
                    <a:extLst>
                      <a:ext uri="{FF2B5EF4-FFF2-40B4-BE49-F238E27FC236}">
                        <a16:creationId xmlns:a16="http://schemas.microsoft.com/office/drawing/2014/main" id="{79496EED-12BF-855C-3317-584B53DF0ECA}"/>
                      </a:ext>
                    </a:extLst>
                  </p:cNvPr>
                  <p:cNvSpPr/>
                  <p:nvPr/>
                </p:nvSpPr>
                <p:spPr>
                  <a:xfrm>
                    <a:off x="9081653" y="4078318"/>
                    <a:ext cx="383767" cy="236726"/>
                  </a:xfrm>
                  <a:custGeom>
                    <a:avLst/>
                    <a:gdLst>
                      <a:gd name="connsiteX0" fmla="*/ 275494 w 383767"/>
                      <a:gd name="connsiteY0" fmla="*/ 236726 h 236726"/>
                      <a:gd name="connsiteX1" fmla="*/ 235924 w 383767"/>
                      <a:gd name="connsiteY1" fmla="*/ 215392 h 236726"/>
                      <a:gd name="connsiteX2" fmla="*/ 237297 w 383767"/>
                      <a:gd name="connsiteY2" fmla="*/ 190229 h 236726"/>
                      <a:gd name="connsiteX3" fmla="*/ 244220 w 383767"/>
                      <a:gd name="connsiteY3" fmla="*/ 171289 h 236726"/>
                      <a:gd name="connsiteX4" fmla="*/ 215543 w 383767"/>
                      <a:gd name="connsiteY4" fmla="*/ 146036 h 236726"/>
                      <a:gd name="connsiteX5" fmla="*/ 171020 w 383767"/>
                      <a:gd name="connsiteY5" fmla="*/ 162941 h 236726"/>
                      <a:gd name="connsiteX6" fmla="*/ 133718 w 383767"/>
                      <a:gd name="connsiteY6" fmla="*/ 186160 h 236726"/>
                      <a:gd name="connsiteX7" fmla="*/ 134643 w 383767"/>
                      <a:gd name="connsiteY7" fmla="*/ 174820 h 236726"/>
                      <a:gd name="connsiteX8" fmla="*/ 118589 w 383767"/>
                      <a:gd name="connsiteY8" fmla="*/ 151332 h 236726"/>
                      <a:gd name="connsiteX9" fmla="*/ 81049 w 383767"/>
                      <a:gd name="connsiteY9" fmla="*/ 129609 h 236726"/>
                      <a:gd name="connsiteX10" fmla="*/ 92329 w 383767"/>
                      <a:gd name="connsiteY10" fmla="*/ 110160 h 236726"/>
                      <a:gd name="connsiteX11" fmla="*/ 55684 w 383767"/>
                      <a:gd name="connsiteY11" fmla="*/ 82962 h 236726"/>
                      <a:gd name="connsiteX12" fmla="*/ 51327 w 383767"/>
                      <a:gd name="connsiteY12" fmla="*/ 56871 h 236726"/>
                      <a:gd name="connsiteX13" fmla="*/ 35422 w 383767"/>
                      <a:gd name="connsiteY13" fmla="*/ 34520 h 236726"/>
                      <a:gd name="connsiteX14" fmla="*/ 80303 w 383767"/>
                      <a:gd name="connsiteY14" fmla="*/ 41193 h 236726"/>
                      <a:gd name="connsiteX15" fmla="*/ 121991 w 383767"/>
                      <a:gd name="connsiteY15" fmla="*/ 51366 h 236726"/>
                      <a:gd name="connsiteX16" fmla="*/ 128616 w 383767"/>
                      <a:gd name="connsiteY16" fmla="*/ 30601 h 236726"/>
                      <a:gd name="connsiteX17" fmla="*/ 119186 w 383767"/>
                      <a:gd name="connsiteY17" fmla="*/ 3522 h 236726"/>
                      <a:gd name="connsiteX18" fmla="*/ 153324 w 383767"/>
                      <a:gd name="connsiteY18" fmla="*/ 10673 h 236726"/>
                      <a:gd name="connsiteX19" fmla="*/ 180330 w 383767"/>
                      <a:gd name="connsiteY19" fmla="*/ 38111 h 236726"/>
                      <a:gd name="connsiteX20" fmla="*/ 226793 w 383767"/>
                      <a:gd name="connsiteY20" fmla="*/ 35029 h 236726"/>
                      <a:gd name="connsiteX21" fmla="*/ 264661 w 383767"/>
                      <a:gd name="connsiteY21" fmla="*/ 4629 h 236726"/>
                      <a:gd name="connsiteX22" fmla="*/ 294831 w 383767"/>
                      <a:gd name="connsiteY22" fmla="*/ 29194 h 236726"/>
                      <a:gd name="connsiteX23" fmla="*/ 318823 w 383767"/>
                      <a:gd name="connsiteY23" fmla="*/ 68780 h 236726"/>
                      <a:gd name="connsiteX24" fmla="*/ 357438 w 383767"/>
                      <a:gd name="connsiteY24" fmla="*/ 84817 h 236726"/>
                      <a:gd name="connsiteX25" fmla="*/ 379520 w 383767"/>
                      <a:gd name="connsiteY25" fmla="*/ 105014 h 236726"/>
                      <a:gd name="connsiteX26" fmla="*/ 338309 w 383767"/>
                      <a:gd name="connsiteY26" fmla="*/ 107198 h 236726"/>
                      <a:gd name="connsiteX27" fmla="*/ 318584 w 383767"/>
                      <a:gd name="connsiteY27" fmla="*/ 142714 h 236726"/>
                      <a:gd name="connsiteX28" fmla="*/ 309692 w 383767"/>
                      <a:gd name="connsiteY28" fmla="*/ 172037 h 236726"/>
                      <a:gd name="connsiteX29" fmla="*/ 289519 w 383767"/>
                      <a:gd name="connsiteY29" fmla="*/ 183886 h 236726"/>
                      <a:gd name="connsiteX30" fmla="*/ 281491 w 383767"/>
                      <a:gd name="connsiteY30" fmla="*/ 221915 h 236726"/>
                      <a:gd name="connsiteX31" fmla="*/ 275494 w 383767"/>
                      <a:gd name="connsiteY31" fmla="*/ 236726 h 236726"/>
                      <a:gd name="connsiteX32" fmla="*/ 0 w 383767"/>
                      <a:gd name="connsiteY32" fmla="*/ 140470 h 236726"/>
                      <a:gd name="connsiteX33" fmla="*/ 40196 w 383767"/>
                      <a:gd name="connsiteY33" fmla="*/ 145826 h 236726"/>
                      <a:gd name="connsiteX34" fmla="*/ 79736 w 383767"/>
                      <a:gd name="connsiteY34" fmla="*/ 153636 h 236726"/>
                      <a:gd name="connsiteX35" fmla="*/ 95820 w 383767"/>
                      <a:gd name="connsiteY35" fmla="*/ 182120 h 236726"/>
                      <a:gd name="connsiteX36" fmla="*/ 86868 w 383767"/>
                      <a:gd name="connsiteY36" fmla="*/ 199804 h 236726"/>
                      <a:gd name="connsiteX37" fmla="*/ 40226 w 383767"/>
                      <a:gd name="connsiteY37" fmla="*/ 176974 h 236726"/>
                      <a:gd name="connsiteX38" fmla="*/ 0 w 383767"/>
                      <a:gd name="connsiteY38" fmla="*/ 140470 h 236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383767" h="236726">
                        <a:moveTo>
                          <a:pt x="275494" y="236726"/>
                        </a:moveTo>
                        <a:cubicBezTo>
                          <a:pt x="262035" y="226792"/>
                          <a:pt x="243474" y="232178"/>
                          <a:pt x="235924" y="215392"/>
                        </a:cubicBezTo>
                        <a:cubicBezTo>
                          <a:pt x="214140" y="212311"/>
                          <a:pt x="221839" y="195435"/>
                          <a:pt x="237297" y="190229"/>
                        </a:cubicBezTo>
                        <a:cubicBezTo>
                          <a:pt x="229777" y="181312"/>
                          <a:pt x="218228" y="171977"/>
                          <a:pt x="244220" y="171289"/>
                        </a:cubicBezTo>
                        <a:cubicBezTo>
                          <a:pt x="250547" y="157974"/>
                          <a:pt x="222525" y="156299"/>
                          <a:pt x="215543" y="146036"/>
                        </a:cubicBezTo>
                        <a:cubicBezTo>
                          <a:pt x="201099" y="143283"/>
                          <a:pt x="186000" y="158812"/>
                          <a:pt x="171020" y="162941"/>
                        </a:cubicBezTo>
                        <a:cubicBezTo>
                          <a:pt x="159591" y="172905"/>
                          <a:pt x="149146" y="182689"/>
                          <a:pt x="133718" y="186160"/>
                        </a:cubicBezTo>
                        <a:cubicBezTo>
                          <a:pt x="128884" y="199385"/>
                          <a:pt x="116261" y="170720"/>
                          <a:pt x="134643" y="174820"/>
                        </a:cubicBezTo>
                        <a:cubicBezTo>
                          <a:pt x="108085" y="167609"/>
                          <a:pt x="140880" y="151421"/>
                          <a:pt x="118589" y="151332"/>
                        </a:cubicBezTo>
                        <a:cubicBezTo>
                          <a:pt x="103310" y="149566"/>
                          <a:pt x="89852" y="141338"/>
                          <a:pt x="81049" y="129609"/>
                        </a:cubicBezTo>
                        <a:cubicBezTo>
                          <a:pt x="55206" y="117431"/>
                          <a:pt x="98595" y="129998"/>
                          <a:pt x="92329" y="110160"/>
                        </a:cubicBezTo>
                        <a:cubicBezTo>
                          <a:pt x="81467" y="103907"/>
                          <a:pt x="63562" y="96457"/>
                          <a:pt x="55684" y="82962"/>
                        </a:cubicBezTo>
                        <a:cubicBezTo>
                          <a:pt x="62488" y="71293"/>
                          <a:pt x="76006" y="61030"/>
                          <a:pt x="51327" y="56871"/>
                        </a:cubicBezTo>
                        <a:cubicBezTo>
                          <a:pt x="38764" y="54777"/>
                          <a:pt x="32199" y="44095"/>
                          <a:pt x="35422" y="34520"/>
                        </a:cubicBezTo>
                        <a:cubicBezTo>
                          <a:pt x="47865" y="23180"/>
                          <a:pt x="70873" y="27220"/>
                          <a:pt x="80303" y="41193"/>
                        </a:cubicBezTo>
                        <a:cubicBezTo>
                          <a:pt x="93642" y="49930"/>
                          <a:pt x="110144" y="40714"/>
                          <a:pt x="121991" y="51366"/>
                        </a:cubicBezTo>
                        <a:cubicBezTo>
                          <a:pt x="138702" y="62975"/>
                          <a:pt x="152130" y="29524"/>
                          <a:pt x="128616" y="30601"/>
                        </a:cubicBezTo>
                        <a:cubicBezTo>
                          <a:pt x="116500" y="29344"/>
                          <a:pt x="102743" y="9327"/>
                          <a:pt x="119186" y="3522"/>
                        </a:cubicBezTo>
                        <a:cubicBezTo>
                          <a:pt x="131450" y="-4137"/>
                          <a:pt x="141507" y="1817"/>
                          <a:pt x="153324" y="10673"/>
                        </a:cubicBezTo>
                        <a:cubicBezTo>
                          <a:pt x="165827" y="17196"/>
                          <a:pt x="178271" y="26172"/>
                          <a:pt x="180330" y="38111"/>
                        </a:cubicBezTo>
                        <a:cubicBezTo>
                          <a:pt x="195878" y="38081"/>
                          <a:pt x="216886" y="53939"/>
                          <a:pt x="226793" y="35029"/>
                        </a:cubicBezTo>
                        <a:cubicBezTo>
                          <a:pt x="236521" y="21235"/>
                          <a:pt x="258723" y="22642"/>
                          <a:pt x="264661" y="4629"/>
                        </a:cubicBezTo>
                        <a:cubicBezTo>
                          <a:pt x="277015" y="1248"/>
                          <a:pt x="283402" y="23898"/>
                          <a:pt x="294831" y="29194"/>
                        </a:cubicBezTo>
                        <a:cubicBezTo>
                          <a:pt x="308886" y="39038"/>
                          <a:pt x="302112" y="60522"/>
                          <a:pt x="318823" y="68780"/>
                        </a:cubicBezTo>
                        <a:cubicBezTo>
                          <a:pt x="329208" y="78833"/>
                          <a:pt x="339652" y="89455"/>
                          <a:pt x="357438" y="84817"/>
                        </a:cubicBezTo>
                        <a:cubicBezTo>
                          <a:pt x="368120" y="82274"/>
                          <a:pt x="393873" y="105224"/>
                          <a:pt x="379520" y="105014"/>
                        </a:cubicBezTo>
                        <a:cubicBezTo>
                          <a:pt x="366002" y="98701"/>
                          <a:pt x="350723" y="101154"/>
                          <a:pt x="338309" y="107198"/>
                        </a:cubicBezTo>
                        <a:cubicBezTo>
                          <a:pt x="317182" y="106959"/>
                          <a:pt x="327507" y="131075"/>
                          <a:pt x="318584" y="142714"/>
                        </a:cubicBezTo>
                        <a:cubicBezTo>
                          <a:pt x="305961" y="156089"/>
                          <a:pt x="331207" y="172935"/>
                          <a:pt x="309692" y="172037"/>
                        </a:cubicBezTo>
                        <a:cubicBezTo>
                          <a:pt x="309393" y="202556"/>
                          <a:pt x="298650" y="173593"/>
                          <a:pt x="289519" y="183886"/>
                        </a:cubicBezTo>
                        <a:cubicBezTo>
                          <a:pt x="288832" y="198667"/>
                          <a:pt x="285670" y="206536"/>
                          <a:pt x="281491" y="221915"/>
                        </a:cubicBezTo>
                        <a:cubicBezTo>
                          <a:pt x="279492" y="226822"/>
                          <a:pt x="277523" y="232178"/>
                          <a:pt x="275494" y="236726"/>
                        </a:cubicBezTo>
                        <a:close/>
                        <a:moveTo>
                          <a:pt x="0" y="140470"/>
                        </a:moveTo>
                        <a:cubicBezTo>
                          <a:pt x="13757" y="147472"/>
                          <a:pt x="31095" y="132362"/>
                          <a:pt x="40196" y="145826"/>
                        </a:cubicBezTo>
                        <a:cubicBezTo>
                          <a:pt x="47627" y="161295"/>
                          <a:pt x="66546" y="153935"/>
                          <a:pt x="79736" y="153636"/>
                        </a:cubicBezTo>
                        <a:cubicBezTo>
                          <a:pt x="79139" y="162492"/>
                          <a:pt x="96835" y="169494"/>
                          <a:pt x="95820" y="182120"/>
                        </a:cubicBezTo>
                        <a:cubicBezTo>
                          <a:pt x="107966" y="201868"/>
                          <a:pt x="109219" y="201868"/>
                          <a:pt x="86868" y="199804"/>
                        </a:cubicBezTo>
                        <a:cubicBezTo>
                          <a:pt x="68635" y="200761"/>
                          <a:pt x="48791" y="194388"/>
                          <a:pt x="40226" y="176974"/>
                        </a:cubicBezTo>
                        <a:cubicBezTo>
                          <a:pt x="17726" y="173862"/>
                          <a:pt x="16681" y="151332"/>
                          <a:pt x="0" y="14047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49" name="Serbest Form 748">
                    <a:extLst>
                      <a:ext uri="{FF2B5EF4-FFF2-40B4-BE49-F238E27FC236}">
                        <a16:creationId xmlns:a16="http://schemas.microsoft.com/office/drawing/2014/main" id="{0E6FAA93-80EE-3B54-FE74-4A5D94A61612}"/>
                      </a:ext>
                    </a:extLst>
                  </p:cNvPr>
                  <p:cNvSpPr/>
                  <p:nvPr/>
                </p:nvSpPr>
                <p:spPr>
                  <a:xfrm>
                    <a:off x="9608750" y="4021037"/>
                    <a:ext cx="936581" cy="497290"/>
                  </a:xfrm>
                  <a:custGeom>
                    <a:avLst/>
                    <a:gdLst>
                      <a:gd name="connsiteX0" fmla="*/ 570490 w 936581"/>
                      <a:gd name="connsiteY0" fmla="*/ 475388 h 497290"/>
                      <a:gd name="connsiteX1" fmla="*/ 560493 w 936581"/>
                      <a:gd name="connsiteY1" fmla="*/ 409562 h 497290"/>
                      <a:gd name="connsiteX2" fmla="*/ 514687 w 936581"/>
                      <a:gd name="connsiteY2" fmla="*/ 407228 h 497290"/>
                      <a:gd name="connsiteX3" fmla="*/ 418718 w 936581"/>
                      <a:gd name="connsiteY3" fmla="*/ 340594 h 497290"/>
                      <a:gd name="connsiteX4" fmla="*/ 338624 w 936581"/>
                      <a:gd name="connsiteY4" fmla="*/ 322642 h 497290"/>
                      <a:gd name="connsiteX5" fmla="*/ 297593 w 936581"/>
                      <a:gd name="connsiteY5" fmla="*/ 301248 h 497290"/>
                      <a:gd name="connsiteX6" fmla="*/ 237254 w 936581"/>
                      <a:gd name="connsiteY6" fmla="*/ 308429 h 497290"/>
                      <a:gd name="connsiteX7" fmla="*/ 160443 w 936581"/>
                      <a:gd name="connsiteY7" fmla="*/ 322402 h 497290"/>
                      <a:gd name="connsiteX8" fmla="*/ 100462 w 936581"/>
                      <a:gd name="connsiteY8" fmla="*/ 358308 h 497290"/>
                      <a:gd name="connsiteX9" fmla="*/ 84975 w 936581"/>
                      <a:gd name="connsiteY9" fmla="*/ 318453 h 497290"/>
                      <a:gd name="connsiteX10" fmla="*/ 88735 w 936581"/>
                      <a:gd name="connsiteY10" fmla="*/ 274230 h 497290"/>
                      <a:gd name="connsiteX11" fmla="*/ 79335 w 936581"/>
                      <a:gd name="connsiteY11" fmla="*/ 240658 h 497290"/>
                      <a:gd name="connsiteX12" fmla="*/ 45584 w 936581"/>
                      <a:gd name="connsiteY12" fmla="*/ 224411 h 497290"/>
                      <a:gd name="connsiteX13" fmla="*/ 61400 w 936581"/>
                      <a:gd name="connsiteY13" fmla="*/ 212383 h 497290"/>
                      <a:gd name="connsiteX14" fmla="*/ 60505 w 936581"/>
                      <a:gd name="connsiteY14" fmla="*/ 199637 h 497290"/>
                      <a:gd name="connsiteX15" fmla="*/ 49374 w 936581"/>
                      <a:gd name="connsiteY15" fmla="*/ 184377 h 497290"/>
                      <a:gd name="connsiteX16" fmla="*/ 15982 w 936581"/>
                      <a:gd name="connsiteY16" fmla="*/ 171541 h 497290"/>
                      <a:gd name="connsiteX17" fmla="*/ 22965 w 936581"/>
                      <a:gd name="connsiteY17" fmla="*/ 129502 h 497290"/>
                      <a:gd name="connsiteX18" fmla="*/ 44958 w 936581"/>
                      <a:gd name="connsiteY18" fmla="*/ 130370 h 497290"/>
                      <a:gd name="connsiteX19" fmla="*/ 76530 w 936581"/>
                      <a:gd name="connsiteY19" fmla="*/ 126510 h 497290"/>
                      <a:gd name="connsiteX20" fmla="*/ 108997 w 936581"/>
                      <a:gd name="connsiteY20" fmla="*/ 134409 h 497290"/>
                      <a:gd name="connsiteX21" fmla="*/ 124872 w 936581"/>
                      <a:gd name="connsiteY21" fmla="*/ 125224 h 497290"/>
                      <a:gd name="connsiteX22" fmla="*/ 139166 w 936581"/>
                      <a:gd name="connsiteY22" fmla="*/ 104608 h 497290"/>
                      <a:gd name="connsiteX23" fmla="*/ 101596 w 936581"/>
                      <a:gd name="connsiteY23" fmla="*/ 77978 h 497290"/>
                      <a:gd name="connsiteX24" fmla="*/ 87929 w 936581"/>
                      <a:gd name="connsiteY24" fmla="*/ 41535 h 497290"/>
                      <a:gd name="connsiteX25" fmla="*/ 29619 w 936581"/>
                      <a:gd name="connsiteY25" fmla="*/ 46891 h 497290"/>
                      <a:gd name="connsiteX26" fmla="*/ 21085 w 936581"/>
                      <a:gd name="connsiteY26" fmla="*/ 88511 h 497290"/>
                      <a:gd name="connsiteX27" fmla="*/ 7686 w 936581"/>
                      <a:gd name="connsiteY27" fmla="*/ 82556 h 497290"/>
                      <a:gd name="connsiteX28" fmla="*/ 11834 w 936581"/>
                      <a:gd name="connsiteY28" fmla="*/ 51409 h 497290"/>
                      <a:gd name="connsiteX29" fmla="*/ 107117 w 936581"/>
                      <a:gd name="connsiteY29" fmla="*/ 24031 h 497290"/>
                      <a:gd name="connsiteX30" fmla="*/ 162323 w 936581"/>
                      <a:gd name="connsiteY30" fmla="*/ 56316 h 497290"/>
                      <a:gd name="connsiteX31" fmla="*/ 203802 w 936581"/>
                      <a:gd name="connsiteY31" fmla="*/ 97666 h 497290"/>
                      <a:gd name="connsiteX32" fmla="*/ 254442 w 936581"/>
                      <a:gd name="connsiteY32" fmla="*/ 95332 h 497290"/>
                      <a:gd name="connsiteX33" fmla="*/ 302636 w 936581"/>
                      <a:gd name="connsiteY33" fmla="*/ 94794 h 497290"/>
                      <a:gd name="connsiteX34" fmla="*/ 300935 w 936581"/>
                      <a:gd name="connsiteY34" fmla="*/ 52695 h 497290"/>
                      <a:gd name="connsiteX35" fmla="*/ 347636 w 936581"/>
                      <a:gd name="connsiteY35" fmla="*/ 34623 h 497290"/>
                      <a:gd name="connsiteX36" fmla="*/ 382043 w 936581"/>
                      <a:gd name="connsiteY36" fmla="*/ 20141 h 497290"/>
                      <a:gd name="connsiteX37" fmla="*/ 392338 w 936581"/>
                      <a:gd name="connsiteY37" fmla="*/ 2847 h 497290"/>
                      <a:gd name="connsiteX38" fmla="*/ 445217 w 936581"/>
                      <a:gd name="connsiteY38" fmla="*/ 14905 h 497290"/>
                      <a:gd name="connsiteX39" fmla="*/ 496245 w 936581"/>
                      <a:gd name="connsiteY39" fmla="*/ 39171 h 497290"/>
                      <a:gd name="connsiteX40" fmla="*/ 506809 w 936581"/>
                      <a:gd name="connsiteY40" fmla="*/ 72533 h 497290"/>
                      <a:gd name="connsiteX41" fmla="*/ 526832 w 936581"/>
                      <a:gd name="connsiteY41" fmla="*/ 99043 h 497290"/>
                      <a:gd name="connsiteX42" fmla="*/ 575056 w 936581"/>
                      <a:gd name="connsiteY42" fmla="*/ 101257 h 497290"/>
                      <a:gd name="connsiteX43" fmla="*/ 619758 w 936581"/>
                      <a:gd name="connsiteY43" fmla="*/ 102065 h 497290"/>
                      <a:gd name="connsiteX44" fmla="*/ 645242 w 936581"/>
                      <a:gd name="connsiteY44" fmla="*/ 149848 h 497290"/>
                      <a:gd name="connsiteX45" fmla="*/ 670070 w 936581"/>
                      <a:gd name="connsiteY45" fmla="*/ 184826 h 497290"/>
                      <a:gd name="connsiteX46" fmla="*/ 735720 w 936581"/>
                      <a:gd name="connsiteY46" fmla="*/ 224711 h 497290"/>
                      <a:gd name="connsiteX47" fmla="*/ 777856 w 936581"/>
                      <a:gd name="connsiteY47" fmla="*/ 250383 h 497290"/>
                      <a:gd name="connsiteX48" fmla="*/ 822678 w 936581"/>
                      <a:gd name="connsiteY48" fmla="*/ 270729 h 497290"/>
                      <a:gd name="connsiteX49" fmla="*/ 877316 w 936581"/>
                      <a:gd name="connsiteY49" fmla="*/ 298466 h 497290"/>
                      <a:gd name="connsiteX50" fmla="*/ 936581 w 936581"/>
                      <a:gd name="connsiteY50" fmla="*/ 313875 h 497290"/>
                      <a:gd name="connsiteX51" fmla="*/ 929897 w 936581"/>
                      <a:gd name="connsiteY51" fmla="*/ 358846 h 497290"/>
                      <a:gd name="connsiteX52" fmla="*/ 887313 w 936581"/>
                      <a:gd name="connsiteY52" fmla="*/ 357679 h 497290"/>
                      <a:gd name="connsiteX53" fmla="*/ 848460 w 936581"/>
                      <a:gd name="connsiteY53" fmla="*/ 362736 h 497290"/>
                      <a:gd name="connsiteX54" fmla="*/ 803072 w 936581"/>
                      <a:gd name="connsiteY54" fmla="*/ 383142 h 497290"/>
                      <a:gd name="connsiteX55" fmla="*/ 784928 w 936581"/>
                      <a:gd name="connsiteY55" fmla="*/ 430237 h 497290"/>
                      <a:gd name="connsiteX56" fmla="*/ 695972 w 936581"/>
                      <a:gd name="connsiteY56" fmla="*/ 461744 h 497290"/>
                      <a:gd name="connsiteX57" fmla="*/ 671472 w 936581"/>
                      <a:gd name="connsiteY57" fmla="*/ 494388 h 497290"/>
                      <a:gd name="connsiteX58" fmla="*/ 576070 w 936581"/>
                      <a:gd name="connsiteY58" fmla="*/ 478829 h 497290"/>
                      <a:gd name="connsiteX59" fmla="*/ 570490 w 936581"/>
                      <a:gd name="connsiteY59" fmla="*/ 475388 h 497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</a:cxnLst>
                    <a:rect l="l" t="t" r="r" b="b"/>
                    <a:pathLst>
                      <a:path w="936581" h="497290">
                        <a:moveTo>
                          <a:pt x="570490" y="475388"/>
                        </a:moveTo>
                        <a:cubicBezTo>
                          <a:pt x="558374" y="457376"/>
                          <a:pt x="567118" y="429789"/>
                          <a:pt x="560493" y="409562"/>
                        </a:cubicBezTo>
                        <a:cubicBezTo>
                          <a:pt x="549004" y="399987"/>
                          <a:pt x="529458" y="411298"/>
                          <a:pt x="514687" y="407228"/>
                        </a:cubicBezTo>
                        <a:cubicBezTo>
                          <a:pt x="481832" y="387690"/>
                          <a:pt x="454169" y="356841"/>
                          <a:pt x="418718" y="340594"/>
                        </a:cubicBezTo>
                        <a:cubicBezTo>
                          <a:pt x="392368" y="331768"/>
                          <a:pt x="363183" y="337513"/>
                          <a:pt x="338624" y="322642"/>
                        </a:cubicBezTo>
                        <a:cubicBezTo>
                          <a:pt x="320660" y="322193"/>
                          <a:pt x="312841" y="303851"/>
                          <a:pt x="297593" y="301248"/>
                        </a:cubicBezTo>
                        <a:cubicBezTo>
                          <a:pt x="277062" y="299992"/>
                          <a:pt x="253846" y="291584"/>
                          <a:pt x="237254" y="308429"/>
                        </a:cubicBezTo>
                        <a:cubicBezTo>
                          <a:pt x="213441" y="318513"/>
                          <a:pt x="181839" y="301996"/>
                          <a:pt x="160443" y="322402"/>
                        </a:cubicBezTo>
                        <a:cubicBezTo>
                          <a:pt x="142598" y="337273"/>
                          <a:pt x="127051" y="361180"/>
                          <a:pt x="100462" y="358308"/>
                        </a:cubicBezTo>
                        <a:cubicBezTo>
                          <a:pt x="84378" y="357500"/>
                          <a:pt x="91689" y="330661"/>
                          <a:pt x="84975" y="318453"/>
                        </a:cubicBezTo>
                        <a:cubicBezTo>
                          <a:pt x="86228" y="304570"/>
                          <a:pt x="87661" y="288741"/>
                          <a:pt x="88735" y="274230"/>
                        </a:cubicBezTo>
                        <a:cubicBezTo>
                          <a:pt x="98702" y="260616"/>
                          <a:pt x="97120" y="244967"/>
                          <a:pt x="79335" y="240658"/>
                        </a:cubicBezTo>
                        <a:cubicBezTo>
                          <a:pt x="71188" y="229348"/>
                          <a:pt x="59401" y="221629"/>
                          <a:pt x="45584" y="224411"/>
                        </a:cubicBezTo>
                        <a:cubicBezTo>
                          <a:pt x="31887" y="228870"/>
                          <a:pt x="47613" y="202420"/>
                          <a:pt x="61400" y="212383"/>
                        </a:cubicBezTo>
                        <a:cubicBezTo>
                          <a:pt x="89361" y="220103"/>
                          <a:pt x="71397" y="206369"/>
                          <a:pt x="60505" y="199637"/>
                        </a:cubicBezTo>
                        <a:cubicBezTo>
                          <a:pt x="68592" y="184407"/>
                          <a:pt x="72292" y="177705"/>
                          <a:pt x="49374" y="184377"/>
                        </a:cubicBezTo>
                        <a:cubicBezTo>
                          <a:pt x="33349" y="181236"/>
                          <a:pt x="20757" y="191259"/>
                          <a:pt x="15982" y="171541"/>
                        </a:cubicBezTo>
                        <a:cubicBezTo>
                          <a:pt x="9864" y="155653"/>
                          <a:pt x="19921" y="144493"/>
                          <a:pt x="22965" y="129502"/>
                        </a:cubicBezTo>
                        <a:cubicBezTo>
                          <a:pt x="27322" y="102065"/>
                          <a:pt x="32365" y="123428"/>
                          <a:pt x="44958" y="130370"/>
                        </a:cubicBezTo>
                        <a:cubicBezTo>
                          <a:pt x="61729" y="134679"/>
                          <a:pt x="68592" y="122291"/>
                          <a:pt x="76530" y="126510"/>
                        </a:cubicBezTo>
                        <a:cubicBezTo>
                          <a:pt x="75903" y="147784"/>
                          <a:pt x="97985" y="134828"/>
                          <a:pt x="108997" y="134409"/>
                        </a:cubicBezTo>
                        <a:cubicBezTo>
                          <a:pt x="131497" y="150028"/>
                          <a:pt x="107206" y="109485"/>
                          <a:pt x="124872" y="125224"/>
                        </a:cubicBezTo>
                        <a:cubicBezTo>
                          <a:pt x="140091" y="133781"/>
                          <a:pt x="155370" y="115769"/>
                          <a:pt x="139166" y="104608"/>
                        </a:cubicBezTo>
                        <a:cubicBezTo>
                          <a:pt x="128513" y="93597"/>
                          <a:pt x="107475" y="91323"/>
                          <a:pt x="101596" y="77978"/>
                        </a:cubicBezTo>
                        <a:cubicBezTo>
                          <a:pt x="97955" y="64723"/>
                          <a:pt x="94524" y="51109"/>
                          <a:pt x="87929" y="41535"/>
                        </a:cubicBezTo>
                        <a:cubicBezTo>
                          <a:pt x="68532" y="38991"/>
                          <a:pt x="48449" y="42163"/>
                          <a:pt x="29619" y="46891"/>
                        </a:cubicBezTo>
                        <a:cubicBezTo>
                          <a:pt x="15952" y="59427"/>
                          <a:pt x="28634" y="73520"/>
                          <a:pt x="21085" y="88511"/>
                        </a:cubicBezTo>
                        <a:cubicBezTo>
                          <a:pt x="26068" y="118252"/>
                          <a:pt x="20607" y="92400"/>
                          <a:pt x="7686" y="82556"/>
                        </a:cubicBezTo>
                        <a:cubicBezTo>
                          <a:pt x="3419" y="67656"/>
                          <a:pt x="-9263" y="62270"/>
                          <a:pt x="11834" y="51409"/>
                        </a:cubicBezTo>
                        <a:cubicBezTo>
                          <a:pt x="39556" y="31481"/>
                          <a:pt x="73814" y="26066"/>
                          <a:pt x="107117" y="24031"/>
                        </a:cubicBezTo>
                        <a:cubicBezTo>
                          <a:pt x="126215" y="33067"/>
                          <a:pt x="146627" y="42612"/>
                          <a:pt x="162323" y="56316"/>
                        </a:cubicBezTo>
                        <a:cubicBezTo>
                          <a:pt x="170827" y="73670"/>
                          <a:pt x="184793" y="92580"/>
                          <a:pt x="203802" y="97666"/>
                        </a:cubicBezTo>
                        <a:cubicBezTo>
                          <a:pt x="220722" y="94644"/>
                          <a:pt x="237105" y="92490"/>
                          <a:pt x="254442" y="95332"/>
                        </a:cubicBezTo>
                        <a:cubicBezTo>
                          <a:pt x="270497" y="96230"/>
                          <a:pt x="286581" y="94854"/>
                          <a:pt x="302636" y="94794"/>
                        </a:cubicBezTo>
                        <a:cubicBezTo>
                          <a:pt x="311051" y="81090"/>
                          <a:pt x="287447" y="67596"/>
                          <a:pt x="300935" y="52695"/>
                        </a:cubicBezTo>
                        <a:cubicBezTo>
                          <a:pt x="313558" y="40577"/>
                          <a:pt x="329642" y="31272"/>
                          <a:pt x="347636" y="34623"/>
                        </a:cubicBezTo>
                        <a:cubicBezTo>
                          <a:pt x="360916" y="31032"/>
                          <a:pt x="365272" y="6407"/>
                          <a:pt x="382043" y="20141"/>
                        </a:cubicBezTo>
                        <a:cubicBezTo>
                          <a:pt x="409616" y="34533"/>
                          <a:pt x="363064" y="-1312"/>
                          <a:pt x="392338" y="2847"/>
                        </a:cubicBezTo>
                        <a:cubicBezTo>
                          <a:pt x="411944" y="-7955"/>
                          <a:pt x="426507" y="15503"/>
                          <a:pt x="445217" y="14905"/>
                        </a:cubicBezTo>
                        <a:cubicBezTo>
                          <a:pt x="453602" y="36239"/>
                          <a:pt x="487770" y="17987"/>
                          <a:pt x="496245" y="39171"/>
                        </a:cubicBezTo>
                        <a:cubicBezTo>
                          <a:pt x="500363" y="56136"/>
                          <a:pt x="508689" y="56974"/>
                          <a:pt x="506809" y="72533"/>
                        </a:cubicBezTo>
                        <a:cubicBezTo>
                          <a:pt x="497290" y="87074"/>
                          <a:pt x="510420" y="93118"/>
                          <a:pt x="526832" y="99043"/>
                        </a:cubicBezTo>
                        <a:cubicBezTo>
                          <a:pt x="541902" y="103022"/>
                          <a:pt x="559449" y="93178"/>
                          <a:pt x="575056" y="101257"/>
                        </a:cubicBezTo>
                        <a:cubicBezTo>
                          <a:pt x="590931" y="96888"/>
                          <a:pt x="603464" y="94076"/>
                          <a:pt x="619758" y="102065"/>
                        </a:cubicBezTo>
                        <a:cubicBezTo>
                          <a:pt x="631217" y="116128"/>
                          <a:pt x="629187" y="138179"/>
                          <a:pt x="645242" y="149848"/>
                        </a:cubicBezTo>
                        <a:cubicBezTo>
                          <a:pt x="661237" y="157359"/>
                          <a:pt x="651121" y="180218"/>
                          <a:pt x="670070" y="184826"/>
                        </a:cubicBezTo>
                        <a:cubicBezTo>
                          <a:pt x="689854" y="201582"/>
                          <a:pt x="713966" y="211755"/>
                          <a:pt x="735720" y="224711"/>
                        </a:cubicBezTo>
                        <a:cubicBezTo>
                          <a:pt x="745180" y="238684"/>
                          <a:pt x="762876" y="245895"/>
                          <a:pt x="777856" y="250383"/>
                        </a:cubicBezTo>
                        <a:cubicBezTo>
                          <a:pt x="794567" y="247810"/>
                          <a:pt x="806056" y="267916"/>
                          <a:pt x="822678" y="270729"/>
                        </a:cubicBezTo>
                        <a:cubicBezTo>
                          <a:pt x="841776" y="277760"/>
                          <a:pt x="859352" y="291165"/>
                          <a:pt x="877316" y="298466"/>
                        </a:cubicBezTo>
                        <a:cubicBezTo>
                          <a:pt x="899041" y="292242"/>
                          <a:pt x="915513" y="313486"/>
                          <a:pt x="936581" y="313875"/>
                        </a:cubicBezTo>
                        <a:cubicBezTo>
                          <a:pt x="927062" y="327728"/>
                          <a:pt x="933627" y="343168"/>
                          <a:pt x="929897" y="358846"/>
                        </a:cubicBezTo>
                        <a:cubicBezTo>
                          <a:pt x="925570" y="371742"/>
                          <a:pt x="900085" y="356153"/>
                          <a:pt x="887313" y="357679"/>
                        </a:cubicBezTo>
                        <a:cubicBezTo>
                          <a:pt x="872363" y="344155"/>
                          <a:pt x="862157" y="353400"/>
                          <a:pt x="848460" y="362736"/>
                        </a:cubicBezTo>
                        <a:cubicBezTo>
                          <a:pt x="833868" y="371892"/>
                          <a:pt x="808294" y="362437"/>
                          <a:pt x="803072" y="383142"/>
                        </a:cubicBezTo>
                        <a:cubicBezTo>
                          <a:pt x="790897" y="396337"/>
                          <a:pt x="797969" y="419077"/>
                          <a:pt x="784928" y="430237"/>
                        </a:cubicBezTo>
                        <a:cubicBezTo>
                          <a:pt x="756340" y="443283"/>
                          <a:pt x="726052" y="452678"/>
                          <a:pt x="695972" y="461744"/>
                        </a:cubicBezTo>
                        <a:cubicBezTo>
                          <a:pt x="692570" y="476555"/>
                          <a:pt x="690421" y="491186"/>
                          <a:pt x="671472" y="494388"/>
                        </a:cubicBezTo>
                        <a:cubicBezTo>
                          <a:pt x="638886" y="505518"/>
                          <a:pt x="608358" y="481223"/>
                          <a:pt x="576070" y="478829"/>
                        </a:cubicBezTo>
                        <a:cubicBezTo>
                          <a:pt x="574459" y="477722"/>
                          <a:pt x="571654" y="476615"/>
                          <a:pt x="570490" y="47538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0" name="Serbest Form 749">
                    <a:extLst>
                      <a:ext uri="{FF2B5EF4-FFF2-40B4-BE49-F238E27FC236}">
                        <a16:creationId xmlns:a16="http://schemas.microsoft.com/office/drawing/2014/main" id="{6A1B2953-AB2C-2960-5E2B-00824D6FB11C}"/>
                      </a:ext>
                    </a:extLst>
                  </p:cNvPr>
                  <p:cNvSpPr/>
                  <p:nvPr/>
                </p:nvSpPr>
                <p:spPr>
                  <a:xfrm>
                    <a:off x="10597316" y="4134700"/>
                    <a:ext cx="494371" cy="287559"/>
                  </a:xfrm>
                  <a:custGeom>
                    <a:avLst/>
                    <a:gdLst>
                      <a:gd name="connsiteX0" fmla="*/ 477904 w 494371"/>
                      <a:gd name="connsiteY0" fmla="*/ 253500 h 287559"/>
                      <a:gd name="connsiteX1" fmla="*/ 433441 w 494371"/>
                      <a:gd name="connsiteY1" fmla="*/ 244764 h 287559"/>
                      <a:gd name="connsiteX2" fmla="*/ 388381 w 494371"/>
                      <a:gd name="connsiteY2" fmla="*/ 252214 h 287559"/>
                      <a:gd name="connsiteX3" fmla="*/ 353914 w 494371"/>
                      <a:gd name="connsiteY3" fmla="*/ 250748 h 287559"/>
                      <a:gd name="connsiteX4" fmla="*/ 308794 w 494371"/>
                      <a:gd name="connsiteY4" fmla="*/ 271423 h 287559"/>
                      <a:gd name="connsiteX5" fmla="*/ 261288 w 494371"/>
                      <a:gd name="connsiteY5" fmla="*/ 283840 h 287559"/>
                      <a:gd name="connsiteX6" fmla="*/ 256304 w 494371"/>
                      <a:gd name="connsiteY6" fmla="*/ 240096 h 287559"/>
                      <a:gd name="connsiteX7" fmla="*/ 241712 w 494371"/>
                      <a:gd name="connsiteY7" fmla="*/ 208829 h 287559"/>
                      <a:gd name="connsiteX8" fmla="*/ 223180 w 494371"/>
                      <a:gd name="connsiteY8" fmla="*/ 176095 h 287559"/>
                      <a:gd name="connsiteX9" fmla="*/ 189758 w 494371"/>
                      <a:gd name="connsiteY9" fmla="*/ 201618 h 287559"/>
                      <a:gd name="connsiteX10" fmla="*/ 166243 w 494371"/>
                      <a:gd name="connsiteY10" fmla="*/ 236745 h 287559"/>
                      <a:gd name="connsiteX11" fmla="*/ 133299 w 494371"/>
                      <a:gd name="connsiteY11" fmla="*/ 244644 h 287559"/>
                      <a:gd name="connsiteX12" fmla="*/ 94386 w 494371"/>
                      <a:gd name="connsiteY12" fmla="*/ 257629 h 287559"/>
                      <a:gd name="connsiteX13" fmla="*/ 21842 w 494371"/>
                      <a:gd name="connsiteY13" fmla="*/ 277138 h 287559"/>
                      <a:gd name="connsiteX14" fmla="*/ 26229 w 494371"/>
                      <a:gd name="connsiteY14" fmla="*/ 235548 h 287559"/>
                      <a:gd name="connsiteX15" fmla="*/ 60815 w 494371"/>
                      <a:gd name="connsiteY15" fmla="*/ 198087 h 287559"/>
                      <a:gd name="connsiteX16" fmla="*/ 44551 w 494371"/>
                      <a:gd name="connsiteY16" fmla="*/ 163468 h 287559"/>
                      <a:gd name="connsiteX17" fmla="*/ 29213 w 494371"/>
                      <a:gd name="connsiteY17" fmla="*/ 133727 h 287559"/>
                      <a:gd name="connsiteX18" fmla="*/ 923 w 494371"/>
                      <a:gd name="connsiteY18" fmla="*/ 106649 h 287559"/>
                      <a:gd name="connsiteX19" fmla="*/ 38106 w 494371"/>
                      <a:gd name="connsiteY19" fmla="*/ 95817 h 287559"/>
                      <a:gd name="connsiteX20" fmla="*/ 76988 w 494371"/>
                      <a:gd name="connsiteY20" fmla="*/ 84896 h 287559"/>
                      <a:gd name="connsiteX21" fmla="*/ 104830 w 494371"/>
                      <a:gd name="connsiteY21" fmla="*/ 61707 h 287559"/>
                      <a:gd name="connsiteX22" fmla="*/ 92655 w 494371"/>
                      <a:gd name="connsiteY22" fmla="*/ 53270 h 287559"/>
                      <a:gd name="connsiteX23" fmla="*/ 126405 w 494371"/>
                      <a:gd name="connsiteY23" fmla="*/ 39147 h 287559"/>
                      <a:gd name="connsiteX24" fmla="*/ 142937 w 494371"/>
                      <a:gd name="connsiteY24" fmla="*/ 16856 h 287559"/>
                      <a:gd name="connsiteX25" fmla="*/ 179911 w 494371"/>
                      <a:gd name="connsiteY25" fmla="*/ 14731 h 287559"/>
                      <a:gd name="connsiteX26" fmla="*/ 215541 w 494371"/>
                      <a:gd name="connsiteY26" fmla="*/ 10034 h 287559"/>
                      <a:gd name="connsiteX27" fmla="*/ 195876 w 494371"/>
                      <a:gd name="connsiteY27" fmla="*/ 36364 h 287559"/>
                      <a:gd name="connsiteX28" fmla="*/ 235236 w 494371"/>
                      <a:gd name="connsiteY28" fmla="*/ 51564 h 287559"/>
                      <a:gd name="connsiteX29" fmla="*/ 203515 w 494371"/>
                      <a:gd name="connsiteY29" fmla="*/ 64041 h 287559"/>
                      <a:gd name="connsiteX30" fmla="*/ 151950 w 494371"/>
                      <a:gd name="connsiteY30" fmla="*/ 57937 h 287559"/>
                      <a:gd name="connsiteX31" fmla="*/ 129569 w 494371"/>
                      <a:gd name="connsiteY31" fmla="*/ 69158 h 287559"/>
                      <a:gd name="connsiteX32" fmla="*/ 139416 w 494371"/>
                      <a:gd name="connsiteY32" fmla="*/ 97343 h 287559"/>
                      <a:gd name="connsiteX33" fmla="*/ 194712 w 494371"/>
                      <a:gd name="connsiteY33" fmla="*/ 96984 h 287559"/>
                      <a:gd name="connsiteX34" fmla="*/ 232222 w 494371"/>
                      <a:gd name="connsiteY34" fmla="*/ 108563 h 287559"/>
                      <a:gd name="connsiteX35" fmla="*/ 267673 w 494371"/>
                      <a:gd name="connsiteY35" fmla="*/ 95877 h 287559"/>
                      <a:gd name="connsiteX36" fmla="*/ 296918 w 494371"/>
                      <a:gd name="connsiteY36" fmla="*/ 111615 h 287559"/>
                      <a:gd name="connsiteX37" fmla="*/ 329057 w 494371"/>
                      <a:gd name="connsiteY37" fmla="*/ 114009 h 287559"/>
                      <a:gd name="connsiteX38" fmla="*/ 387247 w 494371"/>
                      <a:gd name="connsiteY38" fmla="*/ 110269 h 287559"/>
                      <a:gd name="connsiteX39" fmla="*/ 413596 w 494371"/>
                      <a:gd name="connsiteY39" fmla="*/ 119754 h 287559"/>
                      <a:gd name="connsiteX40" fmla="*/ 416849 w 494371"/>
                      <a:gd name="connsiteY40" fmla="*/ 161314 h 287559"/>
                      <a:gd name="connsiteX41" fmla="*/ 457612 w 494371"/>
                      <a:gd name="connsiteY41" fmla="*/ 161105 h 287559"/>
                      <a:gd name="connsiteX42" fmla="*/ 485185 w 494371"/>
                      <a:gd name="connsiteY42" fmla="*/ 196920 h 287559"/>
                      <a:gd name="connsiteX43" fmla="*/ 490199 w 494371"/>
                      <a:gd name="connsiteY43" fmla="*/ 231628 h 287559"/>
                      <a:gd name="connsiteX44" fmla="*/ 477904 w 494371"/>
                      <a:gd name="connsiteY44" fmla="*/ 253500 h 287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494371" h="287559">
                        <a:moveTo>
                          <a:pt x="477904" y="253500"/>
                        </a:moveTo>
                        <a:cubicBezTo>
                          <a:pt x="463163" y="250329"/>
                          <a:pt x="446839" y="244734"/>
                          <a:pt x="433441" y="244764"/>
                        </a:cubicBezTo>
                        <a:cubicBezTo>
                          <a:pt x="419595" y="250269"/>
                          <a:pt x="402884" y="255026"/>
                          <a:pt x="388381" y="252214"/>
                        </a:cubicBezTo>
                        <a:cubicBezTo>
                          <a:pt x="396199" y="238690"/>
                          <a:pt x="361971" y="245242"/>
                          <a:pt x="353914" y="250748"/>
                        </a:cubicBezTo>
                        <a:cubicBezTo>
                          <a:pt x="337293" y="255804"/>
                          <a:pt x="328221" y="274864"/>
                          <a:pt x="308794" y="271423"/>
                        </a:cubicBezTo>
                        <a:cubicBezTo>
                          <a:pt x="295515" y="281716"/>
                          <a:pt x="277968" y="293804"/>
                          <a:pt x="261288" y="283840"/>
                        </a:cubicBezTo>
                        <a:cubicBezTo>
                          <a:pt x="255259" y="269239"/>
                          <a:pt x="246486" y="254847"/>
                          <a:pt x="256304" y="240096"/>
                        </a:cubicBezTo>
                        <a:cubicBezTo>
                          <a:pt x="258930" y="226302"/>
                          <a:pt x="265047" y="198296"/>
                          <a:pt x="241712" y="208829"/>
                        </a:cubicBezTo>
                        <a:cubicBezTo>
                          <a:pt x="247739" y="196262"/>
                          <a:pt x="239981" y="180912"/>
                          <a:pt x="223180" y="176095"/>
                        </a:cubicBezTo>
                        <a:cubicBezTo>
                          <a:pt x="203336" y="171278"/>
                          <a:pt x="201933" y="192551"/>
                          <a:pt x="189758" y="201618"/>
                        </a:cubicBezTo>
                        <a:cubicBezTo>
                          <a:pt x="181999" y="213945"/>
                          <a:pt x="188475" y="236206"/>
                          <a:pt x="166243" y="236745"/>
                        </a:cubicBezTo>
                        <a:cubicBezTo>
                          <a:pt x="155232" y="236386"/>
                          <a:pt x="130792" y="223968"/>
                          <a:pt x="133299" y="244644"/>
                        </a:cubicBezTo>
                        <a:cubicBezTo>
                          <a:pt x="130643" y="261519"/>
                          <a:pt x="107874" y="267085"/>
                          <a:pt x="94386" y="257629"/>
                        </a:cubicBezTo>
                        <a:cubicBezTo>
                          <a:pt x="67768" y="246230"/>
                          <a:pt x="48610" y="283391"/>
                          <a:pt x="21842" y="277138"/>
                        </a:cubicBezTo>
                        <a:cubicBezTo>
                          <a:pt x="8921" y="265499"/>
                          <a:pt x="35271" y="250359"/>
                          <a:pt x="26229" y="235548"/>
                        </a:cubicBezTo>
                        <a:cubicBezTo>
                          <a:pt x="39180" y="224477"/>
                          <a:pt x="43686" y="205178"/>
                          <a:pt x="60815" y="198087"/>
                        </a:cubicBezTo>
                        <a:cubicBezTo>
                          <a:pt x="75795" y="182378"/>
                          <a:pt x="42910" y="179087"/>
                          <a:pt x="44551" y="163468"/>
                        </a:cubicBezTo>
                        <a:cubicBezTo>
                          <a:pt x="43954" y="148119"/>
                          <a:pt x="54100" y="128491"/>
                          <a:pt x="29213" y="133727"/>
                        </a:cubicBezTo>
                        <a:cubicBezTo>
                          <a:pt x="18261" y="131124"/>
                          <a:pt x="-4896" y="121579"/>
                          <a:pt x="923" y="106649"/>
                        </a:cubicBezTo>
                        <a:cubicBezTo>
                          <a:pt x="4803" y="89564"/>
                          <a:pt x="24916" y="91688"/>
                          <a:pt x="38106" y="95817"/>
                        </a:cubicBezTo>
                        <a:cubicBezTo>
                          <a:pt x="51325" y="95638"/>
                          <a:pt x="76093" y="105631"/>
                          <a:pt x="76988" y="84896"/>
                        </a:cubicBezTo>
                        <a:cubicBezTo>
                          <a:pt x="88418" y="76877"/>
                          <a:pt x="89552" y="65088"/>
                          <a:pt x="104830" y="61707"/>
                        </a:cubicBezTo>
                        <a:cubicBezTo>
                          <a:pt x="93879" y="58895"/>
                          <a:pt x="63679" y="57548"/>
                          <a:pt x="92655" y="53270"/>
                        </a:cubicBezTo>
                        <a:cubicBezTo>
                          <a:pt x="105457" y="45430"/>
                          <a:pt x="130255" y="62784"/>
                          <a:pt x="126405" y="39147"/>
                        </a:cubicBezTo>
                        <a:cubicBezTo>
                          <a:pt x="116349" y="29243"/>
                          <a:pt x="130046" y="4708"/>
                          <a:pt x="142937" y="16856"/>
                        </a:cubicBezTo>
                        <a:cubicBezTo>
                          <a:pt x="152964" y="31517"/>
                          <a:pt x="165706" y="14761"/>
                          <a:pt x="179911" y="14731"/>
                        </a:cubicBezTo>
                        <a:cubicBezTo>
                          <a:pt x="193458" y="4319"/>
                          <a:pt x="203187" y="-9923"/>
                          <a:pt x="215541" y="10034"/>
                        </a:cubicBezTo>
                        <a:cubicBezTo>
                          <a:pt x="228671" y="19579"/>
                          <a:pt x="203963" y="31128"/>
                          <a:pt x="195876" y="36364"/>
                        </a:cubicBezTo>
                        <a:cubicBezTo>
                          <a:pt x="206260" y="48542"/>
                          <a:pt x="217869" y="54736"/>
                          <a:pt x="235236" y="51564"/>
                        </a:cubicBezTo>
                        <a:cubicBezTo>
                          <a:pt x="219599" y="50966"/>
                          <a:pt x="211691" y="77296"/>
                          <a:pt x="203515" y="64041"/>
                        </a:cubicBezTo>
                        <a:cubicBezTo>
                          <a:pt x="187013" y="56800"/>
                          <a:pt x="169585" y="50607"/>
                          <a:pt x="151950" y="57937"/>
                        </a:cubicBezTo>
                        <a:cubicBezTo>
                          <a:pt x="133209" y="50696"/>
                          <a:pt x="140460" y="87948"/>
                          <a:pt x="129569" y="69158"/>
                        </a:cubicBezTo>
                        <a:cubicBezTo>
                          <a:pt x="115006" y="76668"/>
                          <a:pt x="122138" y="103836"/>
                          <a:pt x="139416" y="97343"/>
                        </a:cubicBezTo>
                        <a:cubicBezTo>
                          <a:pt x="157828" y="96535"/>
                          <a:pt x="177225" y="97104"/>
                          <a:pt x="194712" y="96984"/>
                        </a:cubicBezTo>
                        <a:cubicBezTo>
                          <a:pt x="211900" y="86183"/>
                          <a:pt x="218525" y="107756"/>
                          <a:pt x="232222" y="108563"/>
                        </a:cubicBezTo>
                        <a:cubicBezTo>
                          <a:pt x="244248" y="106050"/>
                          <a:pt x="249530" y="94740"/>
                          <a:pt x="267673" y="95877"/>
                        </a:cubicBezTo>
                        <a:cubicBezTo>
                          <a:pt x="280863" y="97582"/>
                          <a:pt x="287011" y="116253"/>
                          <a:pt x="296918" y="111615"/>
                        </a:cubicBezTo>
                        <a:cubicBezTo>
                          <a:pt x="312316" y="100694"/>
                          <a:pt x="315091" y="130166"/>
                          <a:pt x="329057" y="114009"/>
                        </a:cubicBezTo>
                        <a:cubicBezTo>
                          <a:pt x="347886" y="105242"/>
                          <a:pt x="367492" y="110927"/>
                          <a:pt x="387247" y="110269"/>
                        </a:cubicBezTo>
                        <a:cubicBezTo>
                          <a:pt x="399273" y="101053"/>
                          <a:pt x="420281" y="98061"/>
                          <a:pt x="413596" y="119754"/>
                        </a:cubicBezTo>
                        <a:cubicBezTo>
                          <a:pt x="418699" y="136061"/>
                          <a:pt x="399273" y="148568"/>
                          <a:pt x="416849" y="161314"/>
                        </a:cubicBezTo>
                        <a:cubicBezTo>
                          <a:pt x="429114" y="170889"/>
                          <a:pt x="442901" y="153594"/>
                          <a:pt x="457612" y="161105"/>
                        </a:cubicBezTo>
                        <a:cubicBezTo>
                          <a:pt x="477516" y="158442"/>
                          <a:pt x="486797" y="180314"/>
                          <a:pt x="485185" y="196920"/>
                        </a:cubicBezTo>
                        <a:cubicBezTo>
                          <a:pt x="491362" y="203323"/>
                          <a:pt x="492795" y="220797"/>
                          <a:pt x="490199" y="231628"/>
                        </a:cubicBezTo>
                        <a:cubicBezTo>
                          <a:pt x="501986" y="235338"/>
                          <a:pt x="485872" y="253560"/>
                          <a:pt x="477904" y="25350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1" name="Serbest Form 750">
                    <a:extLst>
                      <a:ext uri="{FF2B5EF4-FFF2-40B4-BE49-F238E27FC236}">
                        <a16:creationId xmlns:a16="http://schemas.microsoft.com/office/drawing/2014/main" id="{E0201F50-CF82-DA5D-9BB1-C5E7B35FE47E}"/>
                      </a:ext>
                    </a:extLst>
                  </p:cNvPr>
                  <p:cNvSpPr/>
                  <p:nvPr/>
                </p:nvSpPr>
                <p:spPr>
                  <a:xfrm>
                    <a:off x="10718659" y="3990291"/>
                    <a:ext cx="723833" cy="262671"/>
                  </a:xfrm>
                  <a:custGeom>
                    <a:avLst/>
                    <a:gdLst>
                      <a:gd name="connsiteX0" fmla="*/ 113953 w 723833"/>
                      <a:gd name="connsiteY0" fmla="*/ 196003 h 262671"/>
                      <a:gd name="connsiteX1" fmla="*/ 155014 w 723833"/>
                      <a:gd name="connsiteY1" fmla="*/ 197589 h 262671"/>
                      <a:gd name="connsiteX2" fmla="*/ 190138 w 723833"/>
                      <a:gd name="connsiteY2" fmla="*/ 186757 h 262671"/>
                      <a:gd name="connsiteX3" fmla="*/ 218905 w 723833"/>
                      <a:gd name="connsiteY3" fmla="*/ 174161 h 262671"/>
                      <a:gd name="connsiteX4" fmla="*/ 255818 w 723833"/>
                      <a:gd name="connsiteY4" fmla="*/ 157794 h 262671"/>
                      <a:gd name="connsiteX5" fmla="*/ 213832 w 723833"/>
                      <a:gd name="connsiteY5" fmla="*/ 145736 h 262671"/>
                      <a:gd name="connsiteX6" fmla="*/ 177425 w 723833"/>
                      <a:gd name="connsiteY6" fmla="*/ 132900 h 262671"/>
                      <a:gd name="connsiteX7" fmla="*/ 152567 w 723833"/>
                      <a:gd name="connsiteY7" fmla="*/ 124821 h 262671"/>
                      <a:gd name="connsiteX8" fmla="*/ 116877 w 723833"/>
                      <a:gd name="connsiteY8" fmla="*/ 135114 h 262671"/>
                      <a:gd name="connsiteX9" fmla="*/ 83724 w 723833"/>
                      <a:gd name="connsiteY9" fmla="*/ 118209 h 262671"/>
                      <a:gd name="connsiteX10" fmla="*/ 74265 w 723833"/>
                      <a:gd name="connsiteY10" fmla="*/ 99807 h 262671"/>
                      <a:gd name="connsiteX11" fmla="*/ 111596 w 723833"/>
                      <a:gd name="connsiteY11" fmla="*/ 77367 h 262671"/>
                      <a:gd name="connsiteX12" fmla="*/ 116818 w 723833"/>
                      <a:gd name="connsiteY12" fmla="*/ 61239 h 262671"/>
                      <a:gd name="connsiteX13" fmla="*/ 130485 w 723833"/>
                      <a:gd name="connsiteY13" fmla="*/ 31737 h 262671"/>
                      <a:gd name="connsiteX14" fmla="*/ 212160 w 723833"/>
                      <a:gd name="connsiteY14" fmla="*/ 32126 h 262671"/>
                      <a:gd name="connsiteX15" fmla="*/ 280705 w 723833"/>
                      <a:gd name="connsiteY15" fmla="*/ 49121 h 262671"/>
                      <a:gd name="connsiteX16" fmla="*/ 314247 w 723833"/>
                      <a:gd name="connsiteY16" fmla="*/ 500 h 262671"/>
                      <a:gd name="connsiteX17" fmla="*/ 407262 w 723833"/>
                      <a:gd name="connsiteY17" fmla="*/ 21863 h 262671"/>
                      <a:gd name="connsiteX18" fmla="*/ 450919 w 723833"/>
                      <a:gd name="connsiteY18" fmla="*/ 17255 h 262671"/>
                      <a:gd name="connsiteX19" fmla="*/ 514600 w 723833"/>
                      <a:gd name="connsiteY19" fmla="*/ 13216 h 262671"/>
                      <a:gd name="connsiteX20" fmla="*/ 618268 w 723833"/>
                      <a:gd name="connsiteY20" fmla="*/ 21773 h 262671"/>
                      <a:gd name="connsiteX21" fmla="*/ 661299 w 723833"/>
                      <a:gd name="connsiteY21" fmla="*/ 31258 h 262671"/>
                      <a:gd name="connsiteX22" fmla="*/ 697288 w 723833"/>
                      <a:gd name="connsiteY22" fmla="*/ 49151 h 262671"/>
                      <a:gd name="connsiteX23" fmla="*/ 720534 w 723833"/>
                      <a:gd name="connsiteY23" fmla="*/ 75122 h 262671"/>
                      <a:gd name="connsiteX24" fmla="*/ 628862 w 723833"/>
                      <a:gd name="connsiteY24" fmla="*/ 102321 h 262671"/>
                      <a:gd name="connsiteX25" fmla="*/ 570194 w 723833"/>
                      <a:gd name="connsiteY25" fmla="*/ 143252 h 262671"/>
                      <a:gd name="connsiteX26" fmla="*/ 506394 w 723833"/>
                      <a:gd name="connsiteY26" fmla="*/ 140350 h 262671"/>
                      <a:gd name="connsiteX27" fmla="*/ 459394 w 723833"/>
                      <a:gd name="connsiteY27" fmla="*/ 185261 h 262671"/>
                      <a:gd name="connsiteX28" fmla="*/ 418273 w 723833"/>
                      <a:gd name="connsiteY28" fmla="*/ 182359 h 262671"/>
                      <a:gd name="connsiteX29" fmla="*/ 383210 w 723833"/>
                      <a:gd name="connsiteY29" fmla="*/ 180025 h 262671"/>
                      <a:gd name="connsiteX30" fmla="*/ 298938 w 723833"/>
                      <a:gd name="connsiteY30" fmla="*/ 222603 h 262671"/>
                      <a:gd name="connsiteX31" fmla="*/ 276169 w 723833"/>
                      <a:gd name="connsiteY31" fmla="*/ 249561 h 262671"/>
                      <a:gd name="connsiteX32" fmla="*/ 212130 w 723833"/>
                      <a:gd name="connsiteY32" fmla="*/ 257251 h 262671"/>
                      <a:gd name="connsiteX33" fmla="*/ 178082 w 723833"/>
                      <a:gd name="connsiteY33" fmla="*/ 254678 h 262671"/>
                      <a:gd name="connsiteX34" fmla="*/ 150270 w 723833"/>
                      <a:gd name="connsiteY34" fmla="*/ 240705 h 262671"/>
                      <a:gd name="connsiteX35" fmla="*/ 113118 w 723833"/>
                      <a:gd name="connsiteY35" fmla="*/ 253062 h 262671"/>
                      <a:gd name="connsiteX36" fmla="*/ 77816 w 723833"/>
                      <a:gd name="connsiteY36" fmla="*/ 240047 h 262671"/>
                      <a:gd name="connsiteX37" fmla="*/ 31263 w 723833"/>
                      <a:gd name="connsiteY37" fmla="*/ 241453 h 262671"/>
                      <a:gd name="connsiteX38" fmla="*/ 408 w 723833"/>
                      <a:gd name="connsiteY38" fmla="*/ 224308 h 262671"/>
                      <a:gd name="connsiteX39" fmla="*/ 18432 w 723833"/>
                      <a:gd name="connsiteY39" fmla="*/ 204022 h 262671"/>
                      <a:gd name="connsiteX40" fmla="*/ 71698 w 723833"/>
                      <a:gd name="connsiteY40" fmla="*/ 204441 h 262671"/>
                      <a:gd name="connsiteX41" fmla="*/ 103777 w 723833"/>
                      <a:gd name="connsiteY41" fmla="*/ 200790 h 262671"/>
                      <a:gd name="connsiteX42" fmla="*/ 113953 w 723833"/>
                      <a:gd name="connsiteY42" fmla="*/ 196003 h 262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723833" h="262671">
                        <a:moveTo>
                          <a:pt x="113953" y="196003"/>
                        </a:moveTo>
                        <a:cubicBezTo>
                          <a:pt x="124009" y="192682"/>
                          <a:pt x="142243" y="191156"/>
                          <a:pt x="155014" y="197589"/>
                        </a:cubicBezTo>
                        <a:cubicBezTo>
                          <a:pt x="166802" y="207044"/>
                          <a:pt x="178768" y="192562"/>
                          <a:pt x="190138" y="186757"/>
                        </a:cubicBezTo>
                        <a:cubicBezTo>
                          <a:pt x="208938" y="184932"/>
                          <a:pt x="205864" y="172365"/>
                          <a:pt x="218905" y="174161"/>
                        </a:cubicBezTo>
                        <a:cubicBezTo>
                          <a:pt x="231915" y="178020"/>
                          <a:pt x="251760" y="162162"/>
                          <a:pt x="255818" y="157794"/>
                        </a:cubicBezTo>
                        <a:cubicBezTo>
                          <a:pt x="242658" y="152169"/>
                          <a:pt x="224783" y="157794"/>
                          <a:pt x="213832" y="145736"/>
                        </a:cubicBezTo>
                        <a:cubicBezTo>
                          <a:pt x="194912" y="146065"/>
                          <a:pt x="196464" y="129878"/>
                          <a:pt x="177425" y="132900"/>
                        </a:cubicBezTo>
                        <a:cubicBezTo>
                          <a:pt x="172651" y="117191"/>
                          <a:pt x="158208" y="104176"/>
                          <a:pt x="152567" y="124821"/>
                        </a:cubicBezTo>
                        <a:cubicBezTo>
                          <a:pt x="144361" y="129459"/>
                          <a:pt x="136155" y="140410"/>
                          <a:pt x="116877" y="135114"/>
                        </a:cubicBezTo>
                        <a:cubicBezTo>
                          <a:pt x="101032" y="133378"/>
                          <a:pt x="100226" y="105223"/>
                          <a:pt x="83724" y="118209"/>
                        </a:cubicBezTo>
                        <a:cubicBezTo>
                          <a:pt x="71847" y="110968"/>
                          <a:pt x="51137" y="110579"/>
                          <a:pt x="74265" y="99807"/>
                        </a:cubicBezTo>
                        <a:cubicBezTo>
                          <a:pt x="86112" y="89484"/>
                          <a:pt x="101420" y="85325"/>
                          <a:pt x="111596" y="77367"/>
                        </a:cubicBezTo>
                        <a:cubicBezTo>
                          <a:pt x="129739" y="74285"/>
                          <a:pt x="141705" y="59175"/>
                          <a:pt x="116818" y="61239"/>
                        </a:cubicBezTo>
                        <a:cubicBezTo>
                          <a:pt x="98794" y="61838"/>
                          <a:pt x="125024" y="39128"/>
                          <a:pt x="130485" y="31737"/>
                        </a:cubicBezTo>
                        <a:cubicBezTo>
                          <a:pt x="156805" y="23808"/>
                          <a:pt x="185662" y="22462"/>
                          <a:pt x="212160" y="32126"/>
                        </a:cubicBezTo>
                        <a:cubicBezTo>
                          <a:pt x="234452" y="40324"/>
                          <a:pt x="258265" y="42120"/>
                          <a:pt x="280705" y="49121"/>
                        </a:cubicBezTo>
                        <a:cubicBezTo>
                          <a:pt x="277244" y="27398"/>
                          <a:pt x="289658" y="500"/>
                          <a:pt x="314247" y="500"/>
                        </a:cubicBezTo>
                        <a:cubicBezTo>
                          <a:pt x="346714" y="-3629"/>
                          <a:pt x="375242" y="19111"/>
                          <a:pt x="407262" y="21863"/>
                        </a:cubicBezTo>
                        <a:cubicBezTo>
                          <a:pt x="423764" y="31228"/>
                          <a:pt x="435223" y="17076"/>
                          <a:pt x="450919" y="17255"/>
                        </a:cubicBezTo>
                        <a:cubicBezTo>
                          <a:pt x="472316" y="17614"/>
                          <a:pt x="493890" y="16088"/>
                          <a:pt x="514600" y="13216"/>
                        </a:cubicBezTo>
                        <a:cubicBezTo>
                          <a:pt x="547605" y="26471"/>
                          <a:pt x="584100" y="21444"/>
                          <a:pt x="618268" y="21773"/>
                        </a:cubicBezTo>
                        <a:cubicBezTo>
                          <a:pt x="631339" y="30271"/>
                          <a:pt x="652794" y="22222"/>
                          <a:pt x="661299" y="31258"/>
                        </a:cubicBezTo>
                        <a:cubicBezTo>
                          <a:pt x="669207" y="43586"/>
                          <a:pt x="681233" y="52921"/>
                          <a:pt x="697288" y="49151"/>
                        </a:cubicBezTo>
                        <a:cubicBezTo>
                          <a:pt x="709433" y="48672"/>
                          <a:pt x="732381" y="62765"/>
                          <a:pt x="720534" y="75122"/>
                        </a:cubicBezTo>
                        <a:cubicBezTo>
                          <a:pt x="691678" y="88108"/>
                          <a:pt x="657748" y="88916"/>
                          <a:pt x="628862" y="102321"/>
                        </a:cubicBezTo>
                        <a:cubicBezTo>
                          <a:pt x="609465" y="116354"/>
                          <a:pt x="596544" y="141008"/>
                          <a:pt x="570194" y="143252"/>
                        </a:cubicBezTo>
                        <a:cubicBezTo>
                          <a:pt x="548947" y="150134"/>
                          <a:pt x="526209" y="132810"/>
                          <a:pt x="506394" y="140350"/>
                        </a:cubicBezTo>
                        <a:cubicBezTo>
                          <a:pt x="487206" y="152289"/>
                          <a:pt x="486192" y="186518"/>
                          <a:pt x="459394" y="185261"/>
                        </a:cubicBezTo>
                        <a:cubicBezTo>
                          <a:pt x="446025" y="183945"/>
                          <a:pt x="423107" y="201329"/>
                          <a:pt x="418273" y="182359"/>
                        </a:cubicBezTo>
                        <a:cubicBezTo>
                          <a:pt x="417020" y="161055"/>
                          <a:pt x="394162" y="175746"/>
                          <a:pt x="383210" y="180025"/>
                        </a:cubicBezTo>
                        <a:cubicBezTo>
                          <a:pt x="354711" y="192891"/>
                          <a:pt x="323527" y="203543"/>
                          <a:pt x="298938" y="222603"/>
                        </a:cubicBezTo>
                        <a:cubicBezTo>
                          <a:pt x="292821" y="238221"/>
                          <a:pt x="296432" y="251865"/>
                          <a:pt x="276169" y="249561"/>
                        </a:cubicBezTo>
                        <a:cubicBezTo>
                          <a:pt x="256683" y="262547"/>
                          <a:pt x="232572" y="246210"/>
                          <a:pt x="212130" y="257251"/>
                        </a:cubicBezTo>
                        <a:cubicBezTo>
                          <a:pt x="195927" y="271972"/>
                          <a:pt x="193539" y="251716"/>
                          <a:pt x="178082" y="254678"/>
                        </a:cubicBezTo>
                        <a:cubicBezTo>
                          <a:pt x="165608" y="264791"/>
                          <a:pt x="162803" y="243727"/>
                          <a:pt x="150270" y="240705"/>
                        </a:cubicBezTo>
                        <a:cubicBezTo>
                          <a:pt x="133141" y="238461"/>
                          <a:pt x="122338" y="247646"/>
                          <a:pt x="113118" y="253062"/>
                        </a:cubicBezTo>
                        <a:cubicBezTo>
                          <a:pt x="97988" y="255815"/>
                          <a:pt x="94706" y="232327"/>
                          <a:pt x="77816" y="240047"/>
                        </a:cubicBezTo>
                        <a:cubicBezTo>
                          <a:pt x="63074" y="243697"/>
                          <a:pt x="47079" y="239717"/>
                          <a:pt x="31263" y="241453"/>
                        </a:cubicBezTo>
                        <a:cubicBezTo>
                          <a:pt x="17298" y="243398"/>
                          <a:pt x="-3144" y="243936"/>
                          <a:pt x="408" y="224308"/>
                        </a:cubicBezTo>
                        <a:cubicBezTo>
                          <a:pt x="7420" y="205877"/>
                          <a:pt x="18044" y="229155"/>
                          <a:pt x="18432" y="204022"/>
                        </a:cubicBezTo>
                        <a:cubicBezTo>
                          <a:pt x="36456" y="202077"/>
                          <a:pt x="54569" y="194088"/>
                          <a:pt x="71698" y="204441"/>
                        </a:cubicBezTo>
                        <a:cubicBezTo>
                          <a:pt x="88857" y="217067"/>
                          <a:pt x="88499" y="210545"/>
                          <a:pt x="103777" y="200790"/>
                        </a:cubicBezTo>
                        <a:cubicBezTo>
                          <a:pt x="107209" y="199324"/>
                          <a:pt x="110521" y="197529"/>
                          <a:pt x="113953" y="19600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2" name="Serbest Form 751">
                    <a:extLst>
                      <a:ext uri="{FF2B5EF4-FFF2-40B4-BE49-F238E27FC236}">
                        <a16:creationId xmlns:a16="http://schemas.microsoft.com/office/drawing/2014/main" id="{69EAA5C3-5EAF-6765-FD72-8ED2D7807400}"/>
                      </a:ext>
                    </a:extLst>
                  </p:cNvPr>
                  <p:cNvSpPr/>
                  <p:nvPr/>
                </p:nvSpPr>
                <p:spPr>
                  <a:xfrm>
                    <a:off x="10125586" y="4311043"/>
                    <a:ext cx="947510" cy="599027"/>
                  </a:xfrm>
                  <a:custGeom>
                    <a:avLst/>
                    <a:gdLst>
                      <a:gd name="connsiteX0" fmla="*/ 27036 w 947510"/>
                      <a:gd name="connsiteY0" fmla="*/ 567592 h 599027"/>
                      <a:gd name="connsiteX1" fmla="*/ 84420 w 947510"/>
                      <a:gd name="connsiteY1" fmla="*/ 504429 h 599027"/>
                      <a:gd name="connsiteX2" fmla="*/ 70395 w 947510"/>
                      <a:gd name="connsiteY2" fmla="*/ 466698 h 599027"/>
                      <a:gd name="connsiteX3" fmla="*/ 25305 w 947510"/>
                      <a:gd name="connsiteY3" fmla="*/ 451559 h 599027"/>
                      <a:gd name="connsiteX4" fmla="*/ 8474 w 947510"/>
                      <a:gd name="connsiteY4" fmla="*/ 357517 h 599027"/>
                      <a:gd name="connsiteX5" fmla="*/ 25931 w 947510"/>
                      <a:gd name="connsiteY5" fmla="*/ 318620 h 599027"/>
                      <a:gd name="connsiteX6" fmla="*/ 328 w 947510"/>
                      <a:gd name="connsiteY6" fmla="*/ 286964 h 599027"/>
                      <a:gd name="connsiteX7" fmla="*/ 29662 w 947510"/>
                      <a:gd name="connsiteY7" fmla="*/ 252614 h 599027"/>
                      <a:gd name="connsiteX8" fmla="*/ 53714 w 947510"/>
                      <a:gd name="connsiteY8" fmla="*/ 185442 h 599027"/>
                      <a:gd name="connsiteX9" fmla="*/ 117245 w 947510"/>
                      <a:gd name="connsiteY9" fmla="*/ 204980 h 599027"/>
                      <a:gd name="connsiteX10" fmla="*/ 175823 w 947510"/>
                      <a:gd name="connsiteY10" fmla="*/ 191576 h 599027"/>
                      <a:gd name="connsiteX11" fmla="*/ 203844 w 947510"/>
                      <a:gd name="connsiteY11" fmla="*/ 164288 h 599027"/>
                      <a:gd name="connsiteX12" fmla="*/ 273822 w 947510"/>
                      <a:gd name="connsiteY12" fmla="*/ 135175 h 599027"/>
                      <a:gd name="connsiteX13" fmla="*/ 295367 w 947510"/>
                      <a:gd name="connsiteY13" fmla="*/ 80868 h 599027"/>
                      <a:gd name="connsiteX14" fmla="*/ 352364 w 947510"/>
                      <a:gd name="connsiteY14" fmla="*/ 58547 h 599027"/>
                      <a:gd name="connsiteX15" fmla="*/ 428727 w 947510"/>
                      <a:gd name="connsiteY15" fmla="*/ 75363 h 599027"/>
                      <a:gd name="connsiteX16" fmla="*/ 485932 w 947510"/>
                      <a:gd name="connsiteY16" fmla="*/ 91460 h 599027"/>
                      <a:gd name="connsiteX17" fmla="*/ 535081 w 947510"/>
                      <a:gd name="connsiteY17" fmla="*/ 86463 h 599027"/>
                      <a:gd name="connsiteX18" fmla="*/ 578559 w 947510"/>
                      <a:gd name="connsiteY18" fmla="*/ 86134 h 599027"/>
                      <a:gd name="connsiteX19" fmla="*/ 606879 w 947510"/>
                      <a:gd name="connsiteY19" fmla="*/ 58188 h 599027"/>
                      <a:gd name="connsiteX20" fmla="*/ 652267 w 947510"/>
                      <a:gd name="connsiteY20" fmla="*/ 54119 h 599027"/>
                      <a:gd name="connsiteX21" fmla="*/ 671843 w 947510"/>
                      <a:gd name="connsiteY21" fmla="*/ 13606 h 599027"/>
                      <a:gd name="connsiteX22" fmla="*/ 712039 w 947510"/>
                      <a:gd name="connsiteY22" fmla="*/ 11392 h 599027"/>
                      <a:gd name="connsiteX23" fmla="*/ 731555 w 947510"/>
                      <a:gd name="connsiteY23" fmla="*/ 35717 h 599027"/>
                      <a:gd name="connsiteX24" fmla="*/ 723170 w 947510"/>
                      <a:gd name="connsiteY24" fmla="*/ 82304 h 599027"/>
                      <a:gd name="connsiteX25" fmla="*/ 750474 w 947510"/>
                      <a:gd name="connsiteY25" fmla="*/ 110699 h 599027"/>
                      <a:gd name="connsiteX26" fmla="*/ 796370 w 947510"/>
                      <a:gd name="connsiteY26" fmla="*/ 93495 h 599027"/>
                      <a:gd name="connsiteX27" fmla="*/ 863990 w 947510"/>
                      <a:gd name="connsiteY27" fmla="*/ 70755 h 599027"/>
                      <a:gd name="connsiteX28" fmla="*/ 898218 w 947510"/>
                      <a:gd name="connsiteY28" fmla="*/ 71383 h 599027"/>
                      <a:gd name="connsiteX29" fmla="*/ 943039 w 947510"/>
                      <a:gd name="connsiteY29" fmla="*/ 75482 h 599027"/>
                      <a:gd name="connsiteX30" fmla="*/ 932416 w 947510"/>
                      <a:gd name="connsiteY30" fmla="*/ 88169 h 599027"/>
                      <a:gd name="connsiteX31" fmla="*/ 904276 w 947510"/>
                      <a:gd name="connsiteY31" fmla="*/ 104117 h 599027"/>
                      <a:gd name="connsiteX32" fmla="*/ 859663 w 947510"/>
                      <a:gd name="connsiteY32" fmla="*/ 105134 h 599027"/>
                      <a:gd name="connsiteX33" fmla="*/ 767126 w 947510"/>
                      <a:gd name="connsiteY33" fmla="*/ 125929 h 599027"/>
                      <a:gd name="connsiteX34" fmla="*/ 727676 w 947510"/>
                      <a:gd name="connsiteY34" fmla="*/ 150763 h 599027"/>
                      <a:gd name="connsiteX35" fmla="*/ 742984 w 947510"/>
                      <a:gd name="connsiteY35" fmla="*/ 186758 h 599027"/>
                      <a:gd name="connsiteX36" fmla="*/ 736240 w 947510"/>
                      <a:gd name="connsiteY36" fmla="*/ 228558 h 599027"/>
                      <a:gd name="connsiteX37" fmla="*/ 709234 w 947510"/>
                      <a:gd name="connsiteY37" fmla="*/ 267545 h 599027"/>
                      <a:gd name="connsiteX38" fmla="*/ 677871 w 947510"/>
                      <a:gd name="connsiteY38" fmla="*/ 294952 h 599027"/>
                      <a:gd name="connsiteX39" fmla="*/ 627290 w 947510"/>
                      <a:gd name="connsiteY39" fmla="*/ 294593 h 599027"/>
                      <a:gd name="connsiteX40" fmla="*/ 653461 w 947510"/>
                      <a:gd name="connsiteY40" fmla="*/ 340402 h 599027"/>
                      <a:gd name="connsiteX41" fmla="*/ 600851 w 947510"/>
                      <a:gd name="connsiteY41" fmla="*/ 365267 h 599027"/>
                      <a:gd name="connsiteX42" fmla="*/ 583244 w 947510"/>
                      <a:gd name="connsiteY42" fmla="*/ 437047 h 599027"/>
                      <a:gd name="connsiteX43" fmla="*/ 541228 w 947510"/>
                      <a:gd name="connsiteY43" fmla="*/ 441744 h 599027"/>
                      <a:gd name="connsiteX44" fmla="*/ 484112 w 947510"/>
                      <a:gd name="connsiteY44" fmla="*/ 471366 h 599027"/>
                      <a:gd name="connsiteX45" fmla="*/ 440843 w 947510"/>
                      <a:gd name="connsiteY45" fmla="*/ 474209 h 599027"/>
                      <a:gd name="connsiteX46" fmla="*/ 397752 w 947510"/>
                      <a:gd name="connsiteY46" fmla="*/ 507540 h 599027"/>
                      <a:gd name="connsiteX47" fmla="*/ 384055 w 947510"/>
                      <a:gd name="connsiteY47" fmla="*/ 569477 h 599027"/>
                      <a:gd name="connsiteX48" fmla="*/ 278179 w 947510"/>
                      <a:gd name="connsiteY48" fmla="*/ 593533 h 599027"/>
                      <a:gd name="connsiteX49" fmla="*/ 206023 w 947510"/>
                      <a:gd name="connsiteY49" fmla="*/ 592875 h 599027"/>
                      <a:gd name="connsiteX50" fmla="*/ 104384 w 947510"/>
                      <a:gd name="connsiteY50" fmla="*/ 590481 h 599027"/>
                      <a:gd name="connsiteX51" fmla="*/ 27036 w 947510"/>
                      <a:gd name="connsiteY51" fmla="*/ 567592 h 599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947510" h="599027">
                        <a:moveTo>
                          <a:pt x="27036" y="567592"/>
                        </a:moveTo>
                        <a:cubicBezTo>
                          <a:pt x="43389" y="543924"/>
                          <a:pt x="65918" y="526002"/>
                          <a:pt x="84420" y="504429"/>
                        </a:cubicBezTo>
                        <a:cubicBezTo>
                          <a:pt x="97013" y="492790"/>
                          <a:pt x="88508" y="467058"/>
                          <a:pt x="70395" y="466698"/>
                        </a:cubicBezTo>
                        <a:cubicBezTo>
                          <a:pt x="55803" y="460864"/>
                          <a:pt x="35898" y="464155"/>
                          <a:pt x="25305" y="451559"/>
                        </a:cubicBezTo>
                        <a:cubicBezTo>
                          <a:pt x="18799" y="420321"/>
                          <a:pt x="17516" y="388246"/>
                          <a:pt x="8474" y="357517"/>
                        </a:cubicBezTo>
                        <a:cubicBezTo>
                          <a:pt x="9429" y="343664"/>
                          <a:pt x="35093" y="330379"/>
                          <a:pt x="25931" y="318620"/>
                        </a:cubicBezTo>
                        <a:cubicBezTo>
                          <a:pt x="7669" y="317602"/>
                          <a:pt x="-1940" y="304826"/>
                          <a:pt x="328" y="286964"/>
                        </a:cubicBezTo>
                        <a:cubicBezTo>
                          <a:pt x="11339" y="277718"/>
                          <a:pt x="27245" y="269580"/>
                          <a:pt x="29662" y="252614"/>
                        </a:cubicBezTo>
                        <a:cubicBezTo>
                          <a:pt x="40016" y="231071"/>
                          <a:pt x="43389" y="206656"/>
                          <a:pt x="53714" y="185442"/>
                        </a:cubicBezTo>
                        <a:cubicBezTo>
                          <a:pt x="73946" y="193850"/>
                          <a:pt x="96953" y="195406"/>
                          <a:pt x="117245" y="204980"/>
                        </a:cubicBezTo>
                        <a:cubicBezTo>
                          <a:pt x="137686" y="210216"/>
                          <a:pt x="160574" y="207134"/>
                          <a:pt x="175823" y="191576"/>
                        </a:cubicBezTo>
                        <a:cubicBezTo>
                          <a:pt x="169587" y="171379"/>
                          <a:pt x="189371" y="168267"/>
                          <a:pt x="203844" y="164288"/>
                        </a:cubicBezTo>
                        <a:cubicBezTo>
                          <a:pt x="226852" y="154324"/>
                          <a:pt x="254395" y="151272"/>
                          <a:pt x="273822" y="135175"/>
                        </a:cubicBezTo>
                        <a:cubicBezTo>
                          <a:pt x="277224" y="116235"/>
                          <a:pt x="281103" y="93555"/>
                          <a:pt x="295367" y="80868"/>
                        </a:cubicBezTo>
                        <a:cubicBezTo>
                          <a:pt x="315898" y="77816"/>
                          <a:pt x="337563" y="74734"/>
                          <a:pt x="352364" y="58547"/>
                        </a:cubicBezTo>
                        <a:cubicBezTo>
                          <a:pt x="375043" y="72251"/>
                          <a:pt x="402885" y="73448"/>
                          <a:pt x="428727" y="75363"/>
                        </a:cubicBezTo>
                        <a:cubicBezTo>
                          <a:pt x="448213" y="78415"/>
                          <a:pt x="475906" y="68780"/>
                          <a:pt x="485932" y="91460"/>
                        </a:cubicBezTo>
                        <a:cubicBezTo>
                          <a:pt x="496556" y="113303"/>
                          <a:pt x="521026" y="94213"/>
                          <a:pt x="535081" y="86463"/>
                        </a:cubicBezTo>
                        <a:cubicBezTo>
                          <a:pt x="548330" y="75602"/>
                          <a:pt x="564534" y="78714"/>
                          <a:pt x="578559" y="86134"/>
                        </a:cubicBezTo>
                        <a:cubicBezTo>
                          <a:pt x="595688" y="89007"/>
                          <a:pt x="606998" y="73238"/>
                          <a:pt x="606879" y="58188"/>
                        </a:cubicBezTo>
                        <a:cubicBezTo>
                          <a:pt x="621173" y="51755"/>
                          <a:pt x="639227" y="68451"/>
                          <a:pt x="652267" y="54119"/>
                        </a:cubicBezTo>
                        <a:cubicBezTo>
                          <a:pt x="659101" y="40834"/>
                          <a:pt x="656624" y="23450"/>
                          <a:pt x="671843" y="13606"/>
                        </a:cubicBezTo>
                        <a:cubicBezTo>
                          <a:pt x="675752" y="-6232"/>
                          <a:pt x="702549" y="-2073"/>
                          <a:pt x="712039" y="11392"/>
                        </a:cubicBezTo>
                        <a:cubicBezTo>
                          <a:pt x="716366" y="29284"/>
                          <a:pt x="711412" y="30990"/>
                          <a:pt x="731555" y="35717"/>
                        </a:cubicBezTo>
                        <a:cubicBezTo>
                          <a:pt x="730928" y="51635"/>
                          <a:pt x="726452" y="67912"/>
                          <a:pt x="723170" y="82304"/>
                        </a:cubicBezTo>
                        <a:cubicBezTo>
                          <a:pt x="728422" y="95470"/>
                          <a:pt x="731376" y="116175"/>
                          <a:pt x="750474" y="110699"/>
                        </a:cubicBezTo>
                        <a:cubicBezTo>
                          <a:pt x="767544" y="110071"/>
                          <a:pt x="777749" y="89994"/>
                          <a:pt x="796370" y="93495"/>
                        </a:cubicBezTo>
                        <a:cubicBezTo>
                          <a:pt x="814812" y="79043"/>
                          <a:pt x="839102" y="61928"/>
                          <a:pt x="863990" y="70755"/>
                        </a:cubicBezTo>
                        <a:cubicBezTo>
                          <a:pt x="856172" y="84369"/>
                          <a:pt x="889295" y="73268"/>
                          <a:pt x="898218" y="71383"/>
                        </a:cubicBezTo>
                        <a:cubicBezTo>
                          <a:pt x="912362" y="63245"/>
                          <a:pt x="927343" y="74495"/>
                          <a:pt x="943039" y="75482"/>
                        </a:cubicBezTo>
                        <a:cubicBezTo>
                          <a:pt x="963092" y="83292"/>
                          <a:pt x="907737" y="77846"/>
                          <a:pt x="932416" y="88169"/>
                        </a:cubicBezTo>
                        <a:cubicBezTo>
                          <a:pt x="938533" y="97085"/>
                          <a:pt x="910661" y="96128"/>
                          <a:pt x="904276" y="104117"/>
                        </a:cubicBezTo>
                        <a:cubicBezTo>
                          <a:pt x="889415" y="109832"/>
                          <a:pt x="875628" y="106989"/>
                          <a:pt x="859663" y="105134"/>
                        </a:cubicBezTo>
                        <a:cubicBezTo>
                          <a:pt x="827942" y="105703"/>
                          <a:pt x="792341" y="103010"/>
                          <a:pt x="767126" y="125929"/>
                        </a:cubicBezTo>
                        <a:cubicBezTo>
                          <a:pt x="754473" y="137508"/>
                          <a:pt x="738329" y="135743"/>
                          <a:pt x="727676" y="150763"/>
                        </a:cubicBezTo>
                        <a:cubicBezTo>
                          <a:pt x="716366" y="164437"/>
                          <a:pt x="739791" y="174251"/>
                          <a:pt x="742984" y="186758"/>
                        </a:cubicBezTo>
                        <a:cubicBezTo>
                          <a:pt x="735046" y="201569"/>
                          <a:pt x="753369" y="217128"/>
                          <a:pt x="736240" y="228558"/>
                        </a:cubicBezTo>
                        <a:cubicBezTo>
                          <a:pt x="724572" y="238133"/>
                          <a:pt x="696343" y="249024"/>
                          <a:pt x="709234" y="267545"/>
                        </a:cubicBezTo>
                        <a:cubicBezTo>
                          <a:pt x="721081" y="286036"/>
                          <a:pt x="692762" y="297795"/>
                          <a:pt x="677871" y="294952"/>
                        </a:cubicBezTo>
                        <a:cubicBezTo>
                          <a:pt x="660951" y="296119"/>
                          <a:pt x="643195" y="286395"/>
                          <a:pt x="627290" y="294593"/>
                        </a:cubicBezTo>
                        <a:cubicBezTo>
                          <a:pt x="639704" y="306532"/>
                          <a:pt x="658116" y="321732"/>
                          <a:pt x="653461" y="340402"/>
                        </a:cubicBezTo>
                        <a:cubicBezTo>
                          <a:pt x="641286" y="357846"/>
                          <a:pt x="610072" y="342587"/>
                          <a:pt x="600851" y="365267"/>
                        </a:cubicBezTo>
                        <a:cubicBezTo>
                          <a:pt x="587989" y="387109"/>
                          <a:pt x="586378" y="412512"/>
                          <a:pt x="583244" y="437047"/>
                        </a:cubicBezTo>
                        <a:cubicBezTo>
                          <a:pt x="574322" y="456376"/>
                          <a:pt x="556000" y="448925"/>
                          <a:pt x="541228" y="441744"/>
                        </a:cubicBezTo>
                        <a:cubicBezTo>
                          <a:pt x="518519" y="433008"/>
                          <a:pt x="489961" y="447429"/>
                          <a:pt x="484112" y="471366"/>
                        </a:cubicBezTo>
                        <a:cubicBezTo>
                          <a:pt x="474772" y="484861"/>
                          <a:pt x="454838" y="471336"/>
                          <a:pt x="440843" y="474209"/>
                        </a:cubicBezTo>
                        <a:cubicBezTo>
                          <a:pt x="423505" y="478697"/>
                          <a:pt x="407480" y="492640"/>
                          <a:pt x="397752" y="507540"/>
                        </a:cubicBezTo>
                        <a:cubicBezTo>
                          <a:pt x="388412" y="526899"/>
                          <a:pt x="389456" y="549191"/>
                          <a:pt x="384055" y="569477"/>
                        </a:cubicBezTo>
                        <a:cubicBezTo>
                          <a:pt x="351558" y="585724"/>
                          <a:pt x="313331" y="585664"/>
                          <a:pt x="278179" y="593533"/>
                        </a:cubicBezTo>
                        <a:cubicBezTo>
                          <a:pt x="254007" y="598470"/>
                          <a:pt x="230164" y="594820"/>
                          <a:pt x="206023" y="592875"/>
                        </a:cubicBezTo>
                        <a:cubicBezTo>
                          <a:pt x="172600" y="600206"/>
                          <a:pt x="137150" y="602749"/>
                          <a:pt x="104384" y="590481"/>
                        </a:cubicBezTo>
                        <a:cubicBezTo>
                          <a:pt x="77944" y="585126"/>
                          <a:pt x="52042" y="577615"/>
                          <a:pt x="27036" y="56759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53" name="Grafik 679">
                  <a:extLst>
                    <a:ext uri="{FF2B5EF4-FFF2-40B4-BE49-F238E27FC236}">
                      <a16:creationId xmlns:a16="http://schemas.microsoft.com/office/drawing/2014/main" id="{6FD7595A-8B0F-7F8C-96C0-1F2942BE6C02}"/>
                    </a:ext>
                  </a:extLst>
                </p:cNvPr>
                <p:cNvGrpSpPr/>
                <p:nvPr/>
              </p:nvGrpSpPr>
              <p:grpSpPr>
                <a:xfrm>
                  <a:off x="10152592" y="4404104"/>
                  <a:ext cx="2213347" cy="2063866"/>
                  <a:chOff x="10152592" y="4404104"/>
                  <a:chExt cx="2213347" cy="2063866"/>
                </a:xfrm>
                <a:grpFill/>
              </p:grpSpPr>
              <p:sp>
                <p:nvSpPr>
                  <p:cNvPr id="754" name="Serbest Form 753">
                    <a:extLst>
                      <a:ext uri="{FF2B5EF4-FFF2-40B4-BE49-F238E27FC236}">
                        <a16:creationId xmlns:a16="http://schemas.microsoft.com/office/drawing/2014/main" id="{9165A178-FBCF-18F4-5E4B-21B8C3CDB55E}"/>
                      </a:ext>
                    </a:extLst>
                  </p:cNvPr>
                  <p:cNvSpPr/>
                  <p:nvPr/>
                </p:nvSpPr>
                <p:spPr>
                  <a:xfrm>
                    <a:off x="10152592" y="4404104"/>
                    <a:ext cx="1111707" cy="878230"/>
                  </a:xfrm>
                  <a:custGeom>
                    <a:avLst/>
                    <a:gdLst>
                      <a:gd name="connsiteX0" fmla="*/ 479279 w 1111707"/>
                      <a:gd name="connsiteY0" fmla="*/ 878044 h 878230"/>
                      <a:gd name="connsiteX1" fmla="*/ 426699 w 1111707"/>
                      <a:gd name="connsiteY1" fmla="*/ 838040 h 878230"/>
                      <a:gd name="connsiteX2" fmla="*/ 396649 w 1111707"/>
                      <a:gd name="connsiteY2" fmla="*/ 813176 h 878230"/>
                      <a:gd name="connsiteX3" fmla="*/ 386085 w 1111707"/>
                      <a:gd name="connsiteY3" fmla="*/ 778378 h 878230"/>
                      <a:gd name="connsiteX4" fmla="*/ 348395 w 1111707"/>
                      <a:gd name="connsiteY4" fmla="*/ 768265 h 878230"/>
                      <a:gd name="connsiteX5" fmla="*/ 264661 w 1111707"/>
                      <a:gd name="connsiteY5" fmla="*/ 782447 h 878230"/>
                      <a:gd name="connsiteX6" fmla="*/ 214796 w 1111707"/>
                      <a:gd name="connsiteY6" fmla="*/ 769312 h 878230"/>
                      <a:gd name="connsiteX7" fmla="*/ 171318 w 1111707"/>
                      <a:gd name="connsiteY7" fmla="*/ 784990 h 878230"/>
                      <a:gd name="connsiteX8" fmla="*/ 71708 w 1111707"/>
                      <a:gd name="connsiteY8" fmla="*/ 791483 h 878230"/>
                      <a:gd name="connsiteX9" fmla="*/ 54192 w 1111707"/>
                      <a:gd name="connsiteY9" fmla="*/ 769821 h 878230"/>
                      <a:gd name="connsiteX10" fmla="*/ 92597 w 1111707"/>
                      <a:gd name="connsiteY10" fmla="*/ 708153 h 878230"/>
                      <a:gd name="connsiteX11" fmla="*/ 154935 w 1111707"/>
                      <a:gd name="connsiteY11" fmla="*/ 692744 h 878230"/>
                      <a:gd name="connsiteX12" fmla="*/ 156069 w 1111707"/>
                      <a:gd name="connsiteY12" fmla="*/ 647563 h 878230"/>
                      <a:gd name="connsiteX13" fmla="*/ 129749 w 1111707"/>
                      <a:gd name="connsiteY13" fmla="*/ 618271 h 878230"/>
                      <a:gd name="connsiteX14" fmla="*/ 108025 w 1111707"/>
                      <a:gd name="connsiteY14" fmla="*/ 575155 h 878230"/>
                      <a:gd name="connsiteX15" fmla="*/ 39241 w 1111707"/>
                      <a:gd name="connsiteY15" fmla="*/ 529974 h 878230"/>
                      <a:gd name="connsiteX16" fmla="*/ 0 w 1111707"/>
                      <a:gd name="connsiteY16" fmla="*/ 474471 h 878230"/>
                      <a:gd name="connsiteX17" fmla="*/ 113247 w 1111707"/>
                      <a:gd name="connsiteY17" fmla="*/ 505050 h 878230"/>
                      <a:gd name="connsiteX18" fmla="*/ 207814 w 1111707"/>
                      <a:gd name="connsiteY18" fmla="*/ 502417 h 878230"/>
                      <a:gd name="connsiteX19" fmla="*/ 325358 w 1111707"/>
                      <a:gd name="connsiteY19" fmla="*/ 487127 h 878230"/>
                      <a:gd name="connsiteX20" fmla="*/ 360033 w 1111707"/>
                      <a:gd name="connsiteY20" fmla="*/ 460169 h 878230"/>
                      <a:gd name="connsiteX21" fmla="*/ 393068 w 1111707"/>
                      <a:gd name="connsiteY21" fmla="*/ 391560 h 878230"/>
                      <a:gd name="connsiteX22" fmla="*/ 452541 w 1111707"/>
                      <a:gd name="connsiteY22" fmla="*/ 382853 h 878230"/>
                      <a:gd name="connsiteX23" fmla="*/ 480353 w 1111707"/>
                      <a:gd name="connsiteY23" fmla="*/ 351017 h 878230"/>
                      <a:gd name="connsiteX24" fmla="*/ 538842 w 1111707"/>
                      <a:gd name="connsiteY24" fmla="*/ 357839 h 878230"/>
                      <a:gd name="connsiteX25" fmla="*/ 564296 w 1111707"/>
                      <a:gd name="connsiteY25" fmla="*/ 294916 h 878230"/>
                      <a:gd name="connsiteX26" fmla="*/ 602523 w 1111707"/>
                      <a:gd name="connsiteY26" fmla="*/ 256736 h 878230"/>
                      <a:gd name="connsiteX27" fmla="*/ 624157 w 1111707"/>
                      <a:gd name="connsiteY27" fmla="*/ 229568 h 878230"/>
                      <a:gd name="connsiteX28" fmla="*/ 607536 w 1111707"/>
                      <a:gd name="connsiteY28" fmla="*/ 198630 h 878230"/>
                      <a:gd name="connsiteX29" fmla="*/ 685182 w 1111707"/>
                      <a:gd name="connsiteY29" fmla="*/ 188247 h 878230"/>
                      <a:gd name="connsiteX30" fmla="*/ 691509 w 1111707"/>
                      <a:gd name="connsiteY30" fmla="*/ 147585 h 878230"/>
                      <a:gd name="connsiteX31" fmla="*/ 714606 w 1111707"/>
                      <a:gd name="connsiteY31" fmla="*/ 112817 h 878230"/>
                      <a:gd name="connsiteX32" fmla="*/ 702461 w 1111707"/>
                      <a:gd name="connsiteY32" fmla="*/ 74368 h 878230"/>
                      <a:gd name="connsiteX33" fmla="*/ 720693 w 1111707"/>
                      <a:gd name="connsiteY33" fmla="*/ 42562 h 878230"/>
                      <a:gd name="connsiteX34" fmla="*/ 779152 w 1111707"/>
                      <a:gd name="connsiteY34" fmla="*/ 15005 h 878230"/>
                      <a:gd name="connsiteX35" fmla="*/ 859724 w 1111707"/>
                      <a:gd name="connsiteY35" fmla="*/ 16172 h 878230"/>
                      <a:gd name="connsiteX36" fmla="*/ 901262 w 1111707"/>
                      <a:gd name="connsiteY36" fmla="*/ 1990 h 878230"/>
                      <a:gd name="connsiteX37" fmla="*/ 938086 w 1111707"/>
                      <a:gd name="connsiteY37" fmla="*/ 374 h 878230"/>
                      <a:gd name="connsiteX38" fmla="*/ 968465 w 1111707"/>
                      <a:gd name="connsiteY38" fmla="*/ 13599 h 878230"/>
                      <a:gd name="connsiteX39" fmla="*/ 999410 w 1111707"/>
                      <a:gd name="connsiteY39" fmla="*/ 38433 h 878230"/>
                      <a:gd name="connsiteX40" fmla="*/ 1006840 w 1111707"/>
                      <a:gd name="connsiteY40" fmla="*/ 71496 h 878230"/>
                      <a:gd name="connsiteX41" fmla="*/ 1043097 w 1111707"/>
                      <a:gd name="connsiteY41" fmla="*/ 80412 h 878230"/>
                      <a:gd name="connsiteX42" fmla="*/ 1084308 w 1111707"/>
                      <a:gd name="connsiteY42" fmla="*/ 95612 h 878230"/>
                      <a:gd name="connsiteX43" fmla="*/ 1103078 w 1111707"/>
                      <a:gd name="connsiteY43" fmla="*/ 108987 h 878230"/>
                      <a:gd name="connsiteX44" fmla="*/ 1069536 w 1111707"/>
                      <a:gd name="connsiteY44" fmla="*/ 142618 h 878230"/>
                      <a:gd name="connsiteX45" fmla="*/ 1036443 w 1111707"/>
                      <a:gd name="connsiteY45" fmla="*/ 147525 h 878230"/>
                      <a:gd name="connsiteX46" fmla="*/ 998037 w 1111707"/>
                      <a:gd name="connsiteY46" fmla="*/ 161857 h 878230"/>
                      <a:gd name="connsiteX47" fmla="*/ 925284 w 1111707"/>
                      <a:gd name="connsiteY47" fmla="*/ 151026 h 878230"/>
                      <a:gd name="connsiteX48" fmla="*/ 874883 w 1111707"/>
                      <a:gd name="connsiteY48" fmla="*/ 152582 h 878230"/>
                      <a:gd name="connsiteX49" fmla="*/ 872853 w 1111707"/>
                      <a:gd name="connsiteY49" fmla="*/ 179600 h 878230"/>
                      <a:gd name="connsiteX50" fmla="*/ 888639 w 1111707"/>
                      <a:gd name="connsiteY50" fmla="*/ 204225 h 878230"/>
                      <a:gd name="connsiteX51" fmla="*/ 883388 w 1111707"/>
                      <a:gd name="connsiteY51" fmla="*/ 234086 h 878230"/>
                      <a:gd name="connsiteX52" fmla="*/ 895473 w 1111707"/>
                      <a:gd name="connsiteY52" fmla="*/ 266192 h 878230"/>
                      <a:gd name="connsiteX53" fmla="*/ 917555 w 1111707"/>
                      <a:gd name="connsiteY53" fmla="*/ 292252 h 878230"/>
                      <a:gd name="connsiteX54" fmla="*/ 960288 w 1111707"/>
                      <a:gd name="connsiteY54" fmla="*/ 307303 h 878230"/>
                      <a:gd name="connsiteX55" fmla="*/ 935818 w 1111707"/>
                      <a:gd name="connsiteY55" fmla="*/ 331688 h 878230"/>
                      <a:gd name="connsiteX56" fmla="*/ 912124 w 1111707"/>
                      <a:gd name="connsiteY56" fmla="*/ 358378 h 878230"/>
                      <a:gd name="connsiteX57" fmla="*/ 900755 w 1111707"/>
                      <a:gd name="connsiteY57" fmla="*/ 401613 h 878230"/>
                      <a:gd name="connsiteX58" fmla="*/ 863155 w 1111707"/>
                      <a:gd name="connsiteY58" fmla="*/ 439075 h 878230"/>
                      <a:gd name="connsiteX59" fmla="*/ 842147 w 1111707"/>
                      <a:gd name="connsiteY59" fmla="*/ 462832 h 878230"/>
                      <a:gd name="connsiteX60" fmla="*/ 789865 w 1111707"/>
                      <a:gd name="connsiteY60" fmla="*/ 534672 h 878230"/>
                      <a:gd name="connsiteX61" fmla="*/ 755936 w 1111707"/>
                      <a:gd name="connsiteY61" fmla="*/ 564503 h 878230"/>
                      <a:gd name="connsiteX62" fmla="*/ 731407 w 1111707"/>
                      <a:gd name="connsiteY62" fmla="*/ 600229 h 878230"/>
                      <a:gd name="connsiteX63" fmla="*/ 673306 w 1111707"/>
                      <a:gd name="connsiteY63" fmla="*/ 612885 h 878230"/>
                      <a:gd name="connsiteX64" fmla="*/ 642450 w 1111707"/>
                      <a:gd name="connsiteY64" fmla="*/ 593855 h 878230"/>
                      <a:gd name="connsiteX65" fmla="*/ 610132 w 1111707"/>
                      <a:gd name="connsiteY65" fmla="*/ 623537 h 878230"/>
                      <a:gd name="connsiteX66" fmla="*/ 573875 w 1111707"/>
                      <a:gd name="connsiteY66" fmla="*/ 671590 h 878230"/>
                      <a:gd name="connsiteX67" fmla="*/ 607655 w 1111707"/>
                      <a:gd name="connsiteY67" fmla="*/ 693342 h 878230"/>
                      <a:gd name="connsiteX68" fmla="*/ 613653 w 1111707"/>
                      <a:gd name="connsiteY68" fmla="*/ 729996 h 878230"/>
                      <a:gd name="connsiteX69" fmla="*/ 647523 w 1111707"/>
                      <a:gd name="connsiteY69" fmla="*/ 749235 h 878230"/>
                      <a:gd name="connsiteX70" fmla="*/ 664950 w 1111707"/>
                      <a:gd name="connsiteY70" fmla="*/ 786576 h 878230"/>
                      <a:gd name="connsiteX71" fmla="*/ 675335 w 1111707"/>
                      <a:gd name="connsiteY71" fmla="*/ 826072 h 878230"/>
                      <a:gd name="connsiteX72" fmla="*/ 649761 w 1111707"/>
                      <a:gd name="connsiteY72" fmla="*/ 847106 h 878230"/>
                      <a:gd name="connsiteX73" fmla="*/ 615325 w 1111707"/>
                      <a:gd name="connsiteY73" fmla="*/ 843965 h 878230"/>
                      <a:gd name="connsiteX74" fmla="*/ 576650 w 1111707"/>
                      <a:gd name="connsiteY74" fmla="*/ 844024 h 878230"/>
                      <a:gd name="connsiteX75" fmla="*/ 524398 w 1111707"/>
                      <a:gd name="connsiteY75" fmla="*/ 841690 h 878230"/>
                      <a:gd name="connsiteX76" fmla="*/ 498974 w 1111707"/>
                      <a:gd name="connsiteY76" fmla="*/ 864011 h 878230"/>
                      <a:gd name="connsiteX77" fmla="*/ 479279 w 1111707"/>
                      <a:gd name="connsiteY77" fmla="*/ 878044 h 878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</a:cxnLst>
                    <a:rect l="l" t="t" r="r" b="b"/>
                    <a:pathLst>
                      <a:path w="1111707" h="878230">
                        <a:moveTo>
                          <a:pt x="479279" y="878044"/>
                        </a:moveTo>
                        <a:cubicBezTo>
                          <a:pt x="455436" y="878044"/>
                          <a:pt x="427027" y="865208"/>
                          <a:pt x="426699" y="838040"/>
                        </a:cubicBezTo>
                        <a:cubicBezTo>
                          <a:pt x="427863" y="820357"/>
                          <a:pt x="412196" y="812488"/>
                          <a:pt x="396649" y="813176"/>
                        </a:cubicBezTo>
                        <a:cubicBezTo>
                          <a:pt x="375163" y="813116"/>
                          <a:pt x="396828" y="788701"/>
                          <a:pt x="386085" y="778378"/>
                        </a:cubicBezTo>
                        <a:cubicBezTo>
                          <a:pt x="379758" y="762639"/>
                          <a:pt x="362092" y="759378"/>
                          <a:pt x="348395" y="768265"/>
                        </a:cubicBezTo>
                        <a:cubicBezTo>
                          <a:pt x="322075" y="780383"/>
                          <a:pt x="292294" y="775176"/>
                          <a:pt x="264661" y="782447"/>
                        </a:cubicBezTo>
                        <a:cubicBezTo>
                          <a:pt x="247294" y="783973"/>
                          <a:pt x="224048" y="788820"/>
                          <a:pt x="214796" y="769312"/>
                        </a:cubicBezTo>
                        <a:cubicBezTo>
                          <a:pt x="198921" y="771077"/>
                          <a:pt x="183105" y="773052"/>
                          <a:pt x="171318" y="784990"/>
                        </a:cubicBezTo>
                        <a:cubicBezTo>
                          <a:pt x="137926" y="785888"/>
                          <a:pt x="104444" y="783045"/>
                          <a:pt x="71708" y="791483"/>
                        </a:cubicBezTo>
                        <a:cubicBezTo>
                          <a:pt x="50670" y="798844"/>
                          <a:pt x="46344" y="788850"/>
                          <a:pt x="54192" y="769821"/>
                        </a:cubicBezTo>
                        <a:cubicBezTo>
                          <a:pt x="57146" y="744926"/>
                          <a:pt x="67143" y="717459"/>
                          <a:pt x="92597" y="708153"/>
                        </a:cubicBezTo>
                        <a:cubicBezTo>
                          <a:pt x="111099" y="694898"/>
                          <a:pt x="134225" y="697980"/>
                          <a:pt x="154935" y="692744"/>
                        </a:cubicBezTo>
                        <a:cubicBezTo>
                          <a:pt x="163828" y="680806"/>
                          <a:pt x="164574" y="659801"/>
                          <a:pt x="156069" y="647563"/>
                        </a:cubicBezTo>
                        <a:cubicBezTo>
                          <a:pt x="136315" y="652231"/>
                          <a:pt x="128078" y="635805"/>
                          <a:pt x="129749" y="618271"/>
                        </a:cubicBezTo>
                        <a:cubicBezTo>
                          <a:pt x="129331" y="601306"/>
                          <a:pt x="128705" y="579045"/>
                          <a:pt x="108025" y="575155"/>
                        </a:cubicBezTo>
                        <a:cubicBezTo>
                          <a:pt x="81198" y="567136"/>
                          <a:pt x="51864" y="557442"/>
                          <a:pt x="39241" y="529974"/>
                        </a:cubicBezTo>
                        <a:cubicBezTo>
                          <a:pt x="27126" y="510795"/>
                          <a:pt x="13518" y="492663"/>
                          <a:pt x="0" y="474471"/>
                        </a:cubicBezTo>
                        <a:cubicBezTo>
                          <a:pt x="36556" y="488474"/>
                          <a:pt x="74931" y="498318"/>
                          <a:pt x="113247" y="505050"/>
                        </a:cubicBezTo>
                        <a:cubicBezTo>
                          <a:pt x="145177" y="510915"/>
                          <a:pt x="176033" y="493321"/>
                          <a:pt x="207814" y="502417"/>
                        </a:cubicBezTo>
                        <a:cubicBezTo>
                          <a:pt x="247294" y="504332"/>
                          <a:pt x="286535" y="493471"/>
                          <a:pt x="325358" y="487127"/>
                        </a:cubicBezTo>
                        <a:cubicBezTo>
                          <a:pt x="340309" y="483567"/>
                          <a:pt x="363495" y="481353"/>
                          <a:pt x="360033" y="460169"/>
                        </a:cubicBezTo>
                        <a:cubicBezTo>
                          <a:pt x="362242" y="434227"/>
                          <a:pt x="367971" y="404905"/>
                          <a:pt x="393068" y="391560"/>
                        </a:cubicBezTo>
                        <a:cubicBezTo>
                          <a:pt x="408615" y="372800"/>
                          <a:pt x="433234" y="386204"/>
                          <a:pt x="452541" y="382853"/>
                        </a:cubicBezTo>
                        <a:cubicBezTo>
                          <a:pt x="461881" y="373338"/>
                          <a:pt x="463880" y="354518"/>
                          <a:pt x="480353" y="351017"/>
                        </a:cubicBezTo>
                        <a:cubicBezTo>
                          <a:pt x="499272" y="338929"/>
                          <a:pt x="520340" y="351197"/>
                          <a:pt x="538842" y="357839"/>
                        </a:cubicBezTo>
                        <a:cubicBezTo>
                          <a:pt x="566474" y="349402"/>
                          <a:pt x="554150" y="315441"/>
                          <a:pt x="564296" y="294916"/>
                        </a:cubicBezTo>
                        <a:cubicBezTo>
                          <a:pt x="568593" y="275946"/>
                          <a:pt x="580201" y="255151"/>
                          <a:pt x="602523" y="256736"/>
                        </a:cubicBezTo>
                        <a:cubicBezTo>
                          <a:pt x="618786" y="259519"/>
                          <a:pt x="634692" y="245396"/>
                          <a:pt x="624157" y="229568"/>
                        </a:cubicBezTo>
                        <a:cubicBezTo>
                          <a:pt x="624068" y="217061"/>
                          <a:pt x="590735" y="203746"/>
                          <a:pt x="607536" y="198630"/>
                        </a:cubicBezTo>
                        <a:cubicBezTo>
                          <a:pt x="633020" y="196655"/>
                          <a:pt x="665219" y="212244"/>
                          <a:pt x="685182" y="188247"/>
                        </a:cubicBezTo>
                        <a:cubicBezTo>
                          <a:pt x="682437" y="172958"/>
                          <a:pt x="671545" y="156591"/>
                          <a:pt x="691509" y="147585"/>
                        </a:cubicBezTo>
                        <a:cubicBezTo>
                          <a:pt x="701744" y="139207"/>
                          <a:pt x="725796" y="128854"/>
                          <a:pt x="714606" y="112817"/>
                        </a:cubicBezTo>
                        <a:cubicBezTo>
                          <a:pt x="715232" y="97677"/>
                          <a:pt x="713800" y="84721"/>
                          <a:pt x="702461" y="74368"/>
                        </a:cubicBezTo>
                        <a:cubicBezTo>
                          <a:pt x="685182" y="63956"/>
                          <a:pt x="710697" y="46721"/>
                          <a:pt x="720693" y="42562"/>
                        </a:cubicBezTo>
                        <a:cubicBezTo>
                          <a:pt x="740986" y="38344"/>
                          <a:pt x="755846" y="13928"/>
                          <a:pt x="779152" y="15005"/>
                        </a:cubicBezTo>
                        <a:cubicBezTo>
                          <a:pt x="805770" y="11564"/>
                          <a:pt x="833552" y="8931"/>
                          <a:pt x="859724" y="16172"/>
                        </a:cubicBezTo>
                        <a:cubicBezTo>
                          <a:pt x="873988" y="11534"/>
                          <a:pt x="886700" y="4623"/>
                          <a:pt x="901262" y="1990"/>
                        </a:cubicBezTo>
                        <a:cubicBezTo>
                          <a:pt x="914362" y="-3067"/>
                          <a:pt x="923464" y="5490"/>
                          <a:pt x="938086" y="374"/>
                        </a:cubicBezTo>
                        <a:cubicBezTo>
                          <a:pt x="961721" y="-3576"/>
                          <a:pt x="947068" y="25328"/>
                          <a:pt x="968465" y="13599"/>
                        </a:cubicBezTo>
                        <a:cubicBezTo>
                          <a:pt x="983086" y="9649"/>
                          <a:pt x="999857" y="24071"/>
                          <a:pt x="999410" y="38433"/>
                        </a:cubicBezTo>
                        <a:cubicBezTo>
                          <a:pt x="994158" y="57074"/>
                          <a:pt x="988189" y="60485"/>
                          <a:pt x="1006840" y="71496"/>
                        </a:cubicBezTo>
                        <a:cubicBezTo>
                          <a:pt x="1015763" y="85708"/>
                          <a:pt x="1034772" y="61233"/>
                          <a:pt x="1043097" y="80412"/>
                        </a:cubicBezTo>
                        <a:cubicBezTo>
                          <a:pt x="1054228" y="92411"/>
                          <a:pt x="1068253" y="96570"/>
                          <a:pt x="1084308" y="95612"/>
                        </a:cubicBezTo>
                        <a:cubicBezTo>
                          <a:pt x="1094662" y="93967"/>
                          <a:pt x="1127010" y="102255"/>
                          <a:pt x="1103078" y="108987"/>
                        </a:cubicBezTo>
                        <a:cubicBezTo>
                          <a:pt x="1088724" y="117095"/>
                          <a:pt x="1068850" y="122481"/>
                          <a:pt x="1069536" y="142618"/>
                        </a:cubicBezTo>
                        <a:cubicBezTo>
                          <a:pt x="1068939" y="165897"/>
                          <a:pt x="1050259" y="141960"/>
                          <a:pt x="1036443" y="147525"/>
                        </a:cubicBezTo>
                        <a:cubicBezTo>
                          <a:pt x="1021552" y="155783"/>
                          <a:pt x="1013584" y="156950"/>
                          <a:pt x="998037" y="161857"/>
                        </a:cubicBezTo>
                        <a:cubicBezTo>
                          <a:pt x="974313" y="165717"/>
                          <a:pt x="949486" y="153509"/>
                          <a:pt x="925284" y="151026"/>
                        </a:cubicBezTo>
                        <a:cubicBezTo>
                          <a:pt x="908215" y="146149"/>
                          <a:pt x="891295" y="144623"/>
                          <a:pt x="874883" y="152582"/>
                        </a:cubicBezTo>
                        <a:cubicBezTo>
                          <a:pt x="861663" y="159254"/>
                          <a:pt x="854680" y="180438"/>
                          <a:pt x="872853" y="179600"/>
                        </a:cubicBezTo>
                        <a:cubicBezTo>
                          <a:pt x="858918" y="201981"/>
                          <a:pt x="887177" y="189534"/>
                          <a:pt x="888639" y="204225"/>
                        </a:cubicBezTo>
                        <a:cubicBezTo>
                          <a:pt x="869362" y="209491"/>
                          <a:pt x="876166" y="223644"/>
                          <a:pt x="883388" y="234086"/>
                        </a:cubicBezTo>
                        <a:cubicBezTo>
                          <a:pt x="869272" y="250603"/>
                          <a:pt x="882253" y="256796"/>
                          <a:pt x="895473" y="266192"/>
                        </a:cubicBezTo>
                        <a:cubicBezTo>
                          <a:pt x="885685" y="292133"/>
                          <a:pt x="928626" y="266730"/>
                          <a:pt x="917555" y="292252"/>
                        </a:cubicBezTo>
                        <a:cubicBezTo>
                          <a:pt x="926448" y="307303"/>
                          <a:pt x="948650" y="291564"/>
                          <a:pt x="960288" y="307303"/>
                        </a:cubicBezTo>
                        <a:cubicBezTo>
                          <a:pt x="973657" y="320139"/>
                          <a:pt x="946651" y="329205"/>
                          <a:pt x="935818" y="331688"/>
                        </a:cubicBezTo>
                        <a:cubicBezTo>
                          <a:pt x="922658" y="335279"/>
                          <a:pt x="899859" y="340994"/>
                          <a:pt x="912124" y="358378"/>
                        </a:cubicBezTo>
                        <a:cubicBezTo>
                          <a:pt x="916988" y="371723"/>
                          <a:pt x="911677" y="391770"/>
                          <a:pt x="900755" y="401613"/>
                        </a:cubicBezTo>
                        <a:cubicBezTo>
                          <a:pt x="888221" y="414091"/>
                          <a:pt x="875688" y="426598"/>
                          <a:pt x="863155" y="439075"/>
                        </a:cubicBezTo>
                        <a:cubicBezTo>
                          <a:pt x="881358" y="453437"/>
                          <a:pt x="854919" y="461964"/>
                          <a:pt x="842147" y="462832"/>
                        </a:cubicBezTo>
                        <a:cubicBezTo>
                          <a:pt x="821079" y="484225"/>
                          <a:pt x="822780" y="525277"/>
                          <a:pt x="789865" y="534672"/>
                        </a:cubicBezTo>
                        <a:cubicBezTo>
                          <a:pt x="773005" y="538711"/>
                          <a:pt x="761606" y="548017"/>
                          <a:pt x="755936" y="564503"/>
                        </a:cubicBezTo>
                        <a:cubicBezTo>
                          <a:pt x="747700" y="576621"/>
                          <a:pt x="735077" y="587333"/>
                          <a:pt x="731407" y="600229"/>
                        </a:cubicBezTo>
                        <a:cubicBezTo>
                          <a:pt x="713233" y="611509"/>
                          <a:pt x="691628" y="602293"/>
                          <a:pt x="673306" y="612885"/>
                        </a:cubicBezTo>
                        <a:cubicBezTo>
                          <a:pt x="653581" y="625273"/>
                          <a:pt x="653222" y="601695"/>
                          <a:pt x="642450" y="593855"/>
                        </a:cubicBezTo>
                        <a:cubicBezTo>
                          <a:pt x="626783" y="595172"/>
                          <a:pt x="612788" y="608008"/>
                          <a:pt x="610132" y="623537"/>
                        </a:cubicBezTo>
                        <a:cubicBezTo>
                          <a:pt x="595211" y="637690"/>
                          <a:pt x="576233" y="649329"/>
                          <a:pt x="573875" y="671590"/>
                        </a:cubicBezTo>
                        <a:cubicBezTo>
                          <a:pt x="569638" y="691158"/>
                          <a:pt x="594465" y="690291"/>
                          <a:pt x="607655" y="693342"/>
                        </a:cubicBezTo>
                        <a:cubicBezTo>
                          <a:pt x="630722" y="688346"/>
                          <a:pt x="613355" y="717130"/>
                          <a:pt x="613653" y="729996"/>
                        </a:cubicBezTo>
                        <a:cubicBezTo>
                          <a:pt x="610848" y="745584"/>
                          <a:pt x="634005" y="755967"/>
                          <a:pt x="647523" y="749235"/>
                        </a:cubicBezTo>
                        <a:cubicBezTo>
                          <a:pt x="655461" y="755488"/>
                          <a:pt x="656833" y="775924"/>
                          <a:pt x="664950" y="786576"/>
                        </a:cubicBezTo>
                        <a:cubicBezTo>
                          <a:pt x="673156" y="801058"/>
                          <a:pt x="680527" y="815540"/>
                          <a:pt x="675335" y="826072"/>
                        </a:cubicBezTo>
                        <a:cubicBezTo>
                          <a:pt x="685033" y="837920"/>
                          <a:pt x="661966" y="846179"/>
                          <a:pt x="649761" y="847106"/>
                        </a:cubicBezTo>
                        <a:cubicBezTo>
                          <a:pt x="647792" y="827807"/>
                          <a:pt x="624635" y="838040"/>
                          <a:pt x="615325" y="843965"/>
                        </a:cubicBezTo>
                        <a:cubicBezTo>
                          <a:pt x="608729" y="860212"/>
                          <a:pt x="588408" y="844982"/>
                          <a:pt x="576650" y="844024"/>
                        </a:cubicBezTo>
                        <a:cubicBezTo>
                          <a:pt x="559283" y="842678"/>
                          <a:pt x="541527" y="845072"/>
                          <a:pt x="524398" y="841690"/>
                        </a:cubicBezTo>
                        <a:cubicBezTo>
                          <a:pt x="531053" y="863712"/>
                          <a:pt x="517953" y="866675"/>
                          <a:pt x="498974" y="864011"/>
                        </a:cubicBezTo>
                        <a:cubicBezTo>
                          <a:pt x="493483" y="872689"/>
                          <a:pt x="490469" y="879451"/>
                          <a:pt x="479279" y="878044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5" name="Serbest Form 754">
                    <a:extLst>
                      <a:ext uri="{FF2B5EF4-FFF2-40B4-BE49-F238E27FC236}">
                        <a16:creationId xmlns:a16="http://schemas.microsoft.com/office/drawing/2014/main" id="{7E8FBCB8-C79A-4989-0634-1886FD279B16}"/>
                      </a:ext>
                    </a:extLst>
                  </p:cNvPr>
                  <p:cNvSpPr/>
                  <p:nvPr/>
                </p:nvSpPr>
                <p:spPr>
                  <a:xfrm>
                    <a:off x="10633406" y="4505270"/>
                    <a:ext cx="1732533" cy="1823392"/>
                  </a:xfrm>
                  <a:custGeom>
                    <a:avLst/>
                    <a:gdLst>
                      <a:gd name="connsiteX0" fmla="*/ 1677745 w 1732533"/>
                      <a:gd name="connsiteY0" fmla="*/ 767423 h 1823392"/>
                      <a:gd name="connsiteX1" fmla="*/ 1676164 w 1732533"/>
                      <a:gd name="connsiteY1" fmla="*/ 823046 h 1823392"/>
                      <a:gd name="connsiteX2" fmla="*/ 1661691 w 1732533"/>
                      <a:gd name="connsiteY2" fmla="*/ 859161 h 1823392"/>
                      <a:gd name="connsiteX3" fmla="*/ 1645904 w 1732533"/>
                      <a:gd name="connsiteY3" fmla="*/ 895904 h 1823392"/>
                      <a:gd name="connsiteX4" fmla="*/ 1620659 w 1732533"/>
                      <a:gd name="connsiteY4" fmla="*/ 886868 h 1823392"/>
                      <a:gd name="connsiteX5" fmla="*/ 1598934 w 1732533"/>
                      <a:gd name="connsiteY5" fmla="*/ 781456 h 1823392"/>
                      <a:gd name="connsiteX6" fmla="*/ 1570048 w 1732533"/>
                      <a:gd name="connsiteY6" fmla="*/ 811377 h 1823392"/>
                      <a:gd name="connsiteX7" fmla="*/ 1540744 w 1732533"/>
                      <a:gd name="connsiteY7" fmla="*/ 814190 h 1823392"/>
                      <a:gd name="connsiteX8" fmla="*/ 1530867 w 1732533"/>
                      <a:gd name="connsiteY8" fmla="*/ 772300 h 1823392"/>
                      <a:gd name="connsiteX9" fmla="*/ 1580254 w 1732533"/>
                      <a:gd name="connsiteY9" fmla="*/ 741601 h 1823392"/>
                      <a:gd name="connsiteX10" fmla="*/ 1600964 w 1732533"/>
                      <a:gd name="connsiteY10" fmla="*/ 699952 h 1823392"/>
                      <a:gd name="connsiteX11" fmla="*/ 1561663 w 1732533"/>
                      <a:gd name="connsiteY11" fmla="*/ 685440 h 1823392"/>
                      <a:gd name="connsiteX12" fmla="*/ 1470290 w 1732533"/>
                      <a:gd name="connsiteY12" fmla="*/ 683465 h 1823392"/>
                      <a:gd name="connsiteX13" fmla="*/ 1441284 w 1732533"/>
                      <a:gd name="connsiteY13" fmla="*/ 660576 h 1823392"/>
                      <a:gd name="connsiteX14" fmla="*/ 1420156 w 1732533"/>
                      <a:gd name="connsiteY14" fmla="*/ 629608 h 1823392"/>
                      <a:gd name="connsiteX15" fmla="*/ 1371515 w 1732533"/>
                      <a:gd name="connsiteY15" fmla="*/ 611386 h 1823392"/>
                      <a:gd name="connsiteX16" fmla="*/ 1331080 w 1732533"/>
                      <a:gd name="connsiteY16" fmla="*/ 622157 h 1823392"/>
                      <a:gd name="connsiteX17" fmla="*/ 1345912 w 1732533"/>
                      <a:gd name="connsiteY17" fmla="*/ 651928 h 1823392"/>
                      <a:gd name="connsiteX18" fmla="*/ 1378468 w 1732533"/>
                      <a:gd name="connsiteY18" fmla="*/ 683136 h 1823392"/>
                      <a:gd name="connsiteX19" fmla="*/ 1327768 w 1732533"/>
                      <a:gd name="connsiteY19" fmla="*/ 712848 h 1823392"/>
                      <a:gd name="connsiteX20" fmla="*/ 1358415 w 1732533"/>
                      <a:gd name="connsiteY20" fmla="*/ 737083 h 1823392"/>
                      <a:gd name="connsiteX21" fmla="*/ 1358236 w 1732533"/>
                      <a:gd name="connsiteY21" fmla="*/ 771911 h 1823392"/>
                      <a:gd name="connsiteX22" fmla="*/ 1370113 w 1732533"/>
                      <a:gd name="connsiteY22" fmla="*/ 813651 h 1823392"/>
                      <a:gd name="connsiteX23" fmla="*/ 1392613 w 1732533"/>
                      <a:gd name="connsiteY23" fmla="*/ 909308 h 1823392"/>
                      <a:gd name="connsiteX24" fmla="*/ 1367845 w 1732533"/>
                      <a:gd name="connsiteY24" fmla="*/ 917058 h 1823392"/>
                      <a:gd name="connsiteX25" fmla="*/ 1346508 w 1732533"/>
                      <a:gd name="connsiteY25" fmla="*/ 922414 h 1823392"/>
                      <a:gd name="connsiteX26" fmla="*/ 1320189 w 1732533"/>
                      <a:gd name="connsiteY26" fmla="*/ 904701 h 1823392"/>
                      <a:gd name="connsiteX27" fmla="*/ 1243198 w 1732533"/>
                      <a:gd name="connsiteY27" fmla="*/ 948385 h 1823392"/>
                      <a:gd name="connsiteX28" fmla="*/ 1244362 w 1732533"/>
                      <a:gd name="connsiteY28" fmla="*/ 990155 h 1823392"/>
                      <a:gd name="connsiteX29" fmla="*/ 1216013 w 1732533"/>
                      <a:gd name="connsiteY29" fmla="*/ 1025012 h 1823392"/>
                      <a:gd name="connsiteX30" fmla="*/ 1162269 w 1732533"/>
                      <a:gd name="connsiteY30" fmla="*/ 1049518 h 1823392"/>
                      <a:gd name="connsiteX31" fmla="*/ 1098200 w 1732533"/>
                      <a:gd name="connsiteY31" fmla="*/ 1100294 h 1823392"/>
                      <a:gd name="connsiteX32" fmla="*/ 1035355 w 1732533"/>
                      <a:gd name="connsiteY32" fmla="*/ 1154750 h 1823392"/>
                      <a:gd name="connsiteX33" fmla="*/ 968630 w 1732533"/>
                      <a:gd name="connsiteY33" fmla="*/ 1207051 h 1823392"/>
                      <a:gd name="connsiteX34" fmla="*/ 939177 w 1732533"/>
                      <a:gd name="connsiteY34" fmla="*/ 1250287 h 1823392"/>
                      <a:gd name="connsiteX35" fmla="*/ 881763 w 1732533"/>
                      <a:gd name="connsiteY35" fmla="*/ 1270274 h 1823392"/>
                      <a:gd name="connsiteX36" fmla="*/ 854876 w 1732533"/>
                      <a:gd name="connsiteY36" fmla="*/ 1311715 h 1823392"/>
                      <a:gd name="connsiteX37" fmla="*/ 804623 w 1732533"/>
                      <a:gd name="connsiteY37" fmla="*/ 1328590 h 1823392"/>
                      <a:gd name="connsiteX38" fmla="*/ 800207 w 1732533"/>
                      <a:gd name="connsiteY38" fmla="*/ 1438370 h 1823392"/>
                      <a:gd name="connsiteX39" fmla="*/ 811934 w 1732533"/>
                      <a:gd name="connsiteY39" fmla="*/ 1481277 h 1823392"/>
                      <a:gd name="connsiteX40" fmla="*/ 772037 w 1732533"/>
                      <a:gd name="connsiteY40" fmla="*/ 1598836 h 1823392"/>
                      <a:gd name="connsiteX41" fmla="*/ 777110 w 1732533"/>
                      <a:gd name="connsiteY41" fmla="*/ 1675553 h 1823392"/>
                      <a:gd name="connsiteX42" fmla="*/ 735959 w 1732533"/>
                      <a:gd name="connsiteY42" fmla="*/ 1689526 h 1823392"/>
                      <a:gd name="connsiteX43" fmla="*/ 722709 w 1732533"/>
                      <a:gd name="connsiteY43" fmla="*/ 1731326 h 1823392"/>
                      <a:gd name="connsiteX44" fmla="*/ 703312 w 1732533"/>
                      <a:gd name="connsiteY44" fmla="*/ 1750475 h 1823392"/>
                      <a:gd name="connsiteX45" fmla="*/ 668816 w 1732533"/>
                      <a:gd name="connsiteY45" fmla="*/ 1781862 h 1823392"/>
                      <a:gd name="connsiteX46" fmla="*/ 624203 w 1732533"/>
                      <a:gd name="connsiteY46" fmla="*/ 1823393 h 1823392"/>
                      <a:gd name="connsiteX47" fmla="*/ 585022 w 1732533"/>
                      <a:gd name="connsiteY47" fmla="*/ 1791287 h 1823392"/>
                      <a:gd name="connsiteX48" fmla="*/ 560761 w 1732533"/>
                      <a:gd name="connsiteY48" fmla="*/ 1748261 h 1823392"/>
                      <a:gd name="connsiteX49" fmla="*/ 495409 w 1732533"/>
                      <a:gd name="connsiteY49" fmla="*/ 1586449 h 1823392"/>
                      <a:gd name="connsiteX50" fmla="*/ 462047 w 1732533"/>
                      <a:gd name="connsiteY50" fmla="*/ 1517062 h 1823392"/>
                      <a:gd name="connsiteX51" fmla="*/ 422149 w 1732533"/>
                      <a:gd name="connsiteY51" fmla="*/ 1403722 h 1823392"/>
                      <a:gd name="connsiteX52" fmla="*/ 357633 w 1732533"/>
                      <a:gd name="connsiteY52" fmla="*/ 1267971 h 1823392"/>
                      <a:gd name="connsiteX53" fmla="*/ 311259 w 1732533"/>
                      <a:gd name="connsiteY53" fmla="*/ 1025551 h 1823392"/>
                      <a:gd name="connsiteX54" fmla="*/ 334267 w 1732533"/>
                      <a:gd name="connsiteY54" fmla="*/ 972382 h 1823392"/>
                      <a:gd name="connsiteX55" fmla="*/ 307261 w 1732533"/>
                      <a:gd name="connsiteY55" fmla="*/ 926632 h 1823392"/>
                      <a:gd name="connsiteX56" fmla="*/ 301323 w 1732533"/>
                      <a:gd name="connsiteY56" fmla="*/ 886090 h 1823392"/>
                      <a:gd name="connsiteX57" fmla="*/ 269094 w 1732533"/>
                      <a:gd name="connsiteY57" fmla="*/ 908471 h 1823392"/>
                      <a:gd name="connsiteX58" fmla="*/ 271481 w 1732533"/>
                      <a:gd name="connsiteY58" fmla="*/ 946231 h 1823392"/>
                      <a:gd name="connsiteX59" fmla="*/ 193148 w 1732533"/>
                      <a:gd name="connsiteY59" fmla="*/ 983782 h 1823392"/>
                      <a:gd name="connsiteX60" fmla="*/ 109444 w 1732533"/>
                      <a:gd name="connsiteY60" fmla="*/ 932617 h 1823392"/>
                      <a:gd name="connsiteX61" fmla="*/ 54507 w 1732533"/>
                      <a:gd name="connsiteY61" fmla="*/ 875408 h 1823392"/>
                      <a:gd name="connsiteX62" fmla="*/ 122604 w 1732533"/>
                      <a:gd name="connsiteY62" fmla="*/ 872027 h 1823392"/>
                      <a:gd name="connsiteX63" fmla="*/ 155011 w 1732533"/>
                      <a:gd name="connsiteY63" fmla="*/ 844380 h 1823392"/>
                      <a:gd name="connsiteX64" fmla="*/ 112279 w 1732533"/>
                      <a:gd name="connsiteY64" fmla="*/ 842166 h 1823392"/>
                      <a:gd name="connsiteX65" fmla="*/ 4314 w 1732533"/>
                      <a:gd name="connsiteY65" fmla="*/ 788129 h 1823392"/>
                      <a:gd name="connsiteX66" fmla="*/ 23442 w 1732533"/>
                      <a:gd name="connsiteY66" fmla="*/ 763085 h 1823392"/>
                      <a:gd name="connsiteX67" fmla="*/ 48747 w 1732533"/>
                      <a:gd name="connsiteY67" fmla="*/ 741931 h 1823392"/>
                      <a:gd name="connsiteX68" fmla="*/ 110578 w 1732533"/>
                      <a:gd name="connsiteY68" fmla="*/ 748184 h 1823392"/>
                      <a:gd name="connsiteX69" fmla="*/ 151162 w 1732533"/>
                      <a:gd name="connsiteY69" fmla="*/ 736605 h 1823392"/>
                      <a:gd name="connsiteX70" fmla="*/ 185330 w 1732533"/>
                      <a:gd name="connsiteY70" fmla="*/ 743816 h 1823392"/>
                      <a:gd name="connsiteX71" fmla="*/ 197833 w 1732533"/>
                      <a:gd name="connsiteY71" fmla="*/ 713715 h 1823392"/>
                      <a:gd name="connsiteX72" fmla="*/ 169693 w 1732533"/>
                      <a:gd name="connsiteY72" fmla="*/ 647859 h 1823392"/>
                      <a:gd name="connsiteX73" fmla="*/ 132243 w 1732533"/>
                      <a:gd name="connsiteY73" fmla="*/ 632869 h 1823392"/>
                      <a:gd name="connsiteX74" fmla="*/ 131735 w 1732533"/>
                      <a:gd name="connsiteY74" fmla="*/ 592595 h 1823392"/>
                      <a:gd name="connsiteX75" fmla="*/ 92375 w 1732533"/>
                      <a:gd name="connsiteY75" fmla="*/ 573655 h 1823392"/>
                      <a:gd name="connsiteX76" fmla="*/ 117889 w 1732533"/>
                      <a:gd name="connsiteY76" fmla="*/ 533232 h 1823392"/>
                      <a:gd name="connsiteX77" fmla="*/ 147820 w 1732533"/>
                      <a:gd name="connsiteY77" fmla="*/ 497088 h 1823392"/>
                      <a:gd name="connsiteX78" fmla="*/ 180406 w 1732533"/>
                      <a:gd name="connsiteY78" fmla="*/ 514412 h 1823392"/>
                      <a:gd name="connsiteX79" fmla="*/ 228749 w 1732533"/>
                      <a:gd name="connsiteY79" fmla="*/ 506094 h 1823392"/>
                      <a:gd name="connsiteX80" fmla="*/ 260918 w 1732533"/>
                      <a:gd name="connsiteY80" fmla="*/ 481170 h 1823392"/>
                      <a:gd name="connsiteX81" fmla="*/ 288342 w 1732533"/>
                      <a:gd name="connsiteY81" fmla="*/ 442482 h 1823392"/>
                      <a:gd name="connsiteX82" fmla="*/ 339847 w 1732533"/>
                      <a:gd name="connsiteY82" fmla="*/ 402478 h 1823392"/>
                      <a:gd name="connsiteX83" fmla="*/ 377030 w 1732533"/>
                      <a:gd name="connsiteY83" fmla="*/ 358524 h 1823392"/>
                      <a:gd name="connsiteX84" fmla="*/ 391950 w 1732533"/>
                      <a:gd name="connsiteY84" fmla="*/ 328783 h 1823392"/>
                      <a:gd name="connsiteX85" fmla="*/ 432653 w 1732533"/>
                      <a:gd name="connsiteY85" fmla="*/ 272531 h 1823392"/>
                      <a:gd name="connsiteX86" fmla="*/ 440114 w 1732533"/>
                      <a:gd name="connsiteY86" fmla="*/ 235968 h 1823392"/>
                      <a:gd name="connsiteX87" fmla="*/ 483503 w 1732533"/>
                      <a:gd name="connsiteY87" fmla="*/ 209518 h 1823392"/>
                      <a:gd name="connsiteX88" fmla="*/ 440949 w 1732533"/>
                      <a:gd name="connsiteY88" fmla="*/ 196622 h 1823392"/>
                      <a:gd name="connsiteX89" fmla="*/ 414779 w 1732533"/>
                      <a:gd name="connsiteY89" fmla="*/ 173224 h 1823392"/>
                      <a:gd name="connsiteX90" fmla="*/ 401141 w 1732533"/>
                      <a:gd name="connsiteY90" fmla="*/ 139742 h 1823392"/>
                      <a:gd name="connsiteX91" fmla="*/ 404245 w 1732533"/>
                      <a:gd name="connsiteY91" fmla="*/ 106709 h 1823392"/>
                      <a:gd name="connsiteX92" fmla="*/ 393233 w 1732533"/>
                      <a:gd name="connsiteY92" fmla="*/ 85465 h 1823392"/>
                      <a:gd name="connsiteX93" fmla="*/ 390309 w 1732533"/>
                      <a:gd name="connsiteY93" fmla="*/ 53061 h 1823392"/>
                      <a:gd name="connsiteX94" fmla="*/ 440591 w 1732533"/>
                      <a:gd name="connsiteY94" fmla="*/ 49381 h 1823392"/>
                      <a:gd name="connsiteX95" fmla="*/ 515134 w 1732533"/>
                      <a:gd name="connsiteY95" fmla="*/ 62067 h 1823392"/>
                      <a:gd name="connsiteX96" fmla="*/ 555449 w 1732533"/>
                      <a:gd name="connsiteY96" fmla="*/ 46778 h 1823392"/>
                      <a:gd name="connsiteX97" fmla="*/ 588752 w 1732533"/>
                      <a:gd name="connsiteY97" fmla="*/ 42948 h 1823392"/>
                      <a:gd name="connsiteX98" fmla="*/ 615938 w 1732533"/>
                      <a:gd name="connsiteY98" fmla="*/ 11680 h 1823392"/>
                      <a:gd name="connsiteX99" fmla="*/ 648285 w 1732533"/>
                      <a:gd name="connsiteY99" fmla="*/ 11860 h 1823392"/>
                      <a:gd name="connsiteX100" fmla="*/ 668040 w 1732533"/>
                      <a:gd name="connsiteY100" fmla="*/ 60212 h 1823392"/>
                      <a:gd name="connsiteX101" fmla="*/ 708803 w 1732533"/>
                      <a:gd name="connsiteY101" fmla="*/ 79661 h 1823392"/>
                      <a:gd name="connsiteX102" fmla="*/ 699135 w 1732533"/>
                      <a:gd name="connsiteY102" fmla="*/ 118378 h 1823392"/>
                      <a:gd name="connsiteX103" fmla="*/ 730080 w 1732533"/>
                      <a:gd name="connsiteY103" fmla="*/ 139084 h 1823392"/>
                      <a:gd name="connsiteX104" fmla="*/ 752580 w 1732533"/>
                      <a:gd name="connsiteY104" fmla="*/ 164577 h 1823392"/>
                      <a:gd name="connsiteX105" fmla="*/ 738644 w 1732533"/>
                      <a:gd name="connsiteY105" fmla="*/ 198656 h 1823392"/>
                      <a:gd name="connsiteX106" fmla="*/ 709221 w 1732533"/>
                      <a:gd name="connsiteY106" fmla="*/ 185611 h 1823392"/>
                      <a:gd name="connsiteX107" fmla="*/ 694927 w 1732533"/>
                      <a:gd name="connsiteY107" fmla="*/ 213557 h 1823392"/>
                      <a:gd name="connsiteX108" fmla="*/ 713578 w 1732533"/>
                      <a:gd name="connsiteY108" fmla="*/ 251317 h 1823392"/>
                      <a:gd name="connsiteX109" fmla="*/ 728886 w 1732533"/>
                      <a:gd name="connsiteY109" fmla="*/ 267654 h 1823392"/>
                      <a:gd name="connsiteX110" fmla="*/ 763174 w 1732533"/>
                      <a:gd name="connsiteY110" fmla="*/ 294553 h 1823392"/>
                      <a:gd name="connsiteX111" fmla="*/ 805369 w 1732533"/>
                      <a:gd name="connsiteY111" fmla="*/ 309843 h 1823392"/>
                      <a:gd name="connsiteX112" fmla="*/ 835389 w 1732533"/>
                      <a:gd name="connsiteY112" fmla="*/ 329919 h 1823392"/>
                      <a:gd name="connsiteX113" fmla="*/ 842670 w 1732533"/>
                      <a:gd name="connsiteY113" fmla="*/ 360020 h 1823392"/>
                      <a:gd name="connsiteX114" fmla="*/ 815366 w 1732533"/>
                      <a:gd name="connsiteY114" fmla="*/ 391886 h 1823392"/>
                      <a:gd name="connsiteX115" fmla="*/ 797610 w 1732533"/>
                      <a:gd name="connsiteY115" fmla="*/ 432339 h 1823392"/>
                      <a:gd name="connsiteX116" fmla="*/ 833629 w 1732533"/>
                      <a:gd name="connsiteY116" fmla="*/ 450202 h 1823392"/>
                      <a:gd name="connsiteX117" fmla="*/ 873675 w 1732533"/>
                      <a:gd name="connsiteY117" fmla="*/ 469740 h 1823392"/>
                      <a:gd name="connsiteX118" fmla="*/ 918497 w 1732533"/>
                      <a:gd name="connsiteY118" fmla="*/ 503551 h 1823392"/>
                      <a:gd name="connsiteX119" fmla="*/ 958693 w 1732533"/>
                      <a:gd name="connsiteY119" fmla="*/ 516057 h 1823392"/>
                      <a:gd name="connsiteX120" fmla="*/ 998352 w 1732533"/>
                      <a:gd name="connsiteY120" fmla="*/ 530420 h 1823392"/>
                      <a:gd name="connsiteX121" fmla="*/ 1035952 w 1732533"/>
                      <a:gd name="connsiteY121" fmla="*/ 530031 h 1823392"/>
                      <a:gd name="connsiteX122" fmla="*/ 1076714 w 1732533"/>
                      <a:gd name="connsiteY122" fmla="*/ 533142 h 1823392"/>
                      <a:gd name="connsiteX123" fmla="*/ 1100618 w 1732533"/>
                      <a:gd name="connsiteY123" fmla="*/ 557049 h 1823392"/>
                      <a:gd name="connsiteX124" fmla="*/ 1141022 w 1732533"/>
                      <a:gd name="connsiteY124" fmla="*/ 575540 h 1823392"/>
                      <a:gd name="connsiteX125" fmla="*/ 1173012 w 1732533"/>
                      <a:gd name="connsiteY125" fmla="*/ 581704 h 1823392"/>
                      <a:gd name="connsiteX126" fmla="*/ 1215148 w 1732533"/>
                      <a:gd name="connsiteY126" fmla="*/ 586641 h 1823392"/>
                      <a:gd name="connsiteX127" fmla="*/ 1258507 w 1732533"/>
                      <a:gd name="connsiteY127" fmla="*/ 588646 h 1823392"/>
                      <a:gd name="connsiteX128" fmla="*/ 1296674 w 1732533"/>
                      <a:gd name="connsiteY128" fmla="*/ 601392 h 1823392"/>
                      <a:gd name="connsiteX129" fmla="*/ 1334184 w 1732533"/>
                      <a:gd name="connsiteY129" fmla="*/ 584547 h 1823392"/>
                      <a:gd name="connsiteX130" fmla="*/ 1325202 w 1732533"/>
                      <a:gd name="connsiteY130" fmla="*/ 540324 h 1823392"/>
                      <a:gd name="connsiteX131" fmla="*/ 1342062 w 1732533"/>
                      <a:gd name="connsiteY131" fmla="*/ 501127 h 1823392"/>
                      <a:gd name="connsiteX132" fmla="*/ 1369188 w 1732533"/>
                      <a:gd name="connsiteY132" fmla="*/ 517823 h 1823392"/>
                      <a:gd name="connsiteX133" fmla="*/ 1376588 w 1732533"/>
                      <a:gd name="connsiteY133" fmla="*/ 563123 h 1823392"/>
                      <a:gd name="connsiteX134" fmla="*/ 1419858 w 1732533"/>
                      <a:gd name="connsiteY134" fmla="*/ 577366 h 1823392"/>
                      <a:gd name="connsiteX135" fmla="*/ 1475243 w 1732533"/>
                      <a:gd name="connsiteY135" fmla="*/ 571561 h 1823392"/>
                      <a:gd name="connsiteX136" fmla="*/ 1580702 w 1732533"/>
                      <a:gd name="connsiteY136" fmla="*/ 575181 h 1823392"/>
                      <a:gd name="connsiteX137" fmla="*/ 1569631 w 1732533"/>
                      <a:gd name="connsiteY137" fmla="*/ 540204 h 1823392"/>
                      <a:gd name="connsiteX138" fmla="*/ 1582283 w 1732533"/>
                      <a:gd name="connsiteY138" fmla="*/ 515878 h 1823392"/>
                      <a:gd name="connsiteX139" fmla="*/ 1660825 w 1732533"/>
                      <a:gd name="connsiteY139" fmla="*/ 464923 h 1823392"/>
                      <a:gd name="connsiteX140" fmla="*/ 1717344 w 1732533"/>
                      <a:gd name="connsiteY140" fmla="*/ 435989 h 1823392"/>
                      <a:gd name="connsiteX141" fmla="*/ 1732533 w 1732533"/>
                      <a:gd name="connsiteY141" fmla="*/ 426145 h 1823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</a:cxnLst>
                    <a:rect l="l" t="t" r="r" b="b"/>
                    <a:pathLst>
                      <a:path w="1732533" h="1823392">
                        <a:moveTo>
                          <a:pt x="1677745" y="767423"/>
                        </a:moveTo>
                        <a:cubicBezTo>
                          <a:pt x="1676730" y="785885"/>
                          <a:pt x="1687802" y="806799"/>
                          <a:pt x="1676164" y="823046"/>
                        </a:cubicBezTo>
                        <a:cubicBezTo>
                          <a:pt x="1654230" y="824512"/>
                          <a:pt x="1657035" y="843273"/>
                          <a:pt x="1661691" y="859161"/>
                        </a:cubicBezTo>
                        <a:cubicBezTo>
                          <a:pt x="1663570" y="873343"/>
                          <a:pt x="1661571" y="890787"/>
                          <a:pt x="1645904" y="895904"/>
                        </a:cubicBezTo>
                        <a:cubicBezTo>
                          <a:pt x="1638534" y="890309"/>
                          <a:pt x="1628358" y="889949"/>
                          <a:pt x="1620659" y="886868"/>
                        </a:cubicBezTo>
                        <a:cubicBezTo>
                          <a:pt x="1618033" y="850962"/>
                          <a:pt x="1601590" y="817421"/>
                          <a:pt x="1598934" y="781456"/>
                        </a:cubicBezTo>
                        <a:cubicBezTo>
                          <a:pt x="1579060" y="778195"/>
                          <a:pt x="1573838" y="795788"/>
                          <a:pt x="1570048" y="811377"/>
                        </a:cubicBezTo>
                        <a:cubicBezTo>
                          <a:pt x="1567034" y="835404"/>
                          <a:pt x="1552054" y="830317"/>
                          <a:pt x="1540744" y="814190"/>
                        </a:cubicBezTo>
                        <a:cubicBezTo>
                          <a:pt x="1526570" y="804615"/>
                          <a:pt x="1529166" y="786782"/>
                          <a:pt x="1530867" y="772300"/>
                        </a:cubicBezTo>
                        <a:cubicBezTo>
                          <a:pt x="1540267" y="753271"/>
                          <a:pt x="1567541" y="757639"/>
                          <a:pt x="1580254" y="741601"/>
                        </a:cubicBezTo>
                        <a:cubicBezTo>
                          <a:pt x="1595652" y="733044"/>
                          <a:pt x="1604366" y="717695"/>
                          <a:pt x="1600964" y="699952"/>
                        </a:cubicBezTo>
                        <a:cubicBezTo>
                          <a:pt x="1601590" y="679964"/>
                          <a:pt x="1574286" y="689599"/>
                          <a:pt x="1561663" y="685440"/>
                        </a:cubicBezTo>
                        <a:cubicBezTo>
                          <a:pt x="1531285" y="681071"/>
                          <a:pt x="1500698" y="683196"/>
                          <a:pt x="1470290" y="683465"/>
                        </a:cubicBezTo>
                        <a:cubicBezTo>
                          <a:pt x="1455220" y="683196"/>
                          <a:pt x="1436957" y="680353"/>
                          <a:pt x="1441284" y="660576"/>
                        </a:cubicBezTo>
                        <a:cubicBezTo>
                          <a:pt x="1440329" y="646483"/>
                          <a:pt x="1440120" y="624401"/>
                          <a:pt x="1420156" y="629608"/>
                        </a:cubicBezTo>
                        <a:cubicBezTo>
                          <a:pt x="1400610" y="636340"/>
                          <a:pt x="1391181" y="609890"/>
                          <a:pt x="1371515" y="611386"/>
                        </a:cubicBezTo>
                        <a:cubicBezTo>
                          <a:pt x="1355491" y="603367"/>
                          <a:pt x="1341256" y="607586"/>
                          <a:pt x="1331080" y="622157"/>
                        </a:cubicBezTo>
                        <a:cubicBezTo>
                          <a:pt x="1311415" y="636130"/>
                          <a:pt x="1334453" y="644508"/>
                          <a:pt x="1345912" y="651928"/>
                        </a:cubicBezTo>
                        <a:cubicBezTo>
                          <a:pt x="1355341" y="662790"/>
                          <a:pt x="1378020" y="669103"/>
                          <a:pt x="1378468" y="683136"/>
                        </a:cubicBezTo>
                        <a:cubicBezTo>
                          <a:pt x="1358027" y="686188"/>
                          <a:pt x="1339526" y="695224"/>
                          <a:pt x="1327768" y="712848"/>
                        </a:cubicBezTo>
                        <a:cubicBezTo>
                          <a:pt x="1319383" y="726192"/>
                          <a:pt x="1348717" y="731638"/>
                          <a:pt x="1358415" y="737083"/>
                        </a:cubicBezTo>
                        <a:cubicBezTo>
                          <a:pt x="1379244" y="741572"/>
                          <a:pt x="1367278" y="761828"/>
                          <a:pt x="1358236" y="771911"/>
                        </a:cubicBezTo>
                        <a:cubicBezTo>
                          <a:pt x="1347583" y="786752"/>
                          <a:pt x="1373126" y="797135"/>
                          <a:pt x="1370113" y="813651"/>
                        </a:cubicBezTo>
                        <a:cubicBezTo>
                          <a:pt x="1377841" y="845487"/>
                          <a:pt x="1383810" y="877772"/>
                          <a:pt x="1392613" y="909308"/>
                        </a:cubicBezTo>
                        <a:cubicBezTo>
                          <a:pt x="1393359" y="924897"/>
                          <a:pt x="1373037" y="935130"/>
                          <a:pt x="1367845" y="917058"/>
                        </a:cubicBezTo>
                        <a:cubicBezTo>
                          <a:pt x="1368203" y="891655"/>
                          <a:pt x="1349642" y="906855"/>
                          <a:pt x="1346508" y="922414"/>
                        </a:cubicBezTo>
                        <a:cubicBezTo>
                          <a:pt x="1331588" y="931121"/>
                          <a:pt x="1332483" y="885940"/>
                          <a:pt x="1320189" y="904701"/>
                        </a:cubicBezTo>
                        <a:cubicBezTo>
                          <a:pt x="1302851" y="931031"/>
                          <a:pt x="1265639" y="929116"/>
                          <a:pt x="1243198" y="948385"/>
                        </a:cubicBezTo>
                        <a:cubicBezTo>
                          <a:pt x="1236126" y="962717"/>
                          <a:pt x="1258208" y="978396"/>
                          <a:pt x="1244362" y="990155"/>
                        </a:cubicBezTo>
                        <a:cubicBezTo>
                          <a:pt x="1231948" y="1001644"/>
                          <a:pt x="1231680" y="1017323"/>
                          <a:pt x="1216013" y="1025012"/>
                        </a:cubicBezTo>
                        <a:cubicBezTo>
                          <a:pt x="1201480" y="1039973"/>
                          <a:pt x="1182531" y="1047094"/>
                          <a:pt x="1162269" y="1049518"/>
                        </a:cubicBezTo>
                        <a:cubicBezTo>
                          <a:pt x="1132189" y="1053168"/>
                          <a:pt x="1118552" y="1081892"/>
                          <a:pt x="1098200" y="1100294"/>
                        </a:cubicBezTo>
                        <a:cubicBezTo>
                          <a:pt x="1080176" y="1121448"/>
                          <a:pt x="1063823" y="1147419"/>
                          <a:pt x="1035355" y="1154750"/>
                        </a:cubicBezTo>
                        <a:cubicBezTo>
                          <a:pt x="1019748" y="1179734"/>
                          <a:pt x="994920" y="1195263"/>
                          <a:pt x="968630" y="1207051"/>
                        </a:cubicBezTo>
                        <a:cubicBezTo>
                          <a:pt x="949770" y="1213574"/>
                          <a:pt x="939535" y="1230779"/>
                          <a:pt x="939177" y="1250287"/>
                        </a:cubicBezTo>
                        <a:cubicBezTo>
                          <a:pt x="927420" y="1268868"/>
                          <a:pt x="902502" y="1277216"/>
                          <a:pt x="881763" y="1270274"/>
                        </a:cubicBezTo>
                        <a:cubicBezTo>
                          <a:pt x="867230" y="1280448"/>
                          <a:pt x="870513" y="1302828"/>
                          <a:pt x="854876" y="1311715"/>
                        </a:cubicBezTo>
                        <a:cubicBezTo>
                          <a:pt x="837985" y="1297263"/>
                          <a:pt x="811069" y="1308334"/>
                          <a:pt x="804623" y="1328590"/>
                        </a:cubicBezTo>
                        <a:cubicBezTo>
                          <a:pt x="785137" y="1362610"/>
                          <a:pt x="809338" y="1402645"/>
                          <a:pt x="800207" y="1438370"/>
                        </a:cubicBezTo>
                        <a:cubicBezTo>
                          <a:pt x="787255" y="1454707"/>
                          <a:pt x="818589" y="1463863"/>
                          <a:pt x="811934" y="1481277"/>
                        </a:cubicBezTo>
                        <a:cubicBezTo>
                          <a:pt x="804623" y="1522089"/>
                          <a:pt x="776453" y="1557306"/>
                          <a:pt x="772037" y="1598836"/>
                        </a:cubicBezTo>
                        <a:cubicBezTo>
                          <a:pt x="771708" y="1624448"/>
                          <a:pt x="781675" y="1650659"/>
                          <a:pt x="777110" y="1675553"/>
                        </a:cubicBezTo>
                        <a:cubicBezTo>
                          <a:pt x="762607" y="1677767"/>
                          <a:pt x="738077" y="1667714"/>
                          <a:pt x="735959" y="1689526"/>
                        </a:cubicBezTo>
                        <a:cubicBezTo>
                          <a:pt x="735571" y="1704217"/>
                          <a:pt x="716801" y="1718909"/>
                          <a:pt x="722709" y="1731326"/>
                        </a:cubicBezTo>
                        <a:cubicBezTo>
                          <a:pt x="748373" y="1741110"/>
                          <a:pt x="716085" y="1749308"/>
                          <a:pt x="703312" y="1750475"/>
                        </a:cubicBezTo>
                        <a:cubicBezTo>
                          <a:pt x="687109" y="1753916"/>
                          <a:pt x="668100" y="1762234"/>
                          <a:pt x="668816" y="1781862"/>
                        </a:cubicBezTo>
                        <a:cubicBezTo>
                          <a:pt x="668995" y="1806996"/>
                          <a:pt x="639900" y="1810676"/>
                          <a:pt x="624203" y="1823393"/>
                        </a:cubicBezTo>
                        <a:cubicBezTo>
                          <a:pt x="606448" y="1822255"/>
                          <a:pt x="598510" y="1801012"/>
                          <a:pt x="585022" y="1791287"/>
                        </a:cubicBezTo>
                        <a:cubicBezTo>
                          <a:pt x="570281" y="1780995"/>
                          <a:pt x="569355" y="1762893"/>
                          <a:pt x="560761" y="1748261"/>
                        </a:cubicBezTo>
                        <a:cubicBezTo>
                          <a:pt x="548735" y="1691052"/>
                          <a:pt x="524296" y="1636925"/>
                          <a:pt x="495409" y="1586449"/>
                        </a:cubicBezTo>
                        <a:cubicBezTo>
                          <a:pt x="479862" y="1565444"/>
                          <a:pt x="467896" y="1542704"/>
                          <a:pt x="462047" y="1517062"/>
                        </a:cubicBezTo>
                        <a:cubicBezTo>
                          <a:pt x="450200" y="1478704"/>
                          <a:pt x="441367" y="1439357"/>
                          <a:pt x="422149" y="1403722"/>
                        </a:cubicBezTo>
                        <a:cubicBezTo>
                          <a:pt x="397948" y="1359828"/>
                          <a:pt x="370375" y="1317101"/>
                          <a:pt x="357633" y="1267971"/>
                        </a:cubicBezTo>
                        <a:cubicBezTo>
                          <a:pt x="336147" y="1188530"/>
                          <a:pt x="319287" y="1107535"/>
                          <a:pt x="311259" y="1025551"/>
                        </a:cubicBezTo>
                        <a:cubicBezTo>
                          <a:pt x="311946" y="1005355"/>
                          <a:pt x="334894" y="992429"/>
                          <a:pt x="334267" y="972382"/>
                        </a:cubicBezTo>
                        <a:cubicBezTo>
                          <a:pt x="316601" y="963525"/>
                          <a:pt x="306992" y="946141"/>
                          <a:pt x="307261" y="926632"/>
                        </a:cubicBezTo>
                        <a:cubicBezTo>
                          <a:pt x="300368" y="914963"/>
                          <a:pt x="312513" y="888693"/>
                          <a:pt x="301323" y="886090"/>
                        </a:cubicBezTo>
                        <a:cubicBezTo>
                          <a:pt x="285089" y="882290"/>
                          <a:pt x="271123" y="892164"/>
                          <a:pt x="269094" y="908471"/>
                        </a:cubicBezTo>
                        <a:cubicBezTo>
                          <a:pt x="279359" y="917985"/>
                          <a:pt x="283865" y="934472"/>
                          <a:pt x="271481" y="946231"/>
                        </a:cubicBezTo>
                        <a:cubicBezTo>
                          <a:pt x="252144" y="969539"/>
                          <a:pt x="219767" y="973608"/>
                          <a:pt x="193148" y="983782"/>
                        </a:cubicBezTo>
                        <a:cubicBezTo>
                          <a:pt x="157578" y="984799"/>
                          <a:pt x="132660" y="955775"/>
                          <a:pt x="109444" y="932617"/>
                        </a:cubicBezTo>
                        <a:cubicBezTo>
                          <a:pt x="90256" y="914335"/>
                          <a:pt x="68353" y="898477"/>
                          <a:pt x="54507" y="875408"/>
                        </a:cubicBezTo>
                        <a:cubicBezTo>
                          <a:pt x="77096" y="872775"/>
                          <a:pt x="100671" y="882888"/>
                          <a:pt x="122604" y="872027"/>
                        </a:cubicBezTo>
                        <a:cubicBezTo>
                          <a:pt x="136838" y="867539"/>
                          <a:pt x="145910" y="855481"/>
                          <a:pt x="155011" y="844380"/>
                        </a:cubicBezTo>
                        <a:cubicBezTo>
                          <a:pt x="150655" y="830676"/>
                          <a:pt x="126035" y="848838"/>
                          <a:pt x="112279" y="842166"/>
                        </a:cubicBezTo>
                        <a:cubicBezTo>
                          <a:pt x="70710" y="840281"/>
                          <a:pt x="29261" y="822478"/>
                          <a:pt x="4314" y="788129"/>
                        </a:cubicBezTo>
                        <a:cubicBezTo>
                          <a:pt x="-10547" y="775711"/>
                          <a:pt x="17265" y="771971"/>
                          <a:pt x="23442" y="763085"/>
                        </a:cubicBezTo>
                        <a:cubicBezTo>
                          <a:pt x="49523" y="773437"/>
                          <a:pt x="38691" y="744983"/>
                          <a:pt x="48747" y="741931"/>
                        </a:cubicBezTo>
                        <a:cubicBezTo>
                          <a:pt x="69188" y="745072"/>
                          <a:pt x="92196" y="738250"/>
                          <a:pt x="110578" y="748184"/>
                        </a:cubicBezTo>
                        <a:cubicBezTo>
                          <a:pt x="130064" y="758118"/>
                          <a:pt x="133347" y="737592"/>
                          <a:pt x="151162" y="736605"/>
                        </a:cubicBezTo>
                        <a:cubicBezTo>
                          <a:pt x="167903" y="727808"/>
                          <a:pt x="166858" y="756053"/>
                          <a:pt x="185330" y="743816"/>
                        </a:cubicBezTo>
                        <a:cubicBezTo>
                          <a:pt x="202548" y="734091"/>
                          <a:pt x="191149" y="725833"/>
                          <a:pt x="197833" y="713715"/>
                        </a:cubicBezTo>
                        <a:cubicBezTo>
                          <a:pt x="188045" y="691963"/>
                          <a:pt x="174617" y="671467"/>
                          <a:pt x="169693" y="647859"/>
                        </a:cubicBezTo>
                        <a:cubicBezTo>
                          <a:pt x="155459" y="654502"/>
                          <a:pt x="135943" y="647590"/>
                          <a:pt x="132243" y="632869"/>
                        </a:cubicBezTo>
                        <a:cubicBezTo>
                          <a:pt x="131377" y="620781"/>
                          <a:pt x="148357" y="592835"/>
                          <a:pt x="131735" y="592595"/>
                        </a:cubicBezTo>
                        <a:cubicBezTo>
                          <a:pt x="117859" y="589663"/>
                          <a:pt x="93539" y="592595"/>
                          <a:pt x="92375" y="573655"/>
                        </a:cubicBezTo>
                        <a:cubicBezTo>
                          <a:pt x="95389" y="556780"/>
                          <a:pt x="103595" y="542867"/>
                          <a:pt x="117889" y="533232"/>
                        </a:cubicBezTo>
                        <a:cubicBezTo>
                          <a:pt x="132810" y="524316"/>
                          <a:pt x="131437" y="504867"/>
                          <a:pt x="147820" y="497088"/>
                        </a:cubicBezTo>
                        <a:cubicBezTo>
                          <a:pt x="168261" y="481110"/>
                          <a:pt x="166440" y="512078"/>
                          <a:pt x="180406" y="514412"/>
                        </a:cubicBezTo>
                        <a:cubicBezTo>
                          <a:pt x="196341" y="513395"/>
                          <a:pt x="211561" y="501845"/>
                          <a:pt x="228749" y="506094"/>
                        </a:cubicBezTo>
                        <a:cubicBezTo>
                          <a:pt x="246803" y="506004"/>
                          <a:pt x="254382" y="495083"/>
                          <a:pt x="260918" y="481170"/>
                        </a:cubicBezTo>
                        <a:cubicBezTo>
                          <a:pt x="273928" y="471206"/>
                          <a:pt x="278554" y="453822"/>
                          <a:pt x="288342" y="442482"/>
                        </a:cubicBezTo>
                        <a:cubicBezTo>
                          <a:pt x="309260" y="434822"/>
                          <a:pt x="332984" y="426205"/>
                          <a:pt x="339847" y="402478"/>
                        </a:cubicBezTo>
                        <a:cubicBezTo>
                          <a:pt x="347875" y="384944"/>
                          <a:pt x="353216" y="358225"/>
                          <a:pt x="377030" y="358524"/>
                        </a:cubicBezTo>
                        <a:cubicBezTo>
                          <a:pt x="401887" y="353916"/>
                          <a:pt x="372613" y="337370"/>
                          <a:pt x="391950" y="328783"/>
                        </a:cubicBezTo>
                        <a:cubicBezTo>
                          <a:pt x="407169" y="310950"/>
                          <a:pt x="431699" y="298383"/>
                          <a:pt x="432653" y="272531"/>
                        </a:cubicBezTo>
                        <a:cubicBezTo>
                          <a:pt x="438711" y="259545"/>
                          <a:pt x="416032" y="239439"/>
                          <a:pt x="440114" y="235968"/>
                        </a:cubicBezTo>
                        <a:cubicBezTo>
                          <a:pt x="454079" y="227740"/>
                          <a:pt x="482697" y="230103"/>
                          <a:pt x="483503" y="209518"/>
                        </a:cubicBezTo>
                        <a:cubicBezTo>
                          <a:pt x="472879" y="196412"/>
                          <a:pt x="454348" y="198567"/>
                          <a:pt x="440949" y="196622"/>
                        </a:cubicBezTo>
                        <a:cubicBezTo>
                          <a:pt x="442829" y="173612"/>
                          <a:pt x="422865" y="183068"/>
                          <a:pt x="414779" y="173224"/>
                        </a:cubicBezTo>
                        <a:cubicBezTo>
                          <a:pt x="421761" y="155540"/>
                          <a:pt x="379656" y="155630"/>
                          <a:pt x="401141" y="139742"/>
                        </a:cubicBezTo>
                        <a:cubicBezTo>
                          <a:pt x="410213" y="125709"/>
                          <a:pt x="377716" y="114519"/>
                          <a:pt x="404245" y="106709"/>
                        </a:cubicBezTo>
                        <a:cubicBezTo>
                          <a:pt x="425223" y="90462"/>
                          <a:pt x="372524" y="100815"/>
                          <a:pt x="393233" y="85465"/>
                        </a:cubicBezTo>
                        <a:cubicBezTo>
                          <a:pt x="387354" y="72629"/>
                          <a:pt x="371688" y="71492"/>
                          <a:pt x="390309" y="53061"/>
                        </a:cubicBezTo>
                        <a:cubicBezTo>
                          <a:pt x="406572" y="46149"/>
                          <a:pt x="423462" y="43187"/>
                          <a:pt x="440591" y="49381"/>
                        </a:cubicBezTo>
                        <a:cubicBezTo>
                          <a:pt x="465478" y="52612"/>
                          <a:pt x="490426" y="62606"/>
                          <a:pt x="515134" y="62067"/>
                        </a:cubicBezTo>
                        <a:cubicBezTo>
                          <a:pt x="531278" y="55874"/>
                          <a:pt x="540499" y="56323"/>
                          <a:pt x="555449" y="46778"/>
                        </a:cubicBezTo>
                        <a:cubicBezTo>
                          <a:pt x="569207" y="40135"/>
                          <a:pt x="587022" y="65089"/>
                          <a:pt x="588752" y="42948"/>
                        </a:cubicBezTo>
                        <a:cubicBezTo>
                          <a:pt x="588036" y="25564"/>
                          <a:pt x="602062" y="17724"/>
                          <a:pt x="615938" y="11680"/>
                        </a:cubicBezTo>
                        <a:cubicBezTo>
                          <a:pt x="626740" y="6714"/>
                          <a:pt x="654313" y="-12017"/>
                          <a:pt x="648285" y="11860"/>
                        </a:cubicBezTo>
                        <a:cubicBezTo>
                          <a:pt x="653209" y="28317"/>
                          <a:pt x="661714" y="44055"/>
                          <a:pt x="668040" y="60212"/>
                        </a:cubicBezTo>
                        <a:cubicBezTo>
                          <a:pt x="684602" y="60242"/>
                          <a:pt x="699463" y="65179"/>
                          <a:pt x="708803" y="79661"/>
                        </a:cubicBezTo>
                        <a:cubicBezTo>
                          <a:pt x="707072" y="88398"/>
                          <a:pt x="689735" y="100725"/>
                          <a:pt x="699135" y="118378"/>
                        </a:cubicBezTo>
                        <a:cubicBezTo>
                          <a:pt x="695434" y="136930"/>
                          <a:pt x="717159" y="138067"/>
                          <a:pt x="730080" y="139084"/>
                        </a:cubicBezTo>
                        <a:cubicBezTo>
                          <a:pt x="735392" y="154463"/>
                          <a:pt x="762070" y="142315"/>
                          <a:pt x="752580" y="164577"/>
                        </a:cubicBezTo>
                        <a:cubicBezTo>
                          <a:pt x="769500" y="181781"/>
                          <a:pt x="753953" y="189411"/>
                          <a:pt x="738644" y="198656"/>
                        </a:cubicBezTo>
                        <a:cubicBezTo>
                          <a:pt x="725067" y="213288"/>
                          <a:pt x="711041" y="193450"/>
                          <a:pt x="709221" y="185611"/>
                        </a:cubicBezTo>
                        <a:cubicBezTo>
                          <a:pt x="688899" y="184713"/>
                          <a:pt x="684333" y="197908"/>
                          <a:pt x="694927" y="213557"/>
                        </a:cubicBezTo>
                        <a:cubicBezTo>
                          <a:pt x="714145" y="222533"/>
                          <a:pt x="703551" y="238840"/>
                          <a:pt x="713578" y="251317"/>
                        </a:cubicBezTo>
                        <a:cubicBezTo>
                          <a:pt x="705371" y="260174"/>
                          <a:pt x="712891" y="286115"/>
                          <a:pt x="728886" y="267654"/>
                        </a:cubicBezTo>
                        <a:cubicBezTo>
                          <a:pt x="743120" y="265171"/>
                          <a:pt x="752699" y="285786"/>
                          <a:pt x="763174" y="294553"/>
                        </a:cubicBezTo>
                        <a:cubicBezTo>
                          <a:pt x="775976" y="295092"/>
                          <a:pt x="791940" y="300298"/>
                          <a:pt x="805369" y="309843"/>
                        </a:cubicBezTo>
                        <a:cubicBezTo>
                          <a:pt x="803191" y="323875"/>
                          <a:pt x="819812" y="330697"/>
                          <a:pt x="835389" y="329919"/>
                        </a:cubicBezTo>
                        <a:cubicBezTo>
                          <a:pt x="852100" y="339255"/>
                          <a:pt x="866215" y="348710"/>
                          <a:pt x="842670" y="360020"/>
                        </a:cubicBezTo>
                        <a:cubicBezTo>
                          <a:pt x="830286" y="371151"/>
                          <a:pt x="816918" y="375699"/>
                          <a:pt x="815366" y="391886"/>
                        </a:cubicBezTo>
                        <a:cubicBezTo>
                          <a:pt x="814351" y="406517"/>
                          <a:pt x="805220" y="418366"/>
                          <a:pt x="797610" y="432339"/>
                        </a:cubicBezTo>
                        <a:cubicBezTo>
                          <a:pt x="799640" y="448765"/>
                          <a:pt x="821125" y="451518"/>
                          <a:pt x="833629" y="450202"/>
                        </a:cubicBezTo>
                        <a:cubicBezTo>
                          <a:pt x="844193" y="462589"/>
                          <a:pt x="861202" y="463606"/>
                          <a:pt x="873675" y="469740"/>
                        </a:cubicBezTo>
                        <a:cubicBezTo>
                          <a:pt x="880569" y="489248"/>
                          <a:pt x="902980" y="492869"/>
                          <a:pt x="918497" y="503551"/>
                        </a:cubicBezTo>
                        <a:cubicBezTo>
                          <a:pt x="931239" y="491193"/>
                          <a:pt x="944668" y="516506"/>
                          <a:pt x="958693" y="516057"/>
                        </a:cubicBezTo>
                        <a:cubicBezTo>
                          <a:pt x="977194" y="508607"/>
                          <a:pt x="977433" y="534968"/>
                          <a:pt x="998352" y="530420"/>
                        </a:cubicBezTo>
                        <a:cubicBezTo>
                          <a:pt x="1014018" y="545380"/>
                          <a:pt x="1018793" y="521713"/>
                          <a:pt x="1035952" y="530031"/>
                        </a:cubicBezTo>
                        <a:cubicBezTo>
                          <a:pt x="1049858" y="547475"/>
                          <a:pt x="1063197" y="515668"/>
                          <a:pt x="1076714" y="533142"/>
                        </a:cubicBezTo>
                        <a:cubicBezTo>
                          <a:pt x="1090113" y="535925"/>
                          <a:pt x="1111539" y="536942"/>
                          <a:pt x="1100618" y="557049"/>
                        </a:cubicBezTo>
                        <a:cubicBezTo>
                          <a:pt x="1116582" y="557378"/>
                          <a:pt x="1126579" y="570095"/>
                          <a:pt x="1141022" y="575540"/>
                        </a:cubicBezTo>
                        <a:cubicBezTo>
                          <a:pt x="1150989" y="582632"/>
                          <a:pt x="1177816" y="556630"/>
                          <a:pt x="1173012" y="581704"/>
                        </a:cubicBezTo>
                        <a:cubicBezTo>
                          <a:pt x="1184531" y="595617"/>
                          <a:pt x="1199302" y="575480"/>
                          <a:pt x="1215148" y="586641"/>
                        </a:cubicBezTo>
                        <a:cubicBezTo>
                          <a:pt x="1229770" y="594391"/>
                          <a:pt x="1244362" y="601452"/>
                          <a:pt x="1258507" y="588646"/>
                        </a:cubicBezTo>
                        <a:cubicBezTo>
                          <a:pt x="1265042" y="608005"/>
                          <a:pt x="1283275" y="598520"/>
                          <a:pt x="1296674" y="601392"/>
                        </a:cubicBezTo>
                        <a:cubicBezTo>
                          <a:pt x="1311296" y="595498"/>
                          <a:pt x="1331886" y="605611"/>
                          <a:pt x="1334184" y="584547"/>
                        </a:cubicBezTo>
                        <a:cubicBezTo>
                          <a:pt x="1341167" y="569646"/>
                          <a:pt x="1317354" y="557079"/>
                          <a:pt x="1325202" y="540324"/>
                        </a:cubicBezTo>
                        <a:cubicBezTo>
                          <a:pt x="1326724" y="526650"/>
                          <a:pt x="1329917" y="505286"/>
                          <a:pt x="1342062" y="501127"/>
                        </a:cubicBezTo>
                        <a:cubicBezTo>
                          <a:pt x="1355759" y="492749"/>
                          <a:pt x="1376469" y="498763"/>
                          <a:pt x="1369188" y="517823"/>
                        </a:cubicBezTo>
                        <a:cubicBezTo>
                          <a:pt x="1368143" y="534249"/>
                          <a:pt x="1373216" y="549150"/>
                          <a:pt x="1376588" y="563123"/>
                        </a:cubicBezTo>
                        <a:cubicBezTo>
                          <a:pt x="1384825" y="576348"/>
                          <a:pt x="1406071" y="572459"/>
                          <a:pt x="1419858" y="577366"/>
                        </a:cubicBezTo>
                        <a:cubicBezTo>
                          <a:pt x="1438359" y="584337"/>
                          <a:pt x="1459517" y="585354"/>
                          <a:pt x="1475243" y="571561"/>
                        </a:cubicBezTo>
                        <a:cubicBezTo>
                          <a:pt x="1509202" y="582273"/>
                          <a:pt x="1545668" y="578413"/>
                          <a:pt x="1580702" y="575181"/>
                        </a:cubicBezTo>
                        <a:cubicBezTo>
                          <a:pt x="1589385" y="562046"/>
                          <a:pt x="1590430" y="540174"/>
                          <a:pt x="1569631" y="540204"/>
                        </a:cubicBezTo>
                        <a:cubicBezTo>
                          <a:pt x="1549070" y="530150"/>
                          <a:pt x="1563543" y="509804"/>
                          <a:pt x="1582283" y="515878"/>
                        </a:cubicBezTo>
                        <a:cubicBezTo>
                          <a:pt x="1617346" y="516716"/>
                          <a:pt x="1636475" y="484341"/>
                          <a:pt x="1660825" y="464923"/>
                        </a:cubicBezTo>
                        <a:cubicBezTo>
                          <a:pt x="1677715" y="451279"/>
                          <a:pt x="1701290" y="451578"/>
                          <a:pt x="1717344" y="435989"/>
                        </a:cubicBezTo>
                        <a:cubicBezTo>
                          <a:pt x="1722148" y="433386"/>
                          <a:pt x="1727251" y="429646"/>
                          <a:pt x="1732533" y="426145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6" name="Serbest Form 755">
                    <a:extLst>
                      <a:ext uri="{FF2B5EF4-FFF2-40B4-BE49-F238E27FC236}">
                        <a16:creationId xmlns:a16="http://schemas.microsoft.com/office/drawing/2014/main" id="{E21E0904-9F55-C69E-91E0-9EF0C32E1FB7}"/>
                      </a:ext>
                    </a:extLst>
                  </p:cNvPr>
                  <p:cNvSpPr/>
                  <p:nvPr/>
                </p:nvSpPr>
                <p:spPr>
                  <a:xfrm>
                    <a:off x="11403897" y="6221624"/>
                    <a:ext cx="143619" cy="246345"/>
                  </a:xfrm>
                  <a:custGeom>
                    <a:avLst/>
                    <a:gdLst>
                      <a:gd name="connsiteX0" fmla="*/ 57916 w 143619"/>
                      <a:gd name="connsiteY0" fmla="*/ 246260 h 246345"/>
                      <a:gd name="connsiteX1" fmla="*/ 16556 w 143619"/>
                      <a:gd name="connsiteY1" fmla="*/ 190847 h 246345"/>
                      <a:gd name="connsiteX2" fmla="*/ 2262 w 143619"/>
                      <a:gd name="connsiteY2" fmla="*/ 81007 h 246345"/>
                      <a:gd name="connsiteX3" fmla="*/ 6321 w 143619"/>
                      <a:gd name="connsiteY3" fmla="*/ 47077 h 246345"/>
                      <a:gd name="connsiteX4" fmla="*/ 31178 w 143619"/>
                      <a:gd name="connsiteY4" fmla="*/ 14583 h 246345"/>
                      <a:gd name="connsiteX5" fmla="*/ 48277 w 143619"/>
                      <a:gd name="connsiteY5" fmla="*/ 13446 h 246345"/>
                      <a:gd name="connsiteX6" fmla="*/ 89099 w 143619"/>
                      <a:gd name="connsiteY6" fmla="*/ 59643 h 246345"/>
                      <a:gd name="connsiteX7" fmla="*/ 109421 w 143619"/>
                      <a:gd name="connsiteY7" fmla="*/ 93963 h 246345"/>
                      <a:gd name="connsiteX8" fmla="*/ 143620 w 143619"/>
                      <a:gd name="connsiteY8" fmla="*/ 172116 h 246345"/>
                      <a:gd name="connsiteX9" fmla="*/ 57916 w 143619"/>
                      <a:gd name="connsiteY9" fmla="*/ 246260 h 24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3619" h="246345">
                        <a:moveTo>
                          <a:pt x="57916" y="246260"/>
                        </a:moveTo>
                        <a:cubicBezTo>
                          <a:pt x="28522" y="247098"/>
                          <a:pt x="23658" y="212599"/>
                          <a:pt x="16556" y="190847"/>
                        </a:cubicBezTo>
                        <a:cubicBezTo>
                          <a:pt x="1904" y="155660"/>
                          <a:pt x="18704" y="115596"/>
                          <a:pt x="2262" y="81007"/>
                        </a:cubicBezTo>
                        <a:cubicBezTo>
                          <a:pt x="18674" y="68889"/>
                          <a:pt x="-12629" y="50577"/>
                          <a:pt x="6321" y="47077"/>
                        </a:cubicBezTo>
                        <a:cubicBezTo>
                          <a:pt x="24732" y="49231"/>
                          <a:pt x="22613" y="25085"/>
                          <a:pt x="31178" y="14583"/>
                        </a:cubicBezTo>
                        <a:cubicBezTo>
                          <a:pt x="24613" y="-11598"/>
                          <a:pt x="33028" y="3512"/>
                          <a:pt x="48277" y="13446"/>
                        </a:cubicBezTo>
                        <a:cubicBezTo>
                          <a:pt x="69345" y="20597"/>
                          <a:pt x="75910" y="43636"/>
                          <a:pt x="89099" y="59643"/>
                        </a:cubicBezTo>
                        <a:cubicBezTo>
                          <a:pt x="91308" y="75651"/>
                          <a:pt x="92293" y="86183"/>
                          <a:pt x="109421" y="93963"/>
                        </a:cubicBezTo>
                        <a:cubicBezTo>
                          <a:pt x="115300" y="122388"/>
                          <a:pt x="141889" y="143153"/>
                          <a:pt x="143620" y="172116"/>
                        </a:cubicBezTo>
                        <a:cubicBezTo>
                          <a:pt x="136667" y="212779"/>
                          <a:pt x="100499" y="248325"/>
                          <a:pt x="57916" y="24626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7" name="Serbest Form 756">
                    <a:extLst>
                      <a:ext uri="{FF2B5EF4-FFF2-40B4-BE49-F238E27FC236}">
                        <a16:creationId xmlns:a16="http://schemas.microsoft.com/office/drawing/2014/main" id="{5CD58409-98C1-87ED-2E06-227129151F38}"/>
                      </a:ext>
                    </a:extLst>
                  </p:cNvPr>
                  <p:cNvSpPr/>
                  <p:nvPr/>
                </p:nvSpPr>
                <p:spPr>
                  <a:xfrm>
                    <a:off x="11431630" y="4838913"/>
                    <a:ext cx="537259" cy="267521"/>
                  </a:xfrm>
                  <a:custGeom>
                    <a:avLst/>
                    <a:gdLst>
                      <a:gd name="connsiteX0" fmla="*/ 60620 w 537259"/>
                      <a:gd name="connsiteY0" fmla="*/ 12255 h 267521"/>
                      <a:gd name="connsiteX1" fmla="*/ 87596 w 537259"/>
                      <a:gd name="connsiteY1" fmla="*/ 6929 h 267521"/>
                      <a:gd name="connsiteX2" fmla="*/ 128747 w 537259"/>
                      <a:gd name="connsiteY2" fmla="*/ 3218 h 267521"/>
                      <a:gd name="connsiteX3" fmla="*/ 159125 w 537259"/>
                      <a:gd name="connsiteY3" fmla="*/ 28861 h 267521"/>
                      <a:gd name="connsiteX4" fmla="*/ 202425 w 537259"/>
                      <a:gd name="connsiteY4" fmla="*/ 53037 h 267521"/>
                      <a:gd name="connsiteX5" fmla="*/ 235369 w 537259"/>
                      <a:gd name="connsiteY5" fmla="*/ 79726 h 267521"/>
                      <a:gd name="connsiteX6" fmla="*/ 273745 w 537259"/>
                      <a:gd name="connsiteY6" fmla="*/ 81940 h 267521"/>
                      <a:gd name="connsiteX7" fmla="*/ 300692 w 537259"/>
                      <a:gd name="connsiteY7" fmla="*/ 114644 h 267521"/>
                      <a:gd name="connsiteX8" fmla="*/ 337754 w 537259"/>
                      <a:gd name="connsiteY8" fmla="*/ 121556 h 267521"/>
                      <a:gd name="connsiteX9" fmla="*/ 364492 w 537259"/>
                      <a:gd name="connsiteY9" fmla="*/ 140406 h 267521"/>
                      <a:gd name="connsiteX10" fmla="*/ 393110 w 537259"/>
                      <a:gd name="connsiteY10" fmla="*/ 167604 h 267521"/>
                      <a:gd name="connsiteX11" fmla="*/ 425398 w 537259"/>
                      <a:gd name="connsiteY11" fmla="*/ 163565 h 267521"/>
                      <a:gd name="connsiteX12" fmla="*/ 461744 w 537259"/>
                      <a:gd name="connsiteY12" fmla="*/ 161141 h 267521"/>
                      <a:gd name="connsiteX13" fmla="*/ 504149 w 537259"/>
                      <a:gd name="connsiteY13" fmla="*/ 172631 h 267521"/>
                      <a:gd name="connsiteX14" fmla="*/ 534497 w 537259"/>
                      <a:gd name="connsiteY14" fmla="*/ 177897 h 267521"/>
                      <a:gd name="connsiteX15" fmla="*/ 535750 w 537259"/>
                      <a:gd name="connsiteY15" fmla="*/ 238397 h 267521"/>
                      <a:gd name="connsiteX16" fmla="*/ 511669 w 537259"/>
                      <a:gd name="connsiteY16" fmla="*/ 265026 h 267521"/>
                      <a:gd name="connsiteX17" fmla="*/ 468309 w 537259"/>
                      <a:gd name="connsiteY17" fmla="*/ 265475 h 267521"/>
                      <a:gd name="connsiteX18" fmla="*/ 430083 w 537259"/>
                      <a:gd name="connsiteY18" fmla="*/ 258234 h 267521"/>
                      <a:gd name="connsiteX19" fmla="*/ 384157 w 537259"/>
                      <a:gd name="connsiteY19" fmla="*/ 255063 h 267521"/>
                      <a:gd name="connsiteX20" fmla="*/ 352197 w 537259"/>
                      <a:gd name="connsiteY20" fmla="*/ 242675 h 267521"/>
                      <a:gd name="connsiteX21" fmla="*/ 311793 w 537259"/>
                      <a:gd name="connsiteY21" fmla="*/ 225501 h 267521"/>
                      <a:gd name="connsiteX22" fmla="*/ 287920 w 537259"/>
                      <a:gd name="connsiteY22" fmla="*/ 201774 h 267521"/>
                      <a:gd name="connsiteX23" fmla="*/ 247515 w 537259"/>
                      <a:gd name="connsiteY23" fmla="*/ 201355 h 267521"/>
                      <a:gd name="connsiteX24" fmla="*/ 208930 w 537259"/>
                      <a:gd name="connsiteY24" fmla="*/ 200188 h 267521"/>
                      <a:gd name="connsiteX25" fmla="*/ 171300 w 537259"/>
                      <a:gd name="connsiteY25" fmla="*/ 180649 h 267521"/>
                      <a:gd name="connsiteX26" fmla="*/ 127225 w 537259"/>
                      <a:gd name="connsiteY26" fmla="*/ 164492 h 267521"/>
                      <a:gd name="connsiteX27" fmla="*/ 85448 w 537259"/>
                      <a:gd name="connsiteY27" fmla="*/ 150340 h 267521"/>
                      <a:gd name="connsiteX28" fmla="*/ 48862 w 537259"/>
                      <a:gd name="connsiteY28" fmla="*/ 125774 h 267521"/>
                      <a:gd name="connsiteX29" fmla="*/ 8069 w 537259"/>
                      <a:gd name="connsiteY29" fmla="*/ 110186 h 267521"/>
                      <a:gd name="connsiteX30" fmla="*/ 15172 w 537259"/>
                      <a:gd name="connsiteY30" fmla="*/ 73503 h 267521"/>
                      <a:gd name="connsiteX31" fmla="*/ 30719 w 537259"/>
                      <a:gd name="connsiteY31" fmla="*/ 37657 h 267521"/>
                      <a:gd name="connsiteX32" fmla="*/ 60620 w 537259"/>
                      <a:gd name="connsiteY32" fmla="*/ 12255 h 267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537259" h="267521">
                        <a:moveTo>
                          <a:pt x="60620" y="12255"/>
                        </a:moveTo>
                        <a:cubicBezTo>
                          <a:pt x="64618" y="34067"/>
                          <a:pt x="87954" y="25839"/>
                          <a:pt x="87596" y="6929"/>
                        </a:cubicBezTo>
                        <a:cubicBezTo>
                          <a:pt x="95086" y="-1898"/>
                          <a:pt x="113677" y="-1300"/>
                          <a:pt x="128747" y="3218"/>
                        </a:cubicBezTo>
                        <a:cubicBezTo>
                          <a:pt x="140474" y="9292"/>
                          <a:pt x="136924" y="31553"/>
                          <a:pt x="159125" y="28861"/>
                        </a:cubicBezTo>
                        <a:cubicBezTo>
                          <a:pt x="174822" y="33229"/>
                          <a:pt x="185863" y="55430"/>
                          <a:pt x="202425" y="53037"/>
                        </a:cubicBezTo>
                        <a:cubicBezTo>
                          <a:pt x="216062" y="50224"/>
                          <a:pt x="226238" y="70301"/>
                          <a:pt x="235369" y="79726"/>
                        </a:cubicBezTo>
                        <a:cubicBezTo>
                          <a:pt x="242740" y="83017"/>
                          <a:pt x="265211" y="65783"/>
                          <a:pt x="273745" y="81940"/>
                        </a:cubicBezTo>
                        <a:cubicBezTo>
                          <a:pt x="274461" y="99474"/>
                          <a:pt x="284190" y="106715"/>
                          <a:pt x="300692" y="114644"/>
                        </a:cubicBezTo>
                        <a:cubicBezTo>
                          <a:pt x="312210" y="133015"/>
                          <a:pt x="329995" y="115212"/>
                          <a:pt x="337754" y="121556"/>
                        </a:cubicBezTo>
                        <a:cubicBezTo>
                          <a:pt x="322684" y="142530"/>
                          <a:pt x="350198" y="141064"/>
                          <a:pt x="364492" y="140406"/>
                        </a:cubicBezTo>
                        <a:cubicBezTo>
                          <a:pt x="378965" y="136217"/>
                          <a:pt x="390961" y="154648"/>
                          <a:pt x="393110" y="167604"/>
                        </a:cubicBezTo>
                        <a:cubicBezTo>
                          <a:pt x="401048" y="147856"/>
                          <a:pt x="406807" y="162188"/>
                          <a:pt x="425398" y="163565"/>
                        </a:cubicBezTo>
                        <a:cubicBezTo>
                          <a:pt x="429934" y="146719"/>
                          <a:pt x="448524" y="153272"/>
                          <a:pt x="461744" y="161141"/>
                        </a:cubicBezTo>
                        <a:cubicBezTo>
                          <a:pt x="469682" y="180530"/>
                          <a:pt x="489884" y="165210"/>
                          <a:pt x="504149" y="172631"/>
                        </a:cubicBezTo>
                        <a:cubicBezTo>
                          <a:pt x="510475" y="166108"/>
                          <a:pt x="542256" y="161261"/>
                          <a:pt x="534497" y="177897"/>
                        </a:cubicBezTo>
                        <a:cubicBezTo>
                          <a:pt x="524948" y="196867"/>
                          <a:pt x="522083" y="220773"/>
                          <a:pt x="535750" y="238397"/>
                        </a:cubicBezTo>
                        <a:cubicBezTo>
                          <a:pt x="541927" y="253896"/>
                          <a:pt x="528201" y="269724"/>
                          <a:pt x="511669" y="265026"/>
                        </a:cubicBezTo>
                        <a:cubicBezTo>
                          <a:pt x="496539" y="265356"/>
                          <a:pt x="482902" y="270173"/>
                          <a:pt x="468309" y="265475"/>
                        </a:cubicBezTo>
                        <a:cubicBezTo>
                          <a:pt x="461118" y="241897"/>
                          <a:pt x="443660" y="273374"/>
                          <a:pt x="430083" y="258234"/>
                        </a:cubicBezTo>
                        <a:cubicBezTo>
                          <a:pt x="415789" y="252759"/>
                          <a:pt x="397228" y="242346"/>
                          <a:pt x="384157" y="255063"/>
                        </a:cubicBezTo>
                        <a:cubicBezTo>
                          <a:pt x="373026" y="243842"/>
                          <a:pt x="372370" y="227236"/>
                          <a:pt x="352197" y="242675"/>
                        </a:cubicBezTo>
                        <a:cubicBezTo>
                          <a:pt x="336412" y="246296"/>
                          <a:pt x="326892" y="226279"/>
                          <a:pt x="311793" y="225501"/>
                        </a:cubicBezTo>
                        <a:cubicBezTo>
                          <a:pt x="294634" y="226339"/>
                          <a:pt x="313971" y="194892"/>
                          <a:pt x="287920" y="201774"/>
                        </a:cubicBezTo>
                        <a:cubicBezTo>
                          <a:pt x="272880" y="193336"/>
                          <a:pt x="261302" y="193246"/>
                          <a:pt x="247515" y="201355"/>
                        </a:cubicBezTo>
                        <a:cubicBezTo>
                          <a:pt x="233370" y="186065"/>
                          <a:pt x="219464" y="201863"/>
                          <a:pt x="208930" y="200188"/>
                        </a:cubicBezTo>
                        <a:cubicBezTo>
                          <a:pt x="195323" y="193426"/>
                          <a:pt x="176702" y="194982"/>
                          <a:pt x="171300" y="180649"/>
                        </a:cubicBezTo>
                        <a:cubicBezTo>
                          <a:pt x="154261" y="186903"/>
                          <a:pt x="141788" y="170686"/>
                          <a:pt x="127225" y="164492"/>
                        </a:cubicBezTo>
                        <a:cubicBezTo>
                          <a:pt x="114274" y="175683"/>
                          <a:pt x="99264" y="153631"/>
                          <a:pt x="85448" y="150340"/>
                        </a:cubicBezTo>
                        <a:cubicBezTo>
                          <a:pt x="79091" y="133195"/>
                          <a:pt x="63813" y="131819"/>
                          <a:pt x="48862" y="125774"/>
                        </a:cubicBezTo>
                        <a:cubicBezTo>
                          <a:pt x="37911" y="109168"/>
                          <a:pt x="20662" y="122034"/>
                          <a:pt x="8069" y="110186"/>
                        </a:cubicBezTo>
                        <a:cubicBezTo>
                          <a:pt x="-10492" y="103005"/>
                          <a:pt x="7771" y="83017"/>
                          <a:pt x="15172" y="73503"/>
                        </a:cubicBezTo>
                        <a:cubicBezTo>
                          <a:pt x="15142" y="59829"/>
                          <a:pt x="17231" y="43013"/>
                          <a:pt x="30719" y="37657"/>
                        </a:cubicBezTo>
                        <a:cubicBezTo>
                          <a:pt x="40656" y="29220"/>
                          <a:pt x="50862" y="20423"/>
                          <a:pt x="60620" y="12255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8" name="Serbest Form 757">
                    <a:extLst>
                      <a:ext uri="{FF2B5EF4-FFF2-40B4-BE49-F238E27FC236}">
                        <a16:creationId xmlns:a16="http://schemas.microsoft.com/office/drawing/2014/main" id="{AB9EEC0C-8C1F-15BF-0E53-839A9C3F3B6B}"/>
                      </a:ext>
                    </a:extLst>
                  </p:cNvPr>
                  <p:cNvSpPr/>
                  <p:nvPr/>
                </p:nvSpPr>
                <p:spPr>
                  <a:xfrm>
                    <a:off x="12005493" y="4982090"/>
                    <a:ext cx="214908" cy="104981"/>
                  </a:xfrm>
                  <a:custGeom>
                    <a:avLst/>
                    <a:gdLst>
                      <a:gd name="connsiteX0" fmla="*/ 2740 w 214908"/>
                      <a:gd name="connsiteY0" fmla="*/ 72898 h 104981"/>
                      <a:gd name="connsiteX1" fmla="*/ 75732 w 214908"/>
                      <a:gd name="connsiteY1" fmla="*/ 190 h 104981"/>
                      <a:gd name="connsiteX2" fmla="*/ 119658 w 214908"/>
                      <a:gd name="connsiteY2" fmla="*/ 15151 h 104981"/>
                      <a:gd name="connsiteX3" fmla="*/ 180176 w 214908"/>
                      <a:gd name="connsiteY3" fmla="*/ 26102 h 104981"/>
                      <a:gd name="connsiteX4" fmla="*/ 202825 w 214908"/>
                      <a:gd name="connsiteY4" fmla="*/ 64072 h 104981"/>
                      <a:gd name="connsiteX5" fmla="*/ 203452 w 214908"/>
                      <a:gd name="connsiteY5" fmla="*/ 98421 h 104981"/>
                      <a:gd name="connsiteX6" fmla="*/ 103275 w 214908"/>
                      <a:gd name="connsiteY6" fmla="*/ 94292 h 104981"/>
                      <a:gd name="connsiteX7" fmla="*/ 42757 w 214908"/>
                      <a:gd name="connsiteY7" fmla="*/ 98840 h 104981"/>
                      <a:gd name="connsiteX8" fmla="*/ 204 w 214908"/>
                      <a:gd name="connsiteY8" fmla="*/ 76638 h 104981"/>
                      <a:gd name="connsiteX9" fmla="*/ 2740 w 214908"/>
                      <a:gd name="connsiteY9" fmla="*/ 72898 h 104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4908" h="104981">
                        <a:moveTo>
                          <a:pt x="2740" y="72898"/>
                        </a:moveTo>
                        <a:cubicBezTo>
                          <a:pt x="25002" y="47076"/>
                          <a:pt x="43951" y="14493"/>
                          <a:pt x="75732" y="190"/>
                        </a:cubicBezTo>
                        <a:cubicBezTo>
                          <a:pt x="91965" y="-2263"/>
                          <a:pt x="101365" y="19908"/>
                          <a:pt x="119658" y="15151"/>
                        </a:cubicBezTo>
                        <a:cubicBezTo>
                          <a:pt x="139413" y="18622"/>
                          <a:pt x="165673" y="9047"/>
                          <a:pt x="180176" y="26102"/>
                        </a:cubicBezTo>
                        <a:cubicBezTo>
                          <a:pt x="191993" y="38519"/>
                          <a:pt x="181280" y="60511"/>
                          <a:pt x="202825" y="64072"/>
                        </a:cubicBezTo>
                        <a:cubicBezTo>
                          <a:pt x="221207" y="65777"/>
                          <a:pt x="216313" y="95668"/>
                          <a:pt x="203452" y="98421"/>
                        </a:cubicBezTo>
                        <a:cubicBezTo>
                          <a:pt x="170089" y="101592"/>
                          <a:pt x="135533" y="104285"/>
                          <a:pt x="103275" y="94292"/>
                        </a:cubicBezTo>
                        <a:cubicBezTo>
                          <a:pt x="85908" y="109910"/>
                          <a:pt x="62870" y="105662"/>
                          <a:pt x="42757" y="98840"/>
                        </a:cubicBezTo>
                        <a:cubicBezTo>
                          <a:pt x="26613" y="95698"/>
                          <a:pt x="3666" y="97104"/>
                          <a:pt x="204" y="76638"/>
                        </a:cubicBezTo>
                        <a:cubicBezTo>
                          <a:pt x="-871" y="75142"/>
                          <a:pt x="2651" y="74155"/>
                          <a:pt x="2740" y="7289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59" name="Serbest Form 758">
                    <a:extLst>
                      <a:ext uri="{FF2B5EF4-FFF2-40B4-BE49-F238E27FC236}">
                        <a16:creationId xmlns:a16="http://schemas.microsoft.com/office/drawing/2014/main" id="{26195FB8-D83C-C82F-1B6E-592CE7EA67B1}"/>
                      </a:ext>
                    </a:extLst>
                  </p:cNvPr>
                  <p:cNvSpPr/>
                  <p:nvPr/>
                </p:nvSpPr>
                <p:spPr>
                  <a:xfrm>
                    <a:off x="11957201" y="5111868"/>
                    <a:ext cx="302801" cy="354383"/>
                  </a:xfrm>
                  <a:custGeom>
                    <a:avLst/>
                    <a:gdLst>
                      <a:gd name="connsiteX0" fmla="*/ 271290 w 302801"/>
                      <a:gd name="connsiteY0" fmla="*/ 354384 h 354383"/>
                      <a:gd name="connsiteX1" fmla="*/ 244403 w 302801"/>
                      <a:gd name="connsiteY1" fmla="*/ 274195 h 354383"/>
                      <a:gd name="connsiteX2" fmla="*/ 216800 w 302801"/>
                      <a:gd name="connsiteY2" fmla="*/ 243167 h 354383"/>
                      <a:gd name="connsiteX3" fmla="*/ 180841 w 302801"/>
                      <a:gd name="connsiteY3" fmla="*/ 239188 h 354383"/>
                      <a:gd name="connsiteX4" fmla="*/ 162579 w 302801"/>
                      <a:gd name="connsiteY4" fmla="*/ 242330 h 354383"/>
                      <a:gd name="connsiteX5" fmla="*/ 166697 w 302801"/>
                      <a:gd name="connsiteY5" fmla="*/ 284219 h 354383"/>
                      <a:gd name="connsiteX6" fmla="*/ 136915 w 302801"/>
                      <a:gd name="connsiteY6" fmla="*/ 298491 h 354383"/>
                      <a:gd name="connsiteX7" fmla="*/ 116981 w 302801"/>
                      <a:gd name="connsiteY7" fmla="*/ 298790 h 354383"/>
                      <a:gd name="connsiteX8" fmla="*/ 87976 w 302801"/>
                      <a:gd name="connsiteY8" fmla="*/ 299868 h 354383"/>
                      <a:gd name="connsiteX9" fmla="*/ 64610 w 302801"/>
                      <a:gd name="connsiteY9" fmla="*/ 286672 h 354383"/>
                      <a:gd name="connsiteX10" fmla="*/ 41304 w 302801"/>
                      <a:gd name="connsiteY10" fmla="*/ 189310 h 354383"/>
                      <a:gd name="connsiteX11" fmla="*/ 45840 w 302801"/>
                      <a:gd name="connsiteY11" fmla="*/ 148139 h 354383"/>
                      <a:gd name="connsiteX12" fmla="*/ 14447 w 302801"/>
                      <a:gd name="connsiteY12" fmla="*/ 121958 h 354383"/>
                      <a:gd name="connsiteX13" fmla="*/ 18685 w 302801"/>
                      <a:gd name="connsiteY13" fmla="*/ 90690 h 354383"/>
                      <a:gd name="connsiteX14" fmla="*/ 54285 w 302801"/>
                      <a:gd name="connsiteY14" fmla="*/ 70045 h 354383"/>
                      <a:gd name="connsiteX15" fmla="*/ 4 w 302801"/>
                      <a:gd name="connsiteY15" fmla="*/ 30968 h 354383"/>
                      <a:gd name="connsiteX16" fmla="*/ 28592 w 302801"/>
                      <a:gd name="connsiteY16" fmla="*/ 0 h 354383"/>
                      <a:gd name="connsiteX17" fmla="*/ 82127 w 302801"/>
                      <a:gd name="connsiteY17" fmla="*/ 22590 h 354383"/>
                      <a:gd name="connsiteX18" fmla="*/ 116056 w 302801"/>
                      <a:gd name="connsiteY18" fmla="*/ 39166 h 354383"/>
                      <a:gd name="connsiteX19" fmla="*/ 132648 w 302801"/>
                      <a:gd name="connsiteY19" fmla="*/ 74802 h 354383"/>
                      <a:gd name="connsiteX20" fmla="*/ 230348 w 302801"/>
                      <a:gd name="connsiteY20" fmla="*/ 78124 h 354383"/>
                      <a:gd name="connsiteX21" fmla="*/ 276810 w 302801"/>
                      <a:gd name="connsiteY21" fmla="*/ 86860 h 354383"/>
                      <a:gd name="connsiteX22" fmla="*/ 260010 w 302801"/>
                      <a:gd name="connsiteY22" fmla="*/ 132131 h 354383"/>
                      <a:gd name="connsiteX23" fmla="*/ 208922 w 302801"/>
                      <a:gd name="connsiteY23" fmla="*/ 161932 h 354383"/>
                      <a:gd name="connsiteX24" fmla="*/ 213278 w 302801"/>
                      <a:gd name="connsiteY24" fmla="*/ 203432 h 354383"/>
                      <a:gd name="connsiteX25" fmla="*/ 244015 w 302801"/>
                      <a:gd name="connsiteY25" fmla="*/ 211721 h 354383"/>
                      <a:gd name="connsiteX26" fmla="*/ 271260 w 302801"/>
                      <a:gd name="connsiteY26" fmla="*/ 175247 h 354383"/>
                      <a:gd name="connsiteX27" fmla="*/ 283674 w 302801"/>
                      <a:gd name="connsiteY27" fmla="*/ 217854 h 354383"/>
                      <a:gd name="connsiteX28" fmla="*/ 302802 w 302801"/>
                      <a:gd name="connsiteY28" fmla="*/ 328292 h 354383"/>
                      <a:gd name="connsiteX29" fmla="*/ 271290 w 302801"/>
                      <a:gd name="connsiteY29" fmla="*/ 354384 h 354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02801" h="354383">
                        <a:moveTo>
                          <a:pt x="271290" y="354384"/>
                        </a:moveTo>
                        <a:cubicBezTo>
                          <a:pt x="254579" y="330178"/>
                          <a:pt x="258399" y="299419"/>
                          <a:pt x="244403" y="274195"/>
                        </a:cubicBezTo>
                        <a:cubicBezTo>
                          <a:pt x="238345" y="263065"/>
                          <a:pt x="232765" y="234969"/>
                          <a:pt x="216800" y="243167"/>
                        </a:cubicBezTo>
                        <a:cubicBezTo>
                          <a:pt x="204684" y="251994"/>
                          <a:pt x="188242" y="254358"/>
                          <a:pt x="180841" y="239188"/>
                        </a:cubicBezTo>
                        <a:cubicBezTo>
                          <a:pt x="175679" y="219081"/>
                          <a:pt x="157834" y="220517"/>
                          <a:pt x="162579" y="242330"/>
                        </a:cubicBezTo>
                        <a:cubicBezTo>
                          <a:pt x="167741" y="254537"/>
                          <a:pt x="183109" y="275632"/>
                          <a:pt x="166697" y="284219"/>
                        </a:cubicBezTo>
                        <a:cubicBezTo>
                          <a:pt x="150373" y="278444"/>
                          <a:pt x="149299" y="319436"/>
                          <a:pt x="136915" y="298491"/>
                        </a:cubicBezTo>
                        <a:cubicBezTo>
                          <a:pt x="128560" y="280209"/>
                          <a:pt x="117459" y="273687"/>
                          <a:pt x="116981" y="298790"/>
                        </a:cubicBezTo>
                        <a:cubicBezTo>
                          <a:pt x="102478" y="324852"/>
                          <a:pt x="97227" y="279073"/>
                          <a:pt x="87976" y="299868"/>
                        </a:cubicBezTo>
                        <a:cubicBezTo>
                          <a:pt x="80545" y="320752"/>
                          <a:pt x="64132" y="300107"/>
                          <a:pt x="64610" y="286672"/>
                        </a:cubicBezTo>
                        <a:cubicBezTo>
                          <a:pt x="56553" y="254388"/>
                          <a:pt x="51301" y="220727"/>
                          <a:pt x="41304" y="189310"/>
                        </a:cubicBezTo>
                        <a:cubicBezTo>
                          <a:pt x="23936" y="177042"/>
                          <a:pt x="35992" y="160705"/>
                          <a:pt x="45840" y="148139"/>
                        </a:cubicBezTo>
                        <a:cubicBezTo>
                          <a:pt x="52137" y="129827"/>
                          <a:pt x="25369" y="128810"/>
                          <a:pt x="14447" y="121958"/>
                        </a:cubicBezTo>
                        <a:cubicBezTo>
                          <a:pt x="-7993" y="115166"/>
                          <a:pt x="6868" y="100325"/>
                          <a:pt x="18685" y="90690"/>
                        </a:cubicBezTo>
                        <a:cubicBezTo>
                          <a:pt x="25876" y="77196"/>
                          <a:pt x="56881" y="84497"/>
                          <a:pt x="54285" y="70045"/>
                        </a:cubicBezTo>
                        <a:cubicBezTo>
                          <a:pt x="37067" y="55892"/>
                          <a:pt x="18446" y="42009"/>
                          <a:pt x="4" y="30968"/>
                        </a:cubicBezTo>
                        <a:cubicBezTo>
                          <a:pt x="-294" y="17683"/>
                          <a:pt x="17192" y="4009"/>
                          <a:pt x="28592" y="0"/>
                        </a:cubicBezTo>
                        <a:cubicBezTo>
                          <a:pt x="48078" y="4159"/>
                          <a:pt x="67654" y="7720"/>
                          <a:pt x="82127" y="22590"/>
                        </a:cubicBezTo>
                        <a:cubicBezTo>
                          <a:pt x="94540" y="25194"/>
                          <a:pt x="118175" y="16846"/>
                          <a:pt x="116056" y="39166"/>
                        </a:cubicBezTo>
                        <a:cubicBezTo>
                          <a:pt x="119727" y="52003"/>
                          <a:pt x="112356" y="76089"/>
                          <a:pt x="132648" y="74802"/>
                        </a:cubicBezTo>
                        <a:cubicBezTo>
                          <a:pt x="164936" y="80517"/>
                          <a:pt x="197881" y="71930"/>
                          <a:pt x="230348" y="78124"/>
                        </a:cubicBezTo>
                        <a:cubicBezTo>
                          <a:pt x="245179" y="82043"/>
                          <a:pt x="266306" y="75131"/>
                          <a:pt x="276810" y="86860"/>
                        </a:cubicBezTo>
                        <a:cubicBezTo>
                          <a:pt x="279466" y="103796"/>
                          <a:pt x="277467" y="123693"/>
                          <a:pt x="260010" y="132131"/>
                        </a:cubicBezTo>
                        <a:cubicBezTo>
                          <a:pt x="246939" y="148917"/>
                          <a:pt x="222589" y="146912"/>
                          <a:pt x="208922" y="161932"/>
                        </a:cubicBezTo>
                        <a:cubicBezTo>
                          <a:pt x="205132" y="174738"/>
                          <a:pt x="202327" y="193379"/>
                          <a:pt x="213278" y="203432"/>
                        </a:cubicBezTo>
                        <a:cubicBezTo>
                          <a:pt x="222768" y="212678"/>
                          <a:pt x="238882" y="235627"/>
                          <a:pt x="244015" y="211721"/>
                        </a:cubicBezTo>
                        <a:cubicBezTo>
                          <a:pt x="250580" y="197478"/>
                          <a:pt x="249864" y="172853"/>
                          <a:pt x="271260" y="175247"/>
                        </a:cubicBezTo>
                        <a:cubicBezTo>
                          <a:pt x="280391" y="181022"/>
                          <a:pt x="277049" y="205317"/>
                          <a:pt x="283674" y="217854"/>
                        </a:cubicBezTo>
                        <a:cubicBezTo>
                          <a:pt x="295043" y="253789"/>
                          <a:pt x="298684" y="291011"/>
                          <a:pt x="302802" y="328292"/>
                        </a:cubicBezTo>
                        <a:cubicBezTo>
                          <a:pt x="291671" y="336401"/>
                          <a:pt x="278064" y="341667"/>
                          <a:pt x="271290" y="354384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sp>
              <p:nvSpPr>
                <p:cNvPr id="760" name="Serbest Form 759">
                  <a:extLst>
                    <a:ext uri="{FF2B5EF4-FFF2-40B4-BE49-F238E27FC236}">
                      <a16:creationId xmlns:a16="http://schemas.microsoft.com/office/drawing/2014/main" id="{ACE08F3F-5C1F-B42A-38BE-BC4CF0E27717}"/>
                    </a:ext>
                  </a:extLst>
                </p:cNvPr>
                <p:cNvSpPr/>
                <p:nvPr/>
              </p:nvSpPr>
              <p:spPr>
                <a:xfrm>
                  <a:off x="12229936" y="5262340"/>
                  <a:ext cx="133138" cy="349207"/>
                </a:xfrm>
                <a:custGeom>
                  <a:avLst/>
                  <a:gdLst>
                    <a:gd name="connsiteX0" fmla="*/ 133139 w 133138"/>
                    <a:gd name="connsiteY0" fmla="*/ 349207 h 349207"/>
                    <a:gd name="connsiteX1" fmla="*/ 123559 w 133138"/>
                    <a:gd name="connsiteY1" fmla="*/ 328263 h 349207"/>
                    <a:gd name="connsiteX2" fmla="*/ 89630 w 133138"/>
                    <a:gd name="connsiteY2" fmla="*/ 327036 h 349207"/>
                    <a:gd name="connsiteX3" fmla="*/ 105715 w 133138"/>
                    <a:gd name="connsiteY3" fmla="*/ 302710 h 349207"/>
                    <a:gd name="connsiteX4" fmla="*/ 76172 w 133138"/>
                    <a:gd name="connsiteY4" fmla="*/ 268241 h 349207"/>
                    <a:gd name="connsiteX5" fmla="*/ 52209 w 133138"/>
                    <a:gd name="connsiteY5" fmla="*/ 249690 h 349207"/>
                    <a:gd name="connsiteX6" fmla="*/ 17086 w 133138"/>
                    <a:gd name="connsiteY6" fmla="*/ 229494 h 349207"/>
                    <a:gd name="connsiteX7" fmla="*/ 8283 w 133138"/>
                    <a:gd name="connsiteY7" fmla="*/ 192392 h 349207"/>
                    <a:gd name="connsiteX8" fmla="*/ 27113 w 133138"/>
                    <a:gd name="connsiteY8" fmla="*/ 154362 h 349207"/>
                    <a:gd name="connsiteX9" fmla="*/ 24129 w 133138"/>
                    <a:gd name="connsiteY9" fmla="*/ 129827 h 349207"/>
                    <a:gd name="connsiteX10" fmla="*/ 63281 w 133138"/>
                    <a:gd name="connsiteY10" fmla="*/ 126147 h 349207"/>
                    <a:gd name="connsiteX11" fmla="*/ 61043 w 133138"/>
                    <a:gd name="connsiteY11" fmla="*/ 75610 h 349207"/>
                    <a:gd name="connsiteX12" fmla="*/ 84289 w 133138"/>
                    <a:gd name="connsiteY12" fmla="*/ 41919 h 349207"/>
                    <a:gd name="connsiteX13" fmla="*/ 87571 w 133138"/>
                    <a:gd name="connsiteY13" fmla="*/ 0 h 349207"/>
                    <a:gd name="connsiteX14" fmla="*/ 123768 w 133138"/>
                    <a:gd name="connsiteY14" fmla="*/ 12028 h 349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3138" h="349207">
                      <a:moveTo>
                        <a:pt x="133139" y="349207"/>
                      </a:moveTo>
                      <a:cubicBezTo>
                        <a:pt x="130005" y="342146"/>
                        <a:pt x="126723" y="335144"/>
                        <a:pt x="123559" y="328263"/>
                      </a:cubicBezTo>
                      <a:cubicBezTo>
                        <a:pt x="117741" y="329489"/>
                        <a:pt x="104372" y="347891"/>
                        <a:pt x="89630" y="327036"/>
                      </a:cubicBezTo>
                      <a:cubicBezTo>
                        <a:pt x="90824" y="318628"/>
                        <a:pt x="122485" y="323894"/>
                        <a:pt x="105715" y="302710"/>
                      </a:cubicBezTo>
                      <a:cubicBezTo>
                        <a:pt x="100671" y="289156"/>
                        <a:pt x="87452" y="276499"/>
                        <a:pt x="76172" y="268241"/>
                      </a:cubicBezTo>
                      <a:cubicBezTo>
                        <a:pt x="63250" y="273328"/>
                        <a:pt x="42869" y="266895"/>
                        <a:pt x="52209" y="249690"/>
                      </a:cubicBezTo>
                      <a:cubicBezTo>
                        <a:pt x="45614" y="237812"/>
                        <a:pt x="25323" y="245621"/>
                        <a:pt x="17086" y="229494"/>
                      </a:cubicBezTo>
                      <a:cubicBezTo>
                        <a:pt x="8433" y="218692"/>
                        <a:pt x="-11084" y="203283"/>
                        <a:pt x="8283" y="192392"/>
                      </a:cubicBezTo>
                      <a:cubicBezTo>
                        <a:pt x="25979" y="185031"/>
                        <a:pt x="34305" y="173272"/>
                        <a:pt x="27113" y="154362"/>
                      </a:cubicBezTo>
                      <a:cubicBezTo>
                        <a:pt x="26128" y="146194"/>
                        <a:pt x="25144" y="137995"/>
                        <a:pt x="24129" y="129827"/>
                      </a:cubicBezTo>
                      <a:cubicBezTo>
                        <a:pt x="38482" y="132131"/>
                        <a:pt x="55462" y="146134"/>
                        <a:pt x="63281" y="126147"/>
                      </a:cubicBezTo>
                      <a:cubicBezTo>
                        <a:pt x="69040" y="110348"/>
                        <a:pt x="63131" y="92067"/>
                        <a:pt x="61043" y="75610"/>
                      </a:cubicBezTo>
                      <a:cubicBezTo>
                        <a:pt x="73755" y="67711"/>
                        <a:pt x="91451" y="61069"/>
                        <a:pt x="84289" y="41919"/>
                      </a:cubicBezTo>
                      <a:cubicBezTo>
                        <a:pt x="85572" y="29083"/>
                        <a:pt x="74799" y="5536"/>
                        <a:pt x="87571" y="0"/>
                      </a:cubicBezTo>
                      <a:cubicBezTo>
                        <a:pt x="98792" y="2932"/>
                        <a:pt x="111832" y="11998"/>
                        <a:pt x="123768" y="12028"/>
                      </a:cubicBezTo>
                    </a:path>
                  </a:pathLst>
                </a:custGeom>
                <a:grpFill/>
                <a:ln w="74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r-TR"/>
                </a:p>
              </p:txBody>
            </p:sp>
            <p:grpSp>
              <p:nvGrpSpPr>
                <p:cNvPr id="761" name="Grafik 679">
                  <a:extLst>
                    <a:ext uri="{FF2B5EF4-FFF2-40B4-BE49-F238E27FC236}">
                      <a16:creationId xmlns:a16="http://schemas.microsoft.com/office/drawing/2014/main" id="{F964B4A6-6551-7297-3D97-771A580FD77E}"/>
                    </a:ext>
                  </a:extLst>
                </p:cNvPr>
                <p:cNvGrpSpPr/>
                <p:nvPr/>
              </p:nvGrpSpPr>
              <p:grpSpPr>
                <a:xfrm>
                  <a:off x="11005631" y="3488020"/>
                  <a:ext cx="1360786" cy="1566997"/>
                  <a:chOff x="11005631" y="3488020"/>
                  <a:chExt cx="1360786" cy="1566997"/>
                </a:xfrm>
                <a:grpFill/>
              </p:grpSpPr>
              <p:sp>
                <p:nvSpPr>
                  <p:cNvPr id="762" name="Serbest Form 761">
                    <a:extLst>
                      <a:ext uri="{FF2B5EF4-FFF2-40B4-BE49-F238E27FC236}">
                        <a16:creationId xmlns:a16="http://schemas.microsoft.com/office/drawing/2014/main" id="{AB4ED768-3497-3C3E-0314-F51652D04671}"/>
                      </a:ext>
                    </a:extLst>
                  </p:cNvPr>
                  <p:cNvSpPr/>
                  <p:nvPr/>
                </p:nvSpPr>
                <p:spPr>
                  <a:xfrm>
                    <a:off x="11948405" y="3488020"/>
                    <a:ext cx="418011" cy="407382"/>
                  </a:xfrm>
                  <a:custGeom>
                    <a:avLst/>
                    <a:gdLst>
                      <a:gd name="connsiteX0" fmla="*/ 418012 w 418011"/>
                      <a:gd name="connsiteY0" fmla="*/ 407383 h 407382"/>
                      <a:gd name="connsiteX1" fmla="*/ 328936 w 418011"/>
                      <a:gd name="connsiteY1" fmla="*/ 377641 h 407382"/>
                      <a:gd name="connsiteX2" fmla="*/ 192383 w 418011"/>
                      <a:gd name="connsiteY2" fmla="*/ 358432 h 407382"/>
                      <a:gd name="connsiteX3" fmla="*/ 200082 w 418011"/>
                      <a:gd name="connsiteY3" fmla="*/ 319325 h 407382"/>
                      <a:gd name="connsiteX4" fmla="*/ 213361 w 418011"/>
                      <a:gd name="connsiteY4" fmla="*/ 274324 h 407382"/>
                      <a:gd name="connsiteX5" fmla="*/ 152813 w 418011"/>
                      <a:gd name="connsiteY5" fmla="*/ 196231 h 407382"/>
                      <a:gd name="connsiteX6" fmla="*/ 78569 w 418011"/>
                      <a:gd name="connsiteY6" fmla="*/ 178039 h 407382"/>
                      <a:gd name="connsiteX7" fmla="*/ 9845 w 418011"/>
                      <a:gd name="connsiteY7" fmla="*/ 131482 h 407382"/>
                      <a:gd name="connsiteX8" fmla="*/ 11934 w 418011"/>
                      <a:gd name="connsiteY8" fmla="*/ 94320 h 407382"/>
                      <a:gd name="connsiteX9" fmla="*/ 90833 w 418011"/>
                      <a:gd name="connsiteY9" fmla="*/ 76726 h 407382"/>
                      <a:gd name="connsiteX10" fmla="*/ 198649 w 418011"/>
                      <a:gd name="connsiteY10" fmla="*/ 23108 h 407382"/>
                      <a:gd name="connsiteX11" fmla="*/ 313657 w 418011"/>
                      <a:gd name="connsiteY11" fmla="*/ 2702 h 407382"/>
                      <a:gd name="connsiteX12" fmla="*/ 412163 w 418011"/>
                      <a:gd name="connsiteY12" fmla="*/ 12247 h 407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18011" h="407382">
                        <a:moveTo>
                          <a:pt x="418012" y="407383"/>
                        </a:moveTo>
                        <a:cubicBezTo>
                          <a:pt x="389573" y="393529"/>
                          <a:pt x="361343" y="379078"/>
                          <a:pt x="328936" y="377641"/>
                        </a:cubicBezTo>
                        <a:cubicBezTo>
                          <a:pt x="283547" y="371717"/>
                          <a:pt x="233205" y="383685"/>
                          <a:pt x="192383" y="358432"/>
                        </a:cubicBezTo>
                        <a:cubicBezTo>
                          <a:pt x="175433" y="345177"/>
                          <a:pt x="191040" y="330935"/>
                          <a:pt x="200082" y="319325"/>
                        </a:cubicBezTo>
                        <a:cubicBezTo>
                          <a:pt x="203782" y="304724"/>
                          <a:pt x="216285" y="287879"/>
                          <a:pt x="213361" y="274324"/>
                        </a:cubicBezTo>
                        <a:cubicBezTo>
                          <a:pt x="195427" y="246887"/>
                          <a:pt x="177253" y="217893"/>
                          <a:pt x="152813" y="196231"/>
                        </a:cubicBezTo>
                        <a:cubicBezTo>
                          <a:pt x="129149" y="186297"/>
                          <a:pt x="102293" y="186207"/>
                          <a:pt x="78569" y="178039"/>
                        </a:cubicBezTo>
                        <a:cubicBezTo>
                          <a:pt x="54994" y="164036"/>
                          <a:pt x="25004" y="155598"/>
                          <a:pt x="9845" y="131482"/>
                        </a:cubicBezTo>
                        <a:cubicBezTo>
                          <a:pt x="5398" y="117299"/>
                          <a:pt x="-11014" y="97731"/>
                          <a:pt x="11934" y="94320"/>
                        </a:cubicBezTo>
                        <a:cubicBezTo>
                          <a:pt x="35090" y="77145"/>
                          <a:pt x="64066" y="80497"/>
                          <a:pt x="90833" y="76726"/>
                        </a:cubicBezTo>
                        <a:cubicBezTo>
                          <a:pt x="130999" y="67960"/>
                          <a:pt x="157260" y="29631"/>
                          <a:pt x="198649" y="23108"/>
                        </a:cubicBezTo>
                        <a:cubicBezTo>
                          <a:pt x="236398" y="13294"/>
                          <a:pt x="273849" y="-7381"/>
                          <a:pt x="313657" y="2702"/>
                        </a:cubicBezTo>
                        <a:cubicBezTo>
                          <a:pt x="346065" y="9404"/>
                          <a:pt x="379338" y="8597"/>
                          <a:pt x="412163" y="12247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63" name="Serbest Form 762">
                    <a:extLst>
                      <a:ext uri="{FF2B5EF4-FFF2-40B4-BE49-F238E27FC236}">
                        <a16:creationId xmlns:a16="http://schemas.microsoft.com/office/drawing/2014/main" id="{2FC07255-EF4E-425D-C03A-DB31987AC549}"/>
                      </a:ext>
                    </a:extLst>
                  </p:cNvPr>
                  <p:cNvSpPr/>
                  <p:nvPr/>
                </p:nvSpPr>
                <p:spPr>
                  <a:xfrm>
                    <a:off x="11005631" y="3588714"/>
                    <a:ext cx="1356578" cy="1466304"/>
                  </a:xfrm>
                  <a:custGeom>
                    <a:avLst/>
                    <a:gdLst>
                      <a:gd name="connsiteX0" fmla="*/ 1335391 w 1356578"/>
                      <a:gd name="connsiteY0" fmla="*/ 1358530 h 1466304"/>
                      <a:gd name="connsiteX1" fmla="*/ 1300596 w 1356578"/>
                      <a:gd name="connsiteY1" fmla="*/ 1372952 h 1466304"/>
                      <a:gd name="connsiteX2" fmla="*/ 1212446 w 1356578"/>
                      <a:gd name="connsiteY2" fmla="*/ 1431926 h 1466304"/>
                      <a:gd name="connsiteX3" fmla="*/ 1176696 w 1356578"/>
                      <a:gd name="connsiteY3" fmla="*/ 1415679 h 1466304"/>
                      <a:gd name="connsiteX4" fmla="*/ 1092723 w 1356578"/>
                      <a:gd name="connsiteY4" fmla="*/ 1400210 h 1466304"/>
                      <a:gd name="connsiteX5" fmla="*/ 1046201 w 1356578"/>
                      <a:gd name="connsiteY5" fmla="*/ 1414542 h 1466304"/>
                      <a:gd name="connsiteX6" fmla="*/ 1002603 w 1356578"/>
                      <a:gd name="connsiteY6" fmla="*/ 1466305 h 1466304"/>
                      <a:gd name="connsiteX7" fmla="*/ 996247 w 1356578"/>
                      <a:gd name="connsiteY7" fmla="*/ 1418611 h 1466304"/>
                      <a:gd name="connsiteX8" fmla="*/ 949575 w 1356578"/>
                      <a:gd name="connsiteY8" fmla="*/ 1416965 h 1466304"/>
                      <a:gd name="connsiteX9" fmla="*/ 906753 w 1356578"/>
                      <a:gd name="connsiteY9" fmla="*/ 1421513 h 1466304"/>
                      <a:gd name="connsiteX10" fmla="*/ 866318 w 1356578"/>
                      <a:gd name="connsiteY10" fmla="*/ 1402932 h 1466304"/>
                      <a:gd name="connsiteX11" fmla="*/ 830121 w 1356578"/>
                      <a:gd name="connsiteY11" fmla="*/ 1406284 h 1466304"/>
                      <a:gd name="connsiteX12" fmla="*/ 812992 w 1356578"/>
                      <a:gd name="connsiteY12" fmla="*/ 1402154 h 1466304"/>
                      <a:gd name="connsiteX13" fmla="*/ 772050 w 1356578"/>
                      <a:gd name="connsiteY13" fmla="*/ 1389947 h 1466304"/>
                      <a:gd name="connsiteX14" fmla="*/ 750833 w 1356578"/>
                      <a:gd name="connsiteY14" fmla="*/ 1371994 h 1466304"/>
                      <a:gd name="connsiteX15" fmla="*/ 709055 w 1356578"/>
                      <a:gd name="connsiteY15" fmla="*/ 1353952 h 1466304"/>
                      <a:gd name="connsiteX16" fmla="*/ 684765 w 1356578"/>
                      <a:gd name="connsiteY16" fmla="*/ 1325647 h 1466304"/>
                      <a:gd name="connsiteX17" fmla="*/ 648896 w 1356578"/>
                      <a:gd name="connsiteY17" fmla="*/ 1314785 h 1466304"/>
                      <a:gd name="connsiteX18" fmla="*/ 612400 w 1356578"/>
                      <a:gd name="connsiteY18" fmla="*/ 1298568 h 1466304"/>
                      <a:gd name="connsiteX19" fmla="*/ 564833 w 1356578"/>
                      <a:gd name="connsiteY19" fmla="*/ 1272866 h 1466304"/>
                      <a:gd name="connsiteX20" fmla="*/ 532217 w 1356578"/>
                      <a:gd name="connsiteY20" fmla="*/ 1249229 h 1466304"/>
                      <a:gd name="connsiteX21" fmla="*/ 503957 w 1356578"/>
                      <a:gd name="connsiteY21" fmla="*/ 1275409 h 1466304"/>
                      <a:gd name="connsiteX22" fmla="*/ 469222 w 1356578"/>
                      <a:gd name="connsiteY22" fmla="*/ 1250336 h 1466304"/>
                      <a:gd name="connsiteX23" fmla="*/ 437083 w 1356578"/>
                      <a:gd name="connsiteY23" fmla="*/ 1229062 h 1466304"/>
                      <a:gd name="connsiteX24" fmla="*/ 394291 w 1356578"/>
                      <a:gd name="connsiteY24" fmla="*/ 1214460 h 1466304"/>
                      <a:gd name="connsiteX25" fmla="*/ 359825 w 1356578"/>
                      <a:gd name="connsiteY25" fmla="*/ 1181817 h 1466304"/>
                      <a:gd name="connsiteX26" fmla="*/ 343143 w 1356578"/>
                      <a:gd name="connsiteY26" fmla="*/ 1169938 h 1466304"/>
                      <a:gd name="connsiteX27" fmla="*/ 325179 w 1356578"/>
                      <a:gd name="connsiteY27" fmla="*/ 1132387 h 1466304"/>
                      <a:gd name="connsiteX28" fmla="*/ 334161 w 1356578"/>
                      <a:gd name="connsiteY28" fmla="*/ 1102586 h 1466304"/>
                      <a:gd name="connsiteX29" fmla="*/ 363734 w 1356578"/>
                      <a:gd name="connsiteY29" fmla="*/ 1116948 h 1466304"/>
                      <a:gd name="connsiteX30" fmla="*/ 382653 w 1356578"/>
                      <a:gd name="connsiteY30" fmla="*/ 1085142 h 1466304"/>
                      <a:gd name="connsiteX31" fmla="*/ 360630 w 1356578"/>
                      <a:gd name="connsiteY31" fmla="*/ 1057675 h 1466304"/>
                      <a:gd name="connsiteX32" fmla="*/ 327149 w 1356578"/>
                      <a:gd name="connsiteY32" fmla="*/ 1037897 h 1466304"/>
                      <a:gd name="connsiteX33" fmla="*/ 339771 w 1356578"/>
                      <a:gd name="connsiteY33" fmla="*/ 999598 h 1466304"/>
                      <a:gd name="connsiteX34" fmla="*/ 299008 w 1356578"/>
                      <a:gd name="connsiteY34" fmla="*/ 976918 h 1466304"/>
                      <a:gd name="connsiteX35" fmla="*/ 278836 w 1356578"/>
                      <a:gd name="connsiteY35" fmla="*/ 936645 h 1466304"/>
                      <a:gd name="connsiteX36" fmla="*/ 254247 w 1356578"/>
                      <a:gd name="connsiteY36" fmla="*/ 914713 h 1466304"/>
                      <a:gd name="connsiteX37" fmla="*/ 193043 w 1356578"/>
                      <a:gd name="connsiteY37" fmla="*/ 897837 h 1466304"/>
                      <a:gd name="connsiteX38" fmla="*/ 158039 w 1356578"/>
                      <a:gd name="connsiteY38" fmla="*/ 891404 h 1466304"/>
                      <a:gd name="connsiteX39" fmla="*/ 146699 w 1356578"/>
                      <a:gd name="connsiteY39" fmla="*/ 860915 h 1466304"/>
                      <a:gd name="connsiteX40" fmla="*/ 115754 w 1356578"/>
                      <a:gd name="connsiteY40" fmla="*/ 829049 h 1466304"/>
                      <a:gd name="connsiteX41" fmla="*/ 86271 w 1356578"/>
                      <a:gd name="connsiteY41" fmla="*/ 816003 h 1466304"/>
                      <a:gd name="connsiteX42" fmla="*/ 48880 w 1356578"/>
                      <a:gd name="connsiteY42" fmla="*/ 810229 h 1466304"/>
                      <a:gd name="connsiteX43" fmla="*/ 79587 w 1356578"/>
                      <a:gd name="connsiteY43" fmla="*/ 795717 h 1466304"/>
                      <a:gd name="connsiteX44" fmla="*/ 79288 w 1356578"/>
                      <a:gd name="connsiteY44" fmla="*/ 759722 h 1466304"/>
                      <a:gd name="connsiteX45" fmla="*/ 73738 w 1356578"/>
                      <a:gd name="connsiteY45" fmla="*/ 722471 h 1466304"/>
                      <a:gd name="connsiteX46" fmla="*/ 32288 w 1356578"/>
                      <a:gd name="connsiteY46" fmla="*/ 704668 h 1466304"/>
                      <a:gd name="connsiteX47" fmla="*/ 0 w 1356578"/>
                      <a:gd name="connsiteY47" fmla="*/ 691353 h 1466304"/>
                      <a:gd name="connsiteX48" fmla="*/ 7431 w 1356578"/>
                      <a:gd name="connsiteY48" fmla="*/ 639919 h 1466304"/>
                      <a:gd name="connsiteX49" fmla="*/ 59653 w 1356578"/>
                      <a:gd name="connsiteY49" fmla="*/ 597461 h 1466304"/>
                      <a:gd name="connsiteX50" fmla="*/ 126616 w 1356578"/>
                      <a:gd name="connsiteY50" fmla="*/ 572417 h 1466304"/>
                      <a:gd name="connsiteX51" fmla="*/ 159262 w 1356578"/>
                      <a:gd name="connsiteY51" fmla="*/ 588814 h 1466304"/>
                      <a:gd name="connsiteX52" fmla="*/ 199070 w 1356578"/>
                      <a:gd name="connsiteY52" fmla="*/ 568438 h 1466304"/>
                      <a:gd name="connsiteX53" fmla="*/ 238968 w 1356578"/>
                      <a:gd name="connsiteY53" fmla="*/ 541090 h 1466304"/>
                      <a:gd name="connsiteX54" fmla="*/ 323717 w 1356578"/>
                      <a:gd name="connsiteY54" fmla="*/ 520475 h 1466304"/>
                      <a:gd name="connsiteX55" fmla="*/ 412852 w 1356578"/>
                      <a:gd name="connsiteY55" fmla="*/ 484001 h 1466304"/>
                      <a:gd name="connsiteX56" fmla="*/ 435323 w 1356578"/>
                      <a:gd name="connsiteY56" fmla="*/ 456982 h 1466304"/>
                      <a:gd name="connsiteX57" fmla="*/ 446782 w 1356578"/>
                      <a:gd name="connsiteY57" fmla="*/ 411951 h 1466304"/>
                      <a:gd name="connsiteX58" fmla="*/ 466686 w 1356578"/>
                      <a:gd name="connsiteY58" fmla="*/ 374939 h 1466304"/>
                      <a:gd name="connsiteX59" fmla="*/ 447289 w 1356578"/>
                      <a:gd name="connsiteY59" fmla="*/ 321710 h 1466304"/>
                      <a:gd name="connsiteX60" fmla="*/ 421536 w 1356578"/>
                      <a:gd name="connsiteY60" fmla="*/ 299957 h 1466304"/>
                      <a:gd name="connsiteX61" fmla="*/ 440037 w 1356578"/>
                      <a:gd name="connsiteY61" fmla="*/ 272580 h 1466304"/>
                      <a:gd name="connsiteX62" fmla="*/ 533709 w 1356578"/>
                      <a:gd name="connsiteY62" fmla="*/ 258666 h 1466304"/>
                      <a:gd name="connsiteX63" fmla="*/ 593958 w 1356578"/>
                      <a:gd name="connsiteY63" fmla="*/ 266745 h 1466304"/>
                      <a:gd name="connsiteX64" fmla="*/ 583156 w 1356578"/>
                      <a:gd name="connsiteY64" fmla="*/ 234371 h 1466304"/>
                      <a:gd name="connsiteX65" fmla="*/ 598703 w 1356578"/>
                      <a:gd name="connsiteY65" fmla="*/ 192601 h 1466304"/>
                      <a:gd name="connsiteX66" fmla="*/ 634811 w 1356578"/>
                      <a:gd name="connsiteY66" fmla="*/ 128839 h 1466304"/>
                      <a:gd name="connsiteX67" fmla="*/ 782435 w 1356578"/>
                      <a:gd name="connsiteY67" fmla="*/ 142304 h 1466304"/>
                      <a:gd name="connsiteX68" fmla="*/ 795028 w 1356578"/>
                      <a:gd name="connsiteY68" fmla="*/ 101103 h 1466304"/>
                      <a:gd name="connsiteX69" fmla="*/ 803503 w 1356578"/>
                      <a:gd name="connsiteY69" fmla="*/ 56491 h 1466304"/>
                      <a:gd name="connsiteX70" fmla="*/ 867572 w 1356578"/>
                      <a:gd name="connsiteY70" fmla="*/ 38508 h 1466304"/>
                      <a:gd name="connsiteX71" fmla="*/ 887506 w 1356578"/>
                      <a:gd name="connsiteY71" fmla="*/ 5356 h 1466304"/>
                      <a:gd name="connsiteX72" fmla="*/ 940951 w 1356578"/>
                      <a:gd name="connsiteY72" fmla="*/ 0 h 1466304"/>
                      <a:gd name="connsiteX73" fmla="*/ 983355 w 1356578"/>
                      <a:gd name="connsiteY73" fmla="*/ 56820 h 1466304"/>
                      <a:gd name="connsiteX74" fmla="*/ 1052139 w 1356578"/>
                      <a:gd name="connsiteY74" fmla="*/ 84227 h 1466304"/>
                      <a:gd name="connsiteX75" fmla="*/ 1112597 w 1356578"/>
                      <a:gd name="connsiteY75" fmla="*/ 112293 h 1466304"/>
                      <a:gd name="connsiteX76" fmla="*/ 1159090 w 1356578"/>
                      <a:gd name="connsiteY76" fmla="*/ 178299 h 1466304"/>
                      <a:gd name="connsiteX77" fmla="*/ 1128204 w 1356578"/>
                      <a:gd name="connsiteY77" fmla="*/ 236136 h 1466304"/>
                      <a:gd name="connsiteX78" fmla="*/ 1174547 w 1356578"/>
                      <a:gd name="connsiteY78" fmla="*/ 271712 h 1466304"/>
                      <a:gd name="connsiteX79" fmla="*/ 1329512 w 1356578"/>
                      <a:gd name="connsiteY79" fmla="*/ 291639 h 1466304"/>
                      <a:gd name="connsiteX80" fmla="*/ 1356578 w 1356578"/>
                      <a:gd name="connsiteY80" fmla="*/ 304655 h 146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</a:cxnLst>
                    <a:rect l="l" t="t" r="r" b="b"/>
                    <a:pathLst>
                      <a:path w="1356578" h="1466304">
                        <a:moveTo>
                          <a:pt x="1335391" y="1358530"/>
                        </a:moveTo>
                        <a:cubicBezTo>
                          <a:pt x="1324678" y="1365172"/>
                          <a:pt x="1313488" y="1370827"/>
                          <a:pt x="1300596" y="1372952"/>
                        </a:cubicBezTo>
                        <a:cubicBezTo>
                          <a:pt x="1269293" y="1390156"/>
                          <a:pt x="1251985" y="1431238"/>
                          <a:pt x="1212446" y="1431926"/>
                        </a:cubicBezTo>
                        <a:cubicBezTo>
                          <a:pt x="1193138" y="1435995"/>
                          <a:pt x="1184365" y="1434619"/>
                          <a:pt x="1176696" y="1415679"/>
                        </a:cubicBezTo>
                        <a:cubicBezTo>
                          <a:pt x="1151778" y="1400150"/>
                          <a:pt x="1116924" y="1418671"/>
                          <a:pt x="1092723" y="1400210"/>
                        </a:cubicBezTo>
                        <a:cubicBezTo>
                          <a:pt x="1078250" y="1382078"/>
                          <a:pt x="1058346" y="1404099"/>
                          <a:pt x="1046201" y="1414542"/>
                        </a:cubicBezTo>
                        <a:cubicBezTo>
                          <a:pt x="1029758" y="1429981"/>
                          <a:pt x="1017404" y="1449310"/>
                          <a:pt x="1002603" y="1466305"/>
                        </a:cubicBezTo>
                        <a:cubicBezTo>
                          <a:pt x="993889" y="1451344"/>
                          <a:pt x="998783" y="1433841"/>
                          <a:pt x="996247" y="1418611"/>
                        </a:cubicBezTo>
                        <a:cubicBezTo>
                          <a:pt x="983415" y="1404069"/>
                          <a:pt x="964764" y="1427198"/>
                          <a:pt x="949575" y="1416965"/>
                        </a:cubicBezTo>
                        <a:cubicBezTo>
                          <a:pt x="935639" y="1420526"/>
                          <a:pt x="923732" y="1422231"/>
                          <a:pt x="906753" y="1421513"/>
                        </a:cubicBezTo>
                        <a:cubicBezTo>
                          <a:pt x="891027" y="1424386"/>
                          <a:pt x="883775" y="1401915"/>
                          <a:pt x="866318" y="1402932"/>
                        </a:cubicBezTo>
                        <a:cubicBezTo>
                          <a:pt x="852949" y="1404728"/>
                          <a:pt x="847369" y="1424625"/>
                          <a:pt x="830121" y="1406284"/>
                        </a:cubicBezTo>
                        <a:cubicBezTo>
                          <a:pt x="825585" y="1410891"/>
                          <a:pt x="818871" y="1424835"/>
                          <a:pt x="812992" y="1402154"/>
                        </a:cubicBezTo>
                        <a:cubicBezTo>
                          <a:pt x="803353" y="1385369"/>
                          <a:pt x="787806" y="1391891"/>
                          <a:pt x="772050" y="1389947"/>
                        </a:cubicBezTo>
                        <a:cubicBezTo>
                          <a:pt x="745849" y="1397038"/>
                          <a:pt x="776645" y="1355867"/>
                          <a:pt x="750833" y="1371994"/>
                        </a:cubicBezTo>
                        <a:cubicBezTo>
                          <a:pt x="737554" y="1380462"/>
                          <a:pt x="722902" y="1358350"/>
                          <a:pt x="709055" y="1353952"/>
                        </a:cubicBezTo>
                        <a:cubicBezTo>
                          <a:pt x="697597" y="1348985"/>
                          <a:pt x="706429" y="1320919"/>
                          <a:pt x="684765" y="1325647"/>
                        </a:cubicBezTo>
                        <a:cubicBezTo>
                          <a:pt x="666800" y="1331032"/>
                          <a:pt x="659012" y="1333905"/>
                          <a:pt x="648896" y="1314785"/>
                        </a:cubicBezTo>
                        <a:cubicBezTo>
                          <a:pt x="638929" y="1297880"/>
                          <a:pt x="625679" y="1307275"/>
                          <a:pt x="612400" y="1298568"/>
                        </a:cubicBezTo>
                        <a:cubicBezTo>
                          <a:pt x="599121" y="1285194"/>
                          <a:pt x="583424" y="1276277"/>
                          <a:pt x="564833" y="1272866"/>
                        </a:cubicBezTo>
                        <a:cubicBezTo>
                          <a:pt x="567429" y="1251054"/>
                          <a:pt x="548182" y="1251832"/>
                          <a:pt x="532217" y="1249229"/>
                        </a:cubicBezTo>
                        <a:cubicBezTo>
                          <a:pt x="514044" y="1248421"/>
                          <a:pt x="514193" y="1261406"/>
                          <a:pt x="503957" y="1275409"/>
                        </a:cubicBezTo>
                        <a:cubicBezTo>
                          <a:pt x="488500" y="1279359"/>
                          <a:pt x="485545" y="1253567"/>
                          <a:pt x="469222" y="1250336"/>
                        </a:cubicBezTo>
                        <a:cubicBezTo>
                          <a:pt x="460927" y="1240522"/>
                          <a:pt x="427087" y="1249288"/>
                          <a:pt x="437083" y="1229062"/>
                        </a:cubicBezTo>
                        <a:cubicBezTo>
                          <a:pt x="424699" y="1223347"/>
                          <a:pt x="409480" y="1206083"/>
                          <a:pt x="394291" y="1214460"/>
                        </a:cubicBezTo>
                        <a:cubicBezTo>
                          <a:pt x="383101" y="1203240"/>
                          <a:pt x="374238" y="1189237"/>
                          <a:pt x="359825" y="1181817"/>
                        </a:cubicBezTo>
                        <a:cubicBezTo>
                          <a:pt x="348455" y="1200158"/>
                          <a:pt x="326611" y="1183073"/>
                          <a:pt x="343143" y="1169938"/>
                        </a:cubicBezTo>
                        <a:cubicBezTo>
                          <a:pt x="328939" y="1158718"/>
                          <a:pt x="344785" y="1141005"/>
                          <a:pt x="325179" y="1132387"/>
                        </a:cubicBezTo>
                        <a:cubicBezTo>
                          <a:pt x="314317" y="1120389"/>
                          <a:pt x="312258" y="1100013"/>
                          <a:pt x="334161" y="1102586"/>
                        </a:cubicBezTo>
                        <a:cubicBezTo>
                          <a:pt x="341771" y="1101898"/>
                          <a:pt x="346277" y="1130712"/>
                          <a:pt x="363734" y="1116948"/>
                        </a:cubicBezTo>
                        <a:cubicBezTo>
                          <a:pt x="374297" y="1106566"/>
                          <a:pt x="399872" y="1102048"/>
                          <a:pt x="382653" y="1085142"/>
                        </a:cubicBezTo>
                        <a:cubicBezTo>
                          <a:pt x="385399" y="1063659"/>
                          <a:pt x="371791" y="1068087"/>
                          <a:pt x="360630" y="1057675"/>
                        </a:cubicBezTo>
                        <a:cubicBezTo>
                          <a:pt x="350335" y="1050883"/>
                          <a:pt x="325239" y="1057286"/>
                          <a:pt x="327149" y="1037897"/>
                        </a:cubicBezTo>
                        <a:cubicBezTo>
                          <a:pt x="325269" y="1022548"/>
                          <a:pt x="320763" y="1005493"/>
                          <a:pt x="339771" y="999598"/>
                        </a:cubicBezTo>
                        <a:cubicBezTo>
                          <a:pt x="329894" y="985745"/>
                          <a:pt x="316674" y="975781"/>
                          <a:pt x="299008" y="976918"/>
                        </a:cubicBezTo>
                        <a:cubicBezTo>
                          <a:pt x="288444" y="968570"/>
                          <a:pt x="286266" y="949122"/>
                          <a:pt x="278836" y="936645"/>
                        </a:cubicBezTo>
                        <a:cubicBezTo>
                          <a:pt x="278209" y="913037"/>
                          <a:pt x="271823" y="919081"/>
                          <a:pt x="254247" y="914713"/>
                        </a:cubicBezTo>
                        <a:cubicBezTo>
                          <a:pt x="234163" y="906724"/>
                          <a:pt x="208261" y="917196"/>
                          <a:pt x="193043" y="897837"/>
                        </a:cubicBezTo>
                        <a:cubicBezTo>
                          <a:pt x="183583" y="883595"/>
                          <a:pt x="170333" y="890327"/>
                          <a:pt x="158039" y="891404"/>
                        </a:cubicBezTo>
                        <a:cubicBezTo>
                          <a:pt x="149116" y="877311"/>
                          <a:pt x="128914" y="877730"/>
                          <a:pt x="146699" y="860915"/>
                        </a:cubicBezTo>
                        <a:cubicBezTo>
                          <a:pt x="150698" y="843471"/>
                          <a:pt x="133181" y="825129"/>
                          <a:pt x="115754" y="829049"/>
                        </a:cubicBezTo>
                        <a:cubicBezTo>
                          <a:pt x="94597" y="840120"/>
                          <a:pt x="109249" y="812742"/>
                          <a:pt x="86271" y="816003"/>
                        </a:cubicBezTo>
                        <a:cubicBezTo>
                          <a:pt x="70873" y="817529"/>
                          <a:pt x="62786" y="818696"/>
                          <a:pt x="48880" y="810229"/>
                        </a:cubicBezTo>
                        <a:cubicBezTo>
                          <a:pt x="40674" y="795747"/>
                          <a:pt x="71559" y="808045"/>
                          <a:pt x="79587" y="795717"/>
                        </a:cubicBezTo>
                        <a:cubicBezTo>
                          <a:pt x="86510" y="783091"/>
                          <a:pt x="89225" y="771451"/>
                          <a:pt x="79288" y="759722"/>
                        </a:cubicBezTo>
                        <a:cubicBezTo>
                          <a:pt x="86928" y="744133"/>
                          <a:pt x="74335" y="738448"/>
                          <a:pt x="73738" y="722471"/>
                        </a:cubicBezTo>
                        <a:cubicBezTo>
                          <a:pt x="68217" y="703022"/>
                          <a:pt x="47000" y="708917"/>
                          <a:pt x="32288" y="704668"/>
                        </a:cubicBezTo>
                        <a:cubicBezTo>
                          <a:pt x="20054" y="717683"/>
                          <a:pt x="1075" y="708079"/>
                          <a:pt x="0" y="691353"/>
                        </a:cubicBezTo>
                        <a:cubicBezTo>
                          <a:pt x="11996" y="678188"/>
                          <a:pt x="866" y="656615"/>
                          <a:pt x="7431" y="639919"/>
                        </a:cubicBezTo>
                        <a:cubicBezTo>
                          <a:pt x="8177" y="612541"/>
                          <a:pt x="41450" y="609878"/>
                          <a:pt x="59653" y="597461"/>
                        </a:cubicBezTo>
                        <a:cubicBezTo>
                          <a:pt x="81884" y="589263"/>
                          <a:pt x="102863" y="574811"/>
                          <a:pt x="126616" y="572417"/>
                        </a:cubicBezTo>
                        <a:cubicBezTo>
                          <a:pt x="129511" y="590280"/>
                          <a:pt x="142163" y="598478"/>
                          <a:pt x="159262" y="588814"/>
                        </a:cubicBezTo>
                        <a:cubicBezTo>
                          <a:pt x="174899" y="587228"/>
                          <a:pt x="193460" y="586330"/>
                          <a:pt x="199070" y="568438"/>
                        </a:cubicBezTo>
                        <a:cubicBezTo>
                          <a:pt x="207157" y="554106"/>
                          <a:pt x="219392" y="532413"/>
                          <a:pt x="238968" y="541090"/>
                        </a:cubicBezTo>
                        <a:cubicBezTo>
                          <a:pt x="268182" y="550455"/>
                          <a:pt x="304589" y="547134"/>
                          <a:pt x="323717" y="520475"/>
                        </a:cubicBezTo>
                        <a:cubicBezTo>
                          <a:pt x="344606" y="492828"/>
                          <a:pt x="382474" y="493665"/>
                          <a:pt x="412852" y="484001"/>
                        </a:cubicBezTo>
                        <a:cubicBezTo>
                          <a:pt x="428071" y="483492"/>
                          <a:pt x="443678" y="473768"/>
                          <a:pt x="435323" y="456982"/>
                        </a:cubicBezTo>
                        <a:cubicBezTo>
                          <a:pt x="430817" y="440675"/>
                          <a:pt x="430190" y="421526"/>
                          <a:pt x="446782" y="411951"/>
                        </a:cubicBezTo>
                        <a:cubicBezTo>
                          <a:pt x="458868" y="403274"/>
                          <a:pt x="476862" y="391904"/>
                          <a:pt x="466686" y="374939"/>
                        </a:cubicBezTo>
                        <a:cubicBezTo>
                          <a:pt x="455883" y="358842"/>
                          <a:pt x="443619" y="342236"/>
                          <a:pt x="447289" y="321710"/>
                        </a:cubicBezTo>
                        <a:cubicBezTo>
                          <a:pt x="453168" y="303249"/>
                          <a:pt x="438038" y="294212"/>
                          <a:pt x="421536" y="299957"/>
                        </a:cubicBezTo>
                        <a:cubicBezTo>
                          <a:pt x="405004" y="291041"/>
                          <a:pt x="427713" y="271891"/>
                          <a:pt x="440037" y="272580"/>
                        </a:cubicBezTo>
                        <a:cubicBezTo>
                          <a:pt x="471430" y="269618"/>
                          <a:pt x="502823" y="261329"/>
                          <a:pt x="533709" y="258666"/>
                        </a:cubicBezTo>
                        <a:cubicBezTo>
                          <a:pt x="552837" y="263873"/>
                          <a:pt x="574502" y="274674"/>
                          <a:pt x="593958" y="266745"/>
                        </a:cubicBezTo>
                        <a:cubicBezTo>
                          <a:pt x="613146" y="257649"/>
                          <a:pt x="593899" y="241193"/>
                          <a:pt x="583156" y="234371"/>
                        </a:cubicBezTo>
                        <a:cubicBezTo>
                          <a:pt x="579933" y="221535"/>
                          <a:pt x="593272" y="205527"/>
                          <a:pt x="598703" y="192601"/>
                        </a:cubicBezTo>
                        <a:cubicBezTo>
                          <a:pt x="612131" y="172015"/>
                          <a:pt x="616399" y="146074"/>
                          <a:pt x="634811" y="128839"/>
                        </a:cubicBezTo>
                        <a:cubicBezTo>
                          <a:pt x="682974" y="139461"/>
                          <a:pt x="733167" y="154931"/>
                          <a:pt x="782435" y="142304"/>
                        </a:cubicBezTo>
                        <a:cubicBezTo>
                          <a:pt x="797564" y="133537"/>
                          <a:pt x="804428" y="116751"/>
                          <a:pt x="795028" y="101103"/>
                        </a:cubicBezTo>
                        <a:cubicBezTo>
                          <a:pt x="790044" y="85335"/>
                          <a:pt x="789895" y="67741"/>
                          <a:pt x="803503" y="56491"/>
                        </a:cubicBezTo>
                        <a:cubicBezTo>
                          <a:pt x="821348" y="40453"/>
                          <a:pt x="850145" y="55713"/>
                          <a:pt x="867572" y="38508"/>
                        </a:cubicBezTo>
                        <a:cubicBezTo>
                          <a:pt x="866736" y="23817"/>
                          <a:pt x="868974" y="5894"/>
                          <a:pt x="887506" y="5356"/>
                        </a:cubicBezTo>
                        <a:cubicBezTo>
                          <a:pt x="904843" y="90"/>
                          <a:pt x="923763" y="5146"/>
                          <a:pt x="940951" y="0"/>
                        </a:cubicBezTo>
                        <a:cubicBezTo>
                          <a:pt x="947755" y="23518"/>
                          <a:pt x="958438" y="48083"/>
                          <a:pt x="983355" y="56820"/>
                        </a:cubicBezTo>
                        <a:cubicBezTo>
                          <a:pt x="1005020" y="69177"/>
                          <a:pt x="1026476" y="83659"/>
                          <a:pt x="1052139" y="84227"/>
                        </a:cubicBezTo>
                        <a:cubicBezTo>
                          <a:pt x="1073983" y="89793"/>
                          <a:pt x="1100004" y="90361"/>
                          <a:pt x="1112597" y="112293"/>
                        </a:cubicBezTo>
                        <a:cubicBezTo>
                          <a:pt x="1128950" y="133627"/>
                          <a:pt x="1145721" y="154871"/>
                          <a:pt x="1159090" y="178299"/>
                        </a:cubicBezTo>
                        <a:cubicBezTo>
                          <a:pt x="1147959" y="197329"/>
                          <a:pt x="1148138" y="222941"/>
                          <a:pt x="1128204" y="236136"/>
                        </a:cubicBezTo>
                        <a:cubicBezTo>
                          <a:pt x="1123608" y="261539"/>
                          <a:pt x="1155360" y="268810"/>
                          <a:pt x="1174547" y="271712"/>
                        </a:cubicBezTo>
                        <a:cubicBezTo>
                          <a:pt x="1225904" y="279402"/>
                          <a:pt x="1280901" y="268600"/>
                          <a:pt x="1329512" y="291639"/>
                        </a:cubicBezTo>
                        <a:cubicBezTo>
                          <a:pt x="1338644" y="295559"/>
                          <a:pt x="1347596" y="300107"/>
                          <a:pt x="1356578" y="304655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</p:grpSp>
          <p:grpSp>
            <p:nvGrpSpPr>
              <p:cNvPr id="764" name="Grafik 679">
                <a:extLst>
                  <a:ext uri="{FF2B5EF4-FFF2-40B4-BE49-F238E27FC236}">
                    <a16:creationId xmlns:a16="http://schemas.microsoft.com/office/drawing/2014/main" id="{87E67B3C-9FCF-AA29-F6FB-A1190B90EFDC}"/>
                  </a:ext>
                </a:extLst>
              </p:cNvPr>
              <p:cNvGrpSpPr/>
              <p:nvPr/>
            </p:nvGrpSpPr>
            <p:grpSpPr>
              <a:xfrm>
                <a:off x="4908550" y="2667000"/>
                <a:ext cx="4608258" cy="4791028"/>
                <a:chOff x="4908550" y="2667000"/>
                <a:chExt cx="4608258" cy="4791028"/>
              </a:xfrm>
              <a:grpFill/>
            </p:grpSpPr>
            <p:grpSp>
              <p:nvGrpSpPr>
                <p:cNvPr id="765" name="Grafik 679">
                  <a:extLst>
                    <a:ext uri="{FF2B5EF4-FFF2-40B4-BE49-F238E27FC236}">
                      <a16:creationId xmlns:a16="http://schemas.microsoft.com/office/drawing/2014/main" id="{22475DC1-2534-4404-37EB-41E083346160}"/>
                    </a:ext>
                  </a:extLst>
                </p:cNvPr>
                <p:cNvGrpSpPr/>
                <p:nvPr/>
              </p:nvGrpSpPr>
              <p:grpSpPr>
                <a:xfrm>
                  <a:off x="5249097" y="4382785"/>
                  <a:ext cx="1663285" cy="1219456"/>
                  <a:chOff x="5249097" y="4382785"/>
                  <a:chExt cx="1663285" cy="1219456"/>
                </a:xfrm>
                <a:grpFill/>
              </p:grpSpPr>
              <p:sp>
                <p:nvSpPr>
                  <p:cNvPr id="766" name="Serbest Form 765">
                    <a:extLst>
                      <a:ext uri="{FF2B5EF4-FFF2-40B4-BE49-F238E27FC236}">
                        <a16:creationId xmlns:a16="http://schemas.microsoft.com/office/drawing/2014/main" id="{1E11AA72-DF40-961F-4742-C7CEB517CD65}"/>
                      </a:ext>
                    </a:extLst>
                  </p:cNvPr>
                  <p:cNvSpPr/>
                  <p:nvPr/>
                </p:nvSpPr>
                <p:spPr>
                  <a:xfrm>
                    <a:off x="5249097" y="4479295"/>
                    <a:ext cx="796852" cy="551338"/>
                  </a:xfrm>
                  <a:custGeom>
                    <a:avLst/>
                    <a:gdLst>
                      <a:gd name="connsiteX0" fmla="*/ 724871 w 796852"/>
                      <a:gd name="connsiteY0" fmla="*/ 52197 h 551338"/>
                      <a:gd name="connsiteX1" fmla="*/ 755070 w 796852"/>
                      <a:gd name="connsiteY1" fmla="*/ 82058 h 551338"/>
                      <a:gd name="connsiteX2" fmla="*/ 760561 w 796852"/>
                      <a:gd name="connsiteY2" fmla="*/ 176638 h 551338"/>
                      <a:gd name="connsiteX3" fmla="*/ 796549 w 796852"/>
                      <a:gd name="connsiteY3" fmla="*/ 218737 h 551338"/>
                      <a:gd name="connsiteX4" fmla="*/ 780555 w 796852"/>
                      <a:gd name="connsiteY4" fmla="*/ 255959 h 551338"/>
                      <a:gd name="connsiteX5" fmla="*/ 683511 w 796852"/>
                      <a:gd name="connsiteY5" fmla="*/ 255749 h 551338"/>
                      <a:gd name="connsiteX6" fmla="*/ 647075 w 796852"/>
                      <a:gd name="connsiteY6" fmla="*/ 279447 h 551338"/>
                      <a:gd name="connsiteX7" fmla="*/ 617920 w 796852"/>
                      <a:gd name="connsiteY7" fmla="*/ 302246 h 551338"/>
                      <a:gd name="connsiteX8" fmla="*/ 606103 w 796852"/>
                      <a:gd name="connsiteY8" fmla="*/ 336596 h 551338"/>
                      <a:gd name="connsiteX9" fmla="*/ 544511 w 796852"/>
                      <a:gd name="connsiteY9" fmla="*/ 359695 h 551338"/>
                      <a:gd name="connsiteX10" fmla="*/ 449736 w 796852"/>
                      <a:gd name="connsiteY10" fmla="*/ 402900 h 551338"/>
                      <a:gd name="connsiteX11" fmla="*/ 419268 w 796852"/>
                      <a:gd name="connsiteY11" fmla="*/ 424593 h 551338"/>
                      <a:gd name="connsiteX12" fmla="*/ 373939 w 796852"/>
                      <a:gd name="connsiteY12" fmla="*/ 434796 h 551338"/>
                      <a:gd name="connsiteX13" fmla="*/ 300411 w 796852"/>
                      <a:gd name="connsiteY13" fmla="*/ 478541 h 551338"/>
                      <a:gd name="connsiteX14" fmla="*/ 297248 w 796852"/>
                      <a:gd name="connsiteY14" fmla="*/ 549992 h 551338"/>
                      <a:gd name="connsiteX15" fmla="*/ 0 w 796852"/>
                      <a:gd name="connsiteY15" fmla="*/ 551338 h 551338"/>
                      <a:gd name="connsiteX16" fmla="*/ 60906 w 796852"/>
                      <a:gd name="connsiteY16" fmla="*/ 521267 h 551338"/>
                      <a:gd name="connsiteX17" fmla="*/ 184627 w 796852"/>
                      <a:gd name="connsiteY17" fmla="*/ 444939 h 551338"/>
                      <a:gd name="connsiteX18" fmla="*/ 231955 w 796852"/>
                      <a:gd name="connsiteY18" fmla="*/ 361161 h 551338"/>
                      <a:gd name="connsiteX19" fmla="*/ 229299 w 796852"/>
                      <a:gd name="connsiteY19" fmla="*/ 286658 h 551338"/>
                      <a:gd name="connsiteX20" fmla="*/ 256783 w 796852"/>
                      <a:gd name="connsiteY20" fmla="*/ 227175 h 551338"/>
                      <a:gd name="connsiteX21" fmla="*/ 291816 w 796852"/>
                      <a:gd name="connsiteY21" fmla="*/ 185734 h 551338"/>
                      <a:gd name="connsiteX22" fmla="*/ 425505 w 796852"/>
                      <a:gd name="connsiteY22" fmla="*/ 109705 h 551338"/>
                      <a:gd name="connsiteX23" fmla="*/ 477070 w 796852"/>
                      <a:gd name="connsiteY23" fmla="*/ 7316 h 551338"/>
                      <a:gd name="connsiteX24" fmla="*/ 515207 w 796852"/>
                      <a:gd name="connsiteY24" fmla="*/ 12522 h 551338"/>
                      <a:gd name="connsiteX25" fmla="*/ 568295 w 796852"/>
                      <a:gd name="connsiteY25" fmla="*/ 45674 h 551338"/>
                      <a:gd name="connsiteX26" fmla="*/ 670680 w 796852"/>
                      <a:gd name="connsiteY26" fmla="*/ 29786 h 551338"/>
                      <a:gd name="connsiteX27" fmla="*/ 708608 w 796852"/>
                      <a:gd name="connsiteY27" fmla="*/ 51479 h 551338"/>
                      <a:gd name="connsiteX28" fmla="*/ 724871 w 796852"/>
                      <a:gd name="connsiteY28" fmla="*/ 52197 h 551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796852" h="551338">
                        <a:moveTo>
                          <a:pt x="724871" y="52197"/>
                        </a:moveTo>
                        <a:cubicBezTo>
                          <a:pt x="727557" y="69731"/>
                          <a:pt x="745790" y="70269"/>
                          <a:pt x="755070" y="82058"/>
                        </a:cubicBezTo>
                        <a:cubicBezTo>
                          <a:pt x="764649" y="112907"/>
                          <a:pt x="755488" y="145610"/>
                          <a:pt x="760561" y="176638"/>
                        </a:cubicBezTo>
                        <a:cubicBezTo>
                          <a:pt x="767096" y="194052"/>
                          <a:pt x="779749" y="210180"/>
                          <a:pt x="796549" y="218737"/>
                        </a:cubicBezTo>
                        <a:cubicBezTo>
                          <a:pt x="797952" y="229957"/>
                          <a:pt x="794789" y="256976"/>
                          <a:pt x="780555" y="255959"/>
                        </a:cubicBezTo>
                        <a:cubicBezTo>
                          <a:pt x="748177" y="255360"/>
                          <a:pt x="715859" y="256886"/>
                          <a:pt x="683511" y="255749"/>
                        </a:cubicBezTo>
                        <a:cubicBezTo>
                          <a:pt x="678737" y="272355"/>
                          <a:pt x="663816" y="280613"/>
                          <a:pt x="647075" y="279447"/>
                        </a:cubicBezTo>
                        <a:cubicBezTo>
                          <a:pt x="632572" y="279058"/>
                          <a:pt x="610908" y="282199"/>
                          <a:pt x="617920" y="302246"/>
                        </a:cubicBezTo>
                        <a:cubicBezTo>
                          <a:pt x="629558" y="317386"/>
                          <a:pt x="626574" y="333155"/>
                          <a:pt x="606103" y="336596"/>
                        </a:cubicBezTo>
                        <a:cubicBezTo>
                          <a:pt x="586528" y="346799"/>
                          <a:pt x="565818" y="354069"/>
                          <a:pt x="544511" y="359695"/>
                        </a:cubicBezTo>
                        <a:cubicBezTo>
                          <a:pt x="526428" y="393685"/>
                          <a:pt x="485515" y="404007"/>
                          <a:pt x="449736" y="402900"/>
                        </a:cubicBezTo>
                        <a:cubicBezTo>
                          <a:pt x="450362" y="422439"/>
                          <a:pt x="436964" y="429291"/>
                          <a:pt x="419268" y="424593"/>
                        </a:cubicBezTo>
                        <a:cubicBezTo>
                          <a:pt x="402587" y="421062"/>
                          <a:pt x="387398" y="424084"/>
                          <a:pt x="373939" y="434796"/>
                        </a:cubicBezTo>
                        <a:cubicBezTo>
                          <a:pt x="348932" y="448560"/>
                          <a:pt x="327357" y="468337"/>
                          <a:pt x="300411" y="478541"/>
                        </a:cubicBezTo>
                        <a:cubicBezTo>
                          <a:pt x="298113" y="502268"/>
                          <a:pt x="298441" y="526175"/>
                          <a:pt x="297248" y="549992"/>
                        </a:cubicBezTo>
                        <a:cubicBezTo>
                          <a:pt x="198205" y="550919"/>
                          <a:pt x="99073" y="548735"/>
                          <a:pt x="0" y="551338"/>
                        </a:cubicBezTo>
                        <a:cubicBezTo>
                          <a:pt x="9042" y="525337"/>
                          <a:pt x="38913" y="527581"/>
                          <a:pt x="60906" y="521267"/>
                        </a:cubicBezTo>
                        <a:cubicBezTo>
                          <a:pt x="109696" y="510496"/>
                          <a:pt x="145088" y="472915"/>
                          <a:pt x="184627" y="444939"/>
                        </a:cubicBezTo>
                        <a:cubicBezTo>
                          <a:pt x="205247" y="421003"/>
                          <a:pt x="239565" y="397126"/>
                          <a:pt x="231955" y="361161"/>
                        </a:cubicBezTo>
                        <a:cubicBezTo>
                          <a:pt x="215930" y="339647"/>
                          <a:pt x="209962" y="308201"/>
                          <a:pt x="229299" y="286658"/>
                        </a:cubicBezTo>
                        <a:cubicBezTo>
                          <a:pt x="241743" y="268885"/>
                          <a:pt x="263646" y="251441"/>
                          <a:pt x="256783" y="227175"/>
                        </a:cubicBezTo>
                        <a:cubicBezTo>
                          <a:pt x="258723" y="207906"/>
                          <a:pt x="280805" y="199917"/>
                          <a:pt x="291816" y="185734"/>
                        </a:cubicBezTo>
                        <a:cubicBezTo>
                          <a:pt x="329595" y="148812"/>
                          <a:pt x="394112" y="155275"/>
                          <a:pt x="425505" y="109705"/>
                        </a:cubicBezTo>
                        <a:cubicBezTo>
                          <a:pt x="449646" y="79545"/>
                          <a:pt x="461135" y="41994"/>
                          <a:pt x="477070" y="7316"/>
                        </a:cubicBezTo>
                        <a:cubicBezTo>
                          <a:pt x="490469" y="-793"/>
                          <a:pt x="507866" y="-5819"/>
                          <a:pt x="515207" y="12522"/>
                        </a:cubicBezTo>
                        <a:cubicBezTo>
                          <a:pt x="526099" y="32120"/>
                          <a:pt x="548749" y="38912"/>
                          <a:pt x="568295" y="45674"/>
                        </a:cubicBezTo>
                        <a:cubicBezTo>
                          <a:pt x="602761" y="44986"/>
                          <a:pt x="641584" y="53394"/>
                          <a:pt x="670680" y="29786"/>
                        </a:cubicBezTo>
                        <a:cubicBezTo>
                          <a:pt x="677543" y="45615"/>
                          <a:pt x="691926" y="52257"/>
                          <a:pt x="708608" y="51479"/>
                        </a:cubicBezTo>
                        <a:cubicBezTo>
                          <a:pt x="714009" y="52556"/>
                          <a:pt x="719440" y="52048"/>
                          <a:pt x="724871" y="52197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67" name="Serbest Form 766">
                    <a:extLst>
                      <a:ext uri="{FF2B5EF4-FFF2-40B4-BE49-F238E27FC236}">
                        <a16:creationId xmlns:a16="http://schemas.microsoft.com/office/drawing/2014/main" id="{90A3D350-E0FA-49D7-1BE5-4AF92BEE6554}"/>
                      </a:ext>
                    </a:extLst>
                  </p:cNvPr>
                  <p:cNvSpPr/>
                  <p:nvPr/>
                </p:nvSpPr>
                <p:spPr>
                  <a:xfrm>
                    <a:off x="5546648" y="4398178"/>
                    <a:ext cx="1365734" cy="1204064"/>
                  </a:xfrm>
                  <a:custGeom>
                    <a:avLst/>
                    <a:gdLst>
                      <a:gd name="connsiteX0" fmla="*/ 532 w 1365734"/>
                      <a:gd name="connsiteY0" fmla="*/ 657379 h 1204064"/>
                      <a:gd name="connsiteX1" fmla="*/ 2889 w 1365734"/>
                      <a:gd name="connsiteY1" fmla="*/ 559717 h 1204064"/>
                      <a:gd name="connsiteX2" fmla="*/ 99873 w 1365734"/>
                      <a:gd name="connsiteY2" fmla="*/ 504394 h 1204064"/>
                      <a:gd name="connsiteX3" fmla="*/ 146813 w 1365734"/>
                      <a:gd name="connsiteY3" fmla="*/ 504813 h 1204064"/>
                      <a:gd name="connsiteX4" fmla="*/ 177997 w 1365734"/>
                      <a:gd name="connsiteY4" fmla="*/ 483090 h 1204064"/>
                      <a:gd name="connsiteX5" fmla="*/ 246990 w 1365734"/>
                      <a:gd name="connsiteY5" fmla="*/ 440872 h 1204064"/>
                      <a:gd name="connsiteX6" fmla="*/ 326755 w 1365734"/>
                      <a:gd name="connsiteY6" fmla="*/ 407659 h 1204064"/>
                      <a:gd name="connsiteX7" fmla="*/ 324517 w 1365734"/>
                      <a:gd name="connsiteY7" fmla="*/ 364932 h 1204064"/>
                      <a:gd name="connsiteX8" fmla="*/ 383245 w 1365734"/>
                      <a:gd name="connsiteY8" fmla="*/ 341833 h 1204064"/>
                      <a:gd name="connsiteX9" fmla="*/ 427081 w 1365734"/>
                      <a:gd name="connsiteY9" fmla="*/ 337255 h 1204064"/>
                      <a:gd name="connsiteX10" fmla="*/ 491001 w 1365734"/>
                      <a:gd name="connsiteY10" fmla="*/ 337136 h 1204064"/>
                      <a:gd name="connsiteX11" fmla="*/ 490106 w 1365734"/>
                      <a:gd name="connsiteY11" fmla="*/ 294199 h 1204064"/>
                      <a:gd name="connsiteX12" fmla="*/ 461578 w 1365734"/>
                      <a:gd name="connsiteY12" fmla="*/ 234178 h 1204064"/>
                      <a:gd name="connsiteX13" fmla="*/ 453998 w 1365734"/>
                      <a:gd name="connsiteY13" fmla="*/ 159286 h 1204064"/>
                      <a:gd name="connsiteX14" fmla="*/ 432661 w 1365734"/>
                      <a:gd name="connsiteY14" fmla="*/ 133374 h 1204064"/>
                      <a:gd name="connsiteX15" fmla="*/ 484704 w 1365734"/>
                      <a:gd name="connsiteY15" fmla="*/ 104500 h 1204064"/>
                      <a:gd name="connsiteX16" fmla="*/ 536419 w 1365734"/>
                      <a:gd name="connsiteY16" fmla="*/ 82987 h 1204064"/>
                      <a:gd name="connsiteX17" fmla="*/ 575481 w 1365734"/>
                      <a:gd name="connsiteY17" fmla="*/ 81491 h 1204064"/>
                      <a:gd name="connsiteX18" fmla="*/ 674583 w 1365734"/>
                      <a:gd name="connsiteY18" fmla="*/ 36640 h 1204064"/>
                      <a:gd name="connsiteX19" fmla="*/ 759123 w 1365734"/>
                      <a:gd name="connsiteY19" fmla="*/ 23056 h 1204064"/>
                      <a:gd name="connsiteX20" fmla="*/ 813225 w 1365734"/>
                      <a:gd name="connsiteY20" fmla="*/ 17101 h 1204064"/>
                      <a:gd name="connsiteX21" fmla="*/ 876011 w 1365734"/>
                      <a:gd name="connsiteY21" fmla="*/ 16922 h 1204064"/>
                      <a:gd name="connsiteX22" fmla="*/ 957865 w 1365734"/>
                      <a:gd name="connsiteY22" fmla="*/ 19076 h 1204064"/>
                      <a:gd name="connsiteX23" fmla="*/ 996808 w 1365734"/>
                      <a:gd name="connsiteY23" fmla="*/ 376 h 1204064"/>
                      <a:gd name="connsiteX24" fmla="*/ 1047478 w 1365734"/>
                      <a:gd name="connsiteY24" fmla="*/ 6988 h 1204064"/>
                      <a:gd name="connsiteX25" fmla="*/ 1089495 w 1365734"/>
                      <a:gd name="connsiteY25" fmla="*/ 15157 h 1204064"/>
                      <a:gd name="connsiteX26" fmla="*/ 1141776 w 1365734"/>
                      <a:gd name="connsiteY26" fmla="*/ 12164 h 1204064"/>
                      <a:gd name="connsiteX27" fmla="*/ 1122738 w 1365734"/>
                      <a:gd name="connsiteY27" fmla="*/ 43611 h 1204064"/>
                      <a:gd name="connsiteX28" fmla="*/ 1122588 w 1365734"/>
                      <a:gd name="connsiteY28" fmla="*/ 152314 h 1204064"/>
                      <a:gd name="connsiteX29" fmla="*/ 1074932 w 1365734"/>
                      <a:gd name="connsiteY29" fmla="*/ 203359 h 1204064"/>
                      <a:gd name="connsiteX30" fmla="*/ 1091166 w 1365734"/>
                      <a:gd name="connsiteY30" fmla="*/ 265714 h 1204064"/>
                      <a:gd name="connsiteX31" fmla="*/ 1134197 w 1365734"/>
                      <a:gd name="connsiteY31" fmla="*/ 311583 h 1204064"/>
                      <a:gd name="connsiteX32" fmla="*/ 1169469 w 1365734"/>
                      <a:gd name="connsiteY32" fmla="*/ 341833 h 1204064"/>
                      <a:gd name="connsiteX33" fmla="*/ 1207695 w 1365734"/>
                      <a:gd name="connsiteY33" fmla="*/ 455652 h 1204064"/>
                      <a:gd name="connsiteX34" fmla="*/ 1207158 w 1365734"/>
                      <a:gd name="connsiteY34" fmla="*/ 495088 h 1204064"/>
                      <a:gd name="connsiteX35" fmla="*/ 1223959 w 1365734"/>
                      <a:gd name="connsiteY35" fmla="*/ 593827 h 1204064"/>
                      <a:gd name="connsiteX36" fmla="*/ 1218110 w 1365734"/>
                      <a:gd name="connsiteY36" fmla="*/ 649450 h 1204064"/>
                      <a:gd name="connsiteX37" fmla="*/ 1224227 w 1365734"/>
                      <a:gd name="connsiteY37" fmla="*/ 708065 h 1204064"/>
                      <a:gd name="connsiteX38" fmla="*/ 1197699 w 1365734"/>
                      <a:gd name="connsiteY38" fmla="*/ 737178 h 1204064"/>
                      <a:gd name="connsiteX39" fmla="*/ 1239924 w 1365734"/>
                      <a:gd name="connsiteY39" fmla="*/ 811293 h 1204064"/>
                      <a:gd name="connsiteX40" fmla="*/ 1273943 w 1365734"/>
                      <a:gd name="connsiteY40" fmla="*/ 838311 h 1204064"/>
                      <a:gd name="connsiteX41" fmla="*/ 1331835 w 1365734"/>
                      <a:gd name="connsiteY41" fmla="*/ 851327 h 1204064"/>
                      <a:gd name="connsiteX42" fmla="*/ 1365734 w 1365734"/>
                      <a:gd name="connsiteY42" fmla="*/ 903509 h 1204064"/>
                      <a:gd name="connsiteX43" fmla="*/ 1221154 w 1365734"/>
                      <a:gd name="connsiteY43" fmla="*/ 983547 h 1204064"/>
                      <a:gd name="connsiteX44" fmla="*/ 1053805 w 1365734"/>
                      <a:gd name="connsiteY44" fmla="*/ 1088241 h 1204064"/>
                      <a:gd name="connsiteX45" fmla="*/ 953061 w 1365734"/>
                      <a:gd name="connsiteY45" fmla="*/ 1171870 h 1204064"/>
                      <a:gd name="connsiteX46" fmla="*/ 786518 w 1365734"/>
                      <a:gd name="connsiteY46" fmla="*/ 1204064 h 1204064"/>
                      <a:gd name="connsiteX47" fmla="*/ 780758 w 1365734"/>
                      <a:gd name="connsiteY47" fmla="*/ 1147065 h 1204064"/>
                      <a:gd name="connsiteX48" fmla="*/ 727283 w 1365734"/>
                      <a:gd name="connsiteY48" fmla="*/ 1126180 h 1204064"/>
                      <a:gd name="connsiteX49" fmla="*/ 690728 w 1365734"/>
                      <a:gd name="connsiteY49" fmla="*/ 1119807 h 1204064"/>
                      <a:gd name="connsiteX50" fmla="*/ 648652 w 1365734"/>
                      <a:gd name="connsiteY50" fmla="*/ 1081568 h 1204064"/>
                      <a:gd name="connsiteX51" fmla="*/ 626539 w 1365734"/>
                      <a:gd name="connsiteY51" fmla="*/ 1048236 h 1204064"/>
                      <a:gd name="connsiteX52" fmla="*/ 275160 w 1365734"/>
                      <a:gd name="connsiteY52" fmla="*/ 818055 h 1204064"/>
                      <a:gd name="connsiteX53" fmla="*/ 59170 w 1365734"/>
                      <a:gd name="connsiteY53" fmla="*/ 688976 h 1204064"/>
                      <a:gd name="connsiteX54" fmla="*/ 532 w 1365734"/>
                      <a:gd name="connsiteY54" fmla="*/ 657379 h 1204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1365734" h="1204064">
                        <a:moveTo>
                          <a:pt x="532" y="657379"/>
                        </a:moveTo>
                        <a:cubicBezTo>
                          <a:pt x="-841" y="624825"/>
                          <a:pt x="621" y="592182"/>
                          <a:pt x="2889" y="559717"/>
                        </a:cubicBezTo>
                        <a:cubicBezTo>
                          <a:pt x="37774" y="546223"/>
                          <a:pt x="65198" y="517170"/>
                          <a:pt x="99873" y="504394"/>
                        </a:cubicBezTo>
                        <a:cubicBezTo>
                          <a:pt x="115510" y="504633"/>
                          <a:pt x="131326" y="508313"/>
                          <a:pt x="146813" y="504813"/>
                        </a:cubicBezTo>
                        <a:cubicBezTo>
                          <a:pt x="146067" y="483658"/>
                          <a:pt x="160092" y="480995"/>
                          <a:pt x="177997" y="483090"/>
                        </a:cubicBezTo>
                        <a:cubicBezTo>
                          <a:pt x="205660" y="479230"/>
                          <a:pt x="233323" y="466544"/>
                          <a:pt x="246990" y="440872"/>
                        </a:cubicBezTo>
                        <a:cubicBezTo>
                          <a:pt x="274772" y="433451"/>
                          <a:pt x="303002" y="422799"/>
                          <a:pt x="326755" y="407659"/>
                        </a:cubicBezTo>
                        <a:cubicBezTo>
                          <a:pt x="331828" y="395272"/>
                          <a:pt x="309686" y="376691"/>
                          <a:pt x="324517" y="364932"/>
                        </a:cubicBezTo>
                        <a:cubicBezTo>
                          <a:pt x="343735" y="356465"/>
                          <a:pt x="374889" y="367565"/>
                          <a:pt x="383245" y="341833"/>
                        </a:cubicBezTo>
                        <a:cubicBezTo>
                          <a:pt x="392227" y="330463"/>
                          <a:pt x="413265" y="340965"/>
                          <a:pt x="427081" y="337255"/>
                        </a:cubicBezTo>
                        <a:cubicBezTo>
                          <a:pt x="448388" y="336717"/>
                          <a:pt x="469694" y="337225"/>
                          <a:pt x="491001" y="337136"/>
                        </a:cubicBezTo>
                        <a:cubicBezTo>
                          <a:pt x="493358" y="323013"/>
                          <a:pt x="510994" y="301560"/>
                          <a:pt x="490106" y="294199"/>
                        </a:cubicBezTo>
                        <a:cubicBezTo>
                          <a:pt x="472082" y="280376"/>
                          <a:pt x="457191" y="258114"/>
                          <a:pt x="461578" y="234178"/>
                        </a:cubicBezTo>
                        <a:cubicBezTo>
                          <a:pt x="460623" y="209403"/>
                          <a:pt x="466979" y="181277"/>
                          <a:pt x="453998" y="159286"/>
                        </a:cubicBezTo>
                        <a:cubicBezTo>
                          <a:pt x="445135" y="155486"/>
                          <a:pt x="419800" y="138461"/>
                          <a:pt x="432661" y="133374"/>
                        </a:cubicBezTo>
                        <a:cubicBezTo>
                          <a:pt x="453341" y="132357"/>
                          <a:pt x="476528" y="125654"/>
                          <a:pt x="484704" y="104500"/>
                        </a:cubicBezTo>
                        <a:cubicBezTo>
                          <a:pt x="498551" y="90438"/>
                          <a:pt x="519887" y="93041"/>
                          <a:pt x="536419" y="82987"/>
                        </a:cubicBezTo>
                        <a:cubicBezTo>
                          <a:pt x="548564" y="75357"/>
                          <a:pt x="564052" y="98516"/>
                          <a:pt x="575481" y="81491"/>
                        </a:cubicBezTo>
                        <a:cubicBezTo>
                          <a:pt x="597951" y="50463"/>
                          <a:pt x="637431" y="37178"/>
                          <a:pt x="674583" y="36640"/>
                        </a:cubicBezTo>
                        <a:cubicBezTo>
                          <a:pt x="702962" y="33528"/>
                          <a:pt x="734057" y="39901"/>
                          <a:pt x="759123" y="23056"/>
                        </a:cubicBezTo>
                        <a:cubicBezTo>
                          <a:pt x="776998" y="34216"/>
                          <a:pt x="796843" y="26975"/>
                          <a:pt x="813225" y="17101"/>
                        </a:cubicBezTo>
                        <a:cubicBezTo>
                          <a:pt x="833547" y="13242"/>
                          <a:pt x="855480" y="14349"/>
                          <a:pt x="876011" y="16922"/>
                        </a:cubicBezTo>
                        <a:cubicBezTo>
                          <a:pt x="902391" y="26706"/>
                          <a:pt x="931098" y="29130"/>
                          <a:pt x="957865" y="19076"/>
                        </a:cubicBezTo>
                        <a:cubicBezTo>
                          <a:pt x="974935" y="21619"/>
                          <a:pt x="983320" y="-3245"/>
                          <a:pt x="996808" y="376"/>
                        </a:cubicBezTo>
                        <a:cubicBezTo>
                          <a:pt x="1012624" y="7736"/>
                          <a:pt x="1032289" y="24821"/>
                          <a:pt x="1047478" y="6988"/>
                        </a:cubicBezTo>
                        <a:cubicBezTo>
                          <a:pt x="1058908" y="-5818"/>
                          <a:pt x="1082959" y="196"/>
                          <a:pt x="1089495" y="15157"/>
                        </a:cubicBezTo>
                        <a:cubicBezTo>
                          <a:pt x="1105609" y="23116"/>
                          <a:pt x="1124439" y="12045"/>
                          <a:pt x="1141776" y="12164"/>
                        </a:cubicBezTo>
                        <a:cubicBezTo>
                          <a:pt x="1154071" y="19166"/>
                          <a:pt x="1120828" y="30267"/>
                          <a:pt x="1122738" y="43611"/>
                        </a:cubicBezTo>
                        <a:cubicBezTo>
                          <a:pt x="1118202" y="79516"/>
                          <a:pt x="1125274" y="116289"/>
                          <a:pt x="1122588" y="152314"/>
                        </a:cubicBezTo>
                        <a:cubicBezTo>
                          <a:pt x="1115725" y="175712"/>
                          <a:pt x="1087466" y="184270"/>
                          <a:pt x="1074932" y="203359"/>
                        </a:cubicBezTo>
                        <a:cubicBezTo>
                          <a:pt x="1068397" y="225022"/>
                          <a:pt x="1084451" y="245608"/>
                          <a:pt x="1091166" y="265714"/>
                        </a:cubicBezTo>
                        <a:cubicBezTo>
                          <a:pt x="1117247" y="265744"/>
                          <a:pt x="1122022" y="294319"/>
                          <a:pt x="1134197" y="311583"/>
                        </a:cubicBezTo>
                        <a:cubicBezTo>
                          <a:pt x="1144820" y="321906"/>
                          <a:pt x="1163411" y="325377"/>
                          <a:pt x="1169469" y="341833"/>
                        </a:cubicBezTo>
                        <a:cubicBezTo>
                          <a:pt x="1181823" y="379833"/>
                          <a:pt x="1192924" y="418431"/>
                          <a:pt x="1207695" y="455652"/>
                        </a:cubicBezTo>
                        <a:cubicBezTo>
                          <a:pt x="1188448" y="465167"/>
                          <a:pt x="1197878" y="481923"/>
                          <a:pt x="1207158" y="495088"/>
                        </a:cubicBezTo>
                        <a:cubicBezTo>
                          <a:pt x="1227689" y="523603"/>
                          <a:pt x="1228017" y="560376"/>
                          <a:pt x="1223959" y="593827"/>
                        </a:cubicBezTo>
                        <a:cubicBezTo>
                          <a:pt x="1230971" y="612887"/>
                          <a:pt x="1219751" y="631498"/>
                          <a:pt x="1218110" y="649450"/>
                        </a:cubicBezTo>
                        <a:cubicBezTo>
                          <a:pt x="1225123" y="667552"/>
                          <a:pt x="1238521" y="690651"/>
                          <a:pt x="1224227" y="708065"/>
                        </a:cubicBezTo>
                        <a:cubicBezTo>
                          <a:pt x="1216379" y="717730"/>
                          <a:pt x="1189642" y="722278"/>
                          <a:pt x="1197699" y="737178"/>
                        </a:cubicBezTo>
                        <a:cubicBezTo>
                          <a:pt x="1214022" y="760786"/>
                          <a:pt x="1236701" y="781252"/>
                          <a:pt x="1239924" y="811293"/>
                        </a:cubicBezTo>
                        <a:cubicBezTo>
                          <a:pt x="1249264" y="821825"/>
                          <a:pt x="1255620" y="849861"/>
                          <a:pt x="1273943" y="838311"/>
                        </a:cubicBezTo>
                        <a:cubicBezTo>
                          <a:pt x="1293250" y="833673"/>
                          <a:pt x="1312975" y="846749"/>
                          <a:pt x="1331835" y="851327"/>
                        </a:cubicBezTo>
                        <a:cubicBezTo>
                          <a:pt x="1346666" y="865868"/>
                          <a:pt x="1351739" y="888489"/>
                          <a:pt x="1365734" y="903509"/>
                        </a:cubicBezTo>
                        <a:cubicBezTo>
                          <a:pt x="1317959" y="930677"/>
                          <a:pt x="1268780" y="955841"/>
                          <a:pt x="1221154" y="983547"/>
                        </a:cubicBezTo>
                        <a:cubicBezTo>
                          <a:pt x="1164098" y="1016191"/>
                          <a:pt x="1106415" y="1048715"/>
                          <a:pt x="1053805" y="1088241"/>
                        </a:cubicBezTo>
                        <a:cubicBezTo>
                          <a:pt x="1019666" y="1115229"/>
                          <a:pt x="987856" y="1146437"/>
                          <a:pt x="953061" y="1171870"/>
                        </a:cubicBezTo>
                        <a:cubicBezTo>
                          <a:pt x="897676" y="1183180"/>
                          <a:pt x="842082" y="1193682"/>
                          <a:pt x="786518" y="1204064"/>
                        </a:cubicBezTo>
                        <a:cubicBezTo>
                          <a:pt x="775805" y="1185484"/>
                          <a:pt x="794903" y="1164270"/>
                          <a:pt x="780758" y="1147065"/>
                        </a:cubicBezTo>
                        <a:cubicBezTo>
                          <a:pt x="768971" y="1127886"/>
                          <a:pt x="739965" y="1145659"/>
                          <a:pt x="727283" y="1126180"/>
                        </a:cubicBezTo>
                        <a:cubicBezTo>
                          <a:pt x="717495" y="1102453"/>
                          <a:pt x="703529" y="1133302"/>
                          <a:pt x="690728" y="1119807"/>
                        </a:cubicBezTo>
                        <a:cubicBezTo>
                          <a:pt x="677329" y="1106492"/>
                          <a:pt x="662349" y="1093866"/>
                          <a:pt x="648652" y="1081568"/>
                        </a:cubicBezTo>
                        <a:cubicBezTo>
                          <a:pt x="653754" y="1065112"/>
                          <a:pt x="641788" y="1054400"/>
                          <a:pt x="626539" y="1048236"/>
                        </a:cubicBezTo>
                        <a:cubicBezTo>
                          <a:pt x="504907" y="978551"/>
                          <a:pt x="392764" y="893994"/>
                          <a:pt x="275160" y="818055"/>
                        </a:cubicBezTo>
                        <a:cubicBezTo>
                          <a:pt x="204556" y="772874"/>
                          <a:pt x="132728" y="729279"/>
                          <a:pt x="59170" y="688976"/>
                        </a:cubicBezTo>
                        <a:cubicBezTo>
                          <a:pt x="39713" y="678384"/>
                          <a:pt x="19690" y="668031"/>
                          <a:pt x="532" y="657379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68" name="Serbest Form 767">
                    <a:extLst>
                      <a:ext uri="{FF2B5EF4-FFF2-40B4-BE49-F238E27FC236}">
                        <a16:creationId xmlns:a16="http://schemas.microsoft.com/office/drawing/2014/main" id="{323B8EBF-742F-2DAA-6C45-B841D4891362}"/>
                      </a:ext>
                    </a:extLst>
                  </p:cNvPr>
                  <p:cNvSpPr/>
                  <p:nvPr/>
                </p:nvSpPr>
                <p:spPr>
                  <a:xfrm>
                    <a:off x="6619936" y="4382785"/>
                    <a:ext cx="260127" cy="470985"/>
                  </a:xfrm>
                  <a:custGeom>
                    <a:avLst/>
                    <a:gdLst>
                      <a:gd name="connsiteX0" fmla="*/ 260127 w 260127"/>
                      <a:gd name="connsiteY0" fmla="*/ 275721 h 470985"/>
                      <a:gd name="connsiteX1" fmla="*/ 258397 w 260127"/>
                      <a:gd name="connsiteY1" fmla="*/ 324462 h 470985"/>
                      <a:gd name="connsiteX2" fmla="*/ 220886 w 260127"/>
                      <a:gd name="connsiteY2" fmla="*/ 349147 h 470985"/>
                      <a:gd name="connsiteX3" fmla="*/ 170425 w 260127"/>
                      <a:gd name="connsiteY3" fmla="*/ 388762 h 470985"/>
                      <a:gd name="connsiteX4" fmla="*/ 172245 w 260127"/>
                      <a:gd name="connsiteY4" fmla="*/ 438760 h 470985"/>
                      <a:gd name="connsiteX5" fmla="*/ 134377 w 260127"/>
                      <a:gd name="connsiteY5" fmla="*/ 470985 h 470985"/>
                      <a:gd name="connsiteX6" fmla="*/ 95196 w 260127"/>
                      <a:gd name="connsiteY6" fmla="*/ 355760 h 470985"/>
                      <a:gd name="connsiteX7" fmla="*/ 60669 w 260127"/>
                      <a:gd name="connsiteY7" fmla="*/ 326497 h 470985"/>
                      <a:gd name="connsiteX8" fmla="*/ 17847 w 260127"/>
                      <a:gd name="connsiteY8" fmla="*/ 281017 h 470985"/>
                      <a:gd name="connsiteX9" fmla="*/ 2210 w 260127"/>
                      <a:gd name="connsiteY9" fmla="*/ 216059 h 470985"/>
                      <a:gd name="connsiteX10" fmla="*/ 49270 w 260127"/>
                      <a:gd name="connsiteY10" fmla="*/ 167617 h 470985"/>
                      <a:gd name="connsiteX11" fmla="*/ 49986 w 260127"/>
                      <a:gd name="connsiteY11" fmla="*/ 56610 h 470985"/>
                      <a:gd name="connsiteX12" fmla="*/ 77171 w 260127"/>
                      <a:gd name="connsiteY12" fmla="*/ 25103 h 470985"/>
                      <a:gd name="connsiteX13" fmla="*/ 139778 w 260127"/>
                      <a:gd name="connsiteY13" fmla="*/ 598 h 470985"/>
                      <a:gd name="connsiteX14" fmla="*/ 175408 w 260127"/>
                      <a:gd name="connsiteY14" fmla="*/ 24326 h 470985"/>
                      <a:gd name="connsiteX15" fmla="*/ 209606 w 260127"/>
                      <a:gd name="connsiteY15" fmla="*/ 26600 h 470985"/>
                      <a:gd name="connsiteX16" fmla="*/ 227063 w 260127"/>
                      <a:gd name="connsiteY16" fmla="*/ 34977 h 470985"/>
                      <a:gd name="connsiteX17" fmla="*/ 196566 w 260127"/>
                      <a:gd name="connsiteY17" fmla="*/ 80068 h 470985"/>
                      <a:gd name="connsiteX18" fmla="*/ 228227 w 260127"/>
                      <a:gd name="connsiteY18" fmla="*/ 110917 h 470985"/>
                      <a:gd name="connsiteX19" fmla="*/ 226825 w 260127"/>
                      <a:gd name="connsiteY19" fmla="*/ 153464 h 470985"/>
                      <a:gd name="connsiteX20" fmla="*/ 183018 w 260127"/>
                      <a:gd name="connsiteY20" fmla="*/ 191703 h 470985"/>
                      <a:gd name="connsiteX21" fmla="*/ 172484 w 260127"/>
                      <a:gd name="connsiteY21" fmla="*/ 226800 h 470985"/>
                      <a:gd name="connsiteX22" fmla="*/ 216530 w 260127"/>
                      <a:gd name="connsiteY22" fmla="*/ 252443 h 470985"/>
                      <a:gd name="connsiteX23" fmla="*/ 247654 w 260127"/>
                      <a:gd name="connsiteY23" fmla="*/ 270515 h 470985"/>
                      <a:gd name="connsiteX24" fmla="*/ 260127 w 260127"/>
                      <a:gd name="connsiteY24" fmla="*/ 275721 h 470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60127" h="470985">
                        <a:moveTo>
                          <a:pt x="260127" y="275721"/>
                        </a:moveTo>
                        <a:cubicBezTo>
                          <a:pt x="257591" y="291938"/>
                          <a:pt x="257740" y="308514"/>
                          <a:pt x="258397" y="324462"/>
                        </a:cubicBezTo>
                        <a:cubicBezTo>
                          <a:pt x="252130" y="338016"/>
                          <a:pt x="232495" y="340081"/>
                          <a:pt x="220886" y="349147"/>
                        </a:cubicBezTo>
                        <a:cubicBezTo>
                          <a:pt x="203340" y="360966"/>
                          <a:pt x="185017" y="374071"/>
                          <a:pt x="170425" y="388762"/>
                        </a:cubicBezTo>
                        <a:cubicBezTo>
                          <a:pt x="162248" y="405099"/>
                          <a:pt x="182660" y="422094"/>
                          <a:pt x="172245" y="438760"/>
                        </a:cubicBezTo>
                        <a:cubicBezTo>
                          <a:pt x="166307" y="455067"/>
                          <a:pt x="146821" y="460363"/>
                          <a:pt x="134377" y="470985"/>
                        </a:cubicBezTo>
                        <a:cubicBezTo>
                          <a:pt x="119068" y="433375"/>
                          <a:pt x="108833" y="393729"/>
                          <a:pt x="95196" y="355760"/>
                        </a:cubicBezTo>
                        <a:cubicBezTo>
                          <a:pt x="89556" y="339393"/>
                          <a:pt x="70010" y="337747"/>
                          <a:pt x="60669" y="326497"/>
                        </a:cubicBezTo>
                        <a:cubicBezTo>
                          <a:pt x="48643" y="309322"/>
                          <a:pt x="43660" y="281077"/>
                          <a:pt x="17847" y="281017"/>
                        </a:cubicBezTo>
                        <a:cubicBezTo>
                          <a:pt x="10775" y="260132"/>
                          <a:pt x="-5996" y="238649"/>
                          <a:pt x="2210" y="216059"/>
                        </a:cubicBezTo>
                        <a:cubicBezTo>
                          <a:pt x="17370" y="199542"/>
                          <a:pt x="42257" y="189998"/>
                          <a:pt x="49270" y="167617"/>
                        </a:cubicBezTo>
                        <a:cubicBezTo>
                          <a:pt x="52373" y="130844"/>
                          <a:pt x="44018" y="93144"/>
                          <a:pt x="49986" y="56610"/>
                        </a:cubicBezTo>
                        <a:cubicBezTo>
                          <a:pt x="55477" y="44103"/>
                          <a:pt x="70368" y="34319"/>
                          <a:pt x="77171" y="25103"/>
                        </a:cubicBezTo>
                        <a:cubicBezTo>
                          <a:pt x="98299" y="17533"/>
                          <a:pt x="114950" y="-3830"/>
                          <a:pt x="139778" y="598"/>
                        </a:cubicBezTo>
                        <a:cubicBezTo>
                          <a:pt x="155146" y="987"/>
                          <a:pt x="173528" y="6672"/>
                          <a:pt x="175408" y="24326"/>
                        </a:cubicBezTo>
                        <a:cubicBezTo>
                          <a:pt x="178333" y="44522"/>
                          <a:pt x="199789" y="36982"/>
                          <a:pt x="209606" y="26600"/>
                        </a:cubicBezTo>
                        <a:cubicBezTo>
                          <a:pt x="221811" y="11639"/>
                          <a:pt x="240492" y="15439"/>
                          <a:pt x="227063" y="34977"/>
                        </a:cubicBezTo>
                        <a:cubicBezTo>
                          <a:pt x="220170" y="51883"/>
                          <a:pt x="192955" y="58016"/>
                          <a:pt x="196566" y="80068"/>
                        </a:cubicBezTo>
                        <a:cubicBezTo>
                          <a:pt x="201460" y="94550"/>
                          <a:pt x="213456" y="106787"/>
                          <a:pt x="228227" y="110917"/>
                        </a:cubicBezTo>
                        <a:cubicBezTo>
                          <a:pt x="234494" y="125488"/>
                          <a:pt x="241984" y="141466"/>
                          <a:pt x="226825" y="153464"/>
                        </a:cubicBezTo>
                        <a:cubicBezTo>
                          <a:pt x="217246" y="171417"/>
                          <a:pt x="195223" y="175636"/>
                          <a:pt x="183018" y="191703"/>
                        </a:cubicBezTo>
                        <a:cubicBezTo>
                          <a:pt x="171350" y="200560"/>
                          <a:pt x="156758" y="214144"/>
                          <a:pt x="172484" y="226800"/>
                        </a:cubicBezTo>
                        <a:cubicBezTo>
                          <a:pt x="184629" y="237811"/>
                          <a:pt x="198983" y="255106"/>
                          <a:pt x="216530" y="252443"/>
                        </a:cubicBezTo>
                        <a:cubicBezTo>
                          <a:pt x="234583" y="235507"/>
                          <a:pt x="237448" y="263513"/>
                          <a:pt x="247654" y="270515"/>
                        </a:cubicBezTo>
                        <a:cubicBezTo>
                          <a:pt x="251802" y="272280"/>
                          <a:pt x="256009" y="273956"/>
                          <a:pt x="260127" y="27572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69" name="Grafik 679">
                  <a:extLst>
                    <a:ext uri="{FF2B5EF4-FFF2-40B4-BE49-F238E27FC236}">
                      <a16:creationId xmlns:a16="http://schemas.microsoft.com/office/drawing/2014/main" id="{FFDA62BD-AA62-49F0-1524-C2CAD63E4141}"/>
                    </a:ext>
                  </a:extLst>
                </p:cNvPr>
                <p:cNvGrpSpPr/>
                <p:nvPr/>
              </p:nvGrpSpPr>
              <p:grpSpPr>
                <a:xfrm>
                  <a:off x="4988689" y="4660604"/>
                  <a:ext cx="3689178" cy="1967283"/>
                  <a:chOff x="4988689" y="4660604"/>
                  <a:chExt cx="3689178" cy="1967283"/>
                </a:xfrm>
                <a:grpFill/>
              </p:grpSpPr>
              <p:sp>
                <p:nvSpPr>
                  <p:cNvPr id="770" name="Serbest Form 769">
                    <a:extLst>
                      <a:ext uri="{FF2B5EF4-FFF2-40B4-BE49-F238E27FC236}">
                        <a16:creationId xmlns:a16="http://schemas.microsoft.com/office/drawing/2014/main" id="{CA73FF05-ADE9-E283-B16D-67C00131399B}"/>
                      </a:ext>
                    </a:extLst>
                  </p:cNvPr>
                  <p:cNvSpPr/>
                  <p:nvPr/>
                </p:nvSpPr>
                <p:spPr>
                  <a:xfrm>
                    <a:off x="7757346" y="4768509"/>
                    <a:ext cx="799697" cy="638727"/>
                  </a:xfrm>
                  <a:custGeom>
                    <a:avLst/>
                    <a:gdLst>
                      <a:gd name="connsiteX0" fmla="*/ 626413 w 799697"/>
                      <a:gd name="connsiteY0" fmla="*/ 18688 h 638727"/>
                      <a:gd name="connsiteX1" fmla="*/ 678784 w 799697"/>
                      <a:gd name="connsiteY1" fmla="*/ 137743 h 638727"/>
                      <a:gd name="connsiteX2" fmla="*/ 644586 w 799697"/>
                      <a:gd name="connsiteY2" fmla="*/ 219636 h 638727"/>
                      <a:gd name="connsiteX3" fmla="*/ 618804 w 799697"/>
                      <a:gd name="connsiteY3" fmla="*/ 243992 h 638727"/>
                      <a:gd name="connsiteX4" fmla="*/ 565448 w 799697"/>
                      <a:gd name="connsiteY4" fmla="*/ 175294 h 638727"/>
                      <a:gd name="connsiteX5" fmla="*/ 538859 w 799697"/>
                      <a:gd name="connsiteY5" fmla="*/ 135529 h 638727"/>
                      <a:gd name="connsiteX6" fmla="*/ 511972 w 799697"/>
                      <a:gd name="connsiteY6" fmla="*/ 116379 h 638727"/>
                      <a:gd name="connsiteX7" fmla="*/ 520447 w 799697"/>
                      <a:gd name="connsiteY7" fmla="*/ 163595 h 638727"/>
                      <a:gd name="connsiteX8" fmla="*/ 575832 w 799697"/>
                      <a:gd name="connsiteY8" fmla="*/ 243005 h 638727"/>
                      <a:gd name="connsiteX9" fmla="*/ 611970 w 799697"/>
                      <a:gd name="connsiteY9" fmla="*/ 327531 h 638727"/>
                      <a:gd name="connsiteX10" fmla="*/ 670369 w 799697"/>
                      <a:gd name="connsiteY10" fmla="*/ 428096 h 638727"/>
                      <a:gd name="connsiteX11" fmla="*/ 726560 w 799697"/>
                      <a:gd name="connsiteY11" fmla="*/ 498350 h 638727"/>
                      <a:gd name="connsiteX12" fmla="*/ 717488 w 799697"/>
                      <a:gd name="connsiteY12" fmla="*/ 532131 h 638727"/>
                      <a:gd name="connsiteX13" fmla="*/ 751775 w 799697"/>
                      <a:gd name="connsiteY13" fmla="*/ 584253 h 638727"/>
                      <a:gd name="connsiteX14" fmla="*/ 786540 w 799697"/>
                      <a:gd name="connsiteY14" fmla="*/ 613845 h 638727"/>
                      <a:gd name="connsiteX15" fmla="*/ 783795 w 799697"/>
                      <a:gd name="connsiteY15" fmla="*/ 636585 h 638727"/>
                      <a:gd name="connsiteX16" fmla="*/ 41169 w 799697"/>
                      <a:gd name="connsiteY16" fmla="*/ 636106 h 638727"/>
                      <a:gd name="connsiteX17" fmla="*/ 16639 w 799697"/>
                      <a:gd name="connsiteY17" fmla="*/ 614832 h 638727"/>
                      <a:gd name="connsiteX18" fmla="*/ 16669 w 799697"/>
                      <a:gd name="connsiteY18" fmla="*/ 265266 h 638727"/>
                      <a:gd name="connsiteX19" fmla="*/ 16192 w 799697"/>
                      <a:gd name="connsiteY19" fmla="*/ 154170 h 638727"/>
                      <a:gd name="connsiteX20" fmla="*/ 2077 w 799697"/>
                      <a:gd name="connsiteY20" fmla="*/ 86877 h 638727"/>
                      <a:gd name="connsiteX21" fmla="*/ 12999 w 799697"/>
                      <a:gd name="connsiteY21" fmla="*/ 44539 h 638727"/>
                      <a:gd name="connsiteX22" fmla="*/ 23950 w 799697"/>
                      <a:gd name="connsiteY22" fmla="*/ 4535 h 638727"/>
                      <a:gd name="connsiteX23" fmla="*/ 63937 w 799697"/>
                      <a:gd name="connsiteY23" fmla="*/ 1214 h 638727"/>
                      <a:gd name="connsiteX24" fmla="*/ 186763 w 799697"/>
                      <a:gd name="connsiteY24" fmla="*/ 16832 h 638727"/>
                      <a:gd name="connsiteX25" fmla="*/ 225408 w 799697"/>
                      <a:gd name="connsiteY25" fmla="*/ 32571 h 638727"/>
                      <a:gd name="connsiteX26" fmla="*/ 285538 w 799697"/>
                      <a:gd name="connsiteY26" fmla="*/ 47112 h 638727"/>
                      <a:gd name="connsiteX27" fmla="*/ 345041 w 799697"/>
                      <a:gd name="connsiteY27" fmla="*/ 22697 h 638727"/>
                      <a:gd name="connsiteX28" fmla="*/ 411497 w 799697"/>
                      <a:gd name="connsiteY28" fmla="*/ 2470 h 638727"/>
                      <a:gd name="connsiteX29" fmla="*/ 465360 w 799697"/>
                      <a:gd name="connsiteY29" fmla="*/ 6749 h 638727"/>
                      <a:gd name="connsiteX30" fmla="*/ 501886 w 799697"/>
                      <a:gd name="connsiteY30" fmla="*/ 27784 h 638727"/>
                      <a:gd name="connsiteX31" fmla="*/ 543753 w 799697"/>
                      <a:gd name="connsiteY31" fmla="*/ 29549 h 638727"/>
                      <a:gd name="connsiteX32" fmla="*/ 585531 w 799697"/>
                      <a:gd name="connsiteY32" fmla="*/ 34306 h 638727"/>
                      <a:gd name="connsiteX33" fmla="*/ 626413 w 799697"/>
                      <a:gd name="connsiteY33" fmla="*/ 18688 h 638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799697" h="638727">
                        <a:moveTo>
                          <a:pt x="626413" y="18688"/>
                        </a:moveTo>
                        <a:cubicBezTo>
                          <a:pt x="642796" y="58871"/>
                          <a:pt x="659179" y="99025"/>
                          <a:pt x="678784" y="137743"/>
                        </a:cubicBezTo>
                        <a:cubicBezTo>
                          <a:pt x="656254" y="158329"/>
                          <a:pt x="651927" y="191242"/>
                          <a:pt x="644586" y="219636"/>
                        </a:cubicBezTo>
                        <a:cubicBezTo>
                          <a:pt x="642706" y="233400"/>
                          <a:pt x="636081" y="257576"/>
                          <a:pt x="618804" y="243992"/>
                        </a:cubicBezTo>
                        <a:cubicBezTo>
                          <a:pt x="601287" y="220654"/>
                          <a:pt x="570073" y="206950"/>
                          <a:pt x="565448" y="175294"/>
                        </a:cubicBezTo>
                        <a:cubicBezTo>
                          <a:pt x="561479" y="158897"/>
                          <a:pt x="541515" y="153481"/>
                          <a:pt x="538859" y="135529"/>
                        </a:cubicBezTo>
                        <a:cubicBezTo>
                          <a:pt x="535248" y="121586"/>
                          <a:pt x="526803" y="98876"/>
                          <a:pt x="511972" y="116379"/>
                        </a:cubicBezTo>
                        <a:cubicBezTo>
                          <a:pt x="497917" y="131699"/>
                          <a:pt x="515971" y="147826"/>
                          <a:pt x="520447" y="163595"/>
                        </a:cubicBezTo>
                        <a:cubicBezTo>
                          <a:pt x="529578" y="195670"/>
                          <a:pt x="558733" y="216106"/>
                          <a:pt x="575832" y="243005"/>
                        </a:cubicBezTo>
                        <a:cubicBezTo>
                          <a:pt x="584665" y="272686"/>
                          <a:pt x="604151" y="297521"/>
                          <a:pt x="611970" y="327531"/>
                        </a:cubicBezTo>
                        <a:cubicBezTo>
                          <a:pt x="636828" y="357363"/>
                          <a:pt x="649301" y="395482"/>
                          <a:pt x="670369" y="428096"/>
                        </a:cubicBezTo>
                        <a:cubicBezTo>
                          <a:pt x="684215" y="455204"/>
                          <a:pt x="700180" y="481744"/>
                          <a:pt x="726560" y="498350"/>
                        </a:cubicBezTo>
                        <a:cubicBezTo>
                          <a:pt x="735303" y="510169"/>
                          <a:pt x="701314" y="512383"/>
                          <a:pt x="717488" y="532131"/>
                        </a:cubicBezTo>
                        <a:cubicBezTo>
                          <a:pt x="720263" y="553943"/>
                          <a:pt x="731871" y="574110"/>
                          <a:pt x="751775" y="584253"/>
                        </a:cubicBezTo>
                        <a:cubicBezTo>
                          <a:pt x="767024" y="589968"/>
                          <a:pt x="775708" y="602325"/>
                          <a:pt x="786540" y="613845"/>
                        </a:cubicBezTo>
                        <a:cubicBezTo>
                          <a:pt x="799521" y="624347"/>
                          <a:pt x="809250" y="643855"/>
                          <a:pt x="783795" y="636585"/>
                        </a:cubicBezTo>
                        <a:cubicBezTo>
                          <a:pt x="536263" y="636196"/>
                          <a:pt x="288701" y="636854"/>
                          <a:pt x="41169" y="636106"/>
                        </a:cubicBezTo>
                        <a:cubicBezTo>
                          <a:pt x="20608" y="642928"/>
                          <a:pt x="11715" y="636644"/>
                          <a:pt x="16639" y="614832"/>
                        </a:cubicBezTo>
                        <a:cubicBezTo>
                          <a:pt x="17027" y="498320"/>
                          <a:pt x="14789" y="381808"/>
                          <a:pt x="16669" y="265266"/>
                        </a:cubicBezTo>
                        <a:cubicBezTo>
                          <a:pt x="15983" y="228254"/>
                          <a:pt x="18668" y="191062"/>
                          <a:pt x="16192" y="154170"/>
                        </a:cubicBezTo>
                        <a:cubicBezTo>
                          <a:pt x="7687" y="133285"/>
                          <a:pt x="-5026" y="109468"/>
                          <a:pt x="2077" y="86877"/>
                        </a:cubicBezTo>
                        <a:cubicBezTo>
                          <a:pt x="9059" y="73353"/>
                          <a:pt x="22667" y="60218"/>
                          <a:pt x="12999" y="44539"/>
                        </a:cubicBezTo>
                        <a:cubicBezTo>
                          <a:pt x="5747" y="29340"/>
                          <a:pt x="4941" y="10609"/>
                          <a:pt x="23950" y="4535"/>
                        </a:cubicBezTo>
                        <a:cubicBezTo>
                          <a:pt x="29978" y="-5369"/>
                          <a:pt x="50628" y="9083"/>
                          <a:pt x="63937" y="1214"/>
                        </a:cubicBezTo>
                        <a:cubicBezTo>
                          <a:pt x="105476" y="-4681"/>
                          <a:pt x="145732" y="12584"/>
                          <a:pt x="186763" y="16832"/>
                        </a:cubicBezTo>
                        <a:cubicBezTo>
                          <a:pt x="204847" y="13421"/>
                          <a:pt x="208249" y="37418"/>
                          <a:pt x="225408" y="32571"/>
                        </a:cubicBezTo>
                        <a:cubicBezTo>
                          <a:pt x="246834" y="31613"/>
                          <a:pt x="265932" y="40201"/>
                          <a:pt x="285538" y="47112"/>
                        </a:cubicBezTo>
                        <a:cubicBezTo>
                          <a:pt x="310067" y="56149"/>
                          <a:pt x="323078" y="27185"/>
                          <a:pt x="345041" y="22697"/>
                        </a:cubicBezTo>
                        <a:cubicBezTo>
                          <a:pt x="366347" y="13511"/>
                          <a:pt x="389713" y="10429"/>
                          <a:pt x="411497" y="2470"/>
                        </a:cubicBezTo>
                        <a:cubicBezTo>
                          <a:pt x="429253" y="1603"/>
                          <a:pt x="447665" y="3069"/>
                          <a:pt x="465360" y="6749"/>
                        </a:cubicBezTo>
                        <a:cubicBezTo>
                          <a:pt x="468971" y="22158"/>
                          <a:pt x="486547" y="36610"/>
                          <a:pt x="501886" y="27784"/>
                        </a:cubicBezTo>
                        <a:cubicBezTo>
                          <a:pt x="515195" y="27843"/>
                          <a:pt x="531817" y="44210"/>
                          <a:pt x="543753" y="29549"/>
                        </a:cubicBezTo>
                        <a:cubicBezTo>
                          <a:pt x="555063" y="19166"/>
                          <a:pt x="570252" y="36341"/>
                          <a:pt x="585531" y="34306"/>
                        </a:cubicBezTo>
                        <a:cubicBezTo>
                          <a:pt x="600391" y="34366"/>
                          <a:pt x="614596" y="26497"/>
                          <a:pt x="626413" y="1868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1" name="Serbest Form 770">
                    <a:extLst>
                      <a:ext uri="{FF2B5EF4-FFF2-40B4-BE49-F238E27FC236}">
                        <a16:creationId xmlns:a16="http://schemas.microsoft.com/office/drawing/2014/main" id="{05E855DC-A83A-CB96-BA07-ADBD32055DD9}"/>
                      </a:ext>
                    </a:extLst>
                  </p:cNvPr>
                  <p:cNvSpPr/>
                  <p:nvPr/>
                </p:nvSpPr>
                <p:spPr>
                  <a:xfrm>
                    <a:off x="7564501" y="5404202"/>
                    <a:ext cx="1113366" cy="1223685"/>
                  </a:xfrm>
                  <a:custGeom>
                    <a:avLst/>
                    <a:gdLst>
                      <a:gd name="connsiteX0" fmla="*/ 808992 w 1113366"/>
                      <a:gd name="connsiteY0" fmla="*/ 1190338 h 1223685"/>
                      <a:gd name="connsiteX1" fmla="*/ 758113 w 1113366"/>
                      <a:gd name="connsiteY1" fmla="*/ 1213467 h 1223685"/>
                      <a:gd name="connsiteX2" fmla="*/ 689270 w 1113366"/>
                      <a:gd name="connsiteY2" fmla="*/ 1221575 h 1223685"/>
                      <a:gd name="connsiteX3" fmla="*/ 605595 w 1113366"/>
                      <a:gd name="connsiteY3" fmla="*/ 1219271 h 1223685"/>
                      <a:gd name="connsiteX4" fmla="*/ 569129 w 1113366"/>
                      <a:gd name="connsiteY4" fmla="*/ 1200271 h 1223685"/>
                      <a:gd name="connsiteX5" fmla="*/ 517773 w 1113366"/>
                      <a:gd name="connsiteY5" fmla="*/ 1155330 h 1223685"/>
                      <a:gd name="connsiteX6" fmla="*/ 486440 w 1113366"/>
                      <a:gd name="connsiteY6" fmla="*/ 1175018 h 1223685"/>
                      <a:gd name="connsiteX7" fmla="*/ 447378 w 1113366"/>
                      <a:gd name="connsiteY7" fmla="*/ 1170321 h 1223685"/>
                      <a:gd name="connsiteX8" fmla="*/ 407629 w 1113366"/>
                      <a:gd name="connsiteY8" fmla="*/ 1166969 h 1223685"/>
                      <a:gd name="connsiteX9" fmla="*/ 365732 w 1113366"/>
                      <a:gd name="connsiteY9" fmla="*/ 1122028 h 1223685"/>
                      <a:gd name="connsiteX10" fmla="*/ 354273 w 1113366"/>
                      <a:gd name="connsiteY10" fmla="*/ 1078463 h 1223685"/>
                      <a:gd name="connsiteX11" fmla="*/ 300619 w 1113366"/>
                      <a:gd name="connsiteY11" fmla="*/ 1047106 h 1223685"/>
                      <a:gd name="connsiteX12" fmla="*/ 281550 w 1113366"/>
                      <a:gd name="connsiteY12" fmla="*/ 1004080 h 1223685"/>
                      <a:gd name="connsiteX13" fmla="*/ 227329 w 1113366"/>
                      <a:gd name="connsiteY13" fmla="*/ 958809 h 1223685"/>
                      <a:gd name="connsiteX14" fmla="*/ 204441 w 1113366"/>
                      <a:gd name="connsiteY14" fmla="*/ 927602 h 1223685"/>
                      <a:gd name="connsiteX15" fmla="*/ 152845 w 1113366"/>
                      <a:gd name="connsiteY15" fmla="*/ 888675 h 1223685"/>
                      <a:gd name="connsiteX16" fmla="*/ 109904 w 1113366"/>
                      <a:gd name="connsiteY16" fmla="*/ 879220 h 1223685"/>
                      <a:gd name="connsiteX17" fmla="*/ 120826 w 1113366"/>
                      <a:gd name="connsiteY17" fmla="*/ 810102 h 1223685"/>
                      <a:gd name="connsiteX18" fmla="*/ 67977 w 1113366"/>
                      <a:gd name="connsiteY18" fmla="*/ 732757 h 1223685"/>
                      <a:gd name="connsiteX19" fmla="*/ 50490 w 1113366"/>
                      <a:gd name="connsiteY19" fmla="*/ 682968 h 1223685"/>
                      <a:gd name="connsiteX20" fmla="*/ 31004 w 1113366"/>
                      <a:gd name="connsiteY20" fmla="*/ 615048 h 1223685"/>
                      <a:gd name="connsiteX21" fmla="*/ 3819 w 1113366"/>
                      <a:gd name="connsiteY21" fmla="*/ 597335 h 1223685"/>
                      <a:gd name="connsiteX22" fmla="*/ 22261 w 1113366"/>
                      <a:gd name="connsiteY22" fmla="*/ 551107 h 1223685"/>
                      <a:gd name="connsiteX23" fmla="*/ 41478 w 1113366"/>
                      <a:gd name="connsiteY23" fmla="*/ 518583 h 1223685"/>
                      <a:gd name="connsiteX24" fmla="*/ 48789 w 1113366"/>
                      <a:gd name="connsiteY24" fmla="*/ 474569 h 1223685"/>
                      <a:gd name="connsiteX25" fmla="*/ 76213 w 1113366"/>
                      <a:gd name="connsiteY25" fmla="*/ 418168 h 1223685"/>
                      <a:gd name="connsiteX26" fmla="*/ 139148 w 1113366"/>
                      <a:gd name="connsiteY26" fmla="*/ 414039 h 1223685"/>
                      <a:gd name="connsiteX27" fmla="*/ 143326 w 1113366"/>
                      <a:gd name="connsiteY27" fmla="*/ 371013 h 1223685"/>
                      <a:gd name="connsiteX28" fmla="*/ 140939 w 1113366"/>
                      <a:gd name="connsiteY28" fmla="*/ 238942 h 1223685"/>
                      <a:gd name="connsiteX29" fmla="*/ 145117 w 1113366"/>
                      <a:gd name="connsiteY29" fmla="*/ 129192 h 1223685"/>
                      <a:gd name="connsiteX30" fmla="*/ 207216 w 1113366"/>
                      <a:gd name="connsiteY30" fmla="*/ 130090 h 1223685"/>
                      <a:gd name="connsiteX31" fmla="*/ 209186 w 1113366"/>
                      <a:gd name="connsiteY31" fmla="*/ 63845 h 1223685"/>
                      <a:gd name="connsiteX32" fmla="*/ 209484 w 1113366"/>
                      <a:gd name="connsiteY32" fmla="*/ 2896 h 1223685"/>
                      <a:gd name="connsiteX33" fmla="*/ 383518 w 1113366"/>
                      <a:gd name="connsiteY33" fmla="*/ 203 h 1223685"/>
                      <a:gd name="connsiteX34" fmla="*/ 995112 w 1113366"/>
                      <a:gd name="connsiteY34" fmla="*/ 711 h 1223685"/>
                      <a:gd name="connsiteX35" fmla="*/ 1019372 w 1113366"/>
                      <a:gd name="connsiteY35" fmla="*/ 78267 h 1223685"/>
                      <a:gd name="connsiteX36" fmla="*/ 1036442 w 1113366"/>
                      <a:gd name="connsiteY36" fmla="*/ 202229 h 1223685"/>
                      <a:gd name="connsiteX37" fmla="*/ 1094960 w 1113366"/>
                      <a:gd name="connsiteY37" fmla="*/ 244447 h 1223685"/>
                      <a:gd name="connsiteX38" fmla="*/ 1101824 w 1113366"/>
                      <a:gd name="connsiteY38" fmla="*/ 272723 h 1223685"/>
                      <a:gd name="connsiteX39" fmla="*/ 1053690 w 1113366"/>
                      <a:gd name="connsiteY39" fmla="*/ 305516 h 1223685"/>
                      <a:gd name="connsiteX40" fmla="*/ 1021133 w 1113366"/>
                      <a:gd name="connsiteY40" fmla="*/ 330231 h 1223685"/>
                      <a:gd name="connsiteX41" fmla="*/ 1002094 w 1113366"/>
                      <a:gd name="connsiteY41" fmla="*/ 363353 h 1223685"/>
                      <a:gd name="connsiteX42" fmla="*/ 971865 w 1113366"/>
                      <a:gd name="connsiteY42" fmla="*/ 457604 h 1223685"/>
                      <a:gd name="connsiteX43" fmla="*/ 961839 w 1113366"/>
                      <a:gd name="connsiteY43" fmla="*/ 562836 h 1223685"/>
                      <a:gd name="connsiteX44" fmla="*/ 950917 w 1113366"/>
                      <a:gd name="connsiteY44" fmla="*/ 608645 h 1223685"/>
                      <a:gd name="connsiteX45" fmla="*/ 899262 w 1113366"/>
                      <a:gd name="connsiteY45" fmla="*/ 643203 h 1223685"/>
                      <a:gd name="connsiteX46" fmla="*/ 872375 w 1113366"/>
                      <a:gd name="connsiteY46" fmla="*/ 738412 h 1223685"/>
                      <a:gd name="connsiteX47" fmla="*/ 832418 w 1113366"/>
                      <a:gd name="connsiteY47" fmla="*/ 750560 h 1223685"/>
                      <a:gd name="connsiteX48" fmla="*/ 818482 w 1113366"/>
                      <a:gd name="connsiteY48" fmla="*/ 854864 h 1223685"/>
                      <a:gd name="connsiteX49" fmla="*/ 807739 w 1113366"/>
                      <a:gd name="connsiteY49" fmla="*/ 900075 h 1223685"/>
                      <a:gd name="connsiteX50" fmla="*/ 752384 w 1113366"/>
                      <a:gd name="connsiteY50" fmla="*/ 903067 h 1223685"/>
                      <a:gd name="connsiteX51" fmla="*/ 750534 w 1113366"/>
                      <a:gd name="connsiteY51" fmla="*/ 945943 h 1223685"/>
                      <a:gd name="connsiteX52" fmla="*/ 804636 w 1113366"/>
                      <a:gd name="connsiteY52" fmla="*/ 969282 h 1223685"/>
                      <a:gd name="connsiteX53" fmla="*/ 863094 w 1113366"/>
                      <a:gd name="connsiteY53" fmla="*/ 1042588 h 1223685"/>
                      <a:gd name="connsiteX54" fmla="*/ 916988 w 1113366"/>
                      <a:gd name="connsiteY54" fmla="*/ 1105631 h 1223685"/>
                      <a:gd name="connsiteX55" fmla="*/ 929551 w 1113366"/>
                      <a:gd name="connsiteY55" fmla="*/ 1150004 h 1223685"/>
                      <a:gd name="connsiteX56" fmla="*/ 886549 w 1113366"/>
                      <a:gd name="connsiteY56" fmla="*/ 1157365 h 1223685"/>
                      <a:gd name="connsiteX57" fmla="*/ 836118 w 1113366"/>
                      <a:gd name="connsiteY57" fmla="*/ 1158442 h 1223685"/>
                      <a:gd name="connsiteX58" fmla="*/ 808992 w 1113366"/>
                      <a:gd name="connsiteY58" fmla="*/ 1190338 h 1223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1113366" h="1223685">
                        <a:moveTo>
                          <a:pt x="808992" y="1190338"/>
                        </a:moveTo>
                        <a:cubicBezTo>
                          <a:pt x="796220" y="1202964"/>
                          <a:pt x="777092" y="1222952"/>
                          <a:pt x="758113" y="1213467"/>
                        </a:cubicBezTo>
                        <a:cubicBezTo>
                          <a:pt x="736568" y="1199822"/>
                          <a:pt x="711024" y="1216369"/>
                          <a:pt x="689270" y="1221575"/>
                        </a:cubicBezTo>
                        <a:cubicBezTo>
                          <a:pt x="660891" y="1228427"/>
                          <a:pt x="633437" y="1207452"/>
                          <a:pt x="605595" y="1219271"/>
                        </a:cubicBezTo>
                        <a:cubicBezTo>
                          <a:pt x="589600" y="1233843"/>
                          <a:pt x="580976" y="1208350"/>
                          <a:pt x="569129" y="1200271"/>
                        </a:cubicBezTo>
                        <a:cubicBezTo>
                          <a:pt x="552836" y="1184623"/>
                          <a:pt x="537408" y="1166311"/>
                          <a:pt x="517773" y="1155330"/>
                        </a:cubicBezTo>
                        <a:cubicBezTo>
                          <a:pt x="504344" y="1157215"/>
                          <a:pt x="499629" y="1189739"/>
                          <a:pt x="486440" y="1175018"/>
                        </a:cubicBezTo>
                        <a:cubicBezTo>
                          <a:pt x="476980" y="1160686"/>
                          <a:pt x="459284" y="1155779"/>
                          <a:pt x="447378" y="1170321"/>
                        </a:cubicBezTo>
                        <a:cubicBezTo>
                          <a:pt x="436873" y="1185670"/>
                          <a:pt x="417745" y="1179686"/>
                          <a:pt x="407629" y="1166969"/>
                        </a:cubicBezTo>
                        <a:cubicBezTo>
                          <a:pt x="393335" y="1152368"/>
                          <a:pt x="381846" y="1135163"/>
                          <a:pt x="365732" y="1122028"/>
                        </a:cubicBezTo>
                        <a:cubicBezTo>
                          <a:pt x="353796" y="1109581"/>
                          <a:pt x="371163" y="1088846"/>
                          <a:pt x="354273" y="1078463"/>
                        </a:cubicBezTo>
                        <a:cubicBezTo>
                          <a:pt x="341173" y="1059074"/>
                          <a:pt x="310108" y="1070654"/>
                          <a:pt x="300619" y="1047106"/>
                        </a:cubicBezTo>
                        <a:cubicBezTo>
                          <a:pt x="294442" y="1033013"/>
                          <a:pt x="299694" y="1011740"/>
                          <a:pt x="281550" y="1004080"/>
                        </a:cubicBezTo>
                        <a:cubicBezTo>
                          <a:pt x="262810" y="990406"/>
                          <a:pt x="235834" y="982058"/>
                          <a:pt x="227329" y="958809"/>
                        </a:cubicBezTo>
                        <a:cubicBezTo>
                          <a:pt x="239206" y="941934"/>
                          <a:pt x="219421" y="930175"/>
                          <a:pt x="204441" y="927602"/>
                        </a:cubicBezTo>
                        <a:cubicBezTo>
                          <a:pt x="183552" y="921468"/>
                          <a:pt x="160037" y="911235"/>
                          <a:pt x="152845" y="888675"/>
                        </a:cubicBezTo>
                        <a:cubicBezTo>
                          <a:pt x="140909" y="877454"/>
                          <a:pt x="118409" y="894509"/>
                          <a:pt x="109904" y="879220"/>
                        </a:cubicBezTo>
                        <a:cubicBezTo>
                          <a:pt x="105130" y="855133"/>
                          <a:pt x="121751" y="833202"/>
                          <a:pt x="120826" y="810102"/>
                        </a:cubicBezTo>
                        <a:cubicBezTo>
                          <a:pt x="112978" y="779284"/>
                          <a:pt x="85345" y="758459"/>
                          <a:pt x="67977" y="732757"/>
                        </a:cubicBezTo>
                        <a:cubicBezTo>
                          <a:pt x="79585" y="714176"/>
                          <a:pt x="65918" y="693950"/>
                          <a:pt x="50490" y="682968"/>
                        </a:cubicBezTo>
                        <a:cubicBezTo>
                          <a:pt x="37420" y="662532"/>
                          <a:pt x="42672" y="635574"/>
                          <a:pt x="31004" y="615048"/>
                        </a:cubicBezTo>
                        <a:cubicBezTo>
                          <a:pt x="16830" y="617382"/>
                          <a:pt x="-9938" y="618249"/>
                          <a:pt x="3819" y="597335"/>
                        </a:cubicBezTo>
                        <a:cubicBezTo>
                          <a:pt x="8981" y="581148"/>
                          <a:pt x="37002" y="569927"/>
                          <a:pt x="22261" y="551107"/>
                        </a:cubicBezTo>
                        <a:cubicBezTo>
                          <a:pt x="6803" y="534142"/>
                          <a:pt x="31452" y="527619"/>
                          <a:pt x="41478" y="518583"/>
                        </a:cubicBezTo>
                        <a:cubicBezTo>
                          <a:pt x="46820" y="505478"/>
                          <a:pt x="34645" y="486657"/>
                          <a:pt x="48789" y="474569"/>
                        </a:cubicBezTo>
                        <a:cubicBezTo>
                          <a:pt x="64814" y="459459"/>
                          <a:pt x="65739" y="435493"/>
                          <a:pt x="76213" y="418168"/>
                        </a:cubicBezTo>
                        <a:cubicBezTo>
                          <a:pt x="95551" y="411197"/>
                          <a:pt x="118439" y="415056"/>
                          <a:pt x="139148" y="414039"/>
                        </a:cubicBezTo>
                        <a:cubicBezTo>
                          <a:pt x="149921" y="407427"/>
                          <a:pt x="141028" y="384148"/>
                          <a:pt x="143326" y="371013"/>
                        </a:cubicBezTo>
                        <a:cubicBezTo>
                          <a:pt x="142341" y="326999"/>
                          <a:pt x="142998" y="283016"/>
                          <a:pt x="140939" y="238942"/>
                        </a:cubicBezTo>
                        <a:cubicBezTo>
                          <a:pt x="143117" y="202409"/>
                          <a:pt x="141685" y="165725"/>
                          <a:pt x="145117" y="129192"/>
                        </a:cubicBezTo>
                        <a:cubicBezTo>
                          <a:pt x="165826" y="129731"/>
                          <a:pt x="186536" y="129820"/>
                          <a:pt x="207216" y="130090"/>
                        </a:cubicBezTo>
                        <a:cubicBezTo>
                          <a:pt x="213274" y="109325"/>
                          <a:pt x="207664" y="85717"/>
                          <a:pt x="209186" y="63845"/>
                        </a:cubicBezTo>
                        <a:cubicBezTo>
                          <a:pt x="208768" y="43528"/>
                          <a:pt x="208857" y="23242"/>
                          <a:pt x="209484" y="2896"/>
                        </a:cubicBezTo>
                        <a:cubicBezTo>
                          <a:pt x="267256" y="-3118"/>
                          <a:pt x="325536" y="2477"/>
                          <a:pt x="383518" y="203"/>
                        </a:cubicBezTo>
                        <a:cubicBezTo>
                          <a:pt x="587362" y="1190"/>
                          <a:pt x="791237" y="143"/>
                          <a:pt x="995112" y="711"/>
                        </a:cubicBezTo>
                        <a:cubicBezTo>
                          <a:pt x="1008689" y="24708"/>
                          <a:pt x="1020745" y="49991"/>
                          <a:pt x="1019372" y="78267"/>
                        </a:cubicBezTo>
                        <a:cubicBezTo>
                          <a:pt x="1023073" y="119737"/>
                          <a:pt x="1023640" y="162733"/>
                          <a:pt x="1036442" y="202229"/>
                        </a:cubicBezTo>
                        <a:cubicBezTo>
                          <a:pt x="1054078" y="218446"/>
                          <a:pt x="1077921" y="227033"/>
                          <a:pt x="1094960" y="244447"/>
                        </a:cubicBezTo>
                        <a:cubicBezTo>
                          <a:pt x="1116356" y="248786"/>
                          <a:pt x="1119698" y="260335"/>
                          <a:pt x="1101824" y="272723"/>
                        </a:cubicBezTo>
                        <a:cubicBezTo>
                          <a:pt x="1095855" y="294744"/>
                          <a:pt x="1073325" y="300938"/>
                          <a:pt x="1053690" y="305516"/>
                        </a:cubicBezTo>
                        <a:cubicBezTo>
                          <a:pt x="1044797" y="316617"/>
                          <a:pt x="1039664" y="334210"/>
                          <a:pt x="1021133" y="330231"/>
                        </a:cubicBezTo>
                        <a:cubicBezTo>
                          <a:pt x="1002602" y="326131"/>
                          <a:pt x="1004661" y="351145"/>
                          <a:pt x="1002094" y="363353"/>
                        </a:cubicBezTo>
                        <a:cubicBezTo>
                          <a:pt x="997738" y="396535"/>
                          <a:pt x="978580" y="425439"/>
                          <a:pt x="971865" y="457604"/>
                        </a:cubicBezTo>
                        <a:cubicBezTo>
                          <a:pt x="974939" y="492791"/>
                          <a:pt x="975566" y="529414"/>
                          <a:pt x="961839" y="562836"/>
                        </a:cubicBezTo>
                        <a:cubicBezTo>
                          <a:pt x="956228" y="577587"/>
                          <a:pt x="954259" y="593325"/>
                          <a:pt x="950917" y="608645"/>
                        </a:cubicBezTo>
                        <a:cubicBezTo>
                          <a:pt x="930028" y="613761"/>
                          <a:pt x="907707" y="621152"/>
                          <a:pt x="899262" y="643203"/>
                        </a:cubicBezTo>
                        <a:cubicBezTo>
                          <a:pt x="877239" y="670073"/>
                          <a:pt x="877418" y="705678"/>
                          <a:pt x="872375" y="738412"/>
                        </a:cubicBezTo>
                        <a:cubicBezTo>
                          <a:pt x="863154" y="754390"/>
                          <a:pt x="839490" y="733056"/>
                          <a:pt x="832418" y="750560"/>
                        </a:cubicBezTo>
                        <a:cubicBezTo>
                          <a:pt x="827255" y="785208"/>
                          <a:pt x="820451" y="820096"/>
                          <a:pt x="818482" y="854864"/>
                        </a:cubicBezTo>
                        <a:cubicBezTo>
                          <a:pt x="817438" y="869436"/>
                          <a:pt x="817825" y="889632"/>
                          <a:pt x="807739" y="900075"/>
                        </a:cubicBezTo>
                        <a:cubicBezTo>
                          <a:pt x="792013" y="914048"/>
                          <a:pt x="770736" y="898279"/>
                          <a:pt x="752384" y="903067"/>
                        </a:cubicBezTo>
                        <a:cubicBezTo>
                          <a:pt x="751906" y="916292"/>
                          <a:pt x="738209" y="936877"/>
                          <a:pt x="750534" y="945943"/>
                        </a:cubicBezTo>
                        <a:cubicBezTo>
                          <a:pt x="769721" y="951150"/>
                          <a:pt x="793654" y="949085"/>
                          <a:pt x="804636" y="969282"/>
                        </a:cubicBezTo>
                        <a:cubicBezTo>
                          <a:pt x="824122" y="993997"/>
                          <a:pt x="852381" y="1011740"/>
                          <a:pt x="863094" y="1042588"/>
                        </a:cubicBezTo>
                        <a:cubicBezTo>
                          <a:pt x="876433" y="1066674"/>
                          <a:pt x="884699" y="1101801"/>
                          <a:pt x="916988" y="1105631"/>
                        </a:cubicBezTo>
                        <a:cubicBezTo>
                          <a:pt x="931938" y="1113800"/>
                          <a:pt x="929551" y="1135134"/>
                          <a:pt x="929551" y="1150004"/>
                        </a:cubicBezTo>
                        <a:cubicBezTo>
                          <a:pt x="922478" y="1157454"/>
                          <a:pt x="899650" y="1152787"/>
                          <a:pt x="886549" y="1157365"/>
                        </a:cubicBezTo>
                        <a:cubicBezTo>
                          <a:pt x="870077" y="1160327"/>
                          <a:pt x="851098" y="1154881"/>
                          <a:pt x="836118" y="1158442"/>
                        </a:cubicBezTo>
                        <a:cubicBezTo>
                          <a:pt x="826897" y="1168944"/>
                          <a:pt x="817617" y="1179626"/>
                          <a:pt x="808992" y="119033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2" name="Serbest Form 771">
                    <a:extLst>
                      <a:ext uri="{FF2B5EF4-FFF2-40B4-BE49-F238E27FC236}">
                        <a16:creationId xmlns:a16="http://schemas.microsoft.com/office/drawing/2014/main" id="{0CA3494D-AF42-3872-E2F8-BDC783E260A2}"/>
                      </a:ext>
                    </a:extLst>
                  </p:cNvPr>
                  <p:cNvSpPr/>
                  <p:nvPr/>
                </p:nvSpPr>
                <p:spPr>
                  <a:xfrm>
                    <a:off x="5314528" y="5200344"/>
                    <a:ext cx="1086956" cy="993614"/>
                  </a:xfrm>
                  <a:custGeom>
                    <a:avLst/>
                    <a:gdLst>
                      <a:gd name="connsiteX0" fmla="*/ 482243 w 1086956"/>
                      <a:gd name="connsiteY0" fmla="*/ 0 h 993614"/>
                      <a:gd name="connsiteX1" fmla="*/ 837382 w 1086956"/>
                      <a:gd name="connsiteY1" fmla="*/ 233174 h 993614"/>
                      <a:gd name="connsiteX2" fmla="*/ 882383 w 1086956"/>
                      <a:gd name="connsiteY2" fmla="*/ 264321 h 993614"/>
                      <a:gd name="connsiteX3" fmla="*/ 903361 w 1086956"/>
                      <a:gd name="connsiteY3" fmla="*/ 299090 h 993614"/>
                      <a:gd name="connsiteX4" fmla="*/ 942512 w 1086956"/>
                      <a:gd name="connsiteY4" fmla="*/ 315995 h 993614"/>
                      <a:gd name="connsiteX5" fmla="*/ 979098 w 1086956"/>
                      <a:gd name="connsiteY5" fmla="*/ 334396 h 993614"/>
                      <a:gd name="connsiteX6" fmla="*/ 1018249 w 1086956"/>
                      <a:gd name="connsiteY6" fmla="*/ 359320 h 993614"/>
                      <a:gd name="connsiteX7" fmla="*/ 1023979 w 1086956"/>
                      <a:gd name="connsiteY7" fmla="*/ 400701 h 993614"/>
                      <a:gd name="connsiteX8" fmla="*/ 1083721 w 1086956"/>
                      <a:gd name="connsiteY8" fmla="*/ 389481 h 993614"/>
                      <a:gd name="connsiteX9" fmla="*/ 1079095 w 1086956"/>
                      <a:gd name="connsiteY9" fmla="*/ 571191 h 993614"/>
                      <a:gd name="connsiteX10" fmla="*/ 1030454 w 1086956"/>
                      <a:gd name="connsiteY10" fmla="*/ 641684 h 993614"/>
                      <a:gd name="connsiteX11" fmla="*/ 894677 w 1086956"/>
                      <a:gd name="connsiteY11" fmla="*/ 650092 h 993614"/>
                      <a:gd name="connsiteX12" fmla="*/ 840396 w 1086956"/>
                      <a:gd name="connsiteY12" fmla="*/ 669421 h 993614"/>
                      <a:gd name="connsiteX13" fmla="*/ 767405 w 1086956"/>
                      <a:gd name="connsiteY13" fmla="*/ 656824 h 993614"/>
                      <a:gd name="connsiteX14" fmla="*/ 696293 w 1086956"/>
                      <a:gd name="connsiteY14" fmla="*/ 692550 h 993614"/>
                      <a:gd name="connsiteX15" fmla="*/ 667944 w 1086956"/>
                      <a:gd name="connsiteY15" fmla="*/ 723279 h 993614"/>
                      <a:gd name="connsiteX16" fmla="*/ 626853 w 1086956"/>
                      <a:gd name="connsiteY16" fmla="*/ 722022 h 993614"/>
                      <a:gd name="connsiteX17" fmla="*/ 583792 w 1086956"/>
                      <a:gd name="connsiteY17" fmla="*/ 784616 h 993614"/>
                      <a:gd name="connsiteX18" fmla="*/ 545178 w 1086956"/>
                      <a:gd name="connsiteY18" fmla="*/ 768369 h 993614"/>
                      <a:gd name="connsiteX19" fmla="*/ 513188 w 1086956"/>
                      <a:gd name="connsiteY19" fmla="*/ 823125 h 993614"/>
                      <a:gd name="connsiteX20" fmla="*/ 482213 w 1086956"/>
                      <a:gd name="connsiteY20" fmla="*/ 867498 h 993614"/>
                      <a:gd name="connsiteX21" fmla="*/ 456012 w 1086956"/>
                      <a:gd name="connsiteY21" fmla="*/ 894576 h 993614"/>
                      <a:gd name="connsiteX22" fmla="*/ 436079 w 1086956"/>
                      <a:gd name="connsiteY22" fmla="*/ 973178 h 993614"/>
                      <a:gd name="connsiteX23" fmla="*/ 400001 w 1086956"/>
                      <a:gd name="connsiteY23" fmla="*/ 985326 h 993614"/>
                      <a:gd name="connsiteX24" fmla="*/ 377948 w 1086956"/>
                      <a:gd name="connsiteY24" fmla="*/ 957170 h 993614"/>
                      <a:gd name="connsiteX25" fmla="*/ 337304 w 1086956"/>
                      <a:gd name="connsiteY25" fmla="*/ 993614 h 993614"/>
                      <a:gd name="connsiteX26" fmla="*/ 292662 w 1086956"/>
                      <a:gd name="connsiteY26" fmla="*/ 976559 h 993614"/>
                      <a:gd name="connsiteX27" fmla="*/ 264074 w 1086956"/>
                      <a:gd name="connsiteY27" fmla="*/ 961928 h 993614"/>
                      <a:gd name="connsiteX28" fmla="*/ 233726 w 1086956"/>
                      <a:gd name="connsiteY28" fmla="*/ 891973 h 993614"/>
                      <a:gd name="connsiteX29" fmla="*/ 215344 w 1086956"/>
                      <a:gd name="connsiteY29" fmla="*/ 841436 h 993614"/>
                      <a:gd name="connsiteX30" fmla="*/ 174312 w 1086956"/>
                      <a:gd name="connsiteY30" fmla="*/ 852058 h 993614"/>
                      <a:gd name="connsiteX31" fmla="*/ 130416 w 1086956"/>
                      <a:gd name="connsiteY31" fmla="*/ 854093 h 993614"/>
                      <a:gd name="connsiteX32" fmla="*/ 93860 w 1086956"/>
                      <a:gd name="connsiteY32" fmla="*/ 870968 h 993614"/>
                      <a:gd name="connsiteX33" fmla="*/ 47547 w 1086956"/>
                      <a:gd name="connsiteY33" fmla="*/ 837696 h 993614"/>
                      <a:gd name="connsiteX34" fmla="*/ 45458 w 1086956"/>
                      <a:gd name="connsiteY34" fmla="*/ 789524 h 993614"/>
                      <a:gd name="connsiteX35" fmla="*/ 11708 w 1086956"/>
                      <a:gd name="connsiteY35" fmla="*/ 753947 h 993614"/>
                      <a:gd name="connsiteX36" fmla="*/ 577 w 1086956"/>
                      <a:gd name="connsiteY36" fmla="*/ 688780 h 993614"/>
                      <a:gd name="connsiteX37" fmla="*/ 26061 w 1086956"/>
                      <a:gd name="connsiteY37" fmla="*/ 652426 h 993614"/>
                      <a:gd name="connsiteX38" fmla="*/ 58827 w 1086956"/>
                      <a:gd name="connsiteY38" fmla="*/ 627143 h 993614"/>
                      <a:gd name="connsiteX39" fmla="*/ 95710 w 1086956"/>
                      <a:gd name="connsiteY39" fmla="*/ 659457 h 993614"/>
                      <a:gd name="connsiteX40" fmla="*/ 117614 w 1086956"/>
                      <a:gd name="connsiteY40" fmla="*/ 640427 h 993614"/>
                      <a:gd name="connsiteX41" fmla="*/ 187203 w 1086956"/>
                      <a:gd name="connsiteY41" fmla="*/ 635610 h 993614"/>
                      <a:gd name="connsiteX42" fmla="*/ 413161 w 1086956"/>
                      <a:gd name="connsiteY42" fmla="*/ 633366 h 993614"/>
                      <a:gd name="connsiteX43" fmla="*/ 446314 w 1086956"/>
                      <a:gd name="connsiteY43" fmla="*/ 612631 h 993614"/>
                      <a:gd name="connsiteX44" fmla="*/ 438376 w 1086956"/>
                      <a:gd name="connsiteY44" fmla="*/ 569455 h 993614"/>
                      <a:gd name="connsiteX45" fmla="*/ 425574 w 1086956"/>
                      <a:gd name="connsiteY45" fmla="*/ 517632 h 993614"/>
                      <a:gd name="connsiteX46" fmla="*/ 377262 w 1086956"/>
                      <a:gd name="connsiteY46" fmla="*/ 77824 h 993614"/>
                      <a:gd name="connsiteX47" fmla="*/ 370338 w 1086956"/>
                      <a:gd name="connsiteY47" fmla="*/ 6583 h 993614"/>
                      <a:gd name="connsiteX48" fmla="*/ 482243 w 1086956"/>
                      <a:gd name="connsiteY48" fmla="*/ 0 h 993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086956" h="993614">
                        <a:moveTo>
                          <a:pt x="482243" y="0"/>
                        </a:moveTo>
                        <a:cubicBezTo>
                          <a:pt x="602532" y="74593"/>
                          <a:pt x="714974" y="161752"/>
                          <a:pt x="837382" y="233174"/>
                        </a:cubicBezTo>
                        <a:cubicBezTo>
                          <a:pt x="851945" y="244005"/>
                          <a:pt x="871908" y="248942"/>
                          <a:pt x="882383" y="264321"/>
                        </a:cubicBezTo>
                        <a:cubicBezTo>
                          <a:pt x="871998" y="282184"/>
                          <a:pt x="894528" y="287989"/>
                          <a:pt x="903361" y="299090"/>
                        </a:cubicBezTo>
                        <a:cubicBezTo>
                          <a:pt x="915059" y="307198"/>
                          <a:pt x="927234" y="332212"/>
                          <a:pt x="942512" y="315995"/>
                        </a:cubicBezTo>
                        <a:cubicBezTo>
                          <a:pt x="955404" y="308186"/>
                          <a:pt x="963013" y="336910"/>
                          <a:pt x="979098" y="334396"/>
                        </a:cubicBezTo>
                        <a:cubicBezTo>
                          <a:pt x="996435" y="331793"/>
                          <a:pt x="1018428" y="338406"/>
                          <a:pt x="1018249" y="359320"/>
                        </a:cubicBezTo>
                        <a:cubicBezTo>
                          <a:pt x="1020040" y="371528"/>
                          <a:pt x="1007238" y="398816"/>
                          <a:pt x="1023979" y="400701"/>
                        </a:cubicBezTo>
                        <a:cubicBezTo>
                          <a:pt x="1043883" y="396961"/>
                          <a:pt x="1063787" y="393221"/>
                          <a:pt x="1083721" y="389481"/>
                        </a:cubicBezTo>
                        <a:cubicBezTo>
                          <a:pt x="1085869" y="449951"/>
                          <a:pt x="1091718" y="511558"/>
                          <a:pt x="1079095" y="571191"/>
                        </a:cubicBezTo>
                        <a:cubicBezTo>
                          <a:pt x="1070919" y="598748"/>
                          <a:pt x="1058803" y="629895"/>
                          <a:pt x="1030454" y="641684"/>
                        </a:cubicBezTo>
                        <a:cubicBezTo>
                          <a:pt x="985245" y="644078"/>
                          <a:pt x="939140" y="642372"/>
                          <a:pt x="894677" y="650092"/>
                        </a:cubicBezTo>
                        <a:cubicBezTo>
                          <a:pt x="879428" y="663018"/>
                          <a:pt x="861195" y="675585"/>
                          <a:pt x="840396" y="669421"/>
                        </a:cubicBezTo>
                        <a:cubicBezTo>
                          <a:pt x="816016" y="666070"/>
                          <a:pt x="790919" y="662210"/>
                          <a:pt x="767405" y="656824"/>
                        </a:cubicBezTo>
                        <a:cubicBezTo>
                          <a:pt x="742070" y="664185"/>
                          <a:pt x="721360" y="683424"/>
                          <a:pt x="696293" y="692550"/>
                        </a:cubicBezTo>
                        <a:cubicBezTo>
                          <a:pt x="678030" y="695063"/>
                          <a:pt x="685371" y="726839"/>
                          <a:pt x="667944" y="723279"/>
                        </a:cubicBezTo>
                        <a:cubicBezTo>
                          <a:pt x="655232" y="715709"/>
                          <a:pt x="637059" y="704787"/>
                          <a:pt x="626853" y="722022"/>
                        </a:cubicBezTo>
                        <a:cubicBezTo>
                          <a:pt x="606233" y="738269"/>
                          <a:pt x="597459" y="763403"/>
                          <a:pt x="583792" y="784616"/>
                        </a:cubicBezTo>
                        <a:cubicBezTo>
                          <a:pt x="568334" y="792905"/>
                          <a:pt x="555831" y="777854"/>
                          <a:pt x="545178" y="768369"/>
                        </a:cubicBezTo>
                        <a:cubicBezTo>
                          <a:pt x="519634" y="772439"/>
                          <a:pt x="520827" y="803796"/>
                          <a:pt x="513188" y="823125"/>
                        </a:cubicBezTo>
                        <a:cubicBezTo>
                          <a:pt x="509816" y="841945"/>
                          <a:pt x="502803" y="862172"/>
                          <a:pt x="482213" y="867498"/>
                        </a:cubicBezTo>
                        <a:cubicBezTo>
                          <a:pt x="468098" y="872614"/>
                          <a:pt x="448463" y="874020"/>
                          <a:pt x="456012" y="894576"/>
                        </a:cubicBezTo>
                        <a:cubicBezTo>
                          <a:pt x="456430" y="921325"/>
                          <a:pt x="450164" y="951156"/>
                          <a:pt x="436079" y="973178"/>
                        </a:cubicBezTo>
                        <a:cubicBezTo>
                          <a:pt x="425366" y="977636"/>
                          <a:pt x="409759" y="997683"/>
                          <a:pt x="400001" y="985326"/>
                        </a:cubicBezTo>
                        <a:cubicBezTo>
                          <a:pt x="392988" y="974914"/>
                          <a:pt x="398121" y="947416"/>
                          <a:pt x="377948" y="957170"/>
                        </a:cubicBezTo>
                        <a:cubicBezTo>
                          <a:pt x="361028" y="965638"/>
                          <a:pt x="353568" y="984698"/>
                          <a:pt x="337304" y="993614"/>
                        </a:cubicBezTo>
                        <a:cubicBezTo>
                          <a:pt x="326263" y="983172"/>
                          <a:pt x="307553" y="961988"/>
                          <a:pt x="292662" y="976559"/>
                        </a:cubicBezTo>
                        <a:cubicBezTo>
                          <a:pt x="280069" y="1000436"/>
                          <a:pt x="272818" y="974195"/>
                          <a:pt x="264074" y="961928"/>
                        </a:cubicBezTo>
                        <a:cubicBezTo>
                          <a:pt x="261150" y="936166"/>
                          <a:pt x="255569" y="908579"/>
                          <a:pt x="233726" y="891973"/>
                        </a:cubicBezTo>
                        <a:cubicBezTo>
                          <a:pt x="223043" y="877132"/>
                          <a:pt x="219491" y="858072"/>
                          <a:pt x="215344" y="841436"/>
                        </a:cubicBezTo>
                        <a:cubicBezTo>
                          <a:pt x="204273" y="823903"/>
                          <a:pt x="184339" y="842184"/>
                          <a:pt x="174312" y="852058"/>
                        </a:cubicBezTo>
                        <a:cubicBezTo>
                          <a:pt x="163211" y="868006"/>
                          <a:pt x="144739" y="861304"/>
                          <a:pt x="130416" y="854093"/>
                        </a:cubicBezTo>
                        <a:cubicBezTo>
                          <a:pt x="113943" y="846314"/>
                          <a:pt x="107169" y="876234"/>
                          <a:pt x="93860" y="870968"/>
                        </a:cubicBezTo>
                        <a:cubicBezTo>
                          <a:pt x="75866" y="863967"/>
                          <a:pt x="63482" y="847002"/>
                          <a:pt x="47547" y="837696"/>
                        </a:cubicBezTo>
                        <a:cubicBezTo>
                          <a:pt x="51456" y="822526"/>
                          <a:pt x="49457" y="804305"/>
                          <a:pt x="45458" y="789524"/>
                        </a:cubicBezTo>
                        <a:cubicBezTo>
                          <a:pt x="36327" y="775251"/>
                          <a:pt x="14751" y="773217"/>
                          <a:pt x="11708" y="753947"/>
                        </a:cubicBezTo>
                        <a:cubicBezTo>
                          <a:pt x="7918" y="732494"/>
                          <a:pt x="-2556" y="710652"/>
                          <a:pt x="577" y="688780"/>
                        </a:cubicBezTo>
                        <a:cubicBezTo>
                          <a:pt x="12215" y="678487"/>
                          <a:pt x="30925" y="671067"/>
                          <a:pt x="26061" y="652426"/>
                        </a:cubicBezTo>
                        <a:cubicBezTo>
                          <a:pt x="26240" y="635820"/>
                          <a:pt x="41429" y="616162"/>
                          <a:pt x="58827" y="627143"/>
                        </a:cubicBezTo>
                        <a:cubicBezTo>
                          <a:pt x="68883" y="640248"/>
                          <a:pt x="75747" y="660863"/>
                          <a:pt x="95710" y="659457"/>
                        </a:cubicBezTo>
                        <a:cubicBezTo>
                          <a:pt x="98277" y="643539"/>
                          <a:pt x="96844" y="630195"/>
                          <a:pt x="117614" y="640427"/>
                        </a:cubicBezTo>
                        <a:cubicBezTo>
                          <a:pt x="140890" y="647040"/>
                          <a:pt x="165479" y="647369"/>
                          <a:pt x="187203" y="635610"/>
                        </a:cubicBezTo>
                        <a:cubicBezTo>
                          <a:pt x="262105" y="631571"/>
                          <a:pt x="337931" y="634413"/>
                          <a:pt x="413161" y="633366"/>
                        </a:cubicBezTo>
                        <a:cubicBezTo>
                          <a:pt x="431214" y="635311"/>
                          <a:pt x="447836" y="635431"/>
                          <a:pt x="446314" y="612631"/>
                        </a:cubicBezTo>
                        <a:cubicBezTo>
                          <a:pt x="451924" y="596085"/>
                          <a:pt x="455744" y="579957"/>
                          <a:pt x="438376" y="569455"/>
                        </a:cubicBezTo>
                        <a:cubicBezTo>
                          <a:pt x="424112" y="556828"/>
                          <a:pt x="430498" y="534597"/>
                          <a:pt x="425574" y="517632"/>
                        </a:cubicBezTo>
                        <a:cubicBezTo>
                          <a:pt x="413190" y="370660"/>
                          <a:pt x="392869" y="224497"/>
                          <a:pt x="377262" y="77824"/>
                        </a:cubicBezTo>
                        <a:cubicBezTo>
                          <a:pt x="374695" y="54097"/>
                          <a:pt x="371264" y="30430"/>
                          <a:pt x="370338" y="6583"/>
                        </a:cubicBezTo>
                        <a:cubicBezTo>
                          <a:pt x="407371" y="3710"/>
                          <a:pt x="446404" y="8468"/>
                          <a:pt x="482243" y="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3" name="Serbest Form 772">
                    <a:extLst>
                      <a:ext uri="{FF2B5EF4-FFF2-40B4-BE49-F238E27FC236}">
                        <a16:creationId xmlns:a16="http://schemas.microsoft.com/office/drawing/2014/main" id="{14A349A4-0AF5-47C4-5802-9DBAC95A306F}"/>
                      </a:ext>
                    </a:extLst>
                  </p:cNvPr>
                  <p:cNvSpPr/>
                  <p:nvPr/>
                </p:nvSpPr>
                <p:spPr>
                  <a:xfrm>
                    <a:off x="6741273" y="4660604"/>
                    <a:ext cx="1042111" cy="904835"/>
                  </a:xfrm>
                  <a:custGeom>
                    <a:avLst/>
                    <a:gdLst>
                      <a:gd name="connsiteX0" fmla="*/ 1032832 w 1042111"/>
                      <a:gd name="connsiteY0" fmla="*/ 746703 h 904835"/>
                      <a:gd name="connsiteX1" fmla="*/ 1031996 w 1042111"/>
                      <a:gd name="connsiteY1" fmla="*/ 871174 h 904835"/>
                      <a:gd name="connsiteX2" fmla="*/ 985504 w 1042111"/>
                      <a:gd name="connsiteY2" fmla="*/ 873359 h 904835"/>
                      <a:gd name="connsiteX3" fmla="*/ 966405 w 1042111"/>
                      <a:gd name="connsiteY3" fmla="*/ 904836 h 904835"/>
                      <a:gd name="connsiteX4" fmla="*/ 923374 w 1042111"/>
                      <a:gd name="connsiteY4" fmla="*/ 885866 h 904835"/>
                      <a:gd name="connsiteX5" fmla="*/ 552807 w 1042111"/>
                      <a:gd name="connsiteY5" fmla="*/ 703647 h 904835"/>
                      <a:gd name="connsiteX6" fmla="*/ 437203 w 1042111"/>
                      <a:gd name="connsiteY6" fmla="*/ 647037 h 904835"/>
                      <a:gd name="connsiteX7" fmla="*/ 351588 w 1042111"/>
                      <a:gd name="connsiteY7" fmla="*/ 683690 h 904835"/>
                      <a:gd name="connsiteX8" fmla="*/ 310049 w 1042111"/>
                      <a:gd name="connsiteY8" fmla="*/ 694521 h 904835"/>
                      <a:gd name="connsiteX9" fmla="*/ 247532 w 1042111"/>
                      <a:gd name="connsiteY9" fmla="*/ 659095 h 904835"/>
                      <a:gd name="connsiteX10" fmla="*/ 168274 w 1042111"/>
                      <a:gd name="connsiteY10" fmla="*/ 638868 h 904835"/>
                      <a:gd name="connsiteX11" fmla="*/ 134792 w 1042111"/>
                      <a:gd name="connsiteY11" fmla="*/ 587973 h 904835"/>
                      <a:gd name="connsiteX12" fmla="*/ 69440 w 1042111"/>
                      <a:gd name="connsiteY12" fmla="*/ 579505 h 904835"/>
                      <a:gd name="connsiteX13" fmla="*/ 37958 w 1042111"/>
                      <a:gd name="connsiteY13" fmla="*/ 521369 h 904835"/>
                      <a:gd name="connsiteX14" fmla="*/ 0 w 1042111"/>
                      <a:gd name="connsiteY14" fmla="*/ 470413 h 904835"/>
                      <a:gd name="connsiteX15" fmla="*/ 35392 w 1042111"/>
                      <a:gd name="connsiteY15" fmla="*/ 428404 h 904835"/>
                      <a:gd name="connsiteX16" fmla="*/ 27305 w 1042111"/>
                      <a:gd name="connsiteY16" fmla="*/ 369730 h 904835"/>
                      <a:gd name="connsiteX17" fmla="*/ 31542 w 1042111"/>
                      <a:gd name="connsiteY17" fmla="*/ 307614 h 904835"/>
                      <a:gd name="connsiteX18" fmla="*/ 10862 w 1042111"/>
                      <a:gd name="connsiteY18" fmla="*/ 229370 h 904835"/>
                      <a:gd name="connsiteX19" fmla="*/ 15368 w 1042111"/>
                      <a:gd name="connsiteY19" fmla="*/ 191760 h 904835"/>
                      <a:gd name="connsiteX20" fmla="*/ 53804 w 1042111"/>
                      <a:gd name="connsiteY20" fmla="*/ 145622 h 904835"/>
                      <a:gd name="connsiteX21" fmla="*/ 58489 w 1042111"/>
                      <a:gd name="connsiteY21" fmla="*/ 101967 h 904835"/>
                      <a:gd name="connsiteX22" fmla="*/ 135240 w 1042111"/>
                      <a:gd name="connsiteY22" fmla="*/ 52209 h 904835"/>
                      <a:gd name="connsiteX23" fmla="*/ 138344 w 1042111"/>
                      <a:gd name="connsiteY23" fmla="*/ 3468 h 904835"/>
                      <a:gd name="connsiteX24" fmla="*/ 178122 w 1042111"/>
                      <a:gd name="connsiteY24" fmla="*/ 14089 h 904835"/>
                      <a:gd name="connsiteX25" fmla="*/ 252725 w 1042111"/>
                      <a:gd name="connsiteY25" fmla="*/ 21360 h 904835"/>
                      <a:gd name="connsiteX26" fmla="*/ 319151 w 1042111"/>
                      <a:gd name="connsiteY26" fmla="*/ 30456 h 904835"/>
                      <a:gd name="connsiteX27" fmla="*/ 375879 w 1042111"/>
                      <a:gd name="connsiteY27" fmla="*/ 51161 h 904835"/>
                      <a:gd name="connsiteX28" fmla="*/ 407272 w 1042111"/>
                      <a:gd name="connsiteY28" fmla="*/ 102296 h 904835"/>
                      <a:gd name="connsiteX29" fmla="*/ 465671 w 1042111"/>
                      <a:gd name="connsiteY29" fmla="*/ 129943 h 904835"/>
                      <a:gd name="connsiteX30" fmla="*/ 596226 w 1042111"/>
                      <a:gd name="connsiteY30" fmla="*/ 172551 h 904835"/>
                      <a:gd name="connsiteX31" fmla="*/ 661966 w 1042111"/>
                      <a:gd name="connsiteY31" fmla="*/ 188678 h 904835"/>
                      <a:gd name="connsiteX32" fmla="*/ 712278 w 1042111"/>
                      <a:gd name="connsiteY32" fmla="*/ 135748 h 904835"/>
                      <a:gd name="connsiteX33" fmla="*/ 721051 w 1042111"/>
                      <a:gd name="connsiteY33" fmla="*/ 60976 h 904835"/>
                      <a:gd name="connsiteX34" fmla="*/ 815558 w 1042111"/>
                      <a:gd name="connsiteY34" fmla="*/ 19745 h 904835"/>
                      <a:gd name="connsiteX35" fmla="*/ 904067 w 1042111"/>
                      <a:gd name="connsiteY35" fmla="*/ 41946 h 904835"/>
                      <a:gd name="connsiteX36" fmla="*/ 933222 w 1042111"/>
                      <a:gd name="connsiteY36" fmla="*/ 66541 h 904835"/>
                      <a:gd name="connsiteX37" fmla="*/ 993531 w 1042111"/>
                      <a:gd name="connsiteY37" fmla="*/ 79197 h 904835"/>
                      <a:gd name="connsiteX38" fmla="*/ 1035010 w 1042111"/>
                      <a:gd name="connsiteY38" fmla="*/ 97449 h 904835"/>
                      <a:gd name="connsiteX39" fmla="*/ 1023700 w 1042111"/>
                      <a:gd name="connsiteY39" fmla="*/ 132068 h 904835"/>
                      <a:gd name="connsiteX40" fmla="*/ 1025341 w 1042111"/>
                      <a:gd name="connsiteY40" fmla="*/ 182903 h 904835"/>
                      <a:gd name="connsiteX41" fmla="*/ 1030235 w 1042111"/>
                      <a:gd name="connsiteY41" fmla="*/ 256778 h 904835"/>
                      <a:gd name="connsiteX42" fmla="*/ 1033130 w 1042111"/>
                      <a:gd name="connsiteY42" fmla="*/ 342561 h 904835"/>
                      <a:gd name="connsiteX43" fmla="*/ 1032981 w 1042111"/>
                      <a:gd name="connsiteY43" fmla="*/ 652363 h 904835"/>
                      <a:gd name="connsiteX44" fmla="*/ 1032832 w 1042111"/>
                      <a:gd name="connsiteY44" fmla="*/ 746703 h 904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1042111" h="904835">
                        <a:moveTo>
                          <a:pt x="1032832" y="746703"/>
                        </a:moveTo>
                        <a:cubicBezTo>
                          <a:pt x="1030743" y="788114"/>
                          <a:pt x="1034711" y="830302"/>
                          <a:pt x="1031996" y="871174"/>
                        </a:cubicBezTo>
                        <a:cubicBezTo>
                          <a:pt x="1019910" y="877637"/>
                          <a:pt x="1000365" y="871563"/>
                          <a:pt x="985504" y="873359"/>
                        </a:cubicBezTo>
                        <a:cubicBezTo>
                          <a:pt x="962228" y="865340"/>
                          <a:pt x="968404" y="889546"/>
                          <a:pt x="966405" y="904836"/>
                        </a:cubicBezTo>
                        <a:cubicBezTo>
                          <a:pt x="955364" y="904207"/>
                          <a:pt x="937161" y="891251"/>
                          <a:pt x="923374" y="885866"/>
                        </a:cubicBezTo>
                        <a:cubicBezTo>
                          <a:pt x="800488" y="823810"/>
                          <a:pt x="676886" y="763250"/>
                          <a:pt x="552807" y="703647"/>
                        </a:cubicBezTo>
                        <a:cubicBezTo>
                          <a:pt x="514282" y="684767"/>
                          <a:pt x="475727" y="665887"/>
                          <a:pt x="437203" y="647037"/>
                        </a:cubicBezTo>
                        <a:cubicBezTo>
                          <a:pt x="406735" y="652811"/>
                          <a:pt x="380265" y="671991"/>
                          <a:pt x="351588" y="683690"/>
                        </a:cubicBezTo>
                        <a:cubicBezTo>
                          <a:pt x="337265" y="685814"/>
                          <a:pt x="322165" y="708614"/>
                          <a:pt x="310049" y="694521"/>
                        </a:cubicBezTo>
                        <a:cubicBezTo>
                          <a:pt x="291160" y="679142"/>
                          <a:pt x="272121" y="663733"/>
                          <a:pt x="247532" y="659095"/>
                        </a:cubicBezTo>
                        <a:cubicBezTo>
                          <a:pt x="221571" y="650807"/>
                          <a:pt x="194057" y="645720"/>
                          <a:pt x="168274" y="638868"/>
                        </a:cubicBezTo>
                        <a:cubicBezTo>
                          <a:pt x="156487" y="622561"/>
                          <a:pt x="151205" y="599702"/>
                          <a:pt x="134792" y="587973"/>
                        </a:cubicBezTo>
                        <a:cubicBezTo>
                          <a:pt x="113575" y="582707"/>
                          <a:pt x="90657" y="566639"/>
                          <a:pt x="69440" y="579505"/>
                        </a:cubicBezTo>
                        <a:cubicBezTo>
                          <a:pt x="50790" y="566550"/>
                          <a:pt x="42703" y="542912"/>
                          <a:pt x="37958" y="521369"/>
                        </a:cubicBezTo>
                        <a:cubicBezTo>
                          <a:pt x="25305" y="504374"/>
                          <a:pt x="12653" y="487409"/>
                          <a:pt x="0" y="470413"/>
                        </a:cubicBezTo>
                        <a:cubicBezTo>
                          <a:pt x="6774" y="452521"/>
                          <a:pt x="38883" y="452102"/>
                          <a:pt x="35392" y="428404"/>
                        </a:cubicBezTo>
                        <a:cubicBezTo>
                          <a:pt x="39748" y="407759"/>
                          <a:pt x="14383" y="389896"/>
                          <a:pt x="27305" y="369730"/>
                        </a:cubicBezTo>
                        <a:cubicBezTo>
                          <a:pt x="36645" y="349593"/>
                          <a:pt x="25425" y="328439"/>
                          <a:pt x="31542" y="307614"/>
                        </a:cubicBezTo>
                        <a:cubicBezTo>
                          <a:pt x="32855" y="279967"/>
                          <a:pt x="26947" y="252200"/>
                          <a:pt x="10862" y="229370"/>
                        </a:cubicBezTo>
                        <a:cubicBezTo>
                          <a:pt x="-776" y="216624"/>
                          <a:pt x="-2089" y="199659"/>
                          <a:pt x="15368" y="191760"/>
                        </a:cubicBezTo>
                        <a:cubicBezTo>
                          <a:pt x="31870" y="180121"/>
                          <a:pt x="56489" y="169678"/>
                          <a:pt x="53804" y="145622"/>
                        </a:cubicBezTo>
                        <a:cubicBezTo>
                          <a:pt x="49477" y="131080"/>
                          <a:pt x="39838" y="110584"/>
                          <a:pt x="58489" y="101967"/>
                        </a:cubicBezTo>
                        <a:cubicBezTo>
                          <a:pt x="81854" y="82010"/>
                          <a:pt x="107577" y="65524"/>
                          <a:pt x="135240" y="52209"/>
                        </a:cubicBezTo>
                        <a:cubicBezTo>
                          <a:pt x="140432" y="36710"/>
                          <a:pt x="133748" y="19685"/>
                          <a:pt x="138344" y="3468"/>
                        </a:cubicBezTo>
                        <a:cubicBezTo>
                          <a:pt x="142521" y="-8112"/>
                          <a:pt x="166305" y="12922"/>
                          <a:pt x="178122" y="14089"/>
                        </a:cubicBezTo>
                        <a:cubicBezTo>
                          <a:pt x="201786" y="24682"/>
                          <a:pt x="227449" y="28242"/>
                          <a:pt x="252725" y="21360"/>
                        </a:cubicBezTo>
                        <a:cubicBezTo>
                          <a:pt x="274897" y="22407"/>
                          <a:pt x="298113" y="24711"/>
                          <a:pt x="319151" y="30456"/>
                        </a:cubicBezTo>
                        <a:cubicBezTo>
                          <a:pt x="333803" y="46344"/>
                          <a:pt x="355975" y="49636"/>
                          <a:pt x="375879" y="51161"/>
                        </a:cubicBezTo>
                        <a:cubicBezTo>
                          <a:pt x="396857" y="60048"/>
                          <a:pt x="390859" y="88443"/>
                          <a:pt x="407272" y="102296"/>
                        </a:cubicBezTo>
                        <a:cubicBezTo>
                          <a:pt x="421566" y="120399"/>
                          <a:pt x="443022" y="128806"/>
                          <a:pt x="465671" y="129943"/>
                        </a:cubicBezTo>
                        <a:cubicBezTo>
                          <a:pt x="512223" y="131529"/>
                          <a:pt x="558328" y="144844"/>
                          <a:pt x="596226" y="172551"/>
                        </a:cubicBezTo>
                        <a:cubicBezTo>
                          <a:pt x="616011" y="184310"/>
                          <a:pt x="638541" y="202891"/>
                          <a:pt x="661966" y="188678"/>
                        </a:cubicBezTo>
                        <a:cubicBezTo>
                          <a:pt x="683034" y="177398"/>
                          <a:pt x="710398" y="161929"/>
                          <a:pt x="712278" y="135748"/>
                        </a:cubicBezTo>
                        <a:cubicBezTo>
                          <a:pt x="697925" y="112529"/>
                          <a:pt x="695060" y="77163"/>
                          <a:pt x="721051" y="60976"/>
                        </a:cubicBezTo>
                        <a:cubicBezTo>
                          <a:pt x="747938" y="38924"/>
                          <a:pt x="782763" y="29619"/>
                          <a:pt x="815558" y="19745"/>
                        </a:cubicBezTo>
                        <a:cubicBezTo>
                          <a:pt x="846026" y="20163"/>
                          <a:pt x="879418" y="22108"/>
                          <a:pt x="904067" y="41946"/>
                        </a:cubicBezTo>
                        <a:cubicBezTo>
                          <a:pt x="900218" y="61095"/>
                          <a:pt x="917436" y="67648"/>
                          <a:pt x="933222" y="66541"/>
                        </a:cubicBezTo>
                        <a:cubicBezTo>
                          <a:pt x="954588" y="66511"/>
                          <a:pt x="971777" y="82459"/>
                          <a:pt x="993531" y="79197"/>
                        </a:cubicBezTo>
                        <a:cubicBezTo>
                          <a:pt x="1008511" y="80544"/>
                          <a:pt x="1036144" y="74380"/>
                          <a:pt x="1035010" y="97449"/>
                        </a:cubicBezTo>
                        <a:cubicBezTo>
                          <a:pt x="1056675" y="111213"/>
                          <a:pt x="1021671" y="116928"/>
                          <a:pt x="1023700" y="132068"/>
                        </a:cubicBezTo>
                        <a:cubicBezTo>
                          <a:pt x="1026893" y="149302"/>
                          <a:pt x="1039904" y="167763"/>
                          <a:pt x="1025341" y="182903"/>
                        </a:cubicBezTo>
                        <a:cubicBezTo>
                          <a:pt x="1006721" y="204686"/>
                          <a:pt x="1020835" y="234038"/>
                          <a:pt x="1030235" y="256778"/>
                        </a:cubicBezTo>
                        <a:cubicBezTo>
                          <a:pt x="1037845" y="284335"/>
                          <a:pt x="1031101" y="314136"/>
                          <a:pt x="1033130" y="342561"/>
                        </a:cubicBezTo>
                        <a:cubicBezTo>
                          <a:pt x="1032115" y="445848"/>
                          <a:pt x="1031966" y="549106"/>
                          <a:pt x="1032981" y="652363"/>
                        </a:cubicBezTo>
                        <a:cubicBezTo>
                          <a:pt x="1032324" y="683720"/>
                          <a:pt x="1033279" y="715675"/>
                          <a:pt x="1032832" y="74670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4" name="Serbest Form 773">
                    <a:extLst>
                      <a:ext uri="{FF2B5EF4-FFF2-40B4-BE49-F238E27FC236}">
                        <a16:creationId xmlns:a16="http://schemas.microsoft.com/office/drawing/2014/main" id="{7F3AC1E4-AEA5-82F5-11F8-D6F5FB3B1D1F}"/>
                      </a:ext>
                    </a:extLst>
                  </p:cNvPr>
                  <p:cNvSpPr/>
                  <p:nvPr/>
                </p:nvSpPr>
                <p:spPr>
                  <a:xfrm>
                    <a:off x="4991030" y="5029346"/>
                    <a:ext cx="556028" cy="418105"/>
                  </a:xfrm>
                  <a:custGeom>
                    <a:avLst/>
                    <a:gdLst>
                      <a:gd name="connsiteX0" fmla="*/ 0 w 556028"/>
                      <a:gd name="connsiteY0" fmla="*/ 415751 h 418105"/>
                      <a:gd name="connsiteX1" fmla="*/ 36377 w 556028"/>
                      <a:gd name="connsiteY1" fmla="*/ 346275 h 418105"/>
                      <a:gd name="connsiteX2" fmla="*/ 81168 w 556028"/>
                      <a:gd name="connsiteY2" fmla="*/ 256961 h 418105"/>
                      <a:gd name="connsiteX3" fmla="*/ 145804 w 556028"/>
                      <a:gd name="connsiteY3" fmla="*/ 185779 h 418105"/>
                      <a:gd name="connsiteX4" fmla="*/ 181763 w 556028"/>
                      <a:gd name="connsiteY4" fmla="*/ 91079 h 418105"/>
                      <a:gd name="connsiteX5" fmla="*/ 239624 w 556028"/>
                      <a:gd name="connsiteY5" fmla="*/ 40303 h 418105"/>
                      <a:gd name="connsiteX6" fmla="*/ 263468 w 556028"/>
                      <a:gd name="connsiteY6" fmla="*/ 1227 h 418105"/>
                      <a:gd name="connsiteX7" fmla="*/ 555433 w 556028"/>
                      <a:gd name="connsiteY7" fmla="*/ 0 h 418105"/>
                      <a:gd name="connsiteX8" fmla="*/ 554031 w 556028"/>
                      <a:gd name="connsiteY8" fmla="*/ 103197 h 418105"/>
                      <a:gd name="connsiteX9" fmla="*/ 511716 w 556028"/>
                      <a:gd name="connsiteY9" fmla="*/ 109510 h 418105"/>
                      <a:gd name="connsiteX10" fmla="*/ 343233 w 556028"/>
                      <a:gd name="connsiteY10" fmla="*/ 110677 h 418105"/>
                      <a:gd name="connsiteX11" fmla="*/ 337444 w 556028"/>
                      <a:gd name="connsiteY11" fmla="*/ 155619 h 418105"/>
                      <a:gd name="connsiteX12" fmla="*/ 333296 w 556028"/>
                      <a:gd name="connsiteY12" fmla="*/ 271832 h 418105"/>
                      <a:gd name="connsiteX13" fmla="*/ 258603 w 556028"/>
                      <a:gd name="connsiteY13" fmla="*/ 317910 h 418105"/>
                      <a:gd name="connsiteX14" fmla="*/ 264721 w 556028"/>
                      <a:gd name="connsiteY14" fmla="*/ 418085 h 418105"/>
                      <a:gd name="connsiteX15" fmla="*/ 0 w 556028"/>
                      <a:gd name="connsiteY15" fmla="*/ 415751 h 418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56028" h="418105">
                        <a:moveTo>
                          <a:pt x="0" y="415751"/>
                        </a:moveTo>
                        <a:cubicBezTo>
                          <a:pt x="-60" y="387745"/>
                          <a:pt x="17398" y="365005"/>
                          <a:pt x="36377" y="346275"/>
                        </a:cubicBezTo>
                        <a:cubicBezTo>
                          <a:pt x="56728" y="319944"/>
                          <a:pt x="65651" y="286343"/>
                          <a:pt x="81168" y="256961"/>
                        </a:cubicBezTo>
                        <a:cubicBezTo>
                          <a:pt x="93433" y="226083"/>
                          <a:pt x="134047" y="216777"/>
                          <a:pt x="145804" y="185779"/>
                        </a:cubicBezTo>
                        <a:cubicBezTo>
                          <a:pt x="145535" y="151280"/>
                          <a:pt x="157621" y="115794"/>
                          <a:pt x="181763" y="91079"/>
                        </a:cubicBezTo>
                        <a:cubicBezTo>
                          <a:pt x="202293" y="75760"/>
                          <a:pt x="232134" y="68369"/>
                          <a:pt x="239624" y="40303"/>
                        </a:cubicBezTo>
                        <a:cubicBezTo>
                          <a:pt x="247323" y="28006"/>
                          <a:pt x="249830" y="5386"/>
                          <a:pt x="263468" y="1227"/>
                        </a:cubicBezTo>
                        <a:cubicBezTo>
                          <a:pt x="360780" y="-1137"/>
                          <a:pt x="458091" y="927"/>
                          <a:pt x="555433" y="0"/>
                        </a:cubicBezTo>
                        <a:cubicBezTo>
                          <a:pt x="556239" y="34319"/>
                          <a:pt x="556597" y="69177"/>
                          <a:pt x="554031" y="103197"/>
                        </a:cubicBezTo>
                        <a:cubicBezTo>
                          <a:pt x="549256" y="117469"/>
                          <a:pt x="524757" y="105770"/>
                          <a:pt x="511716" y="109510"/>
                        </a:cubicBezTo>
                        <a:cubicBezTo>
                          <a:pt x="455585" y="110438"/>
                          <a:pt x="399185" y="106788"/>
                          <a:pt x="343233" y="110677"/>
                        </a:cubicBezTo>
                        <a:cubicBezTo>
                          <a:pt x="333893" y="119474"/>
                          <a:pt x="340040" y="141645"/>
                          <a:pt x="337444" y="155619"/>
                        </a:cubicBezTo>
                        <a:cubicBezTo>
                          <a:pt x="336369" y="194366"/>
                          <a:pt x="334728" y="233084"/>
                          <a:pt x="333296" y="271832"/>
                        </a:cubicBezTo>
                        <a:cubicBezTo>
                          <a:pt x="309005" y="286942"/>
                          <a:pt x="273017" y="289216"/>
                          <a:pt x="258603" y="317910"/>
                        </a:cubicBezTo>
                        <a:cubicBezTo>
                          <a:pt x="257111" y="351451"/>
                          <a:pt x="265019" y="384544"/>
                          <a:pt x="264721" y="418085"/>
                        </a:cubicBezTo>
                        <a:cubicBezTo>
                          <a:pt x="176630" y="418265"/>
                          <a:pt x="88181" y="417217"/>
                          <a:pt x="0" y="41575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5" name="Serbest Form 774">
                    <a:extLst>
                      <a:ext uri="{FF2B5EF4-FFF2-40B4-BE49-F238E27FC236}">
                        <a16:creationId xmlns:a16="http://schemas.microsoft.com/office/drawing/2014/main" id="{6BF60FA7-4178-B12A-45ED-63DD791D784B}"/>
                      </a:ext>
                    </a:extLst>
                  </p:cNvPr>
                  <p:cNvSpPr/>
                  <p:nvPr/>
                </p:nvSpPr>
                <p:spPr>
                  <a:xfrm>
                    <a:off x="4988689" y="5055437"/>
                    <a:ext cx="808171" cy="821808"/>
                  </a:xfrm>
                  <a:custGeom>
                    <a:avLst/>
                    <a:gdLst>
                      <a:gd name="connsiteX0" fmla="*/ 341367 w 808171"/>
                      <a:gd name="connsiteY0" fmla="*/ 821808 h 821808"/>
                      <a:gd name="connsiteX1" fmla="*/ 257125 w 808171"/>
                      <a:gd name="connsiteY1" fmla="*/ 737910 h 821808"/>
                      <a:gd name="connsiteX2" fmla="*/ 207321 w 808171"/>
                      <a:gd name="connsiteY2" fmla="*/ 713135 h 821808"/>
                      <a:gd name="connsiteX3" fmla="*/ 152562 w 808171"/>
                      <a:gd name="connsiteY3" fmla="*/ 688690 h 821808"/>
                      <a:gd name="connsiteX4" fmla="*/ 56384 w 808171"/>
                      <a:gd name="connsiteY4" fmla="*/ 699551 h 821808"/>
                      <a:gd name="connsiteX5" fmla="*/ 50953 w 808171"/>
                      <a:gd name="connsiteY5" fmla="*/ 680731 h 821808"/>
                      <a:gd name="connsiteX6" fmla="*/ 55429 w 808171"/>
                      <a:gd name="connsiteY6" fmla="*/ 539475 h 821808"/>
                      <a:gd name="connsiteX7" fmla="*/ 50655 w 808171"/>
                      <a:gd name="connsiteY7" fmla="*/ 500906 h 821808"/>
                      <a:gd name="connsiteX8" fmla="*/ 35585 w 808171"/>
                      <a:gd name="connsiteY8" fmla="*/ 430831 h 821808"/>
                      <a:gd name="connsiteX9" fmla="*/ 1357 w 808171"/>
                      <a:gd name="connsiteY9" fmla="*/ 424937 h 821808"/>
                      <a:gd name="connsiteX10" fmla="*/ 13055 w 808171"/>
                      <a:gd name="connsiteY10" fmla="*/ 389870 h 821808"/>
                      <a:gd name="connsiteX11" fmla="*/ 267122 w 808171"/>
                      <a:gd name="connsiteY11" fmla="*/ 391874 h 821808"/>
                      <a:gd name="connsiteX12" fmla="*/ 262437 w 808171"/>
                      <a:gd name="connsiteY12" fmla="*/ 289455 h 821808"/>
                      <a:gd name="connsiteX13" fmla="*/ 335697 w 808171"/>
                      <a:gd name="connsiteY13" fmla="*/ 245621 h 821808"/>
                      <a:gd name="connsiteX14" fmla="*/ 342143 w 808171"/>
                      <a:gd name="connsiteY14" fmla="*/ 84946 h 821808"/>
                      <a:gd name="connsiteX15" fmla="*/ 504568 w 808171"/>
                      <a:gd name="connsiteY15" fmla="*/ 83270 h 821808"/>
                      <a:gd name="connsiteX16" fmla="*/ 554671 w 808171"/>
                      <a:gd name="connsiteY16" fmla="*/ 83719 h 821808"/>
                      <a:gd name="connsiteX17" fmla="*/ 558610 w 808171"/>
                      <a:gd name="connsiteY17" fmla="*/ 0 h 821808"/>
                      <a:gd name="connsiteX18" fmla="*/ 808172 w 808171"/>
                      <a:gd name="connsiteY18" fmla="*/ 144787 h 821808"/>
                      <a:gd name="connsiteX19" fmla="*/ 696148 w 808171"/>
                      <a:gd name="connsiteY19" fmla="*/ 151340 h 821808"/>
                      <a:gd name="connsiteX20" fmla="*/ 739090 w 808171"/>
                      <a:gd name="connsiteY20" fmla="*/ 537709 h 821808"/>
                      <a:gd name="connsiteX21" fmla="*/ 756964 w 808171"/>
                      <a:gd name="connsiteY21" fmla="*/ 706373 h 821808"/>
                      <a:gd name="connsiteX22" fmla="*/ 774929 w 808171"/>
                      <a:gd name="connsiteY22" fmla="*/ 745420 h 821808"/>
                      <a:gd name="connsiteX23" fmla="*/ 751354 w 808171"/>
                      <a:gd name="connsiteY23" fmla="*/ 778213 h 821808"/>
                      <a:gd name="connsiteX24" fmla="*/ 513819 w 808171"/>
                      <a:gd name="connsiteY24" fmla="*/ 780158 h 821808"/>
                      <a:gd name="connsiteX25" fmla="*/ 446467 w 808171"/>
                      <a:gd name="connsiteY25" fmla="*/ 785843 h 821808"/>
                      <a:gd name="connsiteX26" fmla="*/ 422714 w 808171"/>
                      <a:gd name="connsiteY26" fmla="*/ 801163 h 821808"/>
                      <a:gd name="connsiteX27" fmla="*/ 391052 w 808171"/>
                      <a:gd name="connsiteY27" fmla="*/ 781475 h 821808"/>
                      <a:gd name="connsiteX28" fmla="*/ 353990 w 808171"/>
                      <a:gd name="connsiteY28" fmla="*/ 788596 h 821808"/>
                      <a:gd name="connsiteX29" fmla="*/ 341367 w 808171"/>
                      <a:gd name="connsiteY29" fmla="*/ 821808 h 821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808171" h="821808">
                        <a:moveTo>
                          <a:pt x="341367" y="821808"/>
                        </a:moveTo>
                        <a:cubicBezTo>
                          <a:pt x="307348" y="800834"/>
                          <a:pt x="270852" y="777735"/>
                          <a:pt x="257125" y="737910"/>
                        </a:cubicBezTo>
                        <a:cubicBezTo>
                          <a:pt x="249993" y="715679"/>
                          <a:pt x="222271" y="726061"/>
                          <a:pt x="207321" y="713135"/>
                        </a:cubicBezTo>
                        <a:cubicBezTo>
                          <a:pt x="191385" y="700628"/>
                          <a:pt x="174465" y="686326"/>
                          <a:pt x="152562" y="688690"/>
                        </a:cubicBezTo>
                        <a:cubicBezTo>
                          <a:pt x="120662" y="691503"/>
                          <a:pt x="87299" y="693238"/>
                          <a:pt x="56384" y="699551"/>
                        </a:cubicBezTo>
                        <a:cubicBezTo>
                          <a:pt x="37375" y="722142"/>
                          <a:pt x="43224" y="693717"/>
                          <a:pt x="50953" y="680731"/>
                        </a:cubicBezTo>
                        <a:cubicBezTo>
                          <a:pt x="71722" y="637346"/>
                          <a:pt x="78884" y="583069"/>
                          <a:pt x="55429" y="539475"/>
                        </a:cubicBezTo>
                        <a:cubicBezTo>
                          <a:pt x="39583" y="526100"/>
                          <a:pt x="38032" y="516405"/>
                          <a:pt x="50655" y="500906"/>
                        </a:cubicBezTo>
                        <a:cubicBezTo>
                          <a:pt x="55011" y="477239"/>
                          <a:pt x="58413" y="446660"/>
                          <a:pt x="35585" y="430831"/>
                        </a:cubicBezTo>
                        <a:cubicBezTo>
                          <a:pt x="26245" y="411772"/>
                          <a:pt x="7773" y="416110"/>
                          <a:pt x="1357" y="424937"/>
                        </a:cubicBezTo>
                        <a:cubicBezTo>
                          <a:pt x="909" y="413298"/>
                          <a:pt x="-5268" y="385082"/>
                          <a:pt x="13055" y="389870"/>
                        </a:cubicBezTo>
                        <a:cubicBezTo>
                          <a:pt x="97714" y="390887"/>
                          <a:pt x="182552" y="392144"/>
                          <a:pt x="267122" y="391874"/>
                        </a:cubicBezTo>
                        <a:cubicBezTo>
                          <a:pt x="268316" y="357705"/>
                          <a:pt x="257304" y="322907"/>
                          <a:pt x="262437" y="289455"/>
                        </a:cubicBezTo>
                        <a:cubicBezTo>
                          <a:pt x="277417" y="262466"/>
                          <a:pt x="312152" y="260462"/>
                          <a:pt x="335697" y="245621"/>
                        </a:cubicBezTo>
                        <a:cubicBezTo>
                          <a:pt x="338413" y="192093"/>
                          <a:pt x="338502" y="138384"/>
                          <a:pt x="342143" y="84946"/>
                        </a:cubicBezTo>
                        <a:cubicBezTo>
                          <a:pt x="396036" y="80068"/>
                          <a:pt x="450496" y="84437"/>
                          <a:pt x="504568" y="83270"/>
                        </a:cubicBezTo>
                        <a:cubicBezTo>
                          <a:pt x="521279" y="83330"/>
                          <a:pt x="537960" y="83270"/>
                          <a:pt x="554671" y="83719"/>
                        </a:cubicBezTo>
                        <a:cubicBezTo>
                          <a:pt x="560968" y="56521"/>
                          <a:pt x="556521" y="27826"/>
                          <a:pt x="558610" y="0"/>
                        </a:cubicBezTo>
                        <a:cubicBezTo>
                          <a:pt x="643837" y="44582"/>
                          <a:pt x="727243" y="92755"/>
                          <a:pt x="808172" y="144787"/>
                        </a:cubicBezTo>
                        <a:cubicBezTo>
                          <a:pt x="771676" y="153255"/>
                          <a:pt x="733390" y="148438"/>
                          <a:pt x="696148" y="151340"/>
                        </a:cubicBezTo>
                        <a:cubicBezTo>
                          <a:pt x="707816" y="280389"/>
                          <a:pt x="725452" y="408840"/>
                          <a:pt x="739090" y="537709"/>
                        </a:cubicBezTo>
                        <a:cubicBezTo>
                          <a:pt x="746998" y="593721"/>
                          <a:pt x="748818" y="650391"/>
                          <a:pt x="756964" y="706373"/>
                        </a:cubicBezTo>
                        <a:cubicBezTo>
                          <a:pt x="766245" y="718521"/>
                          <a:pt x="785642" y="728006"/>
                          <a:pt x="774929" y="745420"/>
                        </a:cubicBezTo>
                        <a:cubicBezTo>
                          <a:pt x="769707" y="759692"/>
                          <a:pt x="773616" y="785454"/>
                          <a:pt x="751354" y="778213"/>
                        </a:cubicBezTo>
                        <a:cubicBezTo>
                          <a:pt x="672245" y="779081"/>
                          <a:pt x="592689" y="776747"/>
                          <a:pt x="513819" y="780158"/>
                        </a:cubicBezTo>
                        <a:cubicBezTo>
                          <a:pt x="492721" y="791169"/>
                          <a:pt x="469117" y="792635"/>
                          <a:pt x="446467" y="785843"/>
                        </a:cubicBezTo>
                        <a:cubicBezTo>
                          <a:pt x="428622" y="778483"/>
                          <a:pt x="420356" y="781834"/>
                          <a:pt x="422714" y="801163"/>
                        </a:cubicBezTo>
                        <a:cubicBezTo>
                          <a:pt x="411464" y="810528"/>
                          <a:pt x="396304" y="792516"/>
                          <a:pt x="391052" y="781475"/>
                        </a:cubicBezTo>
                        <a:cubicBezTo>
                          <a:pt x="384428" y="760770"/>
                          <a:pt x="354557" y="768699"/>
                          <a:pt x="353990" y="788596"/>
                        </a:cubicBezTo>
                        <a:cubicBezTo>
                          <a:pt x="348559" y="801223"/>
                          <a:pt x="356974" y="814627"/>
                          <a:pt x="341367" y="821808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6" name="Serbest Form 775">
                    <a:extLst>
                      <a:ext uri="{FF2B5EF4-FFF2-40B4-BE49-F238E27FC236}">
                        <a16:creationId xmlns:a16="http://schemas.microsoft.com/office/drawing/2014/main" id="{8F7F2F8E-7518-062F-6722-DA28FBDE4A5B}"/>
                      </a:ext>
                    </a:extLst>
                  </p:cNvPr>
                  <p:cNvSpPr/>
                  <p:nvPr/>
                </p:nvSpPr>
                <p:spPr>
                  <a:xfrm>
                    <a:off x="5752750" y="5856690"/>
                    <a:ext cx="523046" cy="368149"/>
                  </a:xfrm>
                  <a:custGeom>
                    <a:avLst/>
                    <a:gdLst>
                      <a:gd name="connsiteX0" fmla="*/ 370930 w 523046"/>
                      <a:gd name="connsiteY0" fmla="*/ 269887 h 368149"/>
                      <a:gd name="connsiteX1" fmla="*/ 324348 w 523046"/>
                      <a:gd name="connsiteY1" fmla="*/ 276679 h 368149"/>
                      <a:gd name="connsiteX2" fmla="*/ 237451 w 523046"/>
                      <a:gd name="connsiteY2" fmla="*/ 278055 h 368149"/>
                      <a:gd name="connsiteX3" fmla="*/ 179410 w 523046"/>
                      <a:gd name="connsiteY3" fmla="*/ 283710 h 368149"/>
                      <a:gd name="connsiteX4" fmla="*/ 182752 w 523046"/>
                      <a:gd name="connsiteY4" fmla="*/ 346604 h 368149"/>
                      <a:gd name="connsiteX5" fmla="*/ 159565 w 523046"/>
                      <a:gd name="connsiteY5" fmla="*/ 356119 h 368149"/>
                      <a:gd name="connsiteX6" fmla="*/ 80874 w 523046"/>
                      <a:gd name="connsiteY6" fmla="*/ 367429 h 368149"/>
                      <a:gd name="connsiteX7" fmla="*/ 30890 w 523046"/>
                      <a:gd name="connsiteY7" fmla="*/ 329400 h 368149"/>
                      <a:gd name="connsiteX8" fmla="*/ 840 w 523046"/>
                      <a:gd name="connsiteY8" fmla="*/ 313093 h 368149"/>
                      <a:gd name="connsiteX9" fmla="*/ 16626 w 523046"/>
                      <a:gd name="connsiteY9" fmla="*/ 225065 h 368149"/>
                      <a:gd name="connsiteX10" fmla="*/ 56106 w 523046"/>
                      <a:gd name="connsiteY10" fmla="*/ 205108 h 368149"/>
                      <a:gd name="connsiteX11" fmla="*/ 82904 w 523046"/>
                      <a:gd name="connsiteY11" fmla="*/ 138773 h 368149"/>
                      <a:gd name="connsiteX12" fmla="*/ 110656 w 523046"/>
                      <a:gd name="connsiteY12" fmla="*/ 115794 h 368149"/>
                      <a:gd name="connsiteX13" fmla="*/ 148644 w 523046"/>
                      <a:gd name="connsiteY13" fmla="*/ 124112 h 368149"/>
                      <a:gd name="connsiteX14" fmla="*/ 201045 w 523046"/>
                      <a:gd name="connsiteY14" fmla="*/ 56431 h 368149"/>
                      <a:gd name="connsiteX15" fmla="*/ 238465 w 523046"/>
                      <a:gd name="connsiteY15" fmla="*/ 65288 h 368149"/>
                      <a:gd name="connsiteX16" fmla="*/ 267859 w 523046"/>
                      <a:gd name="connsiteY16" fmla="*/ 31447 h 368149"/>
                      <a:gd name="connsiteX17" fmla="*/ 331629 w 523046"/>
                      <a:gd name="connsiteY17" fmla="*/ 0 h 368149"/>
                      <a:gd name="connsiteX18" fmla="*/ 384687 w 523046"/>
                      <a:gd name="connsiteY18" fmla="*/ 10652 h 368149"/>
                      <a:gd name="connsiteX19" fmla="*/ 390029 w 523046"/>
                      <a:gd name="connsiteY19" fmla="*/ 64151 h 368149"/>
                      <a:gd name="connsiteX20" fmla="*/ 437804 w 523046"/>
                      <a:gd name="connsiteY20" fmla="*/ 118786 h 368149"/>
                      <a:gd name="connsiteX21" fmla="*/ 448010 w 523046"/>
                      <a:gd name="connsiteY21" fmla="*/ 152806 h 368149"/>
                      <a:gd name="connsiteX22" fmla="*/ 494652 w 523046"/>
                      <a:gd name="connsiteY22" fmla="*/ 166839 h 368149"/>
                      <a:gd name="connsiteX23" fmla="*/ 522195 w 523046"/>
                      <a:gd name="connsiteY23" fmla="*/ 201308 h 368149"/>
                      <a:gd name="connsiteX24" fmla="*/ 502470 w 523046"/>
                      <a:gd name="connsiteY24" fmla="*/ 245262 h 368149"/>
                      <a:gd name="connsiteX25" fmla="*/ 451412 w 523046"/>
                      <a:gd name="connsiteY25" fmla="*/ 253191 h 368149"/>
                      <a:gd name="connsiteX26" fmla="*/ 420079 w 523046"/>
                      <a:gd name="connsiteY26" fmla="*/ 279880 h 368149"/>
                      <a:gd name="connsiteX27" fmla="*/ 370930 w 523046"/>
                      <a:gd name="connsiteY27" fmla="*/ 269887 h 368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23046" h="368149">
                        <a:moveTo>
                          <a:pt x="370930" y="269887"/>
                        </a:moveTo>
                        <a:cubicBezTo>
                          <a:pt x="354279" y="262975"/>
                          <a:pt x="339060" y="267523"/>
                          <a:pt x="324348" y="276679"/>
                        </a:cubicBezTo>
                        <a:cubicBezTo>
                          <a:pt x="296417" y="282843"/>
                          <a:pt x="266248" y="276350"/>
                          <a:pt x="237451" y="278055"/>
                        </a:cubicBezTo>
                        <a:cubicBezTo>
                          <a:pt x="218293" y="280688"/>
                          <a:pt x="196539" y="273896"/>
                          <a:pt x="179410" y="283710"/>
                        </a:cubicBezTo>
                        <a:cubicBezTo>
                          <a:pt x="171323" y="303638"/>
                          <a:pt x="182513" y="325719"/>
                          <a:pt x="182752" y="346604"/>
                        </a:cubicBezTo>
                        <a:cubicBezTo>
                          <a:pt x="190749" y="369583"/>
                          <a:pt x="172457" y="371678"/>
                          <a:pt x="159565" y="356119"/>
                        </a:cubicBezTo>
                        <a:cubicBezTo>
                          <a:pt x="133335" y="346095"/>
                          <a:pt x="104359" y="354533"/>
                          <a:pt x="80874" y="367429"/>
                        </a:cubicBezTo>
                        <a:cubicBezTo>
                          <a:pt x="58255" y="372396"/>
                          <a:pt x="35516" y="350793"/>
                          <a:pt x="30890" y="329400"/>
                        </a:cubicBezTo>
                        <a:cubicBezTo>
                          <a:pt x="25519" y="315427"/>
                          <a:pt x="-5456" y="328442"/>
                          <a:pt x="840" y="313093"/>
                        </a:cubicBezTo>
                        <a:cubicBezTo>
                          <a:pt x="13523" y="285984"/>
                          <a:pt x="20774" y="255076"/>
                          <a:pt x="16626" y="225065"/>
                        </a:cubicBezTo>
                        <a:cubicBezTo>
                          <a:pt x="23281" y="211302"/>
                          <a:pt x="44617" y="215969"/>
                          <a:pt x="56106" y="205108"/>
                        </a:cubicBezTo>
                        <a:cubicBezTo>
                          <a:pt x="75801" y="189579"/>
                          <a:pt x="73444" y="160586"/>
                          <a:pt x="82904" y="138773"/>
                        </a:cubicBezTo>
                        <a:cubicBezTo>
                          <a:pt x="83679" y="126685"/>
                          <a:pt x="98481" y="105382"/>
                          <a:pt x="110656" y="115794"/>
                        </a:cubicBezTo>
                        <a:cubicBezTo>
                          <a:pt x="120235" y="125638"/>
                          <a:pt x="137751" y="138833"/>
                          <a:pt x="148644" y="124112"/>
                        </a:cubicBezTo>
                        <a:cubicBezTo>
                          <a:pt x="161177" y="98649"/>
                          <a:pt x="175829" y="70972"/>
                          <a:pt x="201045" y="56431"/>
                        </a:cubicBezTo>
                        <a:cubicBezTo>
                          <a:pt x="213548" y="52302"/>
                          <a:pt x="228021" y="73695"/>
                          <a:pt x="238465" y="65288"/>
                        </a:cubicBezTo>
                        <a:cubicBezTo>
                          <a:pt x="242255" y="49280"/>
                          <a:pt x="251416" y="36025"/>
                          <a:pt x="267859" y="31447"/>
                        </a:cubicBezTo>
                        <a:cubicBezTo>
                          <a:pt x="290270" y="23279"/>
                          <a:pt x="308115" y="4428"/>
                          <a:pt x="331629" y="0"/>
                        </a:cubicBezTo>
                        <a:cubicBezTo>
                          <a:pt x="348520" y="6673"/>
                          <a:pt x="367051" y="6972"/>
                          <a:pt x="384687" y="10652"/>
                        </a:cubicBezTo>
                        <a:cubicBezTo>
                          <a:pt x="376600" y="28724"/>
                          <a:pt x="379435" y="47814"/>
                          <a:pt x="390029" y="64151"/>
                        </a:cubicBezTo>
                        <a:cubicBezTo>
                          <a:pt x="398115" y="88865"/>
                          <a:pt x="432373" y="93653"/>
                          <a:pt x="437804" y="118786"/>
                        </a:cubicBezTo>
                        <a:cubicBezTo>
                          <a:pt x="421212" y="131652"/>
                          <a:pt x="433507" y="144728"/>
                          <a:pt x="448010" y="152806"/>
                        </a:cubicBezTo>
                        <a:cubicBezTo>
                          <a:pt x="460275" y="166061"/>
                          <a:pt x="477672" y="168874"/>
                          <a:pt x="494652" y="166839"/>
                        </a:cubicBezTo>
                        <a:cubicBezTo>
                          <a:pt x="511064" y="166091"/>
                          <a:pt x="514197" y="189878"/>
                          <a:pt x="522195" y="201308"/>
                        </a:cubicBezTo>
                        <a:cubicBezTo>
                          <a:pt x="526134" y="217256"/>
                          <a:pt x="515869" y="236076"/>
                          <a:pt x="502470" y="245262"/>
                        </a:cubicBezTo>
                        <a:cubicBezTo>
                          <a:pt x="486893" y="254328"/>
                          <a:pt x="465676" y="237901"/>
                          <a:pt x="451412" y="253191"/>
                        </a:cubicBezTo>
                        <a:cubicBezTo>
                          <a:pt x="440520" y="261270"/>
                          <a:pt x="435089" y="283022"/>
                          <a:pt x="420079" y="279880"/>
                        </a:cubicBezTo>
                        <a:cubicBezTo>
                          <a:pt x="404054" y="274824"/>
                          <a:pt x="387253" y="272580"/>
                          <a:pt x="370930" y="269887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7" name="Serbest Form 776">
                    <a:extLst>
                      <a:ext uri="{FF2B5EF4-FFF2-40B4-BE49-F238E27FC236}">
                        <a16:creationId xmlns:a16="http://schemas.microsoft.com/office/drawing/2014/main" id="{5BA1A682-30E3-B81D-814B-F805499DEDD6}"/>
                      </a:ext>
                    </a:extLst>
                  </p:cNvPr>
                  <p:cNvSpPr/>
                  <p:nvPr/>
                </p:nvSpPr>
                <p:spPr>
                  <a:xfrm>
                    <a:off x="6132474" y="5302524"/>
                    <a:ext cx="1045463" cy="778514"/>
                  </a:xfrm>
                  <a:custGeom>
                    <a:avLst/>
                    <a:gdLst>
                      <a:gd name="connsiteX0" fmla="*/ 140770 w 1045463"/>
                      <a:gd name="connsiteY0" fmla="*/ 750477 h 778514"/>
                      <a:gd name="connsiteX1" fmla="*/ 107915 w 1045463"/>
                      <a:gd name="connsiteY1" fmla="*/ 720705 h 778514"/>
                      <a:gd name="connsiteX2" fmla="*/ 50441 w 1045463"/>
                      <a:gd name="connsiteY2" fmla="*/ 691532 h 778514"/>
                      <a:gd name="connsiteX3" fmla="*/ 46263 w 1045463"/>
                      <a:gd name="connsiteY3" fmla="*/ 654550 h 778514"/>
                      <a:gd name="connsiteX4" fmla="*/ 3262 w 1045463"/>
                      <a:gd name="connsiteY4" fmla="*/ 602667 h 778514"/>
                      <a:gd name="connsiteX5" fmla="*/ 12931 w 1045463"/>
                      <a:gd name="connsiteY5" fmla="*/ 565954 h 778514"/>
                      <a:gd name="connsiteX6" fmla="*/ 68345 w 1045463"/>
                      <a:gd name="connsiteY6" fmla="*/ 554255 h 778514"/>
                      <a:gd name="connsiteX7" fmla="*/ 136861 w 1045463"/>
                      <a:gd name="connsiteY7" fmla="*/ 542077 h 778514"/>
                      <a:gd name="connsiteX8" fmla="*/ 217283 w 1045463"/>
                      <a:gd name="connsiteY8" fmla="*/ 537380 h 778514"/>
                      <a:gd name="connsiteX9" fmla="*/ 264849 w 1045463"/>
                      <a:gd name="connsiteY9" fmla="*/ 448156 h 778514"/>
                      <a:gd name="connsiteX10" fmla="*/ 265715 w 1045463"/>
                      <a:gd name="connsiteY10" fmla="*/ 287331 h 778514"/>
                      <a:gd name="connsiteX11" fmla="*/ 371949 w 1045463"/>
                      <a:gd name="connsiteY11" fmla="*/ 265129 h 778514"/>
                      <a:gd name="connsiteX12" fmla="*/ 536195 w 1045463"/>
                      <a:gd name="connsiteY12" fmla="*/ 137786 h 778514"/>
                      <a:gd name="connsiteX13" fmla="*/ 778594 w 1045463"/>
                      <a:gd name="connsiteY13" fmla="*/ 0 h 778514"/>
                      <a:gd name="connsiteX14" fmla="*/ 884023 w 1045463"/>
                      <a:gd name="connsiteY14" fmla="*/ 26300 h 778514"/>
                      <a:gd name="connsiteX15" fmla="*/ 927293 w 1045463"/>
                      <a:gd name="connsiteY15" fmla="*/ 59034 h 778514"/>
                      <a:gd name="connsiteX16" fmla="*/ 979515 w 1045463"/>
                      <a:gd name="connsiteY16" fmla="*/ 32494 h 778514"/>
                      <a:gd name="connsiteX17" fmla="*/ 997419 w 1045463"/>
                      <a:gd name="connsiteY17" fmla="*/ 140419 h 778514"/>
                      <a:gd name="connsiteX18" fmla="*/ 1045464 w 1045463"/>
                      <a:gd name="connsiteY18" fmla="*/ 208339 h 778514"/>
                      <a:gd name="connsiteX19" fmla="*/ 1018427 w 1045463"/>
                      <a:gd name="connsiteY19" fmla="*/ 345736 h 778514"/>
                      <a:gd name="connsiteX20" fmla="*/ 1012191 w 1045463"/>
                      <a:gd name="connsiteY20" fmla="*/ 438641 h 778514"/>
                      <a:gd name="connsiteX21" fmla="*/ 900674 w 1045463"/>
                      <a:gd name="connsiteY21" fmla="*/ 573824 h 778514"/>
                      <a:gd name="connsiteX22" fmla="*/ 880651 w 1045463"/>
                      <a:gd name="connsiteY22" fmla="*/ 620470 h 778514"/>
                      <a:gd name="connsiteX23" fmla="*/ 871460 w 1045463"/>
                      <a:gd name="connsiteY23" fmla="*/ 652216 h 778514"/>
                      <a:gd name="connsiteX24" fmla="*/ 804467 w 1045463"/>
                      <a:gd name="connsiteY24" fmla="*/ 689109 h 778514"/>
                      <a:gd name="connsiteX25" fmla="*/ 744128 w 1045463"/>
                      <a:gd name="connsiteY25" fmla="*/ 674418 h 778514"/>
                      <a:gd name="connsiteX26" fmla="*/ 648159 w 1045463"/>
                      <a:gd name="connsiteY26" fmla="*/ 688570 h 778514"/>
                      <a:gd name="connsiteX27" fmla="*/ 594176 w 1045463"/>
                      <a:gd name="connsiteY27" fmla="*/ 707151 h 778514"/>
                      <a:gd name="connsiteX28" fmla="*/ 521155 w 1045463"/>
                      <a:gd name="connsiteY28" fmla="*/ 676093 h 778514"/>
                      <a:gd name="connsiteX29" fmla="*/ 445896 w 1045463"/>
                      <a:gd name="connsiteY29" fmla="*/ 692909 h 778514"/>
                      <a:gd name="connsiteX30" fmla="*/ 391794 w 1045463"/>
                      <a:gd name="connsiteY30" fmla="*/ 648566 h 778514"/>
                      <a:gd name="connsiteX31" fmla="*/ 282664 w 1045463"/>
                      <a:gd name="connsiteY31" fmla="*/ 652845 h 778514"/>
                      <a:gd name="connsiteX32" fmla="*/ 253361 w 1045463"/>
                      <a:gd name="connsiteY32" fmla="*/ 690365 h 778514"/>
                      <a:gd name="connsiteX33" fmla="*/ 230353 w 1045463"/>
                      <a:gd name="connsiteY33" fmla="*/ 744492 h 778514"/>
                      <a:gd name="connsiteX34" fmla="*/ 214746 w 1045463"/>
                      <a:gd name="connsiteY34" fmla="*/ 773875 h 778514"/>
                      <a:gd name="connsiteX35" fmla="*/ 165001 w 1045463"/>
                      <a:gd name="connsiteY35" fmla="*/ 739855 h 778514"/>
                      <a:gd name="connsiteX36" fmla="*/ 140770 w 1045463"/>
                      <a:gd name="connsiteY36" fmla="*/ 750477 h 778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045463" h="778514">
                        <a:moveTo>
                          <a:pt x="140770" y="750477"/>
                        </a:moveTo>
                        <a:cubicBezTo>
                          <a:pt x="131489" y="737760"/>
                          <a:pt x="128087" y="715320"/>
                          <a:pt x="107915" y="720705"/>
                        </a:cubicBezTo>
                        <a:cubicBezTo>
                          <a:pt x="84519" y="726181"/>
                          <a:pt x="66078" y="705446"/>
                          <a:pt x="50441" y="691532"/>
                        </a:cubicBezTo>
                        <a:cubicBezTo>
                          <a:pt x="51485" y="680192"/>
                          <a:pt x="66645" y="663886"/>
                          <a:pt x="46263" y="654550"/>
                        </a:cubicBezTo>
                        <a:cubicBezTo>
                          <a:pt x="27254" y="641505"/>
                          <a:pt x="9946" y="625617"/>
                          <a:pt x="3262" y="602667"/>
                        </a:cubicBezTo>
                        <a:cubicBezTo>
                          <a:pt x="-2169" y="592135"/>
                          <a:pt x="-1990" y="562633"/>
                          <a:pt x="12931" y="565954"/>
                        </a:cubicBezTo>
                        <a:cubicBezTo>
                          <a:pt x="32566" y="570682"/>
                          <a:pt x="53305" y="569156"/>
                          <a:pt x="68345" y="554255"/>
                        </a:cubicBezTo>
                        <a:cubicBezTo>
                          <a:pt x="87086" y="538427"/>
                          <a:pt x="114271" y="546536"/>
                          <a:pt x="136861" y="542077"/>
                        </a:cubicBezTo>
                        <a:cubicBezTo>
                          <a:pt x="163539" y="539863"/>
                          <a:pt x="191380" y="542885"/>
                          <a:pt x="217283" y="537380"/>
                        </a:cubicBezTo>
                        <a:cubicBezTo>
                          <a:pt x="248108" y="519308"/>
                          <a:pt x="259567" y="481637"/>
                          <a:pt x="264849" y="448156"/>
                        </a:cubicBezTo>
                        <a:cubicBezTo>
                          <a:pt x="272011" y="394926"/>
                          <a:pt x="267923" y="340829"/>
                          <a:pt x="265715" y="287331"/>
                        </a:cubicBezTo>
                        <a:cubicBezTo>
                          <a:pt x="300987" y="279791"/>
                          <a:pt x="337721" y="275123"/>
                          <a:pt x="371949" y="265129"/>
                        </a:cubicBezTo>
                        <a:cubicBezTo>
                          <a:pt x="425305" y="220876"/>
                          <a:pt x="475259" y="171746"/>
                          <a:pt x="536195" y="137786"/>
                        </a:cubicBezTo>
                        <a:cubicBezTo>
                          <a:pt x="614826" y="88117"/>
                          <a:pt x="697367" y="44911"/>
                          <a:pt x="778594" y="0"/>
                        </a:cubicBezTo>
                        <a:cubicBezTo>
                          <a:pt x="814046" y="2214"/>
                          <a:pt x="849676" y="15589"/>
                          <a:pt x="884023" y="26300"/>
                        </a:cubicBezTo>
                        <a:cubicBezTo>
                          <a:pt x="898795" y="36713"/>
                          <a:pt x="912850" y="48143"/>
                          <a:pt x="927293" y="59034"/>
                        </a:cubicBezTo>
                        <a:cubicBezTo>
                          <a:pt x="943526" y="48173"/>
                          <a:pt x="962237" y="41590"/>
                          <a:pt x="979515" y="32494"/>
                        </a:cubicBezTo>
                        <a:cubicBezTo>
                          <a:pt x="986557" y="68250"/>
                          <a:pt x="990257" y="104933"/>
                          <a:pt x="997419" y="140419"/>
                        </a:cubicBezTo>
                        <a:cubicBezTo>
                          <a:pt x="1006193" y="167408"/>
                          <a:pt x="1022247" y="191763"/>
                          <a:pt x="1045464" y="208339"/>
                        </a:cubicBezTo>
                        <a:cubicBezTo>
                          <a:pt x="1021054" y="249301"/>
                          <a:pt x="1019412" y="299269"/>
                          <a:pt x="1018427" y="345736"/>
                        </a:cubicBezTo>
                        <a:cubicBezTo>
                          <a:pt x="1014339" y="376345"/>
                          <a:pt x="1020278" y="409318"/>
                          <a:pt x="1012191" y="438641"/>
                        </a:cubicBezTo>
                        <a:cubicBezTo>
                          <a:pt x="972771" y="481817"/>
                          <a:pt x="929650" y="522389"/>
                          <a:pt x="900674" y="573824"/>
                        </a:cubicBezTo>
                        <a:cubicBezTo>
                          <a:pt x="891483" y="588694"/>
                          <a:pt x="875727" y="601111"/>
                          <a:pt x="880651" y="620470"/>
                        </a:cubicBezTo>
                        <a:cubicBezTo>
                          <a:pt x="880144" y="632678"/>
                          <a:pt x="894259" y="658141"/>
                          <a:pt x="871460" y="652216"/>
                        </a:cubicBezTo>
                        <a:cubicBezTo>
                          <a:pt x="843201" y="649075"/>
                          <a:pt x="824848" y="675136"/>
                          <a:pt x="804467" y="689109"/>
                        </a:cubicBezTo>
                        <a:cubicBezTo>
                          <a:pt x="784503" y="688121"/>
                          <a:pt x="764539" y="677649"/>
                          <a:pt x="744128" y="674418"/>
                        </a:cubicBezTo>
                        <a:cubicBezTo>
                          <a:pt x="712437" y="666997"/>
                          <a:pt x="675463" y="670169"/>
                          <a:pt x="648159" y="688570"/>
                        </a:cubicBezTo>
                        <a:cubicBezTo>
                          <a:pt x="633328" y="702394"/>
                          <a:pt x="614677" y="710502"/>
                          <a:pt x="594176" y="707151"/>
                        </a:cubicBezTo>
                        <a:cubicBezTo>
                          <a:pt x="566305" y="707181"/>
                          <a:pt x="544252" y="688690"/>
                          <a:pt x="521155" y="676093"/>
                        </a:cubicBezTo>
                        <a:cubicBezTo>
                          <a:pt x="494656" y="669241"/>
                          <a:pt x="472036" y="699043"/>
                          <a:pt x="445896" y="692909"/>
                        </a:cubicBezTo>
                        <a:cubicBezTo>
                          <a:pt x="426230" y="680282"/>
                          <a:pt x="417517" y="651708"/>
                          <a:pt x="391794" y="648566"/>
                        </a:cubicBezTo>
                        <a:cubicBezTo>
                          <a:pt x="356193" y="638632"/>
                          <a:pt x="317817" y="644078"/>
                          <a:pt x="282664" y="652845"/>
                        </a:cubicBezTo>
                        <a:cubicBezTo>
                          <a:pt x="264999" y="658410"/>
                          <a:pt x="259150" y="674388"/>
                          <a:pt x="253361" y="690365"/>
                        </a:cubicBezTo>
                        <a:cubicBezTo>
                          <a:pt x="248437" y="710173"/>
                          <a:pt x="230502" y="723398"/>
                          <a:pt x="230353" y="744492"/>
                        </a:cubicBezTo>
                        <a:cubicBezTo>
                          <a:pt x="225041" y="756102"/>
                          <a:pt x="234143" y="790990"/>
                          <a:pt x="214746" y="773875"/>
                        </a:cubicBezTo>
                        <a:cubicBezTo>
                          <a:pt x="195767" y="766514"/>
                          <a:pt x="182279" y="747155"/>
                          <a:pt x="165001" y="739855"/>
                        </a:cubicBezTo>
                        <a:cubicBezTo>
                          <a:pt x="156078" y="740962"/>
                          <a:pt x="148529" y="746587"/>
                          <a:pt x="140770" y="750477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78" name="Serbest Form 777">
                    <a:extLst>
                      <a:ext uri="{FF2B5EF4-FFF2-40B4-BE49-F238E27FC236}">
                        <a16:creationId xmlns:a16="http://schemas.microsoft.com/office/drawing/2014/main" id="{26B72E31-F086-3ED3-A2ED-5A667EB856DE}"/>
                      </a:ext>
                    </a:extLst>
                  </p:cNvPr>
                  <p:cNvSpPr/>
                  <p:nvPr/>
                </p:nvSpPr>
                <p:spPr>
                  <a:xfrm>
                    <a:off x="7012940" y="5307701"/>
                    <a:ext cx="695716" cy="1058539"/>
                  </a:xfrm>
                  <a:custGeom>
                    <a:avLst/>
                    <a:gdLst>
                      <a:gd name="connsiteX0" fmla="*/ 37099 w 695716"/>
                      <a:gd name="connsiteY0" fmla="*/ 686147 h 1058539"/>
                      <a:gd name="connsiteX1" fmla="*/ 3438 w 695716"/>
                      <a:gd name="connsiteY1" fmla="*/ 635940 h 1058539"/>
                      <a:gd name="connsiteX2" fmla="*/ 11286 w 695716"/>
                      <a:gd name="connsiteY2" fmla="*/ 581693 h 1058539"/>
                      <a:gd name="connsiteX3" fmla="*/ 93588 w 695716"/>
                      <a:gd name="connsiteY3" fmla="*/ 474785 h 1058539"/>
                      <a:gd name="connsiteX4" fmla="*/ 133933 w 695716"/>
                      <a:gd name="connsiteY4" fmla="*/ 429006 h 1058539"/>
                      <a:gd name="connsiteX5" fmla="*/ 154732 w 695716"/>
                      <a:gd name="connsiteY5" fmla="*/ 222582 h 1058539"/>
                      <a:gd name="connsiteX6" fmla="*/ 144974 w 695716"/>
                      <a:gd name="connsiteY6" fmla="*/ 185989 h 1058539"/>
                      <a:gd name="connsiteX7" fmla="*/ 109971 w 695716"/>
                      <a:gd name="connsiteY7" fmla="*/ 91618 h 1058539"/>
                      <a:gd name="connsiteX8" fmla="*/ 99138 w 695716"/>
                      <a:gd name="connsiteY8" fmla="*/ 27437 h 1058539"/>
                      <a:gd name="connsiteX9" fmla="*/ 165624 w 695716"/>
                      <a:gd name="connsiteY9" fmla="*/ 0 h 1058539"/>
                      <a:gd name="connsiteX10" fmla="*/ 642754 w 695716"/>
                      <a:gd name="connsiteY10" fmla="*/ 234431 h 1058539"/>
                      <a:gd name="connsiteX11" fmla="*/ 694708 w 695716"/>
                      <a:gd name="connsiteY11" fmla="*/ 259744 h 1058539"/>
                      <a:gd name="connsiteX12" fmla="*/ 694946 w 695716"/>
                      <a:gd name="connsiteY12" fmla="*/ 415841 h 1058539"/>
                      <a:gd name="connsiteX13" fmla="*/ 694767 w 695716"/>
                      <a:gd name="connsiteY13" fmla="*/ 510810 h 1058539"/>
                      <a:gd name="connsiteX14" fmla="*/ 630340 w 695716"/>
                      <a:gd name="connsiteY14" fmla="*/ 513443 h 1058539"/>
                      <a:gd name="connsiteX15" fmla="*/ 605542 w 695716"/>
                      <a:gd name="connsiteY15" fmla="*/ 564339 h 1058539"/>
                      <a:gd name="connsiteX16" fmla="*/ 596172 w 695716"/>
                      <a:gd name="connsiteY16" fmla="*/ 611135 h 1058539"/>
                      <a:gd name="connsiteX17" fmla="*/ 572389 w 695716"/>
                      <a:gd name="connsiteY17" fmla="*/ 644527 h 1058539"/>
                      <a:gd name="connsiteX18" fmla="*/ 560303 w 695716"/>
                      <a:gd name="connsiteY18" fmla="*/ 685100 h 1058539"/>
                      <a:gd name="connsiteX19" fmla="*/ 570360 w 695716"/>
                      <a:gd name="connsiteY19" fmla="*/ 711759 h 1058539"/>
                      <a:gd name="connsiteX20" fmla="*/ 592144 w 695716"/>
                      <a:gd name="connsiteY20" fmla="*/ 747245 h 1058539"/>
                      <a:gd name="connsiteX21" fmla="*/ 615539 w 695716"/>
                      <a:gd name="connsiteY21" fmla="*/ 791828 h 1058539"/>
                      <a:gd name="connsiteX22" fmla="*/ 617300 w 695716"/>
                      <a:gd name="connsiteY22" fmla="*/ 828540 h 1058539"/>
                      <a:gd name="connsiteX23" fmla="*/ 561736 w 695716"/>
                      <a:gd name="connsiteY23" fmla="*/ 840000 h 1058539"/>
                      <a:gd name="connsiteX24" fmla="*/ 538221 w 695716"/>
                      <a:gd name="connsiteY24" fmla="*/ 876534 h 1058539"/>
                      <a:gd name="connsiteX25" fmla="*/ 454845 w 695716"/>
                      <a:gd name="connsiteY25" fmla="*/ 950887 h 1058539"/>
                      <a:gd name="connsiteX26" fmla="*/ 363382 w 695716"/>
                      <a:gd name="connsiteY26" fmla="*/ 958756 h 1058539"/>
                      <a:gd name="connsiteX27" fmla="*/ 347894 w 695716"/>
                      <a:gd name="connsiteY27" fmla="*/ 1000945 h 1058539"/>
                      <a:gd name="connsiteX28" fmla="*/ 317576 w 695716"/>
                      <a:gd name="connsiteY28" fmla="*/ 1027365 h 1058539"/>
                      <a:gd name="connsiteX29" fmla="*/ 230469 w 695716"/>
                      <a:gd name="connsiteY29" fmla="*/ 1054952 h 1058539"/>
                      <a:gd name="connsiteX30" fmla="*/ 195227 w 695716"/>
                      <a:gd name="connsiteY30" fmla="*/ 1037568 h 1058539"/>
                      <a:gd name="connsiteX31" fmla="*/ 141095 w 695716"/>
                      <a:gd name="connsiteY31" fmla="*/ 1058423 h 1058539"/>
                      <a:gd name="connsiteX32" fmla="*/ 111135 w 695716"/>
                      <a:gd name="connsiteY32" fmla="*/ 1002830 h 1058539"/>
                      <a:gd name="connsiteX33" fmla="*/ 44499 w 695716"/>
                      <a:gd name="connsiteY33" fmla="*/ 934790 h 1058539"/>
                      <a:gd name="connsiteX34" fmla="*/ 42321 w 695716"/>
                      <a:gd name="connsiteY34" fmla="*/ 899573 h 1058539"/>
                      <a:gd name="connsiteX35" fmla="*/ 95080 w 695716"/>
                      <a:gd name="connsiteY35" fmla="*/ 897807 h 1058539"/>
                      <a:gd name="connsiteX36" fmla="*/ 127875 w 695716"/>
                      <a:gd name="connsiteY36" fmla="*/ 888412 h 1058539"/>
                      <a:gd name="connsiteX37" fmla="*/ 103167 w 695716"/>
                      <a:gd name="connsiteY37" fmla="*/ 800594 h 1058539"/>
                      <a:gd name="connsiteX38" fmla="*/ 75415 w 695716"/>
                      <a:gd name="connsiteY38" fmla="*/ 709934 h 1058539"/>
                      <a:gd name="connsiteX39" fmla="*/ 37606 w 695716"/>
                      <a:gd name="connsiteY39" fmla="*/ 686386 h 1058539"/>
                      <a:gd name="connsiteX40" fmla="*/ 37188 w 695716"/>
                      <a:gd name="connsiteY40" fmla="*/ 686326 h 1058539"/>
                      <a:gd name="connsiteX41" fmla="*/ 37099 w 695716"/>
                      <a:gd name="connsiteY41" fmla="*/ 686147 h 1058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695716" h="1058539">
                        <a:moveTo>
                          <a:pt x="37099" y="686147"/>
                        </a:moveTo>
                        <a:cubicBezTo>
                          <a:pt x="25610" y="669241"/>
                          <a:pt x="1349" y="659607"/>
                          <a:pt x="3438" y="635940"/>
                        </a:cubicBezTo>
                        <a:cubicBezTo>
                          <a:pt x="-113" y="617478"/>
                          <a:pt x="-4649" y="595696"/>
                          <a:pt x="11286" y="581693"/>
                        </a:cubicBezTo>
                        <a:cubicBezTo>
                          <a:pt x="35965" y="543962"/>
                          <a:pt x="60703" y="506053"/>
                          <a:pt x="93588" y="474785"/>
                        </a:cubicBezTo>
                        <a:cubicBezTo>
                          <a:pt x="106479" y="459226"/>
                          <a:pt x="123578" y="445672"/>
                          <a:pt x="133933" y="429006"/>
                        </a:cubicBezTo>
                        <a:cubicBezTo>
                          <a:pt x="140468" y="360188"/>
                          <a:pt x="131456" y="288827"/>
                          <a:pt x="154732" y="222582"/>
                        </a:cubicBezTo>
                        <a:cubicBezTo>
                          <a:pt x="170280" y="206873"/>
                          <a:pt x="160701" y="195833"/>
                          <a:pt x="144974" y="185989"/>
                        </a:cubicBezTo>
                        <a:cubicBezTo>
                          <a:pt x="122295" y="159718"/>
                          <a:pt x="111672" y="125907"/>
                          <a:pt x="109971" y="91618"/>
                        </a:cubicBezTo>
                        <a:cubicBezTo>
                          <a:pt x="106360" y="70224"/>
                          <a:pt x="102749" y="48831"/>
                          <a:pt x="99138" y="27437"/>
                        </a:cubicBezTo>
                        <a:cubicBezTo>
                          <a:pt x="121430" y="18791"/>
                          <a:pt x="141632" y="3082"/>
                          <a:pt x="165624" y="0"/>
                        </a:cubicBezTo>
                        <a:cubicBezTo>
                          <a:pt x="324558" y="78393"/>
                          <a:pt x="484895" y="153824"/>
                          <a:pt x="642754" y="234431"/>
                        </a:cubicBezTo>
                        <a:cubicBezTo>
                          <a:pt x="660062" y="242838"/>
                          <a:pt x="677370" y="251306"/>
                          <a:pt x="694708" y="259744"/>
                        </a:cubicBezTo>
                        <a:cubicBezTo>
                          <a:pt x="693156" y="311806"/>
                          <a:pt x="692380" y="363809"/>
                          <a:pt x="694946" y="415841"/>
                        </a:cubicBezTo>
                        <a:cubicBezTo>
                          <a:pt x="692022" y="447438"/>
                          <a:pt x="697901" y="479303"/>
                          <a:pt x="694767" y="510810"/>
                        </a:cubicBezTo>
                        <a:cubicBezTo>
                          <a:pt x="673401" y="510990"/>
                          <a:pt x="650961" y="509404"/>
                          <a:pt x="630340" y="513443"/>
                        </a:cubicBezTo>
                        <a:cubicBezTo>
                          <a:pt x="616345" y="525890"/>
                          <a:pt x="620105" y="550904"/>
                          <a:pt x="605542" y="564339"/>
                        </a:cubicBezTo>
                        <a:cubicBezTo>
                          <a:pt x="592711" y="576846"/>
                          <a:pt x="589995" y="594678"/>
                          <a:pt x="596172" y="611135"/>
                        </a:cubicBezTo>
                        <a:cubicBezTo>
                          <a:pt x="590771" y="624809"/>
                          <a:pt x="559050" y="625796"/>
                          <a:pt x="572389" y="644527"/>
                        </a:cubicBezTo>
                        <a:cubicBezTo>
                          <a:pt x="586534" y="659338"/>
                          <a:pt x="571404" y="674478"/>
                          <a:pt x="560303" y="685100"/>
                        </a:cubicBezTo>
                        <a:cubicBezTo>
                          <a:pt x="548337" y="696260"/>
                          <a:pt x="549859" y="720975"/>
                          <a:pt x="570360" y="711759"/>
                        </a:cubicBezTo>
                        <a:cubicBezTo>
                          <a:pt x="591845" y="705745"/>
                          <a:pt x="588145" y="733900"/>
                          <a:pt x="592144" y="747245"/>
                        </a:cubicBezTo>
                        <a:cubicBezTo>
                          <a:pt x="594262" y="764629"/>
                          <a:pt x="600081" y="782013"/>
                          <a:pt x="615539" y="791828"/>
                        </a:cubicBezTo>
                        <a:cubicBezTo>
                          <a:pt x="624492" y="800894"/>
                          <a:pt x="628490" y="823633"/>
                          <a:pt x="617300" y="828540"/>
                        </a:cubicBezTo>
                        <a:cubicBezTo>
                          <a:pt x="597993" y="815974"/>
                          <a:pt x="577402" y="827373"/>
                          <a:pt x="561736" y="840000"/>
                        </a:cubicBezTo>
                        <a:cubicBezTo>
                          <a:pt x="545323" y="845895"/>
                          <a:pt x="538370" y="860466"/>
                          <a:pt x="538221" y="876534"/>
                        </a:cubicBezTo>
                        <a:cubicBezTo>
                          <a:pt x="513274" y="903881"/>
                          <a:pt x="482209" y="925724"/>
                          <a:pt x="454845" y="950887"/>
                        </a:cubicBezTo>
                        <a:cubicBezTo>
                          <a:pt x="425123" y="958457"/>
                          <a:pt x="392119" y="949690"/>
                          <a:pt x="363382" y="958756"/>
                        </a:cubicBezTo>
                        <a:cubicBezTo>
                          <a:pt x="352967" y="969857"/>
                          <a:pt x="359920" y="989335"/>
                          <a:pt x="347894" y="1000945"/>
                        </a:cubicBezTo>
                        <a:cubicBezTo>
                          <a:pt x="341538" y="1013601"/>
                          <a:pt x="335033" y="1030387"/>
                          <a:pt x="317576" y="1027365"/>
                        </a:cubicBezTo>
                        <a:cubicBezTo>
                          <a:pt x="285735" y="1022757"/>
                          <a:pt x="256938" y="1039214"/>
                          <a:pt x="230469" y="1054952"/>
                        </a:cubicBezTo>
                        <a:cubicBezTo>
                          <a:pt x="211789" y="1064527"/>
                          <a:pt x="210297" y="1026557"/>
                          <a:pt x="195227" y="1037568"/>
                        </a:cubicBezTo>
                        <a:cubicBezTo>
                          <a:pt x="177412" y="1044480"/>
                          <a:pt x="160910" y="1060039"/>
                          <a:pt x="141095" y="1058423"/>
                        </a:cubicBezTo>
                        <a:cubicBezTo>
                          <a:pt x="123131" y="1045407"/>
                          <a:pt x="125816" y="1019017"/>
                          <a:pt x="111135" y="1002830"/>
                        </a:cubicBezTo>
                        <a:cubicBezTo>
                          <a:pt x="96274" y="974016"/>
                          <a:pt x="65030" y="959175"/>
                          <a:pt x="44499" y="934790"/>
                        </a:cubicBezTo>
                        <a:cubicBezTo>
                          <a:pt x="27221" y="925454"/>
                          <a:pt x="28415" y="911691"/>
                          <a:pt x="42321" y="899573"/>
                        </a:cubicBezTo>
                        <a:cubicBezTo>
                          <a:pt x="55332" y="882996"/>
                          <a:pt x="77772" y="898316"/>
                          <a:pt x="95080" y="897807"/>
                        </a:cubicBezTo>
                        <a:cubicBezTo>
                          <a:pt x="104360" y="899273"/>
                          <a:pt x="136201" y="903133"/>
                          <a:pt x="127875" y="888412"/>
                        </a:cubicBezTo>
                        <a:cubicBezTo>
                          <a:pt x="106807" y="865194"/>
                          <a:pt x="99496" y="830934"/>
                          <a:pt x="103167" y="800594"/>
                        </a:cubicBezTo>
                        <a:cubicBezTo>
                          <a:pt x="108479" y="768130"/>
                          <a:pt x="97139" y="734439"/>
                          <a:pt x="75415" y="709934"/>
                        </a:cubicBezTo>
                        <a:cubicBezTo>
                          <a:pt x="67865" y="694614"/>
                          <a:pt x="54794" y="686147"/>
                          <a:pt x="37606" y="686386"/>
                        </a:cubicBezTo>
                        <a:lnTo>
                          <a:pt x="37188" y="686326"/>
                        </a:lnTo>
                        <a:lnTo>
                          <a:pt x="37099" y="686147"/>
                        </a:ln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79" name="Grafik 679">
                  <a:extLst>
                    <a:ext uri="{FF2B5EF4-FFF2-40B4-BE49-F238E27FC236}">
                      <a16:creationId xmlns:a16="http://schemas.microsoft.com/office/drawing/2014/main" id="{221E4330-50F5-42BD-A3CE-58A66EE743F2}"/>
                    </a:ext>
                  </a:extLst>
                </p:cNvPr>
                <p:cNvGrpSpPr/>
                <p:nvPr/>
              </p:nvGrpSpPr>
              <p:grpSpPr>
                <a:xfrm>
                  <a:off x="8309663" y="5664214"/>
                  <a:ext cx="1207144" cy="1322858"/>
                  <a:chOff x="8309663" y="5664214"/>
                  <a:chExt cx="1207144" cy="1322858"/>
                </a:xfrm>
                <a:grpFill/>
              </p:grpSpPr>
              <p:sp>
                <p:nvSpPr>
                  <p:cNvPr id="780" name="Serbest Form 779">
                    <a:extLst>
                      <a:ext uri="{FF2B5EF4-FFF2-40B4-BE49-F238E27FC236}">
                        <a16:creationId xmlns:a16="http://schemas.microsoft.com/office/drawing/2014/main" id="{C14984FC-D1E2-0B73-D16A-5B5B3F5B20CF}"/>
                      </a:ext>
                    </a:extLst>
                  </p:cNvPr>
                  <p:cNvSpPr/>
                  <p:nvPr/>
                </p:nvSpPr>
                <p:spPr>
                  <a:xfrm>
                    <a:off x="8536247" y="5664214"/>
                    <a:ext cx="435978" cy="376491"/>
                  </a:xfrm>
                  <a:custGeom>
                    <a:avLst/>
                    <a:gdLst>
                      <a:gd name="connsiteX0" fmla="*/ 390113 w 435978"/>
                      <a:gd name="connsiteY0" fmla="*/ 376430 h 376491"/>
                      <a:gd name="connsiteX1" fmla="*/ 353946 w 435978"/>
                      <a:gd name="connsiteY1" fmla="*/ 347766 h 376491"/>
                      <a:gd name="connsiteX2" fmla="*/ 325149 w 435978"/>
                      <a:gd name="connsiteY2" fmla="*/ 310634 h 376491"/>
                      <a:gd name="connsiteX3" fmla="*/ 292950 w 435978"/>
                      <a:gd name="connsiteY3" fmla="*/ 277152 h 376491"/>
                      <a:gd name="connsiteX4" fmla="*/ 252545 w 435978"/>
                      <a:gd name="connsiteY4" fmla="*/ 252498 h 376491"/>
                      <a:gd name="connsiteX5" fmla="*/ 210738 w 435978"/>
                      <a:gd name="connsiteY5" fmla="*/ 237388 h 376491"/>
                      <a:gd name="connsiteX6" fmla="*/ 169617 w 435978"/>
                      <a:gd name="connsiteY6" fmla="*/ 238824 h 376491"/>
                      <a:gd name="connsiteX7" fmla="*/ 135688 w 435978"/>
                      <a:gd name="connsiteY7" fmla="*/ 239572 h 376491"/>
                      <a:gd name="connsiteX8" fmla="*/ 96357 w 435978"/>
                      <a:gd name="connsiteY8" fmla="*/ 223384 h 376491"/>
                      <a:gd name="connsiteX9" fmla="*/ 69112 w 435978"/>
                      <a:gd name="connsiteY9" fmla="*/ 244778 h 376491"/>
                      <a:gd name="connsiteX10" fmla="*/ 46701 w 435978"/>
                      <a:gd name="connsiteY10" fmla="*/ 237597 h 376491"/>
                      <a:gd name="connsiteX11" fmla="*/ 7162 w 435978"/>
                      <a:gd name="connsiteY11" fmla="*/ 248817 h 376491"/>
                      <a:gd name="connsiteX12" fmla="*/ 0 w 435978"/>
                      <a:gd name="connsiteY12" fmla="*/ 205342 h 376491"/>
                      <a:gd name="connsiteX13" fmla="*/ 28081 w 435978"/>
                      <a:gd name="connsiteY13" fmla="*/ 113784 h 376491"/>
                      <a:gd name="connsiteX14" fmla="*/ 40972 w 435978"/>
                      <a:gd name="connsiteY14" fmla="*/ 70758 h 376491"/>
                      <a:gd name="connsiteX15" fmla="*/ 77318 w 435978"/>
                      <a:gd name="connsiteY15" fmla="*/ 50322 h 376491"/>
                      <a:gd name="connsiteX16" fmla="*/ 127392 w 435978"/>
                      <a:gd name="connsiteY16" fmla="*/ 18127 h 376491"/>
                      <a:gd name="connsiteX17" fmla="*/ 152817 w 435978"/>
                      <a:gd name="connsiteY17" fmla="*/ 13579 h 376491"/>
                      <a:gd name="connsiteX18" fmla="*/ 206859 w 435978"/>
                      <a:gd name="connsiteY18" fmla="*/ 174164 h 376491"/>
                      <a:gd name="connsiteX19" fmla="*/ 226285 w 435978"/>
                      <a:gd name="connsiteY19" fmla="*/ 175272 h 376491"/>
                      <a:gd name="connsiteX20" fmla="*/ 251919 w 435978"/>
                      <a:gd name="connsiteY20" fmla="*/ 197084 h 376491"/>
                      <a:gd name="connsiteX21" fmla="*/ 290414 w 435978"/>
                      <a:gd name="connsiteY21" fmla="*/ 211626 h 376491"/>
                      <a:gd name="connsiteX22" fmla="*/ 352454 w 435978"/>
                      <a:gd name="connsiteY22" fmla="*/ 274849 h 376491"/>
                      <a:gd name="connsiteX23" fmla="*/ 390352 w 435978"/>
                      <a:gd name="connsiteY23" fmla="*/ 300371 h 376491"/>
                      <a:gd name="connsiteX24" fmla="*/ 412404 w 435978"/>
                      <a:gd name="connsiteY24" fmla="*/ 329394 h 376491"/>
                      <a:gd name="connsiteX25" fmla="*/ 431085 w 435978"/>
                      <a:gd name="connsiteY25" fmla="*/ 362966 h 376491"/>
                      <a:gd name="connsiteX26" fmla="*/ 395723 w 435978"/>
                      <a:gd name="connsiteY26" fmla="*/ 371762 h 376491"/>
                      <a:gd name="connsiteX27" fmla="*/ 390113 w 435978"/>
                      <a:gd name="connsiteY27" fmla="*/ 376430 h 376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5978" h="376491">
                        <a:moveTo>
                          <a:pt x="390113" y="376430"/>
                        </a:moveTo>
                        <a:cubicBezTo>
                          <a:pt x="375342" y="369488"/>
                          <a:pt x="372417" y="348424"/>
                          <a:pt x="353946" y="347766"/>
                        </a:cubicBezTo>
                        <a:cubicBezTo>
                          <a:pt x="346963" y="333075"/>
                          <a:pt x="342129" y="316409"/>
                          <a:pt x="325149" y="310634"/>
                        </a:cubicBezTo>
                        <a:cubicBezTo>
                          <a:pt x="309602" y="303752"/>
                          <a:pt x="299128" y="292652"/>
                          <a:pt x="292950" y="277152"/>
                        </a:cubicBezTo>
                        <a:cubicBezTo>
                          <a:pt x="282864" y="262491"/>
                          <a:pt x="268481" y="256986"/>
                          <a:pt x="252545" y="252498"/>
                        </a:cubicBezTo>
                        <a:cubicBezTo>
                          <a:pt x="240669" y="238704"/>
                          <a:pt x="223778" y="241786"/>
                          <a:pt x="210738" y="237388"/>
                        </a:cubicBezTo>
                        <a:cubicBezTo>
                          <a:pt x="197041" y="232032"/>
                          <a:pt x="185313" y="234724"/>
                          <a:pt x="169617" y="238824"/>
                        </a:cubicBezTo>
                        <a:cubicBezTo>
                          <a:pt x="162634" y="214498"/>
                          <a:pt x="152817" y="242833"/>
                          <a:pt x="135688" y="239572"/>
                        </a:cubicBezTo>
                        <a:cubicBezTo>
                          <a:pt x="116559" y="249954"/>
                          <a:pt x="112412" y="222367"/>
                          <a:pt x="96357" y="223384"/>
                        </a:cubicBezTo>
                        <a:cubicBezTo>
                          <a:pt x="81019" y="202021"/>
                          <a:pt x="77288" y="233557"/>
                          <a:pt x="69112" y="244778"/>
                        </a:cubicBezTo>
                        <a:cubicBezTo>
                          <a:pt x="61652" y="272335"/>
                          <a:pt x="54162" y="255519"/>
                          <a:pt x="46701" y="237597"/>
                        </a:cubicBezTo>
                        <a:cubicBezTo>
                          <a:pt x="29274" y="236849"/>
                          <a:pt x="25454" y="256477"/>
                          <a:pt x="7162" y="248817"/>
                        </a:cubicBezTo>
                        <a:cubicBezTo>
                          <a:pt x="-3641" y="245197"/>
                          <a:pt x="5401" y="218268"/>
                          <a:pt x="0" y="205342"/>
                        </a:cubicBezTo>
                        <a:cubicBezTo>
                          <a:pt x="955" y="172998"/>
                          <a:pt x="23783" y="145889"/>
                          <a:pt x="28081" y="113784"/>
                        </a:cubicBezTo>
                        <a:cubicBezTo>
                          <a:pt x="33183" y="100170"/>
                          <a:pt x="29334" y="79495"/>
                          <a:pt x="40972" y="70758"/>
                        </a:cubicBezTo>
                        <a:cubicBezTo>
                          <a:pt x="56549" y="72254"/>
                          <a:pt x="74245" y="68304"/>
                          <a:pt x="77318" y="50322"/>
                        </a:cubicBezTo>
                        <a:cubicBezTo>
                          <a:pt x="92209" y="37695"/>
                          <a:pt x="121036" y="41675"/>
                          <a:pt x="127392" y="18127"/>
                        </a:cubicBezTo>
                        <a:cubicBezTo>
                          <a:pt x="133629" y="3795"/>
                          <a:pt x="151205" y="-11973"/>
                          <a:pt x="152817" y="13579"/>
                        </a:cubicBezTo>
                        <a:cubicBezTo>
                          <a:pt x="173347" y="66240"/>
                          <a:pt x="182270" y="123329"/>
                          <a:pt x="206859" y="174164"/>
                        </a:cubicBezTo>
                        <a:cubicBezTo>
                          <a:pt x="213454" y="191249"/>
                          <a:pt x="233597" y="201273"/>
                          <a:pt x="226285" y="175272"/>
                        </a:cubicBezTo>
                        <a:cubicBezTo>
                          <a:pt x="232074" y="156661"/>
                          <a:pt x="245413" y="189933"/>
                          <a:pt x="251919" y="197084"/>
                        </a:cubicBezTo>
                        <a:cubicBezTo>
                          <a:pt x="259290" y="215844"/>
                          <a:pt x="280596" y="197682"/>
                          <a:pt x="290414" y="211626"/>
                        </a:cubicBezTo>
                        <a:cubicBezTo>
                          <a:pt x="312466" y="231373"/>
                          <a:pt x="332192" y="253455"/>
                          <a:pt x="352454" y="274849"/>
                        </a:cubicBezTo>
                        <a:cubicBezTo>
                          <a:pt x="372089" y="270929"/>
                          <a:pt x="381400" y="285381"/>
                          <a:pt x="390352" y="300371"/>
                        </a:cubicBezTo>
                        <a:cubicBezTo>
                          <a:pt x="390322" y="315780"/>
                          <a:pt x="396469" y="325654"/>
                          <a:pt x="412404" y="329394"/>
                        </a:cubicBezTo>
                        <a:cubicBezTo>
                          <a:pt x="419119" y="340615"/>
                          <a:pt x="447139" y="349501"/>
                          <a:pt x="431085" y="362966"/>
                        </a:cubicBezTo>
                        <a:cubicBezTo>
                          <a:pt x="424430" y="386064"/>
                          <a:pt x="411211" y="372809"/>
                          <a:pt x="395723" y="371762"/>
                        </a:cubicBezTo>
                        <a:cubicBezTo>
                          <a:pt x="393843" y="373019"/>
                          <a:pt x="390143" y="373797"/>
                          <a:pt x="390113" y="37643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1" name="Serbest Form 780">
                    <a:extLst>
                      <a:ext uri="{FF2B5EF4-FFF2-40B4-BE49-F238E27FC236}">
                        <a16:creationId xmlns:a16="http://schemas.microsoft.com/office/drawing/2014/main" id="{12B04CDD-536E-3CFF-ED95-72D456FF5FAC}"/>
                      </a:ext>
                    </a:extLst>
                  </p:cNvPr>
                  <p:cNvSpPr/>
                  <p:nvPr/>
                </p:nvSpPr>
                <p:spPr>
                  <a:xfrm>
                    <a:off x="8890012" y="6020437"/>
                    <a:ext cx="111750" cy="119892"/>
                  </a:xfrm>
                  <a:custGeom>
                    <a:avLst/>
                    <a:gdLst>
                      <a:gd name="connsiteX0" fmla="*/ 76127 w 111750"/>
                      <a:gd name="connsiteY0" fmla="*/ 117569 h 119892"/>
                      <a:gd name="connsiteX1" fmla="*/ 18354 w 111750"/>
                      <a:gd name="connsiteY1" fmla="*/ 118257 h 119892"/>
                      <a:gd name="connsiteX2" fmla="*/ 32 w 111750"/>
                      <a:gd name="connsiteY2" fmla="*/ 85464 h 119892"/>
                      <a:gd name="connsiteX3" fmla="*/ 32976 w 111750"/>
                      <a:gd name="connsiteY3" fmla="*/ 25443 h 119892"/>
                      <a:gd name="connsiteX4" fmla="*/ 67532 w 111750"/>
                      <a:gd name="connsiteY4" fmla="*/ 21224 h 119892"/>
                      <a:gd name="connsiteX5" fmla="*/ 97523 w 111750"/>
                      <a:gd name="connsiteY5" fmla="*/ 10123 h 119892"/>
                      <a:gd name="connsiteX6" fmla="*/ 101760 w 111750"/>
                      <a:gd name="connsiteY6" fmla="*/ 44473 h 119892"/>
                      <a:gd name="connsiteX7" fmla="*/ 51388 w 111750"/>
                      <a:gd name="connsiteY7" fmla="*/ 72658 h 119892"/>
                      <a:gd name="connsiteX8" fmla="*/ 100716 w 111750"/>
                      <a:gd name="connsiteY8" fmla="*/ 78822 h 119892"/>
                      <a:gd name="connsiteX9" fmla="*/ 76127 w 111750"/>
                      <a:gd name="connsiteY9" fmla="*/ 117569 h 119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1750" h="119892">
                        <a:moveTo>
                          <a:pt x="76127" y="117569"/>
                        </a:moveTo>
                        <a:cubicBezTo>
                          <a:pt x="57506" y="106618"/>
                          <a:pt x="37393" y="112453"/>
                          <a:pt x="18354" y="118257"/>
                        </a:cubicBezTo>
                        <a:cubicBezTo>
                          <a:pt x="-2027" y="127144"/>
                          <a:pt x="5373" y="97462"/>
                          <a:pt x="32" y="85464"/>
                        </a:cubicBezTo>
                        <a:cubicBezTo>
                          <a:pt x="-1013" y="60690"/>
                          <a:pt x="23964" y="46717"/>
                          <a:pt x="32976" y="25443"/>
                        </a:cubicBezTo>
                        <a:cubicBezTo>
                          <a:pt x="38407" y="5575"/>
                          <a:pt x="58670" y="22271"/>
                          <a:pt x="67532" y="21224"/>
                        </a:cubicBezTo>
                        <a:cubicBezTo>
                          <a:pt x="76186" y="7251"/>
                          <a:pt x="84870" y="-12138"/>
                          <a:pt x="97523" y="10123"/>
                        </a:cubicBezTo>
                        <a:cubicBezTo>
                          <a:pt x="106893" y="18232"/>
                          <a:pt x="121903" y="39685"/>
                          <a:pt x="101760" y="44473"/>
                        </a:cubicBezTo>
                        <a:cubicBezTo>
                          <a:pt x="82691" y="48811"/>
                          <a:pt x="65593" y="59014"/>
                          <a:pt x="51388" y="72658"/>
                        </a:cubicBezTo>
                        <a:cubicBezTo>
                          <a:pt x="66309" y="81156"/>
                          <a:pt x="85079" y="69516"/>
                          <a:pt x="100716" y="78822"/>
                        </a:cubicBezTo>
                        <a:cubicBezTo>
                          <a:pt x="94897" y="93034"/>
                          <a:pt x="82393" y="103536"/>
                          <a:pt x="76127" y="117569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2" name="Serbest Form 781">
                    <a:extLst>
                      <a:ext uri="{FF2B5EF4-FFF2-40B4-BE49-F238E27FC236}">
                        <a16:creationId xmlns:a16="http://schemas.microsoft.com/office/drawing/2014/main" id="{70170479-4A76-3D17-6D32-E0A887E95C45}"/>
                      </a:ext>
                    </a:extLst>
                  </p:cNvPr>
                  <p:cNvSpPr/>
                  <p:nvPr/>
                </p:nvSpPr>
                <p:spPr>
                  <a:xfrm>
                    <a:off x="8309663" y="5880879"/>
                    <a:ext cx="983685" cy="757922"/>
                  </a:xfrm>
                  <a:custGeom>
                    <a:avLst/>
                    <a:gdLst>
                      <a:gd name="connsiteX0" fmla="*/ 656475 w 983685"/>
                      <a:gd name="connsiteY0" fmla="*/ 257127 h 757922"/>
                      <a:gd name="connsiteX1" fmla="*/ 653461 w 983685"/>
                      <a:gd name="connsiteY1" fmla="*/ 302697 h 757922"/>
                      <a:gd name="connsiteX2" fmla="*/ 727467 w 983685"/>
                      <a:gd name="connsiteY2" fmla="*/ 385787 h 757922"/>
                      <a:gd name="connsiteX3" fmla="*/ 897800 w 983685"/>
                      <a:gd name="connsiteY3" fmla="*/ 445808 h 757922"/>
                      <a:gd name="connsiteX4" fmla="*/ 979267 w 983685"/>
                      <a:gd name="connsiteY4" fmla="*/ 452930 h 757922"/>
                      <a:gd name="connsiteX5" fmla="*/ 958617 w 983685"/>
                      <a:gd name="connsiteY5" fmla="*/ 486112 h 757922"/>
                      <a:gd name="connsiteX6" fmla="*/ 793506 w 983685"/>
                      <a:gd name="connsiteY6" fmla="*/ 661119 h 757922"/>
                      <a:gd name="connsiteX7" fmla="*/ 668322 w 983685"/>
                      <a:gd name="connsiteY7" fmla="*/ 679102 h 757922"/>
                      <a:gd name="connsiteX8" fmla="*/ 630364 w 983685"/>
                      <a:gd name="connsiteY8" fmla="*/ 706928 h 757922"/>
                      <a:gd name="connsiteX9" fmla="*/ 582380 w 983685"/>
                      <a:gd name="connsiteY9" fmla="*/ 723714 h 757922"/>
                      <a:gd name="connsiteX10" fmla="*/ 536633 w 983685"/>
                      <a:gd name="connsiteY10" fmla="*/ 720034 h 757922"/>
                      <a:gd name="connsiteX11" fmla="*/ 496258 w 983685"/>
                      <a:gd name="connsiteY11" fmla="*/ 711686 h 757922"/>
                      <a:gd name="connsiteX12" fmla="*/ 436457 w 983685"/>
                      <a:gd name="connsiteY12" fmla="*/ 754981 h 757922"/>
                      <a:gd name="connsiteX13" fmla="*/ 391098 w 983685"/>
                      <a:gd name="connsiteY13" fmla="*/ 751151 h 757922"/>
                      <a:gd name="connsiteX14" fmla="*/ 315391 w 983685"/>
                      <a:gd name="connsiteY14" fmla="*/ 731583 h 757922"/>
                      <a:gd name="connsiteX15" fmla="*/ 206471 w 983685"/>
                      <a:gd name="connsiteY15" fmla="*/ 681825 h 757922"/>
                      <a:gd name="connsiteX16" fmla="*/ 183553 w 983685"/>
                      <a:gd name="connsiteY16" fmla="*/ 652741 h 757922"/>
                      <a:gd name="connsiteX17" fmla="*/ 154696 w 983685"/>
                      <a:gd name="connsiteY17" fmla="*/ 622731 h 757922"/>
                      <a:gd name="connsiteX18" fmla="*/ 111308 w 983685"/>
                      <a:gd name="connsiteY18" fmla="*/ 553254 h 757922"/>
                      <a:gd name="connsiteX19" fmla="*/ 53714 w 983685"/>
                      <a:gd name="connsiteY19" fmla="*/ 486351 h 757922"/>
                      <a:gd name="connsiteX20" fmla="*/ 0 w 983685"/>
                      <a:gd name="connsiteY20" fmla="*/ 464778 h 757922"/>
                      <a:gd name="connsiteX21" fmla="*/ 15130 w 983685"/>
                      <a:gd name="connsiteY21" fmla="*/ 425971 h 757922"/>
                      <a:gd name="connsiteX22" fmla="*/ 67083 w 983685"/>
                      <a:gd name="connsiteY22" fmla="*/ 420884 h 757922"/>
                      <a:gd name="connsiteX23" fmla="*/ 73976 w 983685"/>
                      <a:gd name="connsiteY23" fmla="*/ 362688 h 757922"/>
                      <a:gd name="connsiteX24" fmla="*/ 87703 w 983685"/>
                      <a:gd name="connsiteY24" fmla="*/ 271579 h 757922"/>
                      <a:gd name="connsiteX25" fmla="*/ 127571 w 983685"/>
                      <a:gd name="connsiteY25" fmla="*/ 259431 h 757922"/>
                      <a:gd name="connsiteX26" fmla="*/ 154189 w 983685"/>
                      <a:gd name="connsiteY26" fmla="*/ 166796 h 757922"/>
                      <a:gd name="connsiteX27" fmla="*/ 205785 w 983685"/>
                      <a:gd name="connsiteY27" fmla="*/ 132297 h 757922"/>
                      <a:gd name="connsiteX28" fmla="*/ 228524 w 983685"/>
                      <a:gd name="connsiteY28" fmla="*/ 32930 h 757922"/>
                      <a:gd name="connsiteX29" fmla="*/ 269465 w 983685"/>
                      <a:gd name="connsiteY29" fmla="*/ 21679 h 757922"/>
                      <a:gd name="connsiteX30" fmla="*/ 293309 w 983685"/>
                      <a:gd name="connsiteY30" fmla="*/ 32870 h 757922"/>
                      <a:gd name="connsiteX31" fmla="*/ 319300 w 983685"/>
                      <a:gd name="connsiteY31" fmla="*/ 3996 h 757922"/>
                      <a:gd name="connsiteX32" fmla="*/ 357049 w 983685"/>
                      <a:gd name="connsiteY32" fmla="*/ 23564 h 757922"/>
                      <a:gd name="connsiteX33" fmla="*/ 393545 w 983685"/>
                      <a:gd name="connsiteY33" fmla="*/ 18178 h 757922"/>
                      <a:gd name="connsiteX34" fmla="*/ 434457 w 983685"/>
                      <a:gd name="connsiteY34" fmla="*/ 20153 h 757922"/>
                      <a:gd name="connsiteX35" fmla="*/ 475459 w 983685"/>
                      <a:gd name="connsiteY35" fmla="*/ 33648 h 757922"/>
                      <a:gd name="connsiteX36" fmla="*/ 516281 w 983685"/>
                      <a:gd name="connsiteY36" fmla="*/ 57375 h 757922"/>
                      <a:gd name="connsiteX37" fmla="*/ 547615 w 983685"/>
                      <a:gd name="connsiteY37" fmla="*/ 91545 h 757922"/>
                      <a:gd name="connsiteX38" fmla="*/ 578918 w 983685"/>
                      <a:gd name="connsiteY38" fmla="*/ 127929 h 757922"/>
                      <a:gd name="connsiteX39" fmla="*/ 613325 w 983685"/>
                      <a:gd name="connsiteY39" fmla="*/ 157789 h 757922"/>
                      <a:gd name="connsiteX40" fmla="*/ 592287 w 983685"/>
                      <a:gd name="connsiteY40" fmla="*/ 195789 h 757922"/>
                      <a:gd name="connsiteX41" fmla="*/ 586408 w 983685"/>
                      <a:gd name="connsiteY41" fmla="*/ 259790 h 757922"/>
                      <a:gd name="connsiteX42" fmla="*/ 654894 w 983685"/>
                      <a:gd name="connsiteY42" fmla="*/ 256678 h 757922"/>
                      <a:gd name="connsiteX43" fmla="*/ 656475 w 983685"/>
                      <a:gd name="connsiteY43" fmla="*/ 257247 h 757922"/>
                      <a:gd name="connsiteX44" fmla="*/ 656475 w 983685"/>
                      <a:gd name="connsiteY44" fmla="*/ 257127 h 757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983685" h="757922">
                        <a:moveTo>
                          <a:pt x="656475" y="257127"/>
                        </a:moveTo>
                        <a:cubicBezTo>
                          <a:pt x="648746" y="271489"/>
                          <a:pt x="640570" y="288484"/>
                          <a:pt x="653461" y="302697"/>
                        </a:cubicBezTo>
                        <a:cubicBezTo>
                          <a:pt x="672410" y="334503"/>
                          <a:pt x="695388" y="366638"/>
                          <a:pt x="727467" y="385787"/>
                        </a:cubicBezTo>
                        <a:cubicBezTo>
                          <a:pt x="782733" y="409604"/>
                          <a:pt x="841102" y="425702"/>
                          <a:pt x="897800" y="445808"/>
                        </a:cubicBezTo>
                        <a:cubicBezTo>
                          <a:pt x="923404" y="458614"/>
                          <a:pt x="951872" y="452511"/>
                          <a:pt x="979267" y="452930"/>
                        </a:cubicBezTo>
                        <a:cubicBezTo>
                          <a:pt x="995172" y="461457"/>
                          <a:pt x="963391" y="475310"/>
                          <a:pt x="958617" y="486112"/>
                        </a:cubicBezTo>
                        <a:cubicBezTo>
                          <a:pt x="902814" y="543740"/>
                          <a:pt x="846354" y="600769"/>
                          <a:pt x="793506" y="661119"/>
                        </a:cubicBezTo>
                        <a:cubicBezTo>
                          <a:pt x="751728" y="664231"/>
                          <a:pt x="703326" y="648941"/>
                          <a:pt x="668322" y="679102"/>
                        </a:cubicBezTo>
                        <a:cubicBezTo>
                          <a:pt x="655341" y="688916"/>
                          <a:pt x="649910" y="709771"/>
                          <a:pt x="630364" y="706928"/>
                        </a:cubicBezTo>
                        <a:cubicBezTo>
                          <a:pt x="613057" y="708305"/>
                          <a:pt x="591809" y="705403"/>
                          <a:pt x="582380" y="723714"/>
                        </a:cubicBezTo>
                        <a:cubicBezTo>
                          <a:pt x="569996" y="729698"/>
                          <a:pt x="550420" y="724761"/>
                          <a:pt x="536633" y="720034"/>
                        </a:cubicBezTo>
                        <a:cubicBezTo>
                          <a:pt x="523921" y="712554"/>
                          <a:pt x="510910" y="698999"/>
                          <a:pt x="496258" y="711686"/>
                        </a:cubicBezTo>
                        <a:cubicBezTo>
                          <a:pt x="472147" y="719764"/>
                          <a:pt x="452123" y="735114"/>
                          <a:pt x="436457" y="754981"/>
                        </a:cubicBezTo>
                        <a:cubicBezTo>
                          <a:pt x="423267" y="762192"/>
                          <a:pt x="405362" y="754263"/>
                          <a:pt x="391098" y="751151"/>
                        </a:cubicBezTo>
                        <a:cubicBezTo>
                          <a:pt x="365554" y="744928"/>
                          <a:pt x="335922" y="751720"/>
                          <a:pt x="315391" y="731583"/>
                        </a:cubicBezTo>
                        <a:cubicBezTo>
                          <a:pt x="281790" y="709711"/>
                          <a:pt x="248428" y="683111"/>
                          <a:pt x="206471" y="681825"/>
                        </a:cubicBezTo>
                        <a:cubicBezTo>
                          <a:pt x="183732" y="684248"/>
                          <a:pt x="183075" y="671562"/>
                          <a:pt x="183553" y="652741"/>
                        </a:cubicBezTo>
                        <a:cubicBezTo>
                          <a:pt x="186626" y="633323"/>
                          <a:pt x="168453" y="628416"/>
                          <a:pt x="154696" y="622731"/>
                        </a:cubicBezTo>
                        <a:cubicBezTo>
                          <a:pt x="130585" y="607591"/>
                          <a:pt x="126407" y="575875"/>
                          <a:pt x="111308" y="553254"/>
                        </a:cubicBezTo>
                        <a:cubicBezTo>
                          <a:pt x="98148" y="526595"/>
                          <a:pt x="70932" y="510348"/>
                          <a:pt x="53714" y="486351"/>
                        </a:cubicBezTo>
                        <a:cubicBezTo>
                          <a:pt x="41539" y="468070"/>
                          <a:pt x="13429" y="478871"/>
                          <a:pt x="0" y="464778"/>
                        </a:cubicBezTo>
                        <a:cubicBezTo>
                          <a:pt x="3999" y="452571"/>
                          <a:pt x="-925" y="426450"/>
                          <a:pt x="15130" y="425971"/>
                        </a:cubicBezTo>
                        <a:cubicBezTo>
                          <a:pt x="32795" y="426180"/>
                          <a:pt x="52908" y="436324"/>
                          <a:pt x="67083" y="420884"/>
                        </a:cubicBezTo>
                        <a:cubicBezTo>
                          <a:pt x="72156" y="401645"/>
                          <a:pt x="73916" y="382286"/>
                          <a:pt x="73976" y="362688"/>
                        </a:cubicBezTo>
                        <a:cubicBezTo>
                          <a:pt x="79228" y="332408"/>
                          <a:pt x="81884" y="301799"/>
                          <a:pt x="87703" y="271579"/>
                        </a:cubicBezTo>
                        <a:cubicBezTo>
                          <a:pt x="98595" y="258264"/>
                          <a:pt x="121782" y="278760"/>
                          <a:pt x="127571" y="259431"/>
                        </a:cubicBezTo>
                        <a:cubicBezTo>
                          <a:pt x="132286" y="227505"/>
                          <a:pt x="132674" y="192917"/>
                          <a:pt x="154189" y="166796"/>
                        </a:cubicBezTo>
                        <a:cubicBezTo>
                          <a:pt x="162664" y="144714"/>
                          <a:pt x="184925" y="137473"/>
                          <a:pt x="205785" y="132297"/>
                        </a:cubicBezTo>
                        <a:cubicBezTo>
                          <a:pt x="209873" y="98247"/>
                          <a:pt x="226793" y="67279"/>
                          <a:pt x="228524" y="32930"/>
                        </a:cubicBezTo>
                        <a:cubicBezTo>
                          <a:pt x="247413" y="37627"/>
                          <a:pt x="253650" y="25868"/>
                          <a:pt x="269465" y="21679"/>
                        </a:cubicBezTo>
                        <a:cubicBezTo>
                          <a:pt x="281462" y="23983"/>
                          <a:pt x="284684" y="63090"/>
                          <a:pt x="293309" y="32870"/>
                        </a:cubicBezTo>
                        <a:cubicBezTo>
                          <a:pt x="302112" y="23863"/>
                          <a:pt x="305096" y="-11832"/>
                          <a:pt x="319300" y="3996"/>
                        </a:cubicBezTo>
                        <a:cubicBezTo>
                          <a:pt x="335355" y="3517"/>
                          <a:pt x="339741" y="29578"/>
                          <a:pt x="357049" y="23564"/>
                        </a:cubicBezTo>
                        <a:cubicBezTo>
                          <a:pt x="373432" y="30925"/>
                          <a:pt x="387428" y="-582"/>
                          <a:pt x="393545" y="18178"/>
                        </a:cubicBezTo>
                        <a:cubicBezTo>
                          <a:pt x="404885" y="27304"/>
                          <a:pt x="421954" y="10160"/>
                          <a:pt x="434457" y="20153"/>
                        </a:cubicBezTo>
                        <a:cubicBezTo>
                          <a:pt x="446513" y="27005"/>
                          <a:pt x="464030" y="18926"/>
                          <a:pt x="475459" y="33648"/>
                        </a:cubicBezTo>
                        <a:cubicBezTo>
                          <a:pt x="489425" y="42265"/>
                          <a:pt x="507150" y="41038"/>
                          <a:pt x="516281" y="57375"/>
                        </a:cubicBezTo>
                        <a:cubicBezTo>
                          <a:pt x="526338" y="69762"/>
                          <a:pt x="530187" y="86278"/>
                          <a:pt x="547615" y="91545"/>
                        </a:cubicBezTo>
                        <a:cubicBezTo>
                          <a:pt x="564147" y="98247"/>
                          <a:pt x="573189" y="111562"/>
                          <a:pt x="578918" y="127929"/>
                        </a:cubicBezTo>
                        <a:cubicBezTo>
                          <a:pt x="592764" y="133703"/>
                          <a:pt x="602433" y="146479"/>
                          <a:pt x="613325" y="157789"/>
                        </a:cubicBezTo>
                        <a:cubicBezTo>
                          <a:pt x="617025" y="168082"/>
                          <a:pt x="599091" y="184449"/>
                          <a:pt x="592287" y="195789"/>
                        </a:cubicBezTo>
                        <a:cubicBezTo>
                          <a:pt x="572681" y="212455"/>
                          <a:pt x="583364" y="238576"/>
                          <a:pt x="586408" y="259790"/>
                        </a:cubicBezTo>
                        <a:cubicBezTo>
                          <a:pt x="609475" y="257845"/>
                          <a:pt x="632513" y="242944"/>
                          <a:pt x="654894" y="256678"/>
                        </a:cubicBezTo>
                        <a:lnTo>
                          <a:pt x="656475" y="257247"/>
                        </a:lnTo>
                        <a:lnTo>
                          <a:pt x="656475" y="257127"/>
                        </a:ln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3" name="Serbest Form 782">
                    <a:extLst>
                      <a:ext uri="{FF2B5EF4-FFF2-40B4-BE49-F238E27FC236}">
                        <a16:creationId xmlns:a16="http://schemas.microsoft.com/office/drawing/2014/main" id="{2A6AC83A-5824-4FEE-002B-CE7C237DEC78}"/>
                      </a:ext>
                    </a:extLst>
                  </p:cNvPr>
                  <p:cNvSpPr/>
                  <p:nvPr/>
                </p:nvSpPr>
                <p:spPr>
                  <a:xfrm>
                    <a:off x="8839308" y="6068470"/>
                    <a:ext cx="677499" cy="918602"/>
                  </a:xfrm>
                  <a:custGeom>
                    <a:avLst/>
                    <a:gdLst>
                      <a:gd name="connsiteX0" fmla="*/ 39425 w 677499"/>
                      <a:gd name="connsiteY0" fmla="*/ 918602 h 918602"/>
                      <a:gd name="connsiteX1" fmla="*/ 2840 w 677499"/>
                      <a:gd name="connsiteY1" fmla="*/ 862979 h 918602"/>
                      <a:gd name="connsiteX2" fmla="*/ 513 w 677499"/>
                      <a:gd name="connsiteY2" fmla="*/ 613319 h 918602"/>
                      <a:gd name="connsiteX3" fmla="*/ 63268 w 677499"/>
                      <a:gd name="connsiteY3" fmla="*/ 524185 h 918602"/>
                      <a:gd name="connsiteX4" fmla="*/ 127457 w 677499"/>
                      <a:gd name="connsiteY4" fmla="*/ 502612 h 918602"/>
                      <a:gd name="connsiteX5" fmla="*/ 223933 w 677499"/>
                      <a:gd name="connsiteY5" fmla="*/ 473229 h 918602"/>
                      <a:gd name="connsiteX6" fmla="*/ 267382 w 677499"/>
                      <a:gd name="connsiteY6" fmla="*/ 469609 h 918602"/>
                      <a:gd name="connsiteX7" fmla="*/ 456694 w 677499"/>
                      <a:gd name="connsiteY7" fmla="*/ 269977 h 918602"/>
                      <a:gd name="connsiteX8" fmla="*/ 401935 w 677499"/>
                      <a:gd name="connsiteY8" fmla="*/ 266386 h 918602"/>
                      <a:gd name="connsiteX9" fmla="*/ 320410 w 677499"/>
                      <a:gd name="connsiteY9" fmla="*/ 242210 h 918602"/>
                      <a:gd name="connsiteX10" fmla="*/ 186423 w 677499"/>
                      <a:gd name="connsiteY10" fmla="*/ 191614 h 918602"/>
                      <a:gd name="connsiteX11" fmla="*/ 117400 w 677499"/>
                      <a:gd name="connsiteY11" fmla="*/ 100714 h 918602"/>
                      <a:gd name="connsiteX12" fmla="*/ 138588 w 677499"/>
                      <a:gd name="connsiteY12" fmla="*/ 50477 h 918602"/>
                      <a:gd name="connsiteX13" fmla="*/ 167772 w 677499"/>
                      <a:gd name="connsiteY13" fmla="*/ 46497 h 918602"/>
                      <a:gd name="connsiteX14" fmla="*/ 212802 w 677499"/>
                      <a:gd name="connsiteY14" fmla="*/ 99517 h 918602"/>
                      <a:gd name="connsiteX15" fmla="*/ 256579 w 677499"/>
                      <a:gd name="connsiteY15" fmla="*/ 100654 h 918602"/>
                      <a:gd name="connsiteX16" fmla="*/ 343924 w 677499"/>
                      <a:gd name="connsiteY16" fmla="*/ 79111 h 918602"/>
                      <a:gd name="connsiteX17" fmla="*/ 417811 w 677499"/>
                      <a:gd name="connsiteY17" fmla="*/ 54426 h 918602"/>
                      <a:gd name="connsiteX18" fmla="*/ 472808 w 677499"/>
                      <a:gd name="connsiteY18" fmla="*/ 50716 h 918602"/>
                      <a:gd name="connsiteX19" fmla="*/ 522493 w 677499"/>
                      <a:gd name="connsiteY19" fmla="*/ 45480 h 918602"/>
                      <a:gd name="connsiteX20" fmla="*/ 605482 w 677499"/>
                      <a:gd name="connsiteY20" fmla="*/ 27557 h 918602"/>
                      <a:gd name="connsiteX21" fmla="*/ 644663 w 677499"/>
                      <a:gd name="connsiteY21" fmla="*/ 0 h 918602"/>
                      <a:gd name="connsiteX22" fmla="*/ 677488 w 677499"/>
                      <a:gd name="connsiteY22" fmla="*/ 21154 h 918602"/>
                      <a:gd name="connsiteX23" fmla="*/ 669611 w 677499"/>
                      <a:gd name="connsiteY23" fmla="*/ 76089 h 918602"/>
                      <a:gd name="connsiteX24" fmla="*/ 654033 w 677499"/>
                      <a:gd name="connsiteY24" fmla="*/ 126356 h 918602"/>
                      <a:gd name="connsiteX25" fmla="*/ 633354 w 677499"/>
                      <a:gd name="connsiteY25" fmla="*/ 196401 h 918602"/>
                      <a:gd name="connsiteX26" fmla="*/ 588622 w 677499"/>
                      <a:gd name="connsiteY26" fmla="*/ 258606 h 918602"/>
                      <a:gd name="connsiteX27" fmla="*/ 574984 w 677499"/>
                      <a:gd name="connsiteY27" fmla="*/ 298282 h 918602"/>
                      <a:gd name="connsiteX28" fmla="*/ 531446 w 677499"/>
                      <a:gd name="connsiteY28" fmla="*/ 372336 h 918602"/>
                      <a:gd name="connsiteX29" fmla="*/ 475673 w 677499"/>
                      <a:gd name="connsiteY29" fmla="*/ 473618 h 918602"/>
                      <a:gd name="connsiteX30" fmla="*/ 348490 w 677499"/>
                      <a:gd name="connsiteY30" fmla="*/ 621517 h 918602"/>
                      <a:gd name="connsiteX31" fmla="*/ 267232 w 677499"/>
                      <a:gd name="connsiteY31" fmla="*/ 680043 h 918602"/>
                      <a:gd name="connsiteX32" fmla="*/ 103972 w 677499"/>
                      <a:gd name="connsiteY32" fmla="*/ 817859 h 918602"/>
                      <a:gd name="connsiteX33" fmla="*/ 39306 w 677499"/>
                      <a:gd name="connsiteY33" fmla="*/ 899662 h 918602"/>
                      <a:gd name="connsiteX34" fmla="*/ 39425 w 677499"/>
                      <a:gd name="connsiteY34" fmla="*/ 918602 h 918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77499" h="918602">
                        <a:moveTo>
                          <a:pt x="39425" y="918602"/>
                        </a:moveTo>
                        <a:cubicBezTo>
                          <a:pt x="27757" y="899902"/>
                          <a:pt x="12091" y="882488"/>
                          <a:pt x="2840" y="862979"/>
                        </a:cubicBezTo>
                        <a:cubicBezTo>
                          <a:pt x="184" y="779769"/>
                          <a:pt x="-651" y="696529"/>
                          <a:pt x="513" y="613319"/>
                        </a:cubicBezTo>
                        <a:cubicBezTo>
                          <a:pt x="21640" y="583757"/>
                          <a:pt x="38679" y="551084"/>
                          <a:pt x="63268" y="524185"/>
                        </a:cubicBezTo>
                        <a:cubicBezTo>
                          <a:pt x="83948" y="514371"/>
                          <a:pt x="116833" y="529391"/>
                          <a:pt x="127457" y="502612"/>
                        </a:cubicBezTo>
                        <a:cubicBezTo>
                          <a:pt x="150106" y="472930"/>
                          <a:pt x="189646" y="469788"/>
                          <a:pt x="223933" y="473229"/>
                        </a:cubicBezTo>
                        <a:cubicBezTo>
                          <a:pt x="237839" y="471315"/>
                          <a:pt x="256430" y="478795"/>
                          <a:pt x="267382" y="469609"/>
                        </a:cubicBezTo>
                        <a:cubicBezTo>
                          <a:pt x="327959" y="400701"/>
                          <a:pt x="393132" y="336072"/>
                          <a:pt x="456694" y="269977"/>
                        </a:cubicBezTo>
                        <a:cubicBezTo>
                          <a:pt x="440968" y="259983"/>
                          <a:pt x="419900" y="268630"/>
                          <a:pt x="401935" y="266386"/>
                        </a:cubicBezTo>
                        <a:cubicBezTo>
                          <a:pt x="373944" y="263843"/>
                          <a:pt x="347595" y="249750"/>
                          <a:pt x="320410" y="242210"/>
                        </a:cubicBezTo>
                        <a:cubicBezTo>
                          <a:pt x="275946" y="225065"/>
                          <a:pt x="227812" y="215550"/>
                          <a:pt x="186423" y="191614"/>
                        </a:cubicBezTo>
                        <a:cubicBezTo>
                          <a:pt x="158044" y="166241"/>
                          <a:pt x="131843" y="136080"/>
                          <a:pt x="117400" y="100714"/>
                        </a:cubicBezTo>
                        <a:cubicBezTo>
                          <a:pt x="115610" y="82672"/>
                          <a:pt x="129904" y="65916"/>
                          <a:pt x="138588" y="50477"/>
                        </a:cubicBezTo>
                        <a:cubicBezTo>
                          <a:pt x="147570" y="33422"/>
                          <a:pt x="157029" y="24775"/>
                          <a:pt x="167772" y="46497"/>
                        </a:cubicBezTo>
                        <a:cubicBezTo>
                          <a:pt x="182126" y="64749"/>
                          <a:pt x="198568" y="81594"/>
                          <a:pt x="212802" y="99517"/>
                        </a:cubicBezTo>
                        <a:cubicBezTo>
                          <a:pt x="225306" y="103467"/>
                          <a:pt x="242256" y="98859"/>
                          <a:pt x="256579" y="100654"/>
                        </a:cubicBezTo>
                        <a:cubicBezTo>
                          <a:pt x="286301" y="95867"/>
                          <a:pt x="312561" y="62625"/>
                          <a:pt x="343924" y="79111"/>
                        </a:cubicBezTo>
                        <a:cubicBezTo>
                          <a:pt x="371617" y="95119"/>
                          <a:pt x="396027" y="68279"/>
                          <a:pt x="417811" y="54426"/>
                        </a:cubicBezTo>
                        <a:cubicBezTo>
                          <a:pt x="435119" y="47305"/>
                          <a:pt x="455620" y="63073"/>
                          <a:pt x="472808" y="50716"/>
                        </a:cubicBezTo>
                        <a:cubicBezTo>
                          <a:pt x="488624" y="42817"/>
                          <a:pt x="505604" y="36384"/>
                          <a:pt x="522493" y="45480"/>
                        </a:cubicBezTo>
                        <a:cubicBezTo>
                          <a:pt x="550753" y="49848"/>
                          <a:pt x="580296" y="39555"/>
                          <a:pt x="605482" y="27557"/>
                        </a:cubicBezTo>
                        <a:cubicBezTo>
                          <a:pt x="618940" y="19449"/>
                          <a:pt x="631026" y="5146"/>
                          <a:pt x="644663" y="0"/>
                        </a:cubicBezTo>
                        <a:cubicBezTo>
                          <a:pt x="656480" y="3441"/>
                          <a:pt x="678056" y="6553"/>
                          <a:pt x="677488" y="21154"/>
                        </a:cubicBezTo>
                        <a:cubicBezTo>
                          <a:pt x="667373" y="38000"/>
                          <a:pt x="662777" y="57029"/>
                          <a:pt x="669611" y="76089"/>
                        </a:cubicBezTo>
                        <a:cubicBezTo>
                          <a:pt x="674326" y="95538"/>
                          <a:pt x="648334" y="106309"/>
                          <a:pt x="654033" y="126356"/>
                        </a:cubicBezTo>
                        <a:cubicBezTo>
                          <a:pt x="655734" y="151789"/>
                          <a:pt x="647737" y="175666"/>
                          <a:pt x="633354" y="196401"/>
                        </a:cubicBezTo>
                        <a:cubicBezTo>
                          <a:pt x="620790" y="218961"/>
                          <a:pt x="610346" y="243167"/>
                          <a:pt x="588622" y="258606"/>
                        </a:cubicBezTo>
                        <a:cubicBezTo>
                          <a:pt x="575342" y="269408"/>
                          <a:pt x="589636" y="286792"/>
                          <a:pt x="574984" y="298282"/>
                        </a:cubicBezTo>
                        <a:cubicBezTo>
                          <a:pt x="562660" y="324193"/>
                          <a:pt x="543174" y="346604"/>
                          <a:pt x="531446" y="372336"/>
                        </a:cubicBezTo>
                        <a:cubicBezTo>
                          <a:pt x="525180" y="411323"/>
                          <a:pt x="497188" y="441872"/>
                          <a:pt x="475673" y="473618"/>
                        </a:cubicBezTo>
                        <a:cubicBezTo>
                          <a:pt x="437715" y="526579"/>
                          <a:pt x="393640" y="574841"/>
                          <a:pt x="348490" y="621517"/>
                        </a:cubicBezTo>
                        <a:cubicBezTo>
                          <a:pt x="322946" y="643330"/>
                          <a:pt x="298984" y="667446"/>
                          <a:pt x="267232" y="680043"/>
                        </a:cubicBezTo>
                        <a:cubicBezTo>
                          <a:pt x="200597" y="709186"/>
                          <a:pt x="154373" y="767681"/>
                          <a:pt x="103972" y="817859"/>
                        </a:cubicBezTo>
                        <a:cubicBezTo>
                          <a:pt x="80427" y="843411"/>
                          <a:pt x="60105" y="871866"/>
                          <a:pt x="39306" y="899662"/>
                        </a:cubicBezTo>
                        <a:cubicBezTo>
                          <a:pt x="41723" y="906604"/>
                          <a:pt x="43424" y="911810"/>
                          <a:pt x="39425" y="91860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84" name="Grafik 679">
                  <a:extLst>
                    <a:ext uri="{FF2B5EF4-FFF2-40B4-BE49-F238E27FC236}">
                      <a16:creationId xmlns:a16="http://schemas.microsoft.com/office/drawing/2014/main" id="{FAC54B7D-2AAB-12C3-60A9-381AF5D18271}"/>
                    </a:ext>
                  </a:extLst>
                </p:cNvPr>
                <p:cNvGrpSpPr/>
                <p:nvPr/>
              </p:nvGrpSpPr>
              <p:grpSpPr>
                <a:xfrm>
                  <a:off x="4963487" y="5744387"/>
                  <a:ext cx="2220240" cy="1058791"/>
                  <a:chOff x="4963487" y="5744387"/>
                  <a:chExt cx="2220240" cy="1058791"/>
                </a:xfrm>
                <a:grpFill/>
              </p:grpSpPr>
              <p:sp>
                <p:nvSpPr>
                  <p:cNvPr id="785" name="Serbest Form 784">
                    <a:extLst>
                      <a:ext uri="{FF2B5EF4-FFF2-40B4-BE49-F238E27FC236}">
                        <a16:creationId xmlns:a16="http://schemas.microsoft.com/office/drawing/2014/main" id="{C8EB3D38-FFD7-321D-2FF1-59CDCBA0F2E3}"/>
                      </a:ext>
                    </a:extLst>
                  </p:cNvPr>
                  <p:cNvSpPr/>
                  <p:nvPr/>
                </p:nvSpPr>
                <p:spPr>
                  <a:xfrm>
                    <a:off x="5006731" y="5946034"/>
                    <a:ext cx="183016" cy="44224"/>
                  </a:xfrm>
                  <a:custGeom>
                    <a:avLst/>
                    <a:gdLst>
                      <a:gd name="connsiteX0" fmla="*/ 21511 w 183016"/>
                      <a:gd name="connsiteY0" fmla="*/ 13913 h 44224"/>
                      <a:gd name="connsiteX1" fmla="*/ 71167 w 183016"/>
                      <a:gd name="connsiteY1" fmla="*/ 13913 h 44224"/>
                      <a:gd name="connsiteX2" fmla="*/ 104410 w 183016"/>
                      <a:gd name="connsiteY2" fmla="*/ 0 h 44224"/>
                      <a:gd name="connsiteX3" fmla="*/ 138608 w 183016"/>
                      <a:gd name="connsiteY3" fmla="*/ 11998 h 44224"/>
                      <a:gd name="connsiteX4" fmla="*/ 173253 w 183016"/>
                      <a:gd name="connsiteY4" fmla="*/ 14781 h 44224"/>
                      <a:gd name="connsiteX5" fmla="*/ 164003 w 183016"/>
                      <a:gd name="connsiteY5" fmla="*/ 34230 h 44224"/>
                      <a:gd name="connsiteX6" fmla="*/ 123120 w 183016"/>
                      <a:gd name="connsiteY6" fmla="*/ 29203 h 44224"/>
                      <a:gd name="connsiteX7" fmla="*/ 91310 w 183016"/>
                      <a:gd name="connsiteY7" fmla="*/ 19329 h 44224"/>
                      <a:gd name="connsiteX8" fmla="*/ 52755 w 183016"/>
                      <a:gd name="connsiteY8" fmla="*/ 29622 h 44224"/>
                      <a:gd name="connsiteX9" fmla="*/ 16319 w 183016"/>
                      <a:gd name="connsiteY9" fmla="*/ 42308 h 44224"/>
                      <a:gd name="connsiteX10" fmla="*/ 13812 w 183016"/>
                      <a:gd name="connsiteY10" fmla="*/ 20915 h 44224"/>
                      <a:gd name="connsiteX11" fmla="*/ 21511 w 183016"/>
                      <a:gd name="connsiteY11" fmla="*/ 13913 h 44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3016" h="44224">
                        <a:moveTo>
                          <a:pt x="21511" y="13913"/>
                        </a:moveTo>
                        <a:cubicBezTo>
                          <a:pt x="38073" y="13913"/>
                          <a:pt x="54605" y="13913"/>
                          <a:pt x="71167" y="13913"/>
                        </a:cubicBezTo>
                        <a:cubicBezTo>
                          <a:pt x="74061" y="-3979"/>
                          <a:pt x="92414" y="1945"/>
                          <a:pt x="104410" y="0"/>
                        </a:cubicBezTo>
                        <a:cubicBezTo>
                          <a:pt x="118644" y="2693"/>
                          <a:pt x="122702" y="12507"/>
                          <a:pt x="138608" y="11998"/>
                        </a:cubicBezTo>
                        <a:cubicBezTo>
                          <a:pt x="141950" y="32075"/>
                          <a:pt x="161287" y="15439"/>
                          <a:pt x="173253" y="14781"/>
                        </a:cubicBezTo>
                        <a:cubicBezTo>
                          <a:pt x="193784" y="22022"/>
                          <a:pt x="177640" y="33960"/>
                          <a:pt x="164003" y="34230"/>
                        </a:cubicBezTo>
                        <a:cubicBezTo>
                          <a:pt x="149500" y="45959"/>
                          <a:pt x="137981" y="26151"/>
                          <a:pt x="123120" y="29203"/>
                        </a:cubicBezTo>
                        <a:cubicBezTo>
                          <a:pt x="114914" y="26749"/>
                          <a:pt x="96353" y="7061"/>
                          <a:pt x="91310" y="19329"/>
                        </a:cubicBezTo>
                        <a:cubicBezTo>
                          <a:pt x="87908" y="35187"/>
                          <a:pt x="65199" y="25134"/>
                          <a:pt x="52755" y="29622"/>
                        </a:cubicBezTo>
                        <a:cubicBezTo>
                          <a:pt x="55172" y="48622"/>
                          <a:pt x="31717" y="41381"/>
                          <a:pt x="16319" y="42308"/>
                        </a:cubicBezTo>
                        <a:cubicBezTo>
                          <a:pt x="-5018" y="52362"/>
                          <a:pt x="-4988" y="19508"/>
                          <a:pt x="13812" y="20915"/>
                        </a:cubicBezTo>
                        <a:cubicBezTo>
                          <a:pt x="18139" y="21633"/>
                          <a:pt x="22168" y="18162"/>
                          <a:pt x="21511" y="1391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6" name="Serbest Form 785">
                    <a:extLst>
                      <a:ext uri="{FF2B5EF4-FFF2-40B4-BE49-F238E27FC236}">
                        <a16:creationId xmlns:a16="http://schemas.microsoft.com/office/drawing/2014/main" id="{7A8913A7-4749-D9B8-C7A4-160232EAB57B}"/>
                      </a:ext>
                    </a:extLst>
                  </p:cNvPr>
                  <p:cNvSpPr/>
                  <p:nvPr/>
                </p:nvSpPr>
                <p:spPr>
                  <a:xfrm>
                    <a:off x="4963487" y="5744387"/>
                    <a:ext cx="400378" cy="298298"/>
                  </a:xfrm>
                  <a:custGeom>
                    <a:avLst/>
                    <a:gdLst>
                      <a:gd name="connsiteX0" fmla="*/ 247831 w 400378"/>
                      <a:gd name="connsiteY0" fmla="*/ 278544 h 298298"/>
                      <a:gd name="connsiteX1" fmla="*/ 145863 w 400378"/>
                      <a:gd name="connsiteY1" fmla="*/ 279052 h 298298"/>
                      <a:gd name="connsiteX2" fmla="*/ 90329 w 400378"/>
                      <a:gd name="connsiteY2" fmla="*/ 294103 h 298298"/>
                      <a:gd name="connsiteX3" fmla="*/ 48850 w 400378"/>
                      <a:gd name="connsiteY3" fmla="*/ 292577 h 298298"/>
                      <a:gd name="connsiteX4" fmla="*/ 43777 w 400378"/>
                      <a:gd name="connsiteY4" fmla="*/ 248503 h 298298"/>
                      <a:gd name="connsiteX5" fmla="*/ 85913 w 400378"/>
                      <a:gd name="connsiteY5" fmla="*/ 244165 h 298298"/>
                      <a:gd name="connsiteX6" fmla="*/ 117007 w 400378"/>
                      <a:gd name="connsiteY6" fmla="*/ 229085 h 298298"/>
                      <a:gd name="connsiteX7" fmla="*/ 148221 w 400378"/>
                      <a:gd name="connsiteY7" fmla="*/ 221365 h 298298"/>
                      <a:gd name="connsiteX8" fmla="*/ 185224 w 400378"/>
                      <a:gd name="connsiteY8" fmla="*/ 235787 h 298298"/>
                      <a:gd name="connsiteX9" fmla="*/ 225241 w 400378"/>
                      <a:gd name="connsiteY9" fmla="*/ 230580 h 298298"/>
                      <a:gd name="connsiteX10" fmla="*/ 198533 w 400378"/>
                      <a:gd name="connsiteY10" fmla="*/ 222861 h 298298"/>
                      <a:gd name="connsiteX11" fmla="*/ 163619 w 400378"/>
                      <a:gd name="connsiteY11" fmla="*/ 211999 h 298298"/>
                      <a:gd name="connsiteX12" fmla="*/ 129242 w 400378"/>
                      <a:gd name="connsiteY12" fmla="*/ 202934 h 298298"/>
                      <a:gd name="connsiteX13" fmla="*/ 90598 w 400378"/>
                      <a:gd name="connsiteY13" fmla="*/ 215500 h 298298"/>
                      <a:gd name="connsiteX14" fmla="*/ 55117 w 400378"/>
                      <a:gd name="connsiteY14" fmla="*/ 199253 h 298298"/>
                      <a:gd name="connsiteX15" fmla="*/ 35630 w 400378"/>
                      <a:gd name="connsiteY15" fmla="*/ 160745 h 298298"/>
                      <a:gd name="connsiteX16" fmla="*/ 0 w 400378"/>
                      <a:gd name="connsiteY16" fmla="*/ 133278 h 298298"/>
                      <a:gd name="connsiteX17" fmla="*/ 66158 w 400378"/>
                      <a:gd name="connsiteY17" fmla="*/ 38129 h 298298"/>
                      <a:gd name="connsiteX18" fmla="*/ 94298 w 400378"/>
                      <a:gd name="connsiteY18" fmla="*/ 7729 h 298298"/>
                      <a:gd name="connsiteX19" fmla="*/ 196146 w 400378"/>
                      <a:gd name="connsiteY19" fmla="*/ 1835 h 298298"/>
                      <a:gd name="connsiteX20" fmla="*/ 259976 w 400378"/>
                      <a:gd name="connsiteY20" fmla="*/ 32983 h 298298"/>
                      <a:gd name="connsiteX21" fmla="*/ 299277 w 400378"/>
                      <a:gd name="connsiteY21" fmla="*/ 78851 h 298298"/>
                      <a:gd name="connsiteX22" fmla="*/ 366658 w 400378"/>
                      <a:gd name="connsiteY22" fmla="*/ 132769 h 298298"/>
                      <a:gd name="connsiteX23" fmla="*/ 353976 w 400378"/>
                      <a:gd name="connsiteY23" fmla="*/ 173013 h 298298"/>
                      <a:gd name="connsiteX24" fmla="*/ 387338 w 400378"/>
                      <a:gd name="connsiteY24" fmla="*/ 235847 h 298298"/>
                      <a:gd name="connsiteX25" fmla="*/ 400379 w 400378"/>
                      <a:gd name="connsiteY25" fmla="*/ 289375 h 298298"/>
                      <a:gd name="connsiteX26" fmla="*/ 354901 w 400378"/>
                      <a:gd name="connsiteY26" fmla="*/ 296287 h 298298"/>
                      <a:gd name="connsiteX27" fmla="*/ 280119 w 400378"/>
                      <a:gd name="connsiteY27" fmla="*/ 278963 h 298298"/>
                      <a:gd name="connsiteX28" fmla="*/ 247831 w 400378"/>
                      <a:gd name="connsiteY28" fmla="*/ 278544 h 298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00378" h="298298">
                        <a:moveTo>
                          <a:pt x="247831" y="278544"/>
                        </a:moveTo>
                        <a:cubicBezTo>
                          <a:pt x="214021" y="279082"/>
                          <a:pt x="178808" y="274744"/>
                          <a:pt x="145863" y="279052"/>
                        </a:cubicBezTo>
                        <a:cubicBezTo>
                          <a:pt x="131361" y="294940"/>
                          <a:pt x="110144" y="295509"/>
                          <a:pt x="90329" y="294103"/>
                        </a:cubicBezTo>
                        <a:cubicBezTo>
                          <a:pt x="75946" y="289944"/>
                          <a:pt x="59384" y="306580"/>
                          <a:pt x="48850" y="292577"/>
                        </a:cubicBezTo>
                        <a:cubicBezTo>
                          <a:pt x="40017" y="278843"/>
                          <a:pt x="49865" y="263523"/>
                          <a:pt x="43777" y="248503"/>
                        </a:cubicBezTo>
                        <a:cubicBezTo>
                          <a:pt x="47985" y="237702"/>
                          <a:pt x="73529" y="247157"/>
                          <a:pt x="85913" y="244165"/>
                        </a:cubicBezTo>
                        <a:cubicBezTo>
                          <a:pt x="97968" y="241711"/>
                          <a:pt x="95730" y="224387"/>
                          <a:pt x="117007" y="229085"/>
                        </a:cubicBezTo>
                        <a:cubicBezTo>
                          <a:pt x="136404" y="240065"/>
                          <a:pt x="132763" y="202993"/>
                          <a:pt x="148221" y="221365"/>
                        </a:cubicBezTo>
                        <a:cubicBezTo>
                          <a:pt x="161082" y="229144"/>
                          <a:pt x="172273" y="229653"/>
                          <a:pt x="185224" y="235787"/>
                        </a:cubicBezTo>
                        <a:cubicBezTo>
                          <a:pt x="197280" y="245661"/>
                          <a:pt x="212976" y="231418"/>
                          <a:pt x="225241" y="230580"/>
                        </a:cubicBezTo>
                        <a:cubicBezTo>
                          <a:pt x="232194" y="215052"/>
                          <a:pt x="206083" y="213047"/>
                          <a:pt x="198533" y="222861"/>
                        </a:cubicBezTo>
                        <a:cubicBezTo>
                          <a:pt x="182717" y="228875"/>
                          <a:pt x="179614" y="201348"/>
                          <a:pt x="163619" y="211999"/>
                        </a:cubicBezTo>
                        <a:cubicBezTo>
                          <a:pt x="158158" y="195244"/>
                          <a:pt x="139716" y="201946"/>
                          <a:pt x="129242" y="202934"/>
                        </a:cubicBezTo>
                        <a:cubicBezTo>
                          <a:pt x="115217" y="204968"/>
                          <a:pt x="110681" y="222861"/>
                          <a:pt x="90598" y="215500"/>
                        </a:cubicBezTo>
                        <a:cubicBezTo>
                          <a:pt x="69798" y="219899"/>
                          <a:pt x="65979" y="211999"/>
                          <a:pt x="55117" y="199253"/>
                        </a:cubicBezTo>
                        <a:cubicBezTo>
                          <a:pt x="47746" y="187734"/>
                          <a:pt x="46552" y="171546"/>
                          <a:pt x="35630" y="160745"/>
                        </a:cubicBezTo>
                        <a:cubicBezTo>
                          <a:pt x="26797" y="148118"/>
                          <a:pt x="15249" y="137018"/>
                          <a:pt x="0" y="133278"/>
                        </a:cubicBezTo>
                        <a:cubicBezTo>
                          <a:pt x="34586" y="113650"/>
                          <a:pt x="57235" y="76129"/>
                          <a:pt x="66158" y="38129"/>
                        </a:cubicBezTo>
                        <a:cubicBezTo>
                          <a:pt x="63771" y="21523"/>
                          <a:pt x="78273" y="7580"/>
                          <a:pt x="94298" y="7729"/>
                        </a:cubicBezTo>
                        <a:cubicBezTo>
                          <a:pt x="128138" y="6084"/>
                          <a:pt x="162545" y="-4089"/>
                          <a:pt x="196146" y="1835"/>
                        </a:cubicBezTo>
                        <a:cubicBezTo>
                          <a:pt x="219720" y="7161"/>
                          <a:pt x="233805" y="34090"/>
                          <a:pt x="259976" y="32983"/>
                        </a:cubicBezTo>
                        <a:cubicBezTo>
                          <a:pt x="285281" y="33222"/>
                          <a:pt x="284297" y="64729"/>
                          <a:pt x="299277" y="78851"/>
                        </a:cubicBezTo>
                        <a:cubicBezTo>
                          <a:pt x="315660" y="103297"/>
                          <a:pt x="343113" y="116372"/>
                          <a:pt x="366658" y="132769"/>
                        </a:cubicBezTo>
                        <a:cubicBezTo>
                          <a:pt x="349320" y="139980"/>
                          <a:pt x="347142" y="157125"/>
                          <a:pt x="353976" y="173013"/>
                        </a:cubicBezTo>
                        <a:cubicBezTo>
                          <a:pt x="359645" y="196082"/>
                          <a:pt x="360750" y="226870"/>
                          <a:pt x="387338" y="235847"/>
                        </a:cubicBezTo>
                        <a:cubicBezTo>
                          <a:pt x="404646" y="247366"/>
                          <a:pt x="399036" y="271393"/>
                          <a:pt x="400379" y="289375"/>
                        </a:cubicBezTo>
                        <a:cubicBezTo>
                          <a:pt x="390800" y="296795"/>
                          <a:pt x="369224" y="292427"/>
                          <a:pt x="354901" y="296287"/>
                        </a:cubicBezTo>
                        <a:cubicBezTo>
                          <a:pt x="327984" y="302271"/>
                          <a:pt x="305096" y="283391"/>
                          <a:pt x="280119" y="278963"/>
                        </a:cubicBezTo>
                        <a:cubicBezTo>
                          <a:pt x="269346" y="278903"/>
                          <a:pt x="258573" y="278574"/>
                          <a:pt x="247831" y="278544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7" name="Serbest Form 786">
                    <a:extLst>
                      <a:ext uri="{FF2B5EF4-FFF2-40B4-BE49-F238E27FC236}">
                        <a16:creationId xmlns:a16="http://schemas.microsoft.com/office/drawing/2014/main" id="{44247769-9BBB-85E5-A638-0FAF54E208E5}"/>
                      </a:ext>
                    </a:extLst>
                  </p:cNvPr>
                  <p:cNvSpPr/>
                  <p:nvPr/>
                </p:nvSpPr>
                <p:spPr>
                  <a:xfrm>
                    <a:off x="5020842" y="6021172"/>
                    <a:ext cx="190595" cy="100228"/>
                  </a:xfrm>
                  <a:custGeom>
                    <a:avLst/>
                    <a:gdLst>
                      <a:gd name="connsiteX0" fmla="*/ 0 w 190595"/>
                      <a:gd name="connsiteY0" fmla="*/ 22614 h 100228"/>
                      <a:gd name="connsiteX1" fmla="*/ 86122 w 190595"/>
                      <a:gd name="connsiteY1" fmla="*/ 4122 h 100228"/>
                      <a:gd name="connsiteX2" fmla="*/ 137717 w 190595"/>
                      <a:gd name="connsiteY2" fmla="*/ 801 h 100228"/>
                      <a:gd name="connsiteX3" fmla="*/ 190476 w 190595"/>
                      <a:gd name="connsiteY3" fmla="*/ 1789 h 100228"/>
                      <a:gd name="connsiteX4" fmla="*/ 190595 w 190595"/>
                      <a:gd name="connsiteY4" fmla="*/ 50829 h 100228"/>
                      <a:gd name="connsiteX5" fmla="*/ 132345 w 190595"/>
                      <a:gd name="connsiteY5" fmla="*/ 76112 h 100228"/>
                      <a:gd name="connsiteX6" fmla="*/ 99311 w 190595"/>
                      <a:gd name="connsiteY6" fmla="*/ 99241 h 100228"/>
                      <a:gd name="connsiteX7" fmla="*/ 83167 w 190595"/>
                      <a:gd name="connsiteY7" fmla="*/ 70966 h 100228"/>
                      <a:gd name="connsiteX8" fmla="*/ 77050 w 190595"/>
                      <a:gd name="connsiteY8" fmla="*/ 48346 h 100228"/>
                      <a:gd name="connsiteX9" fmla="*/ 33422 w 190595"/>
                      <a:gd name="connsiteY9" fmla="*/ 45982 h 100228"/>
                      <a:gd name="connsiteX10" fmla="*/ 0 w 190595"/>
                      <a:gd name="connsiteY10" fmla="*/ 22614 h 100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595" h="100228">
                        <a:moveTo>
                          <a:pt x="0" y="22614"/>
                        </a:moveTo>
                        <a:cubicBezTo>
                          <a:pt x="27693" y="9867"/>
                          <a:pt x="62905" y="28239"/>
                          <a:pt x="86122" y="4122"/>
                        </a:cubicBezTo>
                        <a:cubicBezTo>
                          <a:pt x="101012" y="-3807"/>
                          <a:pt x="120886" y="2447"/>
                          <a:pt x="137717" y="801"/>
                        </a:cubicBezTo>
                        <a:cubicBezTo>
                          <a:pt x="155293" y="1130"/>
                          <a:pt x="172900" y="1460"/>
                          <a:pt x="190476" y="1789"/>
                        </a:cubicBezTo>
                        <a:cubicBezTo>
                          <a:pt x="186656" y="18125"/>
                          <a:pt x="187223" y="34492"/>
                          <a:pt x="190595" y="50829"/>
                        </a:cubicBezTo>
                        <a:cubicBezTo>
                          <a:pt x="181285" y="77040"/>
                          <a:pt x="148042" y="57861"/>
                          <a:pt x="132345" y="76112"/>
                        </a:cubicBezTo>
                        <a:cubicBezTo>
                          <a:pt x="119812" y="80900"/>
                          <a:pt x="108473" y="105405"/>
                          <a:pt x="99311" y="99241"/>
                        </a:cubicBezTo>
                        <a:cubicBezTo>
                          <a:pt x="82063" y="101395"/>
                          <a:pt x="68993" y="84640"/>
                          <a:pt x="83167" y="70966"/>
                        </a:cubicBezTo>
                        <a:cubicBezTo>
                          <a:pt x="97610" y="59745"/>
                          <a:pt x="99013" y="46640"/>
                          <a:pt x="77050" y="48346"/>
                        </a:cubicBezTo>
                        <a:cubicBezTo>
                          <a:pt x="61652" y="49812"/>
                          <a:pt x="47477" y="58459"/>
                          <a:pt x="33422" y="45982"/>
                        </a:cubicBezTo>
                        <a:cubicBezTo>
                          <a:pt x="19665" y="36826"/>
                          <a:pt x="18173" y="25606"/>
                          <a:pt x="0" y="22614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8" name="Serbest Form 787">
                    <a:extLst>
                      <a:ext uri="{FF2B5EF4-FFF2-40B4-BE49-F238E27FC236}">
                        <a16:creationId xmlns:a16="http://schemas.microsoft.com/office/drawing/2014/main" id="{144E9AEB-EE6C-BBF3-CF08-F1B0738AC0E4}"/>
                      </a:ext>
                    </a:extLst>
                  </p:cNvPr>
                  <p:cNvSpPr/>
                  <p:nvPr/>
                </p:nvSpPr>
                <p:spPr>
                  <a:xfrm>
                    <a:off x="5123920" y="6022787"/>
                    <a:ext cx="500426" cy="364860"/>
                  </a:xfrm>
                  <a:custGeom>
                    <a:avLst/>
                    <a:gdLst>
                      <a:gd name="connsiteX0" fmla="*/ 471125 w 500426"/>
                      <a:gd name="connsiteY0" fmla="*/ 166533 h 364860"/>
                      <a:gd name="connsiteX1" fmla="*/ 460591 w 500426"/>
                      <a:gd name="connsiteY1" fmla="*/ 210667 h 364860"/>
                      <a:gd name="connsiteX2" fmla="*/ 479421 w 500426"/>
                      <a:gd name="connsiteY2" fmla="*/ 241186 h 364860"/>
                      <a:gd name="connsiteX3" fmla="*/ 496520 w 500426"/>
                      <a:gd name="connsiteY3" fmla="*/ 274668 h 364860"/>
                      <a:gd name="connsiteX4" fmla="*/ 470260 w 500426"/>
                      <a:gd name="connsiteY4" fmla="*/ 281549 h 364860"/>
                      <a:gd name="connsiteX5" fmla="*/ 467842 w 500426"/>
                      <a:gd name="connsiteY5" fmla="*/ 312637 h 364860"/>
                      <a:gd name="connsiteX6" fmla="*/ 444775 w 500426"/>
                      <a:gd name="connsiteY6" fmla="*/ 345012 h 364860"/>
                      <a:gd name="connsiteX7" fmla="*/ 406877 w 500426"/>
                      <a:gd name="connsiteY7" fmla="*/ 354407 h 364860"/>
                      <a:gd name="connsiteX8" fmla="*/ 370978 w 500426"/>
                      <a:gd name="connsiteY8" fmla="*/ 349081 h 364860"/>
                      <a:gd name="connsiteX9" fmla="*/ 365577 w 500426"/>
                      <a:gd name="connsiteY9" fmla="*/ 304708 h 364860"/>
                      <a:gd name="connsiteX10" fmla="*/ 334124 w 500426"/>
                      <a:gd name="connsiteY10" fmla="*/ 279545 h 364860"/>
                      <a:gd name="connsiteX11" fmla="*/ 303448 w 500426"/>
                      <a:gd name="connsiteY11" fmla="*/ 292650 h 364860"/>
                      <a:gd name="connsiteX12" fmla="*/ 275845 w 500426"/>
                      <a:gd name="connsiteY12" fmla="*/ 204443 h 364860"/>
                      <a:gd name="connsiteX13" fmla="*/ 217147 w 500426"/>
                      <a:gd name="connsiteY13" fmla="*/ 182242 h 364860"/>
                      <a:gd name="connsiteX14" fmla="*/ 169401 w 500426"/>
                      <a:gd name="connsiteY14" fmla="*/ 194509 h 364860"/>
                      <a:gd name="connsiteX15" fmla="*/ 122491 w 500426"/>
                      <a:gd name="connsiteY15" fmla="*/ 251000 h 364860"/>
                      <a:gd name="connsiteX16" fmla="*/ 91426 w 500426"/>
                      <a:gd name="connsiteY16" fmla="*/ 197023 h 364860"/>
                      <a:gd name="connsiteX17" fmla="*/ 60959 w 500426"/>
                      <a:gd name="connsiteY17" fmla="*/ 167850 h 364860"/>
                      <a:gd name="connsiteX18" fmla="*/ 30521 w 500426"/>
                      <a:gd name="connsiteY18" fmla="*/ 131675 h 364860"/>
                      <a:gd name="connsiteX19" fmla="*/ 53 w 500426"/>
                      <a:gd name="connsiteY19" fmla="*/ 111000 h 364860"/>
                      <a:gd name="connsiteX20" fmla="*/ 33326 w 500426"/>
                      <a:gd name="connsiteY20" fmla="*/ 71026 h 364860"/>
                      <a:gd name="connsiteX21" fmla="*/ 87428 w 500426"/>
                      <a:gd name="connsiteY21" fmla="*/ 49124 h 364860"/>
                      <a:gd name="connsiteX22" fmla="*/ 87308 w 500426"/>
                      <a:gd name="connsiteY22" fmla="*/ 83 h 364860"/>
                      <a:gd name="connsiteX23" fmla="*/ 148483 w 500426"/>
                      <a:gd name="connsiteY23" fmla="*/ 10286 h 364860"/>
                      <a:gd name="connsiteX24" fmla="*/ 241229 w 500426"/>
                      <a:gd name="connsiteY24" fmla="*/ 16091 h 364860"/>
                      <a:gd name="connsiteX25" fmla="*/ 288915 w 500426"/>
                      <a:gd name="connsiteY25" fmla="*/ 50919 h 364860"/>
                      <a:gd name="connsiteX26" fmla="*/ 328007 w 500426"/>
                      <a:gd name="connsiteY26" fmla="*/ 34821 h 364860"/>
                      <a:gd name="connsiteX27" fmla="*/ 368203 w 500426"/>
                      <a:gd name="connsiteY27" fmla="*/ 25666 h 364860"/>
                      <a:gd name="connsiteX28" fmla="*/ 407026 w 500426"/>
                      <a:gd name="connsiteY28" fmla="*/ 20579 h 364860"/>
                      <a:gd name="connsiteX29" fmla="*/ 439344 w 500426"/>
                      <a:gd name="connsiteY29" fmla="*/ 86196 h 364860"/>
                      <a:gd name="connsiteX30" fmla="*/ 464172 w 500426"/>
                      <a:gd name="connsiteY30" fmla="*/ 155313 h 364860"/>
                      <a:gd name="connsiteX31" fmla="*/ 471125 w 500426"/>
                      <a:gd name="connsiteY31" fmla="*/ 166533 h 364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500426" h="364860">
                        <a:moveTo>
                          <a:pt x="471125" y="166533"/>
                        </a:moveTo>
                        <a:cubicBezTo>
                          <a:pt x="459248" y="176976"/>
                          <a:pt x="444059" y="198160"/>
                          <a:pt x="460591" y="210667"/>
                        </a:cubicBezTo>
                        <a:cubicBezTo>
                          <a:pt x="471632" y="216172"/>
                          <a:pt x="493595" y="227123"/>
                          <a:pt x="479421" y="241186"/>
                        </a:cubicBezTo>
                        <a:cubicBezTo>
                          <a:pt x="461188" y="253154"/>
                          <a:pt x="488552" y="264973"/>
                          <a:pt x="496520" y="274668"/>
                        </a:cubicBezTo>
                        <a:cubicBezTo>
                          <a:pt x="511530" y="292321"/>
                          <a:pt x="479063" y="290047"/>
                          <a:pt x="470260" y="281549"/>
                        </a:cubicBezTo>
                        <a:cubicBezTo>
                          <a:pt x="448625" y="279904"/>
                          <a:pt x="457875" y="303691"/>
                          <a:pt x="467842" y="312637"/>
                        </a:cubicBezTo>
                        <a:cubicBezTo>
                          <a:pt x="471394" y="326251"/>
                          <a:pt x="450356" y="333702"/>
                          <a:pt x="444775" y="345012"/>
                        </a:cubicBezTo>
                        <a:cubicBezTo>
                          <a:pt x="430869" y="329572"/>
                          <a:pt x="414934" y="338369"/>
                          <a:pt x="406877" y="354407"/>
                        </a:cubicBezTo>
                        <a:cubicBezTo>
                          <a:pt x="398999" y="374454"/>
                          <a:pt x="379274" y="361708"/>
                          <a:pt x="370978" y="349081"/>
                        </a:cubicBezTo>
                        <a:cubicBezTo>
                          <a:pt x="365338" y="336514"/>
                          <a:pt x="372769" y="318681"/>
                          <a:pt x="365577" y="304708"/>
                        </a:cubicBezTo>
                        <a:cubicBezTo>
                          <a:pt x="364682" y="287025"/>
                          <a:pt x="352745" y="272902"/>
                          <a:pt x="334124" y="279545"/>
                        </a:cubicBezTo>
                        <a:cubicBezTo>
                          <a:pt x="316667" y="273919"/>
                          <a:pt x="308282" y="315121"/>
                          <a:pt x="303448" y="292650"/>
                        </a:cubicBezTo>
                        <a:cubicBezTo>
                          <a:pt x="292854" y="263866"/>
                          <a:pt x="300195" y="227632"/>
                          <a:pt x="275845" y="204443"/>
                        </a:cubicBezTo>
                        <a:cubicBezTo>
                          <a:pt x="262685" y="185443"/>
                          <a:pt x="239737" y="175210"/>
                          <a:pt x="217147" y="182242"/>
                        </a:cubicBezTo>
                        <a:cubicBezTo>
                          <a:pt x="201182" y="188436"/>
                          <a:pt x="178712" y="175689"/>
                          <a:pt x="169401" y="194509"/>
                        </a:cubicBezTo>
                        <a:cubicBezTo>
                          <a:pt x="155555" y="214826"/>
                          <a:pt x="138486" y="232479"/>
                          <a:pt x="122491" y="251000"/>
                        </a:cubicBezTo>
                        <a:cubicBezTo>
                          <a:pt x="129146" y="227243"/>
                          <a:pt x="101214" y="214257"/>
                          <a:pt x="91426" y="197023"/>
                        </a:cubicBezTo>
                        <a:cubicBezTo>
                          <a:pt x="94142" y="176916"/>
                          <a:pt x="74477" y="175270"/>
                          <a:pt x="60959" y="167850"/>
                        </a:cubicBezTo>
                        <a:cubicBezTo>
                          <a:pt x="49082" y="158096"/>
                          <a:pt x="21180" y="151663"/>
                          <a:pt x="30521" y="131675"/>
                        </a:cubicBezTo>
                        <a:cubicBezTo>
                          <a:pt x="33475" y="112287"/>
                          <a:pt x="53" y="129581"/>
                          <a:pt x="53" y="111000"/>
                        </a:cubicBezTo>
                        <a:cubicBezTo>
                          <a:pt x="-1230" y="91821"/>
                          <a:pt x="21210" y="83174"/>
                          <a:pt x="33326" y="71026"/>
                        </a:cubicBezTo>
                        <a:cubicBezTo>
                          <a:pt x="49649" y="58399"/>
                          <a:pt x="79042" y="73419"/>
                          <a:pt x="87428" y="49124"/>
                        </a:cubicBezTo>
                        <a:cubicBezTo>
                          <a:pt x="84085" y="32757"/>
                          <a:pt x="83578" y="16420"/>
                          <a:pt x="87308" y="83"/>
                        </a:cubicBezTo>
                        <a:cubicBezTo>
                          <a:pt x="108406" y="-66"/>
                          <a:pt x="129683" y="-1024"/>
                          <a:pt x="148483" y="10286"/>
                        </a:cubicBezTo>
                        <a:cubicBezTo>
                          <a:pt x="177369" y="27670"/>
                          <a:pt x="210880" y="10795"/>
                          <a:pt x="241229" y="16091"/>
                        </a:cubicBezTo>
                        <a:cubicBezTo>
                          <a:pt x="255672" y="29436"/>
                          <a:pt x="270473" y="43319"/>
                          <a:pt x="288915" y="50919"/>
                        </a:cubicBezTo>
                        <a:cubicBezTo>
                          <a:pt x="299538" y="40506"/>
                          <a:pt x="311803" y="23033"/>
                          <a:pt x="328007" y="34821"/>
                        </a:cubicBezTo>
                        <a:cubicBezTo>
                          <a:pt x="342420" y="43558"/>
                          <a:pt x="358952" y="39938"/>
                          <a:pt x="368203" y="25666"/>
                        </a:cubicBezTo>
                        <a:cubicBezTo>
                          <a:pt x="378946" y="16719"/>
                          <a:pt x="397388" y="2058"/>
                          <a:pt x="407026" y="20579"/>
                        </a:cubicBezTo>
                        <a:cubicBezTo>
                          <a:pt x="408697" y="45713"/>
                          <a:pt x="421141" y="69201"/>
                          <a:pt x="439344" y="86196"/>
                        </a:cubicBezTo>
                        <a:cubicBezTo>
                          <a:pt x="454802" y="106931"/>
                          <a:pt x="446894" y="135715"/>
                          <a:pt x="464172" y="155313"/>
                        </a:cubicBezTo>
                        <a:cubicBezTo>
                          <a:pt x="466500" y="159053"/>
                          <a:pt x="468827" y="162793"/>
                          <a:pt x="471125" y="16653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89" name="Serbest Form 788">
                    <a:extLst>
                      <a:ext uri="{FF2B5EF4-FFF2-40B4-BE49-F238E27FC236}">
                        <a16:creationId xmlns:a16="http://schemas.microsoft.com/office/drawing/2014/main" id="{6F2F13CC-8A8A-C39E-F8A6-2875F3E82D8E}"/>
                      </a:ext>
                    </a:extLst>
                  </p:cNvPr>
                  <p:cNvSpPr/>
                  <p:nvPr/>
                </p:nvSpPr>
                <p:spPr>
                  <a:xfrm>
                    <a:off x="5245754" y="6202847"/>
                    <a:ext cx="185552" cy="201668"/>
                  </a:xfrm>
                  <a:custGeom>
                    <a:avLst/>
                    <a:gdLst>
                      <a:gd name="connsiteX0" fmla="*/ 686 w 185552"/>
                      <a:gd name="connsiteY0" fmla="*/ 70941 h 201668"/>
                      <a:gd name="connsiteX1" fmla="*/ 54579 w 185552"/>
                      <a:gd name="connsiteY1" fmla="*/ 6641 h 201668"/>
                      <a:gd name="connsiteX2" fmla="*/ 100863 w 185552"/>
                      <a:gd name="connsiteY2" fmla="*/ 1464 h 201668"/>
                      <a:gd name="connsiteX3" fmla="*/ 167827 w 185552"/>
                      <a:gd name="connsiteY3" fmla="*/ 46735 h 201668"/>
                      <a:gd name="connsiteX4" fmla="*/ 185552 w 185552"/>
                      <a:gd name="connsiteY4" fmla="*/ 122524 h 201668"/>
                      <a:gd name="connsiteX5" fmla="*/ 125094 w 185552"/>
                      <a:gd name="connsiteY5" fmla="*/ 192001 h 201668"/>
                      <a:gd name="connsiteX6" fmla="*/ 92269 w 185552"/>
                      <a:gd name="connsiteY6" fmla="*/ 187333 h 201668"/>
                      <a:gd name="connsiteX7" fmla="*/ 60995 w 185552"/>
                      <a:gd name="connsiteY7" fmla="*/ 158639 h 201668"/>
                      <a:gd name="connsiteX8" fmla="*/ 26469 w 185552"/>
                      <a:gd name="connsiteY8" fmla="*/ 133625 h 201668"/>
                      <a:gd name="connsiteX9" fmla="*/ 2208 w 185552"/>
                      <a:gd name="connsiteY9" fmla="*/ 102118 h 201668"/>
                      <a:gd name="connsiteX10" fmla="*/ 0 w 185552"/>
                      <a:gd name="connsiteY10" fmla="*/ 76117 h 201668"/>
                      <a:gd name="connsiteX11" fmla="*/ 686 w 185552"/>
                      <a:gd name="connsiteY11" fmla="*/ 70941 h 20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5552" h="201668">
                        <a:moveTo>
                          <a:pt x="686" y="70941"/>
                        </a:moveTo>
                        <a:cubicBezTo>
                          <a:pt x="19815" y="50475"/>
                          <a:pt x="37182" y="28184"/>
                          <a:pt x="54579" y="6641"/>
                        </a:cubicBezTo>
                        <a:cubicBezTo>
                          <a:pt x="68217" y="327"/>
                          <a:pt x="85793" y="6671"/>
                          <a:pt x="100863" y="1464"/>
                        </a:cubicBezTo>
                        <a:cubicBezTo>
                          <a:pt x="131510" y="-6794"/>
                          <a:pt x="156905" y="21451"/>
                          <a:pt x="167827" y="46735"/>
                        </a:cubicBezTo>
                        <a:cubicBezTo>
                          <a:pt x="178301" y="71000"/>
                          <a:pt x="172243" y="99126"/>
                          <a:pt x="185552" y="122524"/>
                        </a:cubicBezTo>
                        <a:cubicBezTo>
                          <a:pt x="172541" y="150919"/>
                          <a:pt x="142641" y="166508"/>
                          <a:pt x="125094" y="192001"/>
                        </a:cubicBezTo>
                        <a:cubicBezTo>
                          <a:pt x="114620" y="211689"/>
                          <a:pt x="104593" y="196728"/>
                          <a:pt x="92269" y="187333"/>
                        </a:cubicBezTo>
                        <a:cubicBezTo>
                          <a:pt x="83137" y="175754"/>
                          <a:pt x="53833" y="177519"/>
                          <a:pt x="60995" y="158639"/>
                        </a:cubicBezTo>
                        <a:cubicBezTo>
                          <a:pt x="57862" y="144786"/>
                          <a:pt x="35242" y="145653"/>
                          <a:pt x="26469" y="133625"/>
                        </a:cubicBezTo>
                        <a:cubicBezTo>
                          <a:pt x="18114" y="126264"/>
                          <a:pt x="-6088" y="110257"/>
                          <a:pt x="2208" y="102118"/>
                        </a:cubicBezTo>
                        <a:cubicBezTo>
                          <a:pt x="24082" y="96224"/>
                          <a:pt x="15129" y="81982"/>
                          <a:pt x="0" y="76117"/>
                        </a:cubicBezTo>
                        <a:cubicBezTo>
                          <a:pt x="1731" y="76117"/>
                          <a:pt x="-1104" y="70881"/>
                          <a:pt x="686" y="7094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0" name="Serbest Form 789">
                    <a:extLst>
                      <a:ext uri="{FF2B5EF4-FFF2-40B4-BE49-F238E27FC236}">
                        <a16:creationId xmlns:a16="http://schemas.microsoft.com/office/drawing/2014/main" id="{A0C507F0-E7F9-3D01-084B-DA98035BF767}"/>
                      </a:ext>
                    </a:extLst>
                  </p:cNvPr>
                  <p:cNvSpPr/>
                  <p:nvPr/>
                </p:nvSpPr>
                <p:spPr>
                  <a:xfrm>
                    <a:off x="5359031" y="6301268"/>
                    <a:ext cx="272198" cy="271669"/>
                  </a:xfrm>
                  <a:custGeom>
                    <a:avLst/>
                    <a:gdLst>
                      <a:gd name="connsiteX0" fmla="*/ 72275 w 272198"/>
                      <a:gd name="connsiteY0" fmla="*/ 24103 h 271669"/>
                      <a:gd name="connsiteX1" fmla="*/ 123453 w 272198"/>
                      <a:gd name="connsiteY1" fmla="*/ 5283 h 271669"/>
                      <a:gd name="connsiteX2" fmla="*/ 132793 w 272198"/>
                      <a:gd name="connsiteY2" fmla="*/ 67010 h 271669"/>
                      <a:gd name="connsiteX3" fmla="*/ 169408 w 272198"/>
                      <a:gd name="connsiteY3" fmla="*/ 78859 h 271669"/>
                      <a:gd name="connsiteX4" fmla="*/ 206202 w 272198"/>
                      <a:gd name="connsiteY4" fmla="*/ 64257 h 271669"/>
                      <a:gd name="connsiteX5" fmla="*/ 206948 w 272198"/>
                      <a:gd name="connsiteY5" fmla="*/ 105818 h 271669"/>
                      <a:gd name="connsiteX6" fmla="*/ 207068 w 272198"/>
                      <a:gd name="connsiteY6" fmla="*/ 139389 h 271669"/>
                      <a:gd name="connsiteX7" fmla="*/ 247055 w 272198"/>
                      <a:gd name="connsiteY7" fmla="*/ 157371 h 271669"/>
                      <a:gd name="connsiteX8" fmla="*/ 269764 w 272198"/>
                      <a:gd name="connsiteY8" fmla="*/ 204407 h 271669"/>
                      <a:gd name="connsiteX9" fmla="*/ 258782 w 272198"/>
                      <a:gd name="connsiteY9" fmla="*/ 271669 h 271669"/>
                      <a:gd name="connsiteX10" fmla="*/ 143357 w 272198"/>
                      <a:gd name="connsiteY10" fmla="*/ 213234 h 271669"/>
                      <a:gd name="connsiteX11" fmla="*/ 44284 w 272198"/>
                      <a:gd name="connsiteY11" fmla="*/ 136965 h 271669"/>
                      <a:gd name="connsiteX12" fmla="*/ 0 w 272198"/>
                      <a:gd name="connsiteY12" fmla="*/ 105907 h 271669"/>
                      <a:gd name="connsiteX13" fmla="*/ 65650 w 272198"/>
                      <a:gd name="connsiteY13" fmla="*/ 36700 h 271669"/>
                      <a:gd name="connsiteX14" fmla="*/ 72275 w 272198"/>
                      <a:gd name="connsiteY14" fmla="*/ 24103 h 27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2198" h="271669">
                        <a:moveTo>
                          <a:pt x="72275" y="24103"/>
                        </a:moveTo>
                        <a:cubicBezTo>
                          <a:pt x="77706" y="3129"/>
                          <a:pt x="107488" y="-6924"/>
                          <a:pt x="123453" y="5283"/>
                        </a:cubicBezTo>
                        <a:cubicBezTo>
                          <a:pt x="131898" y="24492"/>
                          <a:pt x="136762" y="46065"/>
                          <a:pt x="132793" y="67010"/>
                        </a:cubicBezTo>
                        <a:cubicBezTo>
                          <a:pt x="140790" y="77662"/>
                          <a:pt x="159590" y="97948"/>
                          <a:pt x="169408" y="78859"/>
                        </a:cubicBezTo>
                        <a:cubicBezTo>
                          <a:pt x="178211" y="66172"/>
                          <a:pt x="190864" y="48100"/>
                          <a:pt x="206202" y="64257"/>
                        </a:cubicBezTo>
                        <a:cubicBezTo>
                          <a:pt x="209604" y="74072"/>
                          <a:pt x="214468" y="93490"/>
                          <a:pt x="206948" y="105818"/>
                        </a:cubicBezTo>
                        <a:cubicBezTo>
                          <a:pt x="199578" y="116110"/>
                          <a:pt x="186447" y="135828"/>
                          <a:pt x="207068" y="139389"/>
                        </a:cubicBezTo>
                        <a:cubicBezTo>
                          <a:pt x="223868" y="139299"/>
                          <a:pt x="237685" y="140975"/>
                          <a:pt x="247055" y="157371"/>
                        </a:cubicBezTo>
                        <a:cubicBezTo>
                          <a:pt x="258872" y="170626"/>
                          <a:pt x="279224" y="184001"/>
                          <a:pt x="269764" y="204407"/>
                        </a:cubicBezTo>
                        <a:cubicBezTo>
                          <a:pt x="262214" y="226100"/>
                          <a:pt x="258514" y="248690"/>
                          <a:pt x="258782" y="271669"/>
                        </a:cubicBezTo>
                        <a:cubicBezTo>
                          <a:pt x="219183" y="254824"/>
                          <a:pt x="178540" y="237888"/>
                          <a:pt x="143357" y="213234"/>
                        </a:cubicBezTo>
                        <a:cubicBezTo>
                          <a:pt x="114918" y="182385"/>
                          <a:pt x="83645" y="152943"/>
                          <a:pt x="44284" y="136965"/>
                        </a:cubicBezTo>
                        <a:cubicBezTo>
                          <a:pt x="28379" y="128228"/>
                          <a:pt x="13339" y="118265"/>
                          <a:pt x="0" y="105907"/>
                        </a:cubicBezTo>
                        <a:cubicBezTo>
                          <a:pt x="20531" y="81911"/>
                          <a:pt x="43986" y="59620"/>
                          <a:pt x="65650" y="36700"/>
                        </a:cubicBezTo>
                        <a:cubicBezTo>
                          <a:pt x="67859" y="32571"/>
                          <a:pt x="69918" y="27903"/>
                          <a:pt x="72275" y="2410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1" name="Serbest Form 790">
                    <a:extLst>
                      <a:ext uri="{FF2B5EF4-FFF2-40B4-BE49-F238E27FC236}">
                        <a16:creationId xmlns:a16="http://schemas.microsoft.com/office/drawing/2014/main" id="{22DAB04F-BE7E-5C51-1183-0DA46CB76889}"/>
                      </a:ext>
                    </a:extLst>
                  </p:cNvPr>
                  <p:cNvSpPr/>
                  <p:nvPr/>
                </p:nvSpPr>
                <p:spPr>
                  <a:xfrm>
                    <a:off x="5553775" y="6156221"/>
                    <a:ext cx="396829" cy="418348"/>
                  </a:xfrm>
                  <a:custGeom>
                    <a:avLst/>
                    <a:gdLst>
                      <a:gd name="connsiteX0" fmla="*/ 64129 w 396829"/>
                      <a:gd name="connsiteY0" fmla="*/ 416746 h 418348"/>
                      <a:gd name="connsiteX1" fmla="*/ 77617 w 396829"/>
                      <a:gd name="connsiteY1" fmla="*/ 333416 h 418348"/>
                      <a:gd name="connsiteX2" fmla="*/ 35959 w 396829"/>
                      <a:gd name="connsiteY2" fmla="*/ 285093 h 418348"/>
                      <a:gd name="connsiteX3" fmla="*/ 0 w 396829"/>
                      <a:gd name="connsiteY3" fmla="*/ 272168 h 418348"/>
                      <a:gd name="connsiteX4" fmla="*/ 13160 w 396829"/>
                      <a:gd name="connsiteY4" fmla="*/ 216694 h 418348"/>
                      <a:gd name="connsiteX5" fmla="*/ 38286 w 396829"/>
                      <a:gd name="connsiteY5" fmla="*/ 179473 h 418348"/>
                      <a:gd name="connsiteX6" fmla="*/ 39331 w 396829"/>
                      <a:gd name="connsiteY6" fmla="*/ 148265 h 418348"/>
                      <a:gd name="connsiteX7" fmla="*/ 68068 w 396829"/>
                      <a:gd name="connsiteY7" fmla="*/ 142401 h 418348"/>
                      <a:gd name="connsiteX8" fmla="*/ 48611 w 396829"/>
                      <a:gd name="connsiteY8" fmla="*/ 108949 h 418348"/>
                      <a:gd name="connsiteX9" fmla="*/ 30945 w 396829"/>
                      <a:gd name="connsiteY9" fmla="*/ 77323 h 418348"/>
                      <a:gd name="connsiteX10" fmla="*/ 39181 w 396829"/>
                      <a:gd name="connsiteY10" fmla="*/ 35433 h 418348"/>
                      <a:gd name="connsiteX11" fmla="*/ 76632 w 396829"/>
                      <a:gd name="connsiteY11" fmla="*/ 20473 h 418348"/>
                      <a:gd name="connsiteX12" fmla="*/ 111576 w 396829"/>
                      <a:gd name="connsiteY12" fmla="*/ 26846 h 418348"/>
                      <a:gd name="connsiteX13" fmla="*/ 150966 w 396829"/>
                      <a:gd name="connsiteY13" fmla="*/ 396 h 418348"/>
                      <a:gd name="connsiteX14" fmla="*/ 171228 w 396829"/>
                      <a:gd name="connsiteY14" fmla="*/ 32830 h 418348"/>
                      <a:gd name="connsiteX15" fmla="*/ 207038 w 396829"/>
                      <a:gd name="connsiteY15" fmla="*/ 22448 h 418348"/>
                      <a:gd name="connsiteX16" fmla="*/ 237923 w 396829"/>
                      <a:gd name="connsiteY16" fmla="*/ 47761 h 418348"/>
                      <a:gd name="connsiteX17" fmla="*/ 294055 w 396829"/>
                      <a:gd name="connsiteY17" fmla="*/ 61075 h 418348"/>
                      <a:gd name="connsiteX18" fmla="*/ 377281 w 396829"/>
                      <a:gd name="connsiteY18" fmla="*/ 69603 h 418348"/>
                      <a:gd name="connsiteX19" fmla="*/ 390024 w 396829"/>
                      <a:gd name="connsiteY19" fmla="*/ 120439 h 418348"/>
                      <a:gd name="connsiteX20" fmla="*/ 389397 w 396829"/>
                      <a:gd name="connsiteY20" fmla="*/ 178037 h 418348"/>
                      <a:gd name="connsiteX21" fmla="*/ 353826 w 396829"/>
                      <a:gd name="connsiteY21" fmla="*/ 267171 h 418348"/>
                      <a:gd name="connsiteX22" fmla="*/ 381758 w 396829"/>
                      <a:gd name="connsiteY22" fmla="*/ 350501 h 418348"/>
                      <a:gd name="connsiteX23" fmla="*/ 362182 w 396829"/>
                      <a:gd name="connsiteY23" fmla="*/ 360464 h 418348"/>
                      <a:gd name="connsiteX24" fmla="*/ 319778 w 396829"/>
                      <a:gd name="connsiteY24" fmla="*/ 358190 h 418348"/>
                      <a:gd name="connsiteX25" fmla="*/ 223629 w 396829"/>
                      <a:gd name="connsiteY25" fmla="*/ 359926 h 418348"/>
                      <a:gd name="connsiteX26" fmla="*/ 81287 w 396829"/>
                      <a:gd name="connsiteY26" fmla="*/ 413843 h 418348"/>
                      <a:gd name="connsiteX27" fmla="*/ 64129 w 396829"/>
                      <a:gd name="connsiteY27" fmla="*/ 416746 h 418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96829" h="418348">
                        <a:moveTo>
                          <a:pt x="64129" y="416746"/>
                        </a:moveTo>
                        <a:cubicBezTo>
                          <a:pt x="62040" y="387932"/>
                          <a:pt x="73439" y="361272"/>
                          <a:pt x="77617" y="333416"/>
                        </a:cubicBezTo>
                        <a:cubicBezTo>
                          <a:pt x="68247" y="314236"/>
                          <a:pt x="49387" y="301520"/>
                          <a:pt x="35959" y="285093"/>
                        </a:cubicBezTo>
                        <a:cubicBezTo>
                          <a:pt x="23545" y="286141"/>
                          <a:pt x="2924" y="288535"/>
                          <a:pt x="0" y="272168"/>
                        </a:cubicBezTo>
                        <a:cubicBezTo>
                          <a:pt x="10982" y="255681"/>
                          <a:pt x="22172" y="236861"/>
                          <a:pt x="13160" y="216694"/>
                        </a:cubicBezTo>
                        <a:cubicBezTo>
                          <a:pt x="15905" y="201135"/>
                          <a:pt x="41061" y="195301"/>
                          <a:pt x="38286" y="179473"/>
                        </a:cubicBezTo>
                        <a:cubicBezTo>
                          <a:pt x="29095" y="170736"/>
                          <a:pt x="17935" y="147786"/>
                          <a:pt x="39331" y="148265"/>
                        </a:cubicBezTo>
                        <a:cubicBezTo>
                          <a:pt x="48193" y="153980"/>
                          <a:pt x="79288" y="161371"/>
                          <a:pt x="68068" y="142401"/>
                        </a:cubicBezTo>
                        <a:cubicBezTo>
                          <a:pt x="60846" y="132557"/>
                          <a:pt x="31811" y="121067"/>
                          <a:pt x="48611" y="108949"/>
                        </a:cubicBezTo>
                        <a:cubicBezTo>
                          <a:pt x="64337" y="95155"/>
                          <a:pt x="42941" y="82708"/>
                          <a:pt x="30945" y="77323"/>
                        </a:cubicBezTo>
                        <a:cubicBezTo>
                          <a:pt x="14861" y="65983"/>
                          <a:pt x="28021" y="45487"/>
                          <a:pt x="39181" y="35433"/>
                        </a:cubicBezTo>
                        <a:cubicBezTo>
                          <a:pt x="48611" y="24961"/>
                          <a:pt x="62010" y="6679"/>
                          <a:pt x="76632" y="20473"/>
                        </a:cubicBezTo>
                        <a:cubicBezTo>
                          <a:pt x="89494" y="27265"/>
                          <a:pt x="100087" y="47671"/>
                          <a:pt x="111576" y="26846"/>
                        </a:cubicBezTo>
                        <a:cubicBezTo>
                          <a:pt x="121632" y="15416"/>
                          <a:pt x="133957" y="-2925"/>
                          <a:pt x="150966" y="396"/>
                        </a:cubicBezTo>
                        <a:cubicBezTo>
                          <a:pt x="159590" y="8953"/>
                          <a:pt x="152518" y="38216"/>
                          <a:pt x="171228" y="32830"/>
                        </a:cubicBezTo>
                        <a:cubicBezTo>
                          <a:pt x="184090" y="29359"/>
                          <a:pt x="194057" y="11048"/>
                          <a:pt x="207038" y="22448"/>
                        </a:cubicBezTo>
                        <a:cubicBezTo>
                          <a:pt x="225868" y="16613"/>
                          <a:pt x="231149" y="35553"/>
                          <a:pt x="237923" y="47761"/>
                        </a:cubicBezTo>
                        <a:cubicBezTo>
                          <a:pt x="249979" y="65594"/>
                          <a:pt x="275822" y="77382"/>
                          <a:pt x="294055" y="61075"/>
                        </a:cubicBezTo>
                        <a:cubicBezTo>
                          <a:pt x="320733" y="48658"/>
                          <a:pt x="354990" y="47761"/>
                          <a:pt x="377281" y="69603"/>
                        </a:cubicBezTo>
                        <a:cubicBezTo>
                          <a:pt x="389546" y="82200"/>
                          <a:pt x="383727" y="104192"/>
                          <a:pt x="390024" y="120439"/>
                        </a:cubicBezTo>
                        <a:cubicBezTo>
                          <a:pt x="394560" y="139738"/>
                          <a:pt x="403064" y="160413"/>
                          <a:pt x="389397" y="178037"/>
                        </a:cubicBezTo>
                        <a:cubicBezTo>
                          <a:pt x="370478" y="204427"/>
                          <a:pt x="364868" y="237160"/>
                          <a:pt x="353826" y="267171"/>
                        </a:cubicBezTo>
                        <a:cubicBezTo>
                          <a:pt x="354423" y="297511"/>
                          <a:pt x="373581" y="322734"/>
                          <a:pt x="381758" y="350501"/>
                        </a:cubicBezTo>
                        <a:cubicBezTo>
                          <a:pt x="389845" y="382965"/>
                          <a:pt x="373671" y="344516"/>
                          <a:pt x="362182" y="360464"/>
                        </a:cubicBezTo>
                        <a:cubicBezTo>
                          <a:pt x="351260" y="370398"/>
                          <a:pt x="333087" y="358849"/>
                          <a:pt x="319778" y="358190"/>
                        </a:cubicBezTo>
                        <a:cubicBezTo>
                          <a:pt x="288027" y="354839"/>
                          <a:pt x="255321" y="356425"/>
                          <a:pt x="223629" y="359926"/>
                        </a:cubicBezTo>
                        <a:cubicBezTo>
                          <a:pt x="173496" y="368782"/>
                          <a:pt x="125691" y="389278"/>
                          <a:pt x="81287" y="413843"/>
                        </a:cubicBezTo>
                        <a:cubicBezTo>
                          <a:pt x="76453" y="418032"/>
                          <a:pt x="69798" y="419947"/>
                          <a:pt x="64129" y="416746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2" name="Serbest Form 791">
                    <a:extLst>
                      <a:ext uri="{FF2B5EF4-FFF2-40B4-BE49-F238E27FC236}">
                        <a16:creationId xmlns:a16="http://schemas.microsoft.com/office/drawing/2014/main" id="{D3CEB624-855A-F1B8-CC61-B70A0BBBB49E}"/>
                      </a:ext>
                    </a:extLst>
                  </p:cNvPr>
                  <p:cNvSpPr/>
                  <p:nvPr/>
                </p:nvSpPr>
                <p:spPr>
                  <a:xfrm>
                    <a:off x="5908436" y="6122683"/>
                    <a:ext cx="288295" cy="427184"/>
                  </a:xfrm>
                  <a:custGeom>
                    <a:avLst/>
                    <a:gdLst>
                      <a:gd name="connsiteX0" fmla="*/ 22649 w 288295"/>
                      <a:gd name="connsiteY0" fmla="*/ 103081 h 427184"/>
                      <a:gd name="connsiteX1" fmla="*/ 23843 w 288295"/>
                      <a:gd name="connsiteY1" fmla="*/ 56734 h 427184"/>
                      <a:gd name="connsiteX2" fmla="*/ 34407 w 288295"/>
                      <a:gd name="connsiteY2" fmla="*/ 12900 h 427184"/>
                      <a:gd name="connsiteX3" fmla="*/ 163500 w 288295"/>
                      <a:gd name="connsiteY3" fmla="*/ 13019 h 427184"/>
                      <a:gd name="connsiteX4" fmla="*/ 210440 w 288295"/>
                      <a:gd name="connsiteY4" fmla="*/ 2906 h 427184"/>
                      <a:gd name="connsiteX5" fmla="*/ 215244 w 288295"/>
                      <a:gd name="connsiteY5" fmla="*/ 45573 h 427184"/>
                      <a:gd name="connsiteX6" fmla="*/ 231358 w 288295"/>
                      <a:gd name="connsiteY6" fmla="*/ 93148 h 427184"/>
                      <a:gd name="connsiteX7" fmla="*/ 245115 w 288295"/>
                      <a:gd name="connsiteY7" fmla="*/ 164449 h 427184"/>
                      <a:gd name="connsiteX8" fmla="*/ 248905 w 288295"/>
                      <a:gd name="connsiteY8" fmla="*/ 202479 h 427184"/>
                      <a:gd name="connsiteX9" fmla="*/ 245980 w 288295"/>
                      <a:gd name="connsiteY9" fmla="*/ 272613 h 427184"/>
                      <a:gd name="connsiteX10" fmla="*/ 288295 w 288295"/>
                      <a:gd name="connsiteY10" fmla="*/ 336195 h 427184"/>
                      <a:gd name="connsiteX11" fmla="*/ 250934 w 288295"/>
                      <a:gd name="connsiteY11" fmla="*/ 359264 h 427184"/>
                      <a:gd name="connsiteX12" fmla="*/ 170691 w 288295"/>
                      <a:gd name="connsiteY12" fmla="*/ 385984 h 427184"/>
                      <a:gd name="connsiteX13" fmla="*/ 76304 w 288295"/>
                      <a:gd name="connsiteY13" fmla="*/ 427185 h 427184"/>
                      <a:gd name="connsiteX14" fmla="*/ 28647 w 288295"/>
                      <a:gd name="connsiteY14" fmla="*/ 400765 h 427184"/>
                      <a:gd name="connsiteX15" fmla="*/ 0 w 288295"/>
                      <a:gd name="connsiteY15" fmla="*/ 305856 h 427184"/>
                      <a:gd name="connsiteX16" fmla="*/ 21874 w 288295"/>
                      <a:gd name="connsiteY16" fmla="*/ 232759 h 427184"/>
                      <a:gd name="connsiteX17" fmla="*/ 39420 w 288295"/>
                      <a:gd name="connsiteY17" fmla="*/ 170972 h 427184"/>
                      <a:gd name="connsiteX18" fmla="*/ 25992 w 288295"/>
                      <a:gd name="connsiteY18" fmla="*/ 105894 h 427184"/>
                      <a:gd name="connsiteX19" fmla="*/ 22649 w 288295"/>
                      <a:gd name="connsiteY19" fmla="*/ 103081 h 427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88295" h="427184">
                        <a:moveTo>
                          <a:pt x="22649" y="103081"/>
                        </a:moveTo>
                        <a:cubicBezTo>
                          <a:pt x="35123" y="91981"/>
                          <a:pt x="23127" y="71694"/>
                          <a:pt x="23843" y="56734"/>
                        </a:cubicBezTo>
                        <a:cubicBezTo>
                          <a:pt x="22590" y="42132"/>
                          <a:pt x="12891" y="15952"/>
                          <a:pt x="34407" y="12900"/>
                        </a:cubicBezTo>
                        <a:cubicBezTo>
                          <a:pt x="77438" y="11015"/>
                          <a:pt x="120469" y="13019"/>
                          <a:pt x="163500" y="13019"/>
                        </a:cubicBezTo>
                        <a:cubicBezTo>
                          <a:pt x="178748" y="6347"/>
                          <a:pt x="193371" y="-5502"/>
                          <a:pt x="210440" y="2906"/>
                        </a:cubicBezTo>
                        <a:cubicBezTo>
                          <a:pt x="221063" y="9818"/>
                          <a:pt x="197250" y="34622"/>
                          <a:pt x="215244" y="45573"/>
                        </a:cubicBezTo>
                        <a:cubicBezTo>
                          <a:pt x="224077" y="60175"/>
                          <a:pt x="241564" y="74956"/>
                          <a:pt x="231358" y="93148"/>
                        </a:cubicBezTo>
                        <a:cubicBezTo>
                          <a:pt x="227419" y="117174"/>
                          <a:pt x="238043" y="141799"/>
                          <a:pt x="245115" y="164449"/>
                        </a:cubicBezTo>
                        <a:cubicBezTo>
                          <a:pt x="255261" y="177824"/>
                          <a:pt x="264960" y="190810"/>
                          <a:pt x="248905" y="202479"/>
                        </a:cubicBezTo>
                        <a:cubicBezTo>
                          <a:pt x="242340" y="224620"/>
                          <a:pt x="248069" y="249395"/>
                          <a:pt x="245980" y="272613"/>
                        </a:cubicBezTo>
                        <a:cubicBezTo>
                          <a:pt x="243265" y="301188"/>
                          <a:pt x="267914" y="320696"/>
                          <a:pt x="288295" y="336195"/>
                        </a:cubicBezTo>
                        <a:cubicBezTo>
                          <a:pt x="279999" y="350049"/>
                          <a:pt x="269197" y="364411"/>
                          <a:pt x="250934" y="359264"/>
                        </a:cubicBezTo>
                        <a:cubicBezTo>
                          <a:pt x="221630" y="358456"/>
                          <a:pt x="195459" y="371771"/>
                          <a:pt x="170691" y="385984"/>
                        </a:cubicBezTo>
                        <a:cubicBezTo>
                          <a:pt x="137448" y="395289"/>
                          <a:pt x="105100" y="407886"/>
                          <a:pt x="76304" y="427185"/>
                        </a:cubicBezTo>
                        <a:cubicBezTo>
                          <a:pt x="61682" y="416383"/>
                          <a:pt x="41360" y="412913"/>
                          <a:pt x="28647" y="400765"/>
                        </a:cubicBezTo>
                        <a:cubicBezTo>
                          <a:pt x="29841" y="366385"/>
                          <a:pt x="686" y="340294"/>
                          <a:pt x="0" y="305856"/>
                        </a:cubicBezTo>
                        <a:cubicBezTo>
                          <a:pt x="1999" y="280961"/>
                          <a:pt x="15189" y="257114"/>
                          <a:pt x="21874" y="232759"/>
                        </a:cubicBezTo>
                        <a:cubicBezTo>
                          <a:pt x="32766" y="214148"/>
                          <a:pt x="50253" y="193532"/>
                          <a:pt x="39420" y="170972"/>
                        </a:cubicBezTo>
                        <a:cubicBezTo>
                          <a:pt x="32437" y="149967"/>
                          <a:pt x="33034" y="125911"/>
                          <a:pt x="25992" y="105894"/>
                        </a:cubicBezTo>
                        <a:cubicBezTo>
                          <a:pt x="24738" y="107480"/>
                          <a:pt x="23903" y="102094"/>
                          <a:pt x="22649" y="103081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3" name="Serbest Form 792">
                    <a:extLst>
                      <a:ext uri="{FF2B5EF4-FFF2-40B4-BE49-F238E27FC236}">
                        <a16:creationId xmlns:a16="http://schemas.microsoft.com/office/drawing/2014/main" id="{C1A04136-CDAE-CB3B-DFA6-570D8CCB9518}"/>
                      </a:ext>
                    </a:extLst>
                  </p:cNvPr>
                  <p:cNvSpPr/>
                  <p:nvPr/>
                </p:nvSpPr>
                <p:spPr>
                  <a:xfrm>
                    <a:off x="6116906" y="6126577"/>
                    <a:ext cx="117080" cy="330341"/>
                  </a:xfrm>
                  <a:custGeom>
                    <a:avLst/>
                    <a:gdLst>
                      <a:gd name="connsiteX0" fmla="*/ 6774 w 117080"/>
                      <a:gd name="connsiteY0" fmla="*/ 0 h 330341"/>
                      <a:gd name="connsiteX1" fmla="*/ 63890 w 117080"/>
                      <a:gd name="connsiteY1" fmla="*/ 11071 h 330341"/>
                      <a:gd name="connsiteX2" fmla="*/ 70426 w 117080"/>
                      <a:gd name="connsiteY2" fmla="*/ 57598 h 330341"/>
                      <a:gd name="connsiteX3" fmla="*/ 95403 w 117080"/>
                      <a:gd name="connsiteY3" fmla="*/ 94999 h 330341"/>
                      <a:gd name="connsiteX4" fmla="*/ 107906 w 117080"/>
                      <a:gd name="connsiteY4" fmla="*/ 156995 h 330341"/>
                      <a:gd name="connsiteX5" fmla="*/ 107309 w 117080"/>
                      <a:gd name="connsiteY5" fmla="*/ 281765 h 330341"/>
                      <a:gd name="connsiteX6" fmla="*/ 111338 w 117080"/>
                      <a:gd name="connsiteY6" fmla="*/ 320573 h 330341"/>
                      <a:gd name="connsiteX7" fmla="*/ 71589 w 117080"/>
                      <a:gd name="connsiteY7" fmla="*/ 325719 h 330341"/>
                      <a:gd name="connsiteX8" fmla="*/ 37481 w 117080"/>
                      <a:gd name="connsiteY8" fmla="*/ 260791 h 330341"/>
                      <a:gd name="connsiteX9" fmla="*/ 42644 w 117080"/>
                      <a:gd name="connsiteY9" fmla="*/ 193828 h 330341"/>
                      <a:gd name="connsiteX10" fmla="*/ 34437 w 117080"/>
                      <a:gd name="connsiteY10" fmla="*/ 155828 h 330341"/>
                      <a:gd name="connsiteX11" fmla="*/ 26917 w 117080"/>
                      <a:gd name="connsiteY11" fmla="*/ 73905 h 330341"/>
                      <a:gd name="connsiteX12" fmla="*/ 1 w 117080"/>
                      <a:gd name="connsiteY12" fmla="*/ 22889 h 330341"/>
                      <a:gd name="connsiteX13" fmla="*/ 6774 w 117080"/>
                      <a:gd name="connsiteY13" fmla="*/ 0 h 330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7080" h="330341">
                        <a:moveTo>
                          <a:pt x="6774" y="0"/>
                        </a:moveTo>
                        <a:cubicBezTo>
                          <a:pt x="26141" y="2005"/>
                          <a:pt x="44792" y="7660"/>
                          <a:pt x="63890" y="11071"/>
                        </a:cubicBezTo>
                        <a:cubicBezTo>
                          <a:pt x="63711" y="26989"/>
                          <a:pt x="50730" y="48532"/>
                          <a:pt x="70426" y="57598"/>
                        </a:cubicBezTo>
                        <a:cubicBezTo>
                          <a:pt x="86450" y="64450"/>
                          <a:pt x="93552" y="78333"/>
                          <a:pt x="95403" y="94999"/>
                        </a:cubicBezTo>
                        <a:cubicBezTo>
                          <a:pt x="103012" y="115166"/>
                          <a:pt x="109995" y="135213"/>
                          <a:pt x="107906" y="156995"/>
                        </a:cubicBezTo>
                        <a:cubicBezTo>
                          <a:pt x="105877" y="198615"/>
                          <a:pt x="122110" y="241133"/>
                          <a:pt x="107309" y="281765"/>
                        </a:cubicBezTo>
                        <a:cubicBezTo>
                          <a:pt x="106324" y="293913"/>
                          <a:pt x="126676" y="320333"/>
                          <a:pt x="111338" y="320573"/>
                        </a:cubicBezTo>
                        <a:cubicBezTo>
                          <a:pt x="96059" y="316923"/>
                          <a:pt x="82213" y="339782"/>
                          <a:pt x="71589" y="325719"/>
                        </a:cubicBezTo>
                        <a:cubicBezTo>
                          <a:pt x="50253" y="311237"/>
                          <a:pt x="33214" y="287809"/>
                          <a:pt x="37481" y="260791"/>
                        </a:cubicBezTo>
                        <a:cubicBezTo>
                          <a:pt x="40197" y="238589"/>
                          <a:pt x="32139" y="214264"/>
                          <a:pt x="42644" y="193828"/>
                        </a:cubicBezTo>
                        <a:cubicBezTo>
                          <a:pt x="62160" y="184373"/>
                          <a:pt x="37391" y="168575"/>
                          <a:pt x="34437" y="155828"/>
                        </a:cubicBezTo>
                        <a:cubicBezTo>
                          <a:pt x="27395" y="129228"/>
                          <a:pt x="14981" y="100953"/>
                          <a:pt x="26917" y="73905"/>
                        </a:cubicBezTo>
                        <a:cubicBezTo>
                          <a:pt x="20860" y="55503"/>
                          <a:pt x="-119" y="42518"/>
                          <a:pt x="1" y="22889"/>
                        </a:cubicBezTo>
                        <a:cubicBezTo>
                          <a:pt x="2239" y="15290"/>
                          <a:pt x="4447" y="7570"/>
                          <a:pt x="6774" y="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4" name="Serbest Form 793">
                    <a:extLst>
                      <a:ext uri="{FF2B5EF4-FFF2-40B4-BE49-F238E27FC236}">
                        <a16:creationId xmlns:a16="http://schemas.microsoft.com/office/drawing/2014/main" id="{B7265FC2-3876-718D-C0A1-3236479608C5}"/>
                      </a:ext>
                    </a:extLst>
                  </p:cNvPr>
                  <p:cNvSpPr/>
                  <p:nvPr/>
                </p:nvSpPr>
                <p:spPr>
                  <a:xfrm>
                    <a:off x="6175696" y="6043003"/>
                    <a:ext cx="197754" cy="403518"/>
                  </a:xfrm>
                  <a:custGeom>
                    <a:avLst/>
                    <a:gdLst>
                      <a:gd name="connsiteX0" fmla="*/ 183132 w 197754"/>
                      <a:gd name="connsiteY0" fmla="*/ 39919 h 403518"/>
                      <a:gd name="connsiteX1" fmla="*/ 197754 w 197754"/>
                      <a:gd name="connsiteY1" fmla="*/ 107450 h 403518"/>
                      <a:gd name="connsiteX2" fmla="*/ 160304 w 197754"/>
                      <a:gd name="connsiteY2" fmla="*/ 172020 h 403518"/>
                      <a:gd name="connsiteX3" fmla="*/ 147114 w 197754"/>
                      <a:gd name="connsiteY3" fmla="*/ 215674 h 403518"/>
                      <a:gd name="connsiteX4" fmla="*/ 127150 w 197754"/>
                      <a:gd name="connsiteY4" fmla="*/ 246762 h 403518"/>
                      <a:gd name="connsiteX5" fmla="*/ 128911 w 197754"/>
                      <a:gd name="connsiteY5" fmla="*/ 343138 h 403518"/>
                      <a:gd name="connsiteX6" fmla="*/ 127210 w 197754"/>
                      <a:gd name="connsiteY6" fmla="*/ 397205 h 403518"/>
                      <a:gd name="connsiteX7" fmla="*/ 60545 w 197754"/>
                      <a:gd name="connsiteY7" fmla="*/ 403518 h 403518"/>
                      <a:gd name="connsiteX8" fmla="*/ 54010 w 197754"/>
                      <a:gd name="connsiteY8" fmla="*/ 344783 h 403518"/>
                      <a:gd name="connsiteX9" fmla="*/ 48967 w 197754"/>
                      <a:gd name="connsiteY9" fmla="*/ 237607 h 403518"/>
                      <a:gd name="connsiteX10" fmla="*/ 30942 w 197754"/>
                      <a:gd name="connsiteY10" fmla="*/ 155384 h 403518"/>
                      <a:gd name="connsiteX11" fmla="*/ 1997 w 197754"/>
                      <a:gd name="connsiteY11" fmla="*/ 114751 h 403518"/>
                      <a:gd name="connsiteX12" fmla="*/ 21453 w 197754"/>
                      <a:gd name="connsiteY12" fmla="*/ 74627 h 403518"/>
                      <a:gd name="connsiteX13" fmla="*/ 71974 w 197754"/>
                      <a:gd name="connsiteY13" fmla="*/ 62539 h 403518"/>
                      <a:gd name="connsiteX14" fmla="*/ 100592 w 197754"/>
                      <a:gd name="connsiteY14" fmla="*/ 18436 h 403518"/>
                      <a:gd name="connsiteX15" fmla="*/ 130492 w 197754"/>
                      <a:gd name="connsiteY15" fmla="*/ 3894 h 403518"/>
                      <a:gd name="connsiteX16" fmla="*/ 183132 w 197754"/>
                      <a:gd name="connsiteY16" fmla="*/ 39919 h 403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754" h="403518">
                        <a:moveTo>
                          <a:pt x="183132" y="39919"/>
                        </a:moveTo>
                        <a:cubicBezTo>
                          <a:pt x="178626" y="63557"/>
                          <a:pt x="184356" y="87643"/>
                          <a:pt x="197754" y="107450"/>
                        </a:cubicBezTo>
                        <a:cubicBezTo>
                          <a:pt x="188384" y="130579"/>
                          <a:pt x="187400" y="162026"/>
                          <a:pt x="160304" y="172020"/>
                        </a:cubicBezTo>
                        <a:cubicBezTo>
                          <a:pt x="143205" y="181325"/>
                          <a:pt x="169465" y="211695"/>
                          <a:pt x="147114" y="215674"/>
                        </a:cubicBezTo>
                        <a:cubicBezTo>
                          <a:pt x="130134" y="215076"/>
                          <a:pt x="124375" y="232041"/>
                          <a:pt x="127150" y="246762"/>
                        </a:cubicBezTo>
                        <a:cubicBezTo>
                          <a:pt x="129030" y="279077"/>
                          <a:pt x="120346" y="311302"/>
                          <a:pt x="128911" y="343138"/>
                        </a:cubicBezTo>
                        <a:cubicBezTo>
                          <a:pt x="133178" y="361090"/>
                          <a:pt x="126016" y="379132"/>
                          <a:pt x="127210" y="397205"/>
                        </a:cubicBezTo>
                        <a:cubicBezTo>
                          <a:pt x="104889" y="398192"/>
                          <a:pt x="82866" y="402531"/>
                          <a:pt x="60545" y="403518"/>
                        </a:cubicBezTo>
                        <a:cubicBezTo>
                          <a:pt x="52846" y="384937"/>
                          <a:pt x="44610" y="364262"/>
                          <a:pt x="54010" y="344783"/>
                        </a:cubicBezTo>
                        <a:cubicBezTo>
                          <a:pt x="57680" y="308848"/>
                          <a:pt x="47654" y="273542"/>
                          <a:pt x="48967" y="237607"/>
                        </a:cubicBezTo>
                        <a:cubicBezTo>
                          <a:pt x="52607" y="208613"/>
                          <a:pt x="35001" y="183450"/>
                          <a:pt x="30942" y="155384"/>
                        </a:cubicBezTo>
                        <a:cubicBezTo>
                          <a:pt x="18946" y="143595"/>
                          <a:pt x="-7433" y="136264"/>
                          <a:pt x="1997" y="114751"/>
                        </a:cubicBezTo>
                        <a:cubicBezTo>
                          <a:pt x="1400" y="96948"/>
                          <a:pt x="11397" y="87374"/>
                          <a:pt x="21453" y="74627"/>
                        </a:cubicBezTo>
                        <a:cubicBezTo>
                          <a:pt x="31659" y="56286"/>
                          <a:pt x="54517" y="59188"/>
                          <a:pt x="71974" y="62539"/>
                        </a:cubicBezTo>
                        <a:cubicBezTo>
                          <a:pt x="90058" y="56525"/>
                          <a:pt x="100353" y="36179"/>
                          <a:pt x="100592" y="18436"/>
                        </a:cubicBezTo>
                        <a:cubicBezTo>
                          <a:pt x="91460" y="5629"/>
                          <a:pt x="122913" y="-6429"/>
                          <a:pt x="130492" y="3894"/>
                        </a:cubicBezTo>
                        <a:cubicBezTo>
                          <a:pt x="146577" y="18256"/>
                          <a:pt x="163915" y="30314"/>
                          <a:pt x="183132" y="39919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5" name="Serbest Form 794">
                    <a:extLst>
                      <a:ext uri="{FF2B5EF4-FFF2-40B4-BE49-F238E27FC236}">
                        <a16:creationId xmlns:a16="http://schemas.microsoft.com/office/drawing/2014/main" id="{91506771-97A6-441D-439C-FEDE1571F925}"/>
                      </a:ext>
                    </a:extLst>
                  </p:cNvPr>
                  <p:cNvSpPr/>
                  <p:nvPr/>
                </p:nvSpPr>
                <p:spPr>
                  <a:xfrm>
                    <a:off x="6300792" y="5945675"/>
                    <a:ext cx="783518" cy="629939"/>
                  </a:xfrm>
                  <a:custGeom>
                    <a:avLst/>
                    <a:gdLst>
                      <a:gd name="connsiteX0" fmla="*/ 749247 w 783518"/>
                      <a:gd name="connsiteY0" fmla="*/ 48173 h 629939"/>
                      <a:gd name="connsiteX1" fmla="*/ 755305 w 783518"/>
                      <a:gd name="connsiteY1" fmla="*/ 97123 h 629939"/>
                      <a:gd name="connsiteX2" fmla="*/ 783057 w 783518"/>
                      <a:gd name="connsiteY2" fmla="*/ 122526 h 629939"/>
                      <a:gd name="connsiteX3" fmla="*/ 762914 w 783518"/>
                      <a:gd name="connsiteY3" fmla="*/ 166480 h 629939"/>
                      <a:gd name="connsiteX4" fmla="*/ 725642 w 783518"/>
                      <a:gd name="connsiteY4" fmla="*/ 193498 h 629939"/>
                      <a:gd name="connsiteX5" fmla="*/ 690907 w 783518"/>
                      <a:gd name="connsiteY5" fmla="*/ 283531 h 629939"/>
                      <a:gd name="connsiteX6" fmla="*/ 664229 w 783518"/>
                      <a:gd name="connsiteY6" fmla="*/ 309442 h 629939"/>
                      <a:gd name="connsiteX7" fmla="*/ 643878 w 783518"/>
                      <a:gd name="connsiteY7" fmla="*/ 346335 h 629939"/>
                      <a:gd name="connsiteX8" fmla="*/ 592133 w 783518"/>
                      <a:gd name="connsiteY8" fmla="*/ 453511 h 629939"/>
                      <a:gd name="connsiteX9" fmla="*/ 555458 w 783518"/>
                      <a:gd name="connsiteY9" fmla="*/ 492947 h 629939"/>
                      <a:gd name="connsiteX10" fmla="*/ 514487 w 783518"/>
                      <a:gd name="connsiteY10" fmla="*/ 458418 h 629939"/>
                      <a:gd name="connsiteX11" fmla="*/ 473306 w 783518"/>
                      <a:gd name="connsiteY11" fmla="*/ 471344 h 629939"/>
                      <a:gd name="connsiteX12" fmla="*/ 404731 w 783518"/>
                      <a:gd name="connsiteY12" fmla="*/ 537081 h 629939"/>
                      <a:gd name="connsiteX13" fmla="*/ 388467 w 783518"/>
                      <a:gd name="connsiteY13" fmla="*/ 603295 h 629939"/>
                      <a:gd name="connsiteX14" fmla="*/ 366713 w 783518"/>
                      <a:gd name="connsiteY14" fmla="*/ 614995 h 629939"/>
                      <a:gd name="connsiteX15" fmla="*/ 312611 w 783518"/>
                      <a:gd name="connsiteY15" fmla="*/ 623522 h 629939"/>
                      <a:gd name="connsiteX16" fmla="*/ 275578 w 783518"/>
                      <a:gd name="connsiteY16" fmla="*/ 629237 h 629939"/>
                      <a:gd name="connsiteX17" fmla="*/ 227803 w 783518"/>
                      <a:gd name="connsiteY17" fmla="*/ 628818 h 629939"/>
                      <a:gd name="connsiteX18" fmla="*/ 172805 w 783518"/>
                      <a:gd name="connsiteY18" fmla="*/ 564937 h 629939"/>
                      <a:gd name="connsiteX19" fmla="*/ 156751 w 783518"/>
                      <a:gd name="connsiteY19" fmla="*/ 534328 h 629939"/>
                      <a:gd name="connsiteX20" fmla="*/ 90533 w 783518"/>
                      <a:gd name="connsiteY20" fmla="*/ 489087 h 629939"/>
                      <a:gd name="connsiteX21" fmla="*/ 52874 w 783518"/>
                      <a:gd name="connsiteY21" fmla="*/ 491182 h 629939"/>
                      <a:gd name="connsiteX22" fmla="*/ 2084 w 783518"/>
                      <a:gd name="connsiteY22" fmla="*/ 494443 h 629939"/>
                      <a:gd name="connsiteX23" fmla="*/ 771 w 783518"/>
                      <a:gd name="connsiteY23" fmla="*/ 420329 h 629939"/>
                      <a:gd name="connsiteX24" fmla="*/ 1965 w 783518"/>
                      <a:gd name="connsiteY24" fmla="*/ 336012 h 629939"/>
                      <a:gd name="connsiteX25" fmla="*/ 29598 w 783518"/>
                      <a:gd name="connsiteY25" fmla="*/ 310579 h 629939"/>
                      <a:gd name="connsiteX26" fmla="*/ 40251 w 783518"/>
                      <a:gd name="connsiteY26" fmla="*/ 265997 h 629939"/>
                      <a:gd name="connsiteX27" fmla="*/ 72629 w 783518"/>
                      <a:gd name="connsiteY27" fmla="*/ 204659 h 629939"/>
                      <a:gd name="connsiteX28" fmla="*/ 59260 w 783518"/>
                      <a:gd name="connsiteY28" fmla="*/ 123903 h 629939"/>
                      <a:gd name="connsiteX29" fmla="*/ 77045 w 783518"/>
                      <a:gd name="connsiteY29" fmla="*/ 66095 h 629939"/>
                      <a:gd name="connsiteX30" fmla="*/ 110199 w 783518"/>
                      <a:gd name="connsiteY30" fmla="*/ 12118 h 629939"/>
                      <a:gd name="connsiteX31" fmla="*/ 188741 w 783518"/>
                      <a:gd name="connsiteY31" fmla="*/ 0 h 629939"/>
                      <a:gd name="connsiteX32" fmla="*/ 255257 w 783518"/>
                      <a:gd name="connsiteY32" fmla="*/ 27198 h 629939"/>
                      <a:gd name="connsiteX33" fmla="*/ 295960 w 783518"/>
                      <a:gd name="connsiteY33" fmla="*/ 48801 h 629939"/>
                      <a:gd name="connsiteX34" fmla="*/ 366654 w 783518"/>
                      <a:gd name="connsiteY34" fmla="*/ 40662 h 629939"/>
                      <a:gd name="connsiteX35" fmla="*/ 457490 w 783518"/>
                      <a:gd name="connsiteY35" fmla="*/ 60710 h 629939"/>
                      <a:gd name="connsiteX36" fmla="*/ 524841 w 783518"/>
                      <a:gd name="connsiteY36" fmla="*/ 29233 h 629939"/>
                      <a:gd name="connsiteX37" fmla="*/ 633642 w 783518"/>
                      <a:gd name="connsiteY37" fmla="*/ 46557 h 629939"/>
                      <a:gd name="connsiteX38" fmla="*/ 698636 w 783518"/>
                      <a:gd name="connsiteY38" fmla="*/ 9216 h 629939"/>
                      <a:gd name="connsiteX39" fmla="*/ 735341 w 783518"/>
                      <a:gd name="connsiteY39" fmla="*/ 32883 h 629939"/>
                      <a:gd name="connsiteX40" fmla="*/ 749247 w 783518"/>
                      <a:gd name="connsiteY40" fmla="*/ 48173 h 62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783518" h="629939">
                        <a:moveTo>
                          <a:pt x="749247" y="48173"/>
                        </a:moveTo>
                        <a:cubicBezTo>
                          <a:pt x="745815" y="64120"/>
                          <a:pt x="748918" y="83030"/>
                          <a:pt x="755305" y="97123"/>
                        </a:cubicBezTo>
                        <a:cubicBezTo>
                          <a:pt x="767032" y="103586"/>
                          <a:pt x="786787" y="102718"/>
                          <a:pt x="783057" y="122526"/>
                        </a:cubicBezTo>
                        <a:cubicBezTo>
                          <a:pt x="781266" y="138833"/>
                          <a:pt x="785116" y="163847"/>
                          <a:pt x="762914" y="166480"/>
                        </a:cubicBezTo>
                        <a:cubicBezTo>
                          <a:pt x="746024" y="167976"/>
                          <a:pt x="730477" y="176084"/>
                          <a:pt x="725642" y="193498"/>
                        </a:cubicBezTo>
                        <a:cubicBezTo>
                          <a:pt x="710304" y="221863"/>
                          <a:pt x="696786" y="251605"/>
                          <a:pt x="690907" y="283531"/>
                        </a:cubicBezTo>
                        <a:cubicBezTo>
                          <a:pt x="675450" y="286642"/>
                          <a:pt x="661812" y="289904"/>
                          <a:pt x="664229" y="309442"/>
                        </a:cubicBezTo>
                        <a:cubicBezTo>
                          <a:pt x="661872" y="323266"/>
                          <a:pt x="664766" y="349087"/>
                          <a:pt x="643878" y="346335"/>
                        </a:cubicBezTo>
                        <a:cubicBezTo>
                          <a:pt x="619110" y="377482"/>
                          <a:pt x="610277" y="418354"/>
                          <a:pt x="592133" y="453511"/>
                        </a:cubicBezTo>
                        <a:cubicBezTo>
                          <a:pt x="584136" y="468831"/>
                          <a:pt x="573453" y="490703"/>
                          <a:pt x="555458" y="492947"/>
                        </a:cubicBezTo>
                        <a:cubicBezTo>
                          <a:pt x="541045" y="482714"/>
                          <a:pt x="536659" y="454080"/>
                          <a:pt x="514487" y="458418"/>
                        </a:cubicBezTo>
                        <a:cubicBezTo>
                          <a:pt x="498820" y="456264"/>
                          <a:pt x="482437" y="455965"/>
                          <a:pt x="473306" y="471344"/>
                        </a:cubicBezTo>
                        <a:cubicBezTo>
                          <a:pt x="451402" y="494294"/>
                          <a:pt x="425888" y="513443"/>
                          <a:pt x="404731" y="537081"/>
                        </a:cubicBezTo>
                        <a:cubicBezTo>
                          <a:pt x="408252" y="560808"/>
                          <a:pt x="402045" y="583668"/>
                          <a:pt x="388467" y="603295"/>
                        </a:cubicBezTo>
                        <a:cubicBezTo>
                          <a:pt x="369578" y="589502"/>
                          <a:pt x="368384" y="600453"/>
                          <a:pt x="366713" y="614995"/>
                        </a:cubicBezTo>
                        <a:cubicBezTo>
                          <a:pt x="350659" y="624180"/>
                          <a:pt x="330397" y="619393"/>
                          <a:pt x="312611" y="623522"/>
                        </a:cubicBezTo>
                        <a:cubicBezTo>
                          <a:pt x="299093" y="613857"/>
                          <a:pt x="283397" y="613079"/>
                          <a:pt x="275578" y="629237"/>
                        </a:cubicBezTo>
                        <a:cubicBezTo>
                          <a:pt x="260956" y="631511"/>
                          <a:pt x="243619" y="627412"/>
                          <a:pt x="227803" y="628818"/>
                        </a:cubicBezTo>
                        <a:cubicBezTo>
                          <a:pt x="196947" y="625706"/>
                          <a:pt x="175700" y="593930"/>
                          <a:pt x="172805" y="564937"/>
                        </a:cubicBezTo>
                        <a:cubicBezTo>
                          <a:pt x="189785" y="545010"/>
                          <a:pt x="165524" y="545488"/>
                          <a:pt x="156751" y="534328"/>
                        </a:cubicBezTo>
                        <a:cubicBezTo>
                          <a:pt x="141502" y="510600"/>
                          <a:pt x="116734" y="497286"/>
                          <a:pt x="90533" y="489087"/>
                        </a:cubicBezTo>
                        <a:cubicBezTo>
                          <a:pt x="80298" y="471494"/>
                          <a:pt x="64005" y="483073"/>
                          <a:pt x="52874" y="491182"/>
                        </a:cubicBezTo>
                        <a:cubicBezTo>
                          <a:pt x="36133" y="493815"/>
                          <a:pt x="18974" y="493216"/>
                          <a:pt x="2084" y="494443"/>
                        </a:cubicBezTo>
                        <a:cubicBezTo>
                          <a:pt x="3308" y="469579"/>
                          <a:pt x="7635" y="444894"/>
                          <a:pt x="771" y="420329"/>
                        </a:cubicBezTo>
                        <a:cubicBezTo>
                          <a:pt x="-2153" y="392443"/>
                          <a:pt x="4352" y="364168"/>
                          <a:pt x="1965" y="336012"/>
                        </a:cubicBezTo>
                        <a:cubicBezTo>
                          <a:pt x="-1318" y="318000"/>
                          <a:pt x="15423" y="312644"/>
                          <a:pt x="29598" y="310579"/>
                        </a:cubicBezTo>
                        <a:cubicBezTo>
                          <a:pt x="36432" y="295738"/>
                          <a:pt x="19154" y="273417"/>
                          <a:pt x="40251" y="265997"/>
                        </a:cubicBezTo>
                        <a:cubicBezTo>
                          <a:pt x="63945" y="255285"/>
                          <a:pt x="63139" y="225544"/>
                          <a:pt x="72629" y="204659"/>
                        </a:cubicBezTo>
                        <a:cubicBezTo>
                          <a:pt x="55202" y="181141"/>
                          <a:pt x="54605" y="151639"/>
                          <a:pt x="59260" y="123903"/>
                        </a:cubicBezTo>
                        <a:cubicBezTo>
                          <a:pt x="61080" y="103377"/>
                          <a:pt x="62662" y="81894"/>
                          <a:pt x="77045" y="66095"/>
                        </a:cubicBezTo>
                        <a:cubicBezTo>
                          <a:pt x="87848" y="47903"/>
                          <a:pt x="88206" y="20496"/>
                          <a:pt x="110199" y="12118"/>
                        </a:cubicBezTo>
                        <a:cubicBezTo>
                          <a:pt x="134370" y="1855"/>
                          <a:pt x="162600" y="868"/>
                          <a:pt x="188741" y="0"/>
                        </a:cubicBezTo>
                        <a:cubicBezTo>
                          <a:pt x="212942" y="2124"/>
                          <a:pt x="241351" y="4309"/>
                          <a:pt x="255257" y="27198"/>
                        </a:cubicBezTo>
                        <a:cubicBezTo>
                          <a:pt x="265671" y="38957"/>
                          <a:pt x="277697" y="58585"/>
                          <a:pt x="295960" y="48801"/>
                        </a:cubicBezTo>
                        <a:cubicBezTo>
                          <a:pt x="318311" y="41500"/>
                          <a:pt x="345078" y="20316"/>
                          <a:pt x="366654" y="40662"/>
                        </a:cubicBezTo>
                        <a:cubicBezTo>
                          <a:pt x="391959" y="59991"/>
                          <a:pt x="426634" y="70583"/>
                          <a:pt x="457490" y="60710"/>
                        </a:cubicBezTo>
                        <a:cubicBezTo>
                          <a:pt x="478259" y="46617"/>
                          <a:pt x="498551" y="30400"/>
                          <a:pt x="524841" y="29233"/>
                        </a:cubicBezTo>
                        <a:cubicBezTo>
                          <a:pt x="562232" y="21663"/>
                          <a:pt x="598430" y="38867"/>
                          <a:pt x="633642" y="46557"/>
                        </a:cubicBezTo>
                        <a:cubicBezTo>
                          <a:pt x="655277" y="35995"/>
                          <a:pt x="671063" y="7570"/>
                          <a:pt x="698636" y="9216"/>
                        </a:cubicBezTo>
                        <a:cubicBezTo>
                          <a:pt x="719614" y="1346"/>
                          <a:pt x="720301" y="24236"/>
                          <a:pt x="735341" y="32883"/>
                        </a:cubicBezTo>
                        <a:cubicBezTo>
                          <a:pt x="740652" y="37341"/>
                          <a:pt x="744711" y="43116"/>
                          <a:pt x="749247" y="48173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6" name="Serbest Form 795">
                    <a:extLst>
                      <a:ext uri="{FF2B5EF4-FFF2-40B4-BE49-F238E27FC236}">
                        <a16:creationId xmlns:a16="http://schemas.microsoft.com/office/drawing/2014/main" id="{89B31665-63AF-502B-A17F-C4C7D0451DC2}"/>
                      </a:ext>
                    </a:extLst>
                  </p:cNvPr>
                  <p:cNvSpPr/>
                  <p:nvPr/>
                </p:nvSpPr>
                <p:spPr>
                  <a:xfrm>
                    <a:off x="6690041" y="5994094"/>
                    <a:ext cx="493686" cy="759304"/>
                  </a:xfrm>
                  <a:custGeom>
                    <a:avLst/>
                    <a:gdLst>
                      <a:gd name="connsiteX0" fmla="*/ 173282 w 493686"/>
                      <a:gd name="connsiteY0" fmla="*/ 731559 h 759304"/>
                      <a:gd name="connsiteX1" fmla="*/ 84624 w 493686"/>
                      <a:gd name="connsiteY1" fmla="*/ 731260 h 759304"/>
                      <a:gd name="connsiteX2" fmla="*/ 85579 w 493686"/>
                      <a:gd name="connsiteY2" fmla="*/ 686918 h 759304"/>
                      <a:gd name="connsiteX3" fmla="*/ 65049 w 493686"/>
                      <a:gd name="connsiteY3" fmla="*/ 623814 h 759304"/>
                      <a:gd name="connsiteX4" fmla="*/ 54336 w 493686"/>
                      <a:gd name="connsiteY4" fmla="*/ 600087 h 759304"/>
                      <a:gd name="connsiteX5" fmla="*/ 21570 w 493686"/>
                      <a:gd name="connsiteY5" fmla="*/ 570136 h 759304"/>
                      <a:gd name="connsiteX6" fmla="*/ 5545 w 493686"/>
                      <a:gd name="connsiteY6" fmla="*/ 543207 h 759304"/>
                      <a:gd name="connsiteX7" fmla="*/ 15453 w 493686"/>
                      <a:gd name="connsiteY7" fmla="*/ 488661 h 759304"/>
                      <a:gd name="connsiteX8" fmla="*/ 97396 w 493686"/>
                      <a:gd name="connsiteY8" fmla="*/ 409999 h 759304"/>
                      <a:gd name="connsiteX9" fmla="*/ 142278 w 493686"/>
                      <a:gd name="connsiteY9" fmla="*/ 414278 h 759304"/>
                      <a:gd name="connsiteX10" fmla="*/ 173432 w 493686"/>
                      <a:gd name="connsiteY10" fmla="*/ 443212 h 759304"/>
                      <a:gd name="connsiteX11" fmla="*/ 233293 w 493686"/>
                      <a:gd name="connsiteY11" fmla="*/ 334329 h 759304"/>
                      <a:gd name="connsiteX12" fmla="*/ 266118 w 493686"/>
                      <a:gd name="connsiteY12" fmla="*/ 296569 h 759304"/>
                      <a:gd name="connsiteX13" fmla="*/ 280084 w 493686"/>
                      <a:gd name="connsiteY13" fmla="*/ 239839 h 759304"/>
                      <a:gd name="connsiteX14" fmla="*/ 307239 w 493686"/>
                      <a:gd name="connsiteY14" fmla="*/ 211803 h 759304"/>
                      <a:gd name="connsiteX15" fmla="*/ 347674 w 493686"/>
                      <a:gd name="connsiteY15" fmla="*/ 127366 h 759304"/>
                      <a:gd name="connsiteX16" fmla="*/ 391749 w 493686"/>
                      <a:gd name="connsiteY16" fmla="*/ 99540 h 759304"/>
                      <a:gd name="connsiteX17" fmla="*/ 377008 w 493686"/>
                      <a:gd name="connsiteY17" fmla="*/ 53372 h 759304"/>
                      <a:gd name="connsiteX18" fmla="*/ 357969 w 493686"/>
                      <a:gd name="connsiteY18" fmla="*/ 10346 h 759304"/>
                      <a:gd name="connsiteX19" fmla="*/ 389661 w 493686"/>
                      <a:gd name="connsiteY19" fmla="*/ 11901 h 759304"/>
                      <a:gd name="connsiteX20" fmla="*/ 426842 w 493686"/>
                      <a:gd name="connsiteY20" fmla="*/ 95530 h 759304"/>
                      <a:gd name="connsiteX21" fmla="*/ 426664 w 493686"/>
                      <a:gd name="connsiteY21" fmla="*/ 145558 h 759304"/>
                      <a:gd name="connsiteX22" fmla="*/ 453909 w 493686"/>
                      <a:gd name="connsiteY22" fmla="*/ 207525 h 759304"/>
                      <a:gd name="connsiteX23" fmla="*/ 381215 w 493686"/>
                      <a:gd name="connsiteY23" fmla="*/ 205280 h 759304"/>
                      <a:gd name="connsiteX24" fmla="*/ 353732 w 493686"/>
                      <a:gd name="connsiteY24" fmla="*/ 234902 h 759304"/>
                      <a:gd name="connsiteX25" fmla="*/ 427111 w 493686"/>
                      <a:gd name="connsiteY25" fmla="*/ 304827 h 759304"/>
                      <a:gd name="connsiteX26" fmla="*/ 454834 w 493686"/>
                      <a:gd name="connsiteY26" fmla="*/ 363891 h 759304"/>
                      <a:gd name="connsiteX27" fmla="*/ 437197 w 493686"/>
                      <a:gd name="connsiteY27" fmla="*/ 396864 h 759304"/>
                      <a:gd name="connsiteX28" fmla="*/ 390735 w 493686"/>
                      <a:gd name="connsiteY28" fmla="*/ 461972 h 759304"/>
                      <a:gd name="connsiteX29" fmla="*/ 395002 w 493686"/>
                      <a:gd name="connsiteY29" fmla="*/ 534919 h 759304"/>
                      <a:gd name="connsiteX30" fmla="*/ 427230 w 493686"/>
                      <a:gd name="connsiteY30" fmla="*/ 597514 h 759304"/>
                      <a:gd name="connsiteX31" fmla="*/ 447164 w 493686"/>
                      <a:gd name="connsiteY31" fmla="*/ 643383 h 759304"/>
                      <a:gd name="connsiteX32" fmla="*/ 489240 w 493686"/>
                      <a:gd name="connsiteY32" fmla="*/ 713278 h 759304"/>
                      <a:gd name="connsiteX33" fmla="*/ 493687 w 493686"/>
                      <a:gd name="connsiteY33" fmla="*/ 758040 h 759304"/>
                      <a:gd name="connsiteX34" fmla="*/ 442539 w 493686"/>
                      <a:gd name="connsiteY34" fmla="*/ 745174 h 759304"/>
                      <a:gd name="connsiteX35" fmla="*/ 343645 w 493686"/>
                      <a:gd name="connsiteY35" fmla="*/ 731619 h 759304"/>
                      <a:gd name="connsiteX36" fmla="*/ 240604 w 493686"/>
                      <a:gd name="connsiteY36" fmla="*/ 721626 h 759304"/>
                      <a:gd name="connsiteX37" fmla="*/ 174685 w 493686"/>
                      <a:gd name="connsiteY37" fmla="*/ 716839 h 759304"/>
                      <a:gd name="connsiteX38" fmla="*/ 173282 w 493686"/>
                      <a:gd name="connsiteY38" fmla="*/ 731559 h 75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93686" h="759304">
                        <a:moveTo>
                          <a:pt x="173282" y="731559"/>
                        </a:moveTo>
                        <a:cubicBezTo>
                          <a:pt x="143740" y="731350"/>
                          <a:pt x="114197" y="730871"/>
                          <a:pt x="84624" y="731260"/>
                        </a:cubicBezTo>
                        <a:cubicBezTo>
                          <a:pt x="82595" y="716300"/>
                          <a:pt x="76985" y="702147"/>
                          <a:pt x="85579" y="686918"/>
                        </a:cubicBezTo>
                        <a:cubicBezTo>
                          <a:pt x="88772" y="664716"/>
                          <a:pt x="77164" y="642096"/>
                          <a:pt x="65049" y="623814"/>
                        </a:cubicBezTo>
                        <a:cubicBezTo>
                          <a:pt x="85788" y="616304"/>
                          <a:pt x="72061" y="594163"/>
                          <a:pt x="54336" y="600087"/>
                        </a:cubicBezTo>
                        <a:cubicBezTo>
                          <a:pt x="36729" y="603917"/>
                          <a:pt x="19213" y="588537"/>
                          <a:pt x="21570" y="570136"/>
                        </a:cubicBezTo>
                        <a:cubicBezTo>
                          <a:pt x="22018" y="553440"/>
                          <a:pt x="-13314" y="562357"/>
                          <a:pt x="5545" y="543207"/>
                        </a:cubicBezTo>
                        <a:cubicBezTo>
                          <a:pt x="16915" y="527050"/>
                          <a:pt x="16825" y="507541"/>
                          <a:pt x="15453" y="488661"/>
                        </a:cubicBezTo>
                        <a:cubicBezTo>
                          <a:pt x="41295" y="460955"/>
                          <a:pt x="71077" y="437287"/>
                          <a:pt x="97396" y="409999"/>
                        </a:cubicBezTo>
                        <a:cubicBezTo>
                          <a:pt x="111899" y="409999"/>
                          <a:pt x="130162" y="406439"/>
                          <a:pt x="142278" y="414278"/>
                        </a:cubicBezTo>
                        <a:cubicBezTo>
                          <a:pt x="152931" y="422447"/>
                          <a:pt x="158004" y="448597"/>
                          <a:pt x="173432" y="443212"/>
                        </a:cubicBezTo>
                        <a:cubicBezTo>
                          <a:pt x="207212" y="416881"/>
                          <a:pt x="214672" y="370983"/>
                          <a:pt x="233293" y="334329"/>
                        </a:cubicBezTo>
                        <a:cubicBezTo>
                          <a:pt x="241828" y="320356"/>
                          <a:pt x="245349" y="294953"/>
                          <a:pt x="266118" y="296569"/>
                        </a:cubicBezTo>
                        <a:cubicBezTo>
                          <a:pt x="278562" y="280352"/>
                          <a:pt x="270714" y="257582"/>
                          <a:pt x="280084" y="239839"/>
                        </a:cubicBezTo>
                        <a:cubicBezTo>
                          <a:pt x="299063" y="242921"/>
                          <a:pt x="306404" y="228499"/>
                          <a:pt x="307239" y="211803"/>
                        </a:cubicBezTo>
                        <a:cubicBezTo>
                          <a:pt x="317266" y="182510"/>
                          <a:pt x="329650" y="152380"/>
                          <a:pt x="347674" y="127366"/>
                        </a:cubicBezTo>
                        <a:cubicBezTo>
                          <a:pt x="360237" y="115607"/>
                          <a:pt x="390645" y="122878"/>
                          <a:pt x="391749" y="99540"/>
                        </a:cubicBezTo>
                        <a:cubicBezTo>
                          <a:pt x="392197" y="83891"/>
                          <a:pt x="401239" y="53851"/>
                          <a:pt x="377008" y="53372"/>
                        </a:cubicBezTo>
                        <a:cubicBezTo>
                          <a:pt x="356119" y="51547"/>
                          <a:pt x="362028" y="24977"/>
                          <a:pt x="357969" y="10346"/>
                        </a:cubicBezTo>
                        <a:cubicBezTo>
                          <a:pt x="355433" y="-8325"/>
                          <a:pt x="384408" y="2087"/>
                          <a:pt x="389661" y="11901"/>
                        </a:cubicBezTo>
                        <a:cubicBezTo>
                          <a:pt x="409266" y="35868"/>
                          <a:pt x="427947" y="63156"/>
                          <a:pt x="426842" y="95530"/>
                        </a:cubicBezTo>
                        <a:cubicBezTo>
                          <a:pt x="428663" y="112376"/>
                          <a:pt x="420606" y="128653"/>
                          <a:pt x="426664" y="145558"/>
                        </a:cubicBezTo>
                        <a:cubicBezTo>
                          <a:pt x="427410" y="169076"/>
                          <a:pt x="440540" y="189692"/>
                          <a:pt x="453909" y="207525"/>
                        </a:cubicBezTo>
                        <a:cubicBezTo>
                          <a:pt x="431766" y="219822"/>
                          <a:pt x="404939" y="207076"/>
                          <a:pt x="381215" y="205280"/>
                        </a:cubicBezTo>
                        <a:cubicBezTo>
                          <a:pt x="367130" y="203635"/>
                          <a:pt x="353702" y="224579"/>
                          <a:pt x="353732" y="234902"/>
                        </a:cubicBezTo>
                        <a:cubicBezTo>
                          <a:pt x="376471" y="259976"/>
                          <a:pt x="404551" y="280083"/>
                          <a:pt x="427111" y="304827"/>
                        </a:cubicBezTo>
                        <a:cubicBezTo>
                          <a:pt x="439495" y="323019"/>
                          <a:pt x="448418" y="342857"/>
                          <a:pt x="454834" y="363891"/>
                        </a:cubicBezTo>
                        <a:cubicBezTo>
                          <a:pt x="468829" y="373256"/>
                          <a:pt x="435496" y="381126"/>
                          <a:pt x="437197" y="396864"/>
                        </a:cubicBezTo>
                        <a:cubicBezTo>
                          <a:pt x="425201" y="420831"/>
                          <a:pt x="415384" y="448119"/>
                          <a:pt x="390735" y="461972"/>
                        </a:cubicBezTo>
                        <a:cubicBezTo>
                          <a:pt x="376889" y="483934"/>
                          <a:pt x="391839" y="511312"/>
                          <a:pt x="395002" y="534919"/>
                        </a:cubicBezTo>
                        <a:cubicBezTo>
                          <a:pt x="398881" y="558886"/>
                          <a:pt x="416726" y="577167"/>
                          <a:pt x="427230" y="597514"/>
                        </a:cubicBezTo>
                        <a:cubicBezTo>
                          <a:pt x="426335" y="615646"/>
                          <a:pt x="431766" y="632760"/>
                          <a:pt x="447164" y="643383"/>
                        </a:cubicBezTo>
                        <a:cubicBezTo>
                          <a:pt x="467635" y="662024"/>
                          <a:pt x="486018" y="684823"/>
                          <a:pt x="489240" y="713278"/>
                        </a:cubicBezTo>
                        <a:cubicBezTo>
                          <a:pt x="499178" y="727550"/>
                          <a:pt x="487032" y="741044"/>
                          <a:pt x="493687" y="758040"/>
                        </a:cubicBezTo>
                        <a:cubicBezTo>
                          <a:pt x="476498" y="763605"/>
                          <a:pt x="459310" y="749243"/>
                          <a:pt x="442539" y="745174"/>
                        </a:cubicBezTo>
                        <a:cubicBezTo>
                          <a:pt x="411385" y="731141"/>
                          <a:pt x="377157" y="728119"/>
                          <a:pt x="343645" y="731619"/>
                        </a:cubicBezTo>
                        <a:cubicBezTo>
                          <a:pt x="309179" y="730213"/>
                          <a:pt x="275399" y="720579"/>
                          <a:pt x="240604" y="721626"/>
                        </a:cubicBezTo>
                        <a:cubicBezTo>
                          <a:pt x="218611" y="720579"/>
                          <a:pt x="196529" y="719711"/>
                          <a:pt x="174685" y="716839"/>
                        </a:cubicBezTo>
                        <a:cubicBezTo>
                          <a:pt x="174178" y="721685"/>
                          <a:pt x="173820" y="726862"/>
                          <a:pt x="173282" y="731559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797" name="Serbest Form 796">
                    <a:extLst>
                      <a:ext uri="{FF2B5EF4-FFF2-40B4-BE49-F238E27FC236}">
                        <a16:creationId xmlns:a16="http://schemas.microsoft.com/office/drawing/2014/main" id="{31A65E0B-5617-0E96-1665-FA704D0493B0}"/>
                      </a:ext>
                    </a:extLst>
                  </p:cNvPr>
                  <p:cNvSpPr/>
                  <p:nvPr/>
                </p:nvSpPr>
                <p:spPr>
                  <a:xfrm>
                    <a:off x="6673258" y="6619921"/>
                    <a:ext cx="191467" cy="183257"/>
                  </a:xfrm>
                  <a:custGeom>
                    <a:avLst/>
                    <a:gdLst>
                      <a:gd name="connsiteX0" fmla="*/ 101407 w 191467"/>
                      <a:gd name="connsiteY0" fmla="*/ 105523 h 183257"/>
                      <a:gd name="connsiteX1" fmla="*/ 190065 w 191467"/>
                      <a:gd name="connsiteY1" fmla="*/ 105822 h 183257"/>
                      <a:gd name="connsiteX2" fmla="*/ 191468 w 191467"/>
                      <a:gd name="connsiteY2" fmla="*/ 181851 h 183257"/>
                      <a:gd name="connsiteX3" fmla="*/ 84726 w 191467"/>
                      <a:gd name="connsiteY3" fmla="*/ 183257 h 183257"/>
                      <a:gd name="connsiteX4" fmla="*/ 75863 w 191467"/>
                      <a:gd name="connsiteY4" fmla="*/ 150943 h 183257"/>
                      <a:gd name="connsiteX5" fmla="*/ 101407 w 191467"/>
                      <a:gd name="connsiteY5" fmla="*/ 105523 h 183257"/>
                      <a:gd name="connsiteX6" fmla="*/ 14898 w 191467"/>
                      <a:gd name="connsiteY6" fmla="*/ 38470 h 183257"/>
                      <a:gd name="connsiteX7" fmla="*/ 8392 w 191467"/>
                      <a:gd name="connsiteY7" fmla="*/ 11811 h 183257"/>
                      <a:gd name="connsiteX8" fmla="*/ 32444 w 191467"/>
                      <a:gd name="connsiteY8" fmla="*/ 9686 h 183257"/>
                      <a:gd name="connsiteX9" fmla="*/ 14898 w 191467"/>
                      <a:gd name="connsiteY9" fmla="*/ 38470 h 183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467" h="183257">
                        <a:moveTo>
                          <a:pt x="101407" y="105523"/>
                        </a:moveTo>
                        <a:cubicBezTo>
                          <a:pt x="130950" y="105074"/>
                          <a:pt x="160492" y="105583"/>
                          <a:pt x="190065" y="105822"/>
                        </a:cubicBezTo>
                        <a:cubicBezTo>
                          <a:pt x="190423" y="131195"/>
                          <a:pt x="190662" y="156508"/>
                          <a:pt x="191468" y="181851"/>
                        </a:cubicBezTo>
                        <a:cubicBezTo>
                          <a:pt x="155927" y="184245"/>
                          <a:pt x="120237" y="180086"/>
                          <a:pt x="84726" y="183257"/>
                        </a:cubicBezTo>
                        <a:cubicBezTo>
                          <a:pt x="93409" y="161924"/>
                          <a:pt x="53870" y="170062"/>
                          <a:pt x="75863" y="150943"/>
                        </a:cubicBezTo>
                        <a:cubicBezTo>
                          <a:pt x="87024" y="137718"/>
                          <a:pt x="100362" y="123655"/>
                          <a:pt x="101407" y="105523"/>
                        </a:cubicBezTo>
                        <a:close/>
                        <a:moveTo>
                          <a:pt x="14898" y="38470"/>
                        </a:moveTo>
                        <a:cubicBezTo>
                          <a:pt x="-9154" y="41911"/>
                          <a:pt x="1529" y="20637"/>
                          <a:pt x="8392" y="11811"/>
                        </a:cubicBezTo>
                        <a:cubicBezTo>
                          <a:pt x="4781" y="-3329"/>
                          <a:pt x="37845" y="-3778"/>
                          <a:pt x="32444" y="9686"/>
                        </a:cubicBezTo>
                        <a:cubicBezTo>
                          <a:pt x="23790" y="16987"/>
                          <a:pt x="20896" y="29165"/>
                          <a:pt x="14898" y="3847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798" name="Grafik 679">
                  <a:extLst>
                    <a:ext uri="{FF2B5EF4-FFF2-40B4-BE49-F238E27FC236}">
                      <a16:creationId xmlns:a16="http://schemas.microsoft.com/office/drawing/2014/main" id="{E3DBF965-50BE-AE63-430F-4E0F34079046}"/>
                    </a:ext>
                  </a:extLst>
                </p:cNvPr>
                <p:cNvGrpSpPr/>
                <p:nvPr/>
              </p:nvGrpSpPr>
              <p:grpSpPr>
                <a:xfrm>
                  <a:off x="6706228" y="6130711"/>
                  <a:ext cx="1499378" cy="1327316"/>
                  <a:chOff x="6706228" y="6130711"/>
                  <a:chExt cx="1499378" cy="1327316"/>
                </a:xfrm>
                <a:grpFill/>
              </p:grpSpPr>
              <p:sp>
                <p:nvSpPr>
                  <p:cNvPr id="799" name="Serbest Form 798">
                    <a:extLst>
                      <a:ext uri="{FF2B5EF4-FFF2-40B4-BE49-F238E27FC236}">
                        <a16:creationId xmlns:a16="http://schemas.microsoft.com/office/drawing/2014/main" id="{2BA1C4DC-EF5F-D2A8-734E-9D78D471C8F6}"/>
                      </a:ext>
                    </a:extLst>
                  </p:cNvPr>
                  <p:cNvSpPr/>
                  <p:nvPr/>
                </p:nvSpPr>
                <p:spPr>
                  <a:xfrm>
                    <a:off x="7075506" y="6130711"/>
                    <a:ext cx="852092" cy="590094"/>
                  </a:xfrm>
                  <a:custGeom>
                    <a:avLst/>
                    <a:gdLst>
                      <a:gd name="connsiteX0" fmla="*/ 110042 w 852092"/>
                      <a:gd name="connsiteY0" fmla="*/ 590095 h 590094"/>
                      <a:gd name="connsiteX1" fmla="*/ 85423 w 852092"/>
                      <a:gd name="connsiteY1" fmla="*/ 532198 h 590094"/>
                      <a:gd name="connsiteX2" fmla="*/ 42452 w 852092"/>
                      <a:gd name="connsiteY2" fmla="*/ 468586 h 590094"/>
                      <a:gd name="connsiteX3" fmla="*/ 13267 w 852092"/>
                      <a:gd name="connsiteY3" fmla="*/ 410270 h 590094"/>
                      <a:gd name="connsiteX4" fmla="*/ 1002 w 852092"/>
                      <a:gd name="connsiteY4" fmla="*/ 331219 h 590094"/>
                      <a:gd name="connsiteX5" fmla="*/ 40094 w 852092"/>
                      <a:gd name="connsiteY5" fmla="*/ 283795 h 590094"/>
                      <a:gd name="connsiteX6" fmla="*/ 75605 w 852092"/>
                      <a:gd name="connsiteY6" fmla="*/ 232720 h 590094"/>
                      <a:gd name="connsiteX7" fmla="*/ 125082 w 852092"/>
                      <a:gd name="connsiteY7" fmla="*/ 218178 h 590094"/>
                      <a:gd name="connsiteX8" fmla="*/ 159488 w 852092"/>
                      <a:gd name="connsiteY8" fmla="*/ 232151 h 590094"/>
                      <a:gd name="connsiteX9" fmla="*/ 216813 w 852092"/>
                      <a:gd name="connsiteY9" fmla="*/ 207885 h 590094"/>
                      <a:gd name="connsiteX10" fmla="*/ 278734 w 852092"/>
                      <a:gd name="connsiteY10" fmla="*/ 189663 h 590094"/>
                      <a:gd name="connsiteX11" fmla="*/ 296400 w 852092"/>
                      <a:gd name="connsiteY11" fmla="*/ 139695 h 590094"/>
                      <a:gd name="connsiteX12" fmla="*/ 352680 w 852092"/>
                      <a:gd name="connsiteY12" fmla="*/ 131018 h 590094"/>
                      <a:gd name="connsiteX13" fmla="*/ 406275 w 852092"/>
                      <a:gd name="connsiteY13" fmla="*/ 115579 h 590094"/>
                      <a:gd name="connsiteX14" fmla="*/ 477088 w 852092"/>
                      <a:gd name="connsiteY14" fmla="*/ 51159 h 590094"/>
                      <a:gd name="connsiteX15" fmla="*/ 502154 w 852092"/>
                      <a:gd name="connsiteY15" fmla="*/ 14806 h 590094"/>
                      <a:gd name="connsiteX16" fmla="*/ 555391 w 852092"/>
                      <a:gd name="connsiteY16" fmla="*/ 5620 h 590094"/>
                      <a:gd name="connsiteX17" fmla="*/ 608150 w 852092"/>
                      <a:gd name="connsiteY17" fmla="*/ 75336 h 590094"/>
                      <a:gd name="connsiteX18" fmla="*/ 600690 w 852092"/>
                      <a:gd name="connsiteY18" fmla="*/ 154805 h 590094"/>
                      <a:gd name="connsiteX19" fmla="*/ 645660 w 852092"/>
                      <a:gd name="connsiteY19" fmla="*/ 169287 h 590094"/>
                      <a:gd name="connsiteX20" fmla="*/ 710803 w 852092"/>
                      <a:gd name="connsiteY20" fmla="*/ 207945 h 590094"/>
                      <a:gd name="connsiteX21" fmla="*/ 725903 w 852092"/>
                      <a:gd name="connsiteY21" fmla="*/ 247411 h 590094"/>
                      <a:gd name="connsiteX22" fmla="*/ 781825 w 852092"/>
                      <a:gd name="connsiteY22" fmla="*/ 288552 h 590094"/>
                      <a:gd name="connsiteX23" fmla="*/ 800178 w 852092"/>
                      <a:gd name="connsiteY23" fmla="*/ 332266 h 590094"/>
                      <a:gd name="connsiteX24" fmla="*/ 842970 w 852092"/>
                      <a:gd name="connsiteY24" fmla="*/ 351506 h 590094"/>
                      <a:gd name="connsiteX25" fmla="*/ 845596 w 852092"/>
                      <a:gd name="connsiteY25" fmla="*/ 389834 h 590094"/>
                      <a:gd name="connsiteX26" fmla="*/ 786600 w 852092"/>
                      <a:gd name="connsiteY26" fmla="*/ 396267 h 590094"/>
                      <a:gd name="connsiteX27" fmla="*/ 731722 w 852092"/>
                      <a:gd name="connsiteY27" fmla="*/ 379332 h 590094"/>
                      <a:gd name="connsiteX28" fmla="*/ 705701 w 852092"/>
                      <a:gd name="connsiteY28" fmla="*/ 407667 h 590094"/>
                      <a:gd name="connsiteX29" fmla="*/ 643183 w 852092"/>
                      <a:gd name="connsiteY29" fmla="*/ 407877 h 590094"/>
                      <a:gd name="connsiteX30" fmla="*/ 589410 w 852092"/>
                      <a:gd name="connsiteY30" fmla="*/ 430108 h 590094"/>
                      <a:gd name="connsiteX31" fmla="*/ 548408 w 852092"/>
                      <a:gd name="connsiteY31" fmla="*/ 425381 h 590094"/>
                      <a:gd name="connsiteX32" fmla="*/ 525341 w 852092"/>
                      <a:gd name="connsiteY32" fmla="*/ 465983 h 590094"/>
                      <a:gd name="connsiteX33" fmla="*/ 410542 w 852092"/>
                      <a:gd name="connsiteY33" fmla="*/ 443423 h 590094"/>
                      <a:gd name="connsiteX34" fmla="*/ 360110 w 852092"/>
                      <a:gd name="connsiteY34" fmla="*/ 402371 h 590094"/>
                      <a:gd name="connsiteX35" fmla="*/ 293386 w 852092"/>
                      <a:gd name="connsiteY35" fmla="*/ 425321 h 590094"/>
                      <a:gd name="connsiteX36" fmla="*/ 278226 w 852092"/>
                      <a:gd name="connsiteY36" fmla="*/ 466641 h 590094"/>
                      <a:gd name="connsiteX37" fmla="*/ 256204 w 852092"/>
                      <a:gd name="connsiteY37" fmla="*/ 502397 h 590094"/>
                      <a:gd name="connsiteX38" fmla="*/ 174110 w 852092"/>
                      <a:gd name="connsiteY38" fmla="*/ 500063 h 590094"/>
                      <a:gd name="connsiteX39" fmla="*/ 139137 w 852092"/>
                      <a:gd name="connsiteY39" fmla="*/ 524987 h 590094"/>
                      <a:gd name="connsiteX40" fmla="*/ 110042 w 852092"/>
                      <a:gd name="connsiteY40" fmla="*/ 590095 h 59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852092" h="590094">
                        <a:moveTo>
                          <a:pt x="110042" y="590095"/>
                        </a:moveTo>
                        <a:cubicBezTo>
                          <a:pt x="99955" y="571275"/>
                          <a:pt x="100403" y="548655"/>
                          <a:pt x="85423" y="532198"/>
                        </a:cubicBezTo>
                        <a:cubicBezTo>
                          <a:pt x="71636" y="510595"/>
                          <a:pt x="39766" y="498088"/>
                          <a:pt x="42452" y="468586"/>
                        </a:cubicBezTo>
                        <a:cubicBezTo>
                          <a:pt x="40930" y="446445"/>
                          <a:pt x="17683" y="432352"/>
                          <a:pt x="13267" y="410270"/>
                        </a:cubicBezTo>
                        <a:cubicBezTo>
                          <a:pt x="6642" y="384688"/>
                          <a:pt x="-3176" y="357849"/>
                          <a:pt x="1002" y="331219"/>
                        </a:cubicBezTo>
                        <a:cubicBezTo>
                          <a:pt x="15028" y="316468"/>
                          <a:pt x="33410" y="304530"/>
                          <a:pt x="40094" y="283795"/>
                        </a:cubicBezTo>
                        <a:cubicBezTo>
                          <a:pt x="50598" y="265902"/>
                          <a:pt x="55074" y="241965"/>
                          <a:pt x="75605" y="232720"/>
                        </a:cubicBezTo>
                        <a:cubicBezTo>
                          <a:pt x="91958" y="241816"/>
                          <a:pt x="109505" y="223414"/>
                          <a:pt x="125082" y="218178"/>
                        </a:cubicBezTo>
                        <a:cubicBezTo>
                          <a:pt x="142270" y="200046"/>
                          <a:pt x="145642" y="227094"/>
                          <a:pt x="159488" y="232151"/>
                        </a:cubicBezTo>
                        <a:cubicBezTo>
                          <a:pt x="179900" y="230236"/>
                          <a:pt x="196074" y="211745"/>
                          <a:pt x="216813" y="207885"/>
                        </a:cubicBezTo>
                        <a:cubicBezTo>
                          <a:pt x="235971" y="196456"/>
                          <a:pt x="268826" y="215964"/>
                          <a:pt x="278734" y="189663"/>
                        </a:cubicBezTo>
                        <a:cubicBezTo>
                          <a:pt x="288432" y="174284"/>
                          <a:pt x="296220" y="158276"/>
                          <a:pt x="296400" y="139695"/>
                        </a:cubicBezTo>
                        <a:cubicBezTo>
                          <a:pt x="310723" y="125662"/>
                          <a:pt x="334328" y="134130"/>
                          <a:pt x="352680" y="131018"/>
                        </a:cubicBezTo>
                        <a:cubicBezTo>
                          <a:pt x="371778" y="130749"/>
                          <a:pt x="393532" y="133023"/>
                          <a:pt x="406275" y="115579"/>
                        </a:cubicBezTo>
                        <a:cubicBezTo>
                          <a:pt x="429312" y="93617"/>
                          <a:pt x="457243" y="76024"/>
                          <a:pt x="477088" y="51159"/>
                        </a:cubicBezTo>
                        <a:cubicBezTo>
                          <a:pt x="473208" y="32818"/>
                          <a:pt x="487741" y="21987"/>
                          <a:pt x="502154" y="14806"/>
                        </a:cubicBezTo>
                        <a:cubicBezTo>
                          <a:pt x="516955" y="1909"/>
                          <a:pt x="537307" y="-5930"/>
                          <a:pt x="555391" y="5620"/>
                        </a:cubicBezTo>
                        <a:cubicBezTo>
                          <a:pt x="573922" y="27313"/>
                          <a:pt x="594960" y="49574"/>
                          <a:pt x="608150" y="75336"/>
                        </a:cubicBezTo>
                        <a:cubicBezTo>
                          <a:pt x="617341" y="101875"/>
                          <a:pt x="590365" y="128236"/>
                          <a:pt x="600690" y="154805"/>
                        </a:cubicBezTo>
                        <a:cubicBezTo>
                          <a:pt x="611462" y="167013"/>
                          <a:pt x="639662" y="147445"/>
                          <a:pt x="645660" y="169287"/>
                        </a:cubicBezTo>
                        <a:cubicBezTo>
                          <a:pt x="657358" y="194361"/>
                          <a:pt x="688631" y="196994"/>
                          <a:pt x="710803" y="207945"/>
                        </a:cubicBezTo>
                        <a:cubicBezTo>
                          <a:pt x="730379" y="215395"/>
                          <a:pt x="707312" y="237746"/>
                          <a:pt x="725903" y="247411"/>
                        </a:cubicBezTo>
                        <a:cubicBezTo>
                          <a:pt x="742495" y="263808"/>
                          <a:pt x="767651" y="270330"/>
                          <a:pt x="781825" y="288552"/>
                        </a:cubicBezTo>
                        <a:cubicBezTo>
                          <a:pt x="789674" y="302465"/>
                          <a:pt x="782541" y="323739"/>
                          <a:pt x="800178" y="332266"/>
                        </a:cubicBezTo>
                        <a:cubicBezTo>
                          <a:pt x="813546" y="341333"/>
                          <a:pt x="832913" y="336366"/>
                          <a:pt x="842970" y="351506"/>
                        </a:cubicBezTo>
                        <a:cubicBezTo>
                          <a:pt x="855235" y="359195"/>
                          <a:pt x="854130" y="384299"/>
                          <a:pt x="845596" y="389834"/>
                        </a:cubicBezTo>
                        <a:cubicBezTo>
                          <a:pt x="826020" y="393455"/>
                          <a:pt x="805221" y="411677"/>
                          <a:pt x="786600" y="396267"/>
                        </a:cubicBezTo>
                        <a:cubicBezTo>
                          <a:pt x="768755" y="389865"/>
                          <a:pt x="750104" y="381426"/>
                          <a:pt x="731722" y="379332"/>
                        </a:cubicBezTo>
                        <a:cubicBezTo>
                          <a:pt x="713131" y="378793"/>
                          <a:pt x="727723" y="412185"/>
                          <a:pt x="705701" y="407667"/>
                        </a:cubicBezTo>
                        <a:cubicBezTo>
                          <a:pt x="684692" y="405663"/>
                          <a:pt x="663267" y="395639"/>
                          <a:pt x="643183" y="407877"/>
                        </a:cubicBezTo>
                        <a:cubicBezTo>
                          <a:pt x="624145" y="412604"/>
                          <a:pt x="608806" y="428253"/>
                          <a:pt x="589410" y="430108"/>
                        </a:cubicBezTo>
                        <a:cubicBezTo>
                          <a:pt x="577622" y="422299"/>
                          <a:pt x="557390" y="406201"/>
                          <a:pt x="548408" y="425381"/>
                        </a:cubicBezTo>
                        <a:cubicBezTo>
                          <a:pt x="540232" y="438516"/>
                          <a:pt x="536979" y="455481"/>
                          <a:pt x="525341" y="465983"/>
                        </a:cubicBezTo>
                        <a:cubicBezTo>
                          <a:pt x="486488" y="461704"/>
                          <a:pt x="449992" y="445128"/>
                          <a:pt x="410542" y="443423"/>
                        </a:cubicBezTo>
                        <a:cubicBezTo>
                          <a:pt x="388340" y="437349"/>
                          <a:pt x="381387" y="411168"/>
                          <a:pt x="360110" y="402371"/>
                        </a:cubicBezTo>
                        <a:cubicBezTo>
                          <a:pt x="336685" y="382474"/>
                          <a:pt x="307112" y="404286"/>
                          <a:pt x="293386" y="425321"/>
                        </a:cubicBezTo>
                        <a:cubicBezTo>
                          <a:pt x="283538" y="436990"/>
                          <a:pt x="269931" y="450155"/>
                          <a:pt x="278226" y="466641"/>
                        </a:cubicBezTo>
                        <a:cubicBezTo>
                          <a:pt x="279211" y="484414"/>
                          <a:pt x="277092" y="500931"/>
                          <a:pt x="256204" y="502397"/>
                        </a:cubicBezTo>
                        <a:cubicBezTo>
                          <a:pt x="229406" y="511583"/>
                          <a:pt x="201326" y="489920"/>
                          <a:pt x="174110" y="500063"/>
                        </a:cubicBezTo>
                        <a:cubicBezTo>
                          <a:pt x="158892" y="502128"/>
                          <a:pt x="137137" y="504432"/>
                          <a:pt x="139137" y="524987"/>
                        </a:cubicBezTo>
                        <a:cubicBezTo>
                          <a:pt x="136272" y="549971"/>
                          <a:pt x="130513" y="574267"/>
                          <a:pt x="110042" y="590095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0" name="Serbest Form 799">
                    <a:extLst>
                      <a:ext uri="{FF2B5EF4-FFF2-40B4-BE49-F238E27FC236}">
                        <a16:creationId xmlns:a16="http://schemas.microsoft.com/office/drawing/2014/main" id="{B94E3166-C960-7A23-0772-BD892883261F}"/>
                      </a:ext>
                    </a:extLst>
                  </p:cNvPr>
                  <p:cNvSpPr/>
                  <p:nvPr/>
                </p:nvSpPr>
                <p:spPr>
                  <a:xfrm>
                    <a:off x="6706228" y="6711358"/>
                    <a:ext cx="374147" cy="410137"/>
                  </a:xfrm>
                  <a:custGeom>
                    <a:avLst/>
                    <a:gdLst>
                      <a:gd name="connsiteX0" fmla="*/ 157095 w 374147"/>
                      <a:gd name="connsiteY0" fmla="*/ 14295 h 410137"/>
                      <a:gd name="connsiteX1" fmla="*/ 192606 w 374147"/>
                      <a:gd name="connsiteY1" fmla="*/ 2656 h 410137"/>
                      <a:gd name="connsiteX2" fmla="*/ 292872 w 374147"/>
                      <a:gd name="connsiteY2" fmla="*/ 10496 h 410137"/>
                      <a:gd name="connsiteX3" fmla="*/ 282129 w 374147"/>
                      <a:gd name="connsiteY3" fmla="*/ 69111 h 410137"/>
                      <a:gd name="connsiteX4" fmla="*/ 322385 w 374147"/>
                      <a:gd name="connsiteY4" fmla="*/ 62618 h 410137"/>
                      <a:gd name="connsiteX5" fmla="*/ 363028 w 374147"/>
                      <a:gd name="connsiteY5" fmla="*/ 88859 h 410137"/>
                      <a:gd name="connsiteX6" fmla="*/ 343751 w 374147"/>
                      <a:gd name="connsiteY6" fmla="*/ 125901 h 410137"/>
                      <a:gd name="connsiteX7" fmla="*/ 351122 w 374147"/>
                      <a:gd name="connsiteY7" fmla="*/ 182421 h 410137"/>
                      <a:gd name="connsiteX8" fmla="*/ 371951 w 374147"/>
                      <a:gd name="connsiteY8" fmla="*/ 210517 h 410137"/>
                      <a:gd name="connsiteX9" fmla="*/ 350704 w 374147"/>
                      <a:gd name="connsiteY9" fmla="*/ 321135 h 410137"/>
                      <a:gd name="connsiteX10" fmla="*/ 322713 w 374147"/>
                      <a:gd name="connsiteY10" fmla="*/ 300160 h 410137"/>
                      <a:gd name="connsiteX11" fmla="*/ 291052 w 374147"/>
                      <a:gd name="connsiteY11" fmla="*/ 316048 h 410137"/>
                      <a:gd name="connsiteX12" fmla="*/ 248886 w 374147"/>
                      <a:gd name="connsiteY12" fmla="*/ 276433 h 410137"/>
                      <a:gd name="connsiteX13" fmla="*/ 220656 w 374147"/>
                      <a:gd name="connsiteY13" fmla="*/ 316976 h 410137"/>
                      <a:gd name="connsiteX14" fmla="*/ 180938 w 374147"/>
                      <a:gd name="connsiteY14" fmla="*/ 332924 h 410137"/>
                      <a:gd name="connsiteX15" fmla="*/ 203557 w 374147"/>
                      <a:gd name="connsiteY15" fmla="*/ 379151 h 410137"/>
                      <a:gd name="connsiteX16" fmla="*/ 177088 w 374147"/>
                      <a:gd name="connsiteY16" fmla="*/ 399138 h 410137"/>
                      <a:gd name="connsiteX17" fmla="*/ 141547 w 374147"/>
                      <a:gd name="connsiteY17" fmla="*/ 402400 h 410137"/>
                      <a:gd name="connsiteX18" fmla="*/ 107170 w 374147"/>
                      <a:gd name="connsiteY18" fmla="*/ 362486 h 410137"/>
                      <a:gd name="connsiteX19" fmla="*/ 73599 w 374147"/>
                      <a:gd name="connsiteY19" fmla="*/ 329064 h 410137"/>
                      <a:gd name="connsiteX20" fmla="*/ 49279 w 374147"/>
                      <a:gd name="connsiteY20" fmla="*/ 304888 h 410137"/>
                      <a:gd name="connsiteX21" fmla="*/ 30359 w 374147"/>
                      <a:gd name="connsiteY21" fmla="*/ 265332 h 410137"/>
                      <a:gd name="connsiteX22" fmla="*/ 16244 w 374147"/>
                      <a:gd name="connsiteY22" fmla="*/ 238373 h 410137"/>
                      <a:gd name="connsiteX23" fmla="*/ 7292 w 374147"/>
                      <a:gd name="connsiteY23" fmla="*/ 205251 h 410137"/>
                      <a:gd name="connsiteX24" fmla="*/ 41460 w 374147"/>
                      <a:gd name="connsiteY24" fmla="*/ 143105 h 410137"/>
                      <a:gd name="connsiteX25" fmla="*/ 55486 w 374147"/>
                      <a:gd name="connsiteY25" fmla="*/ 132214 h 410137"/>
                      <a:gd name="connsiteX26" fmla="*/ 47548 w 374147"/>
                      <a:gd name="connsiteY26" fmla="*/ 110192 h 410137"/>
                      <a:gd name="connsiteX27" fmla="*/ 79209 w 374147"/>
                      <a:gd name="connsiteY27" fmla="*/ 90444 h 410137"/>
                      <a:gd name="connsiteX28" fmla="*/ 158527 w 374147"/>
                      <a:gd name="connsiteY28" fmla="*/ 90325 h 410137"/>
                      <a:gd name="connsiteX29" fmla="*/ 157095 w 374147"/>
                      <a:gd name="connsiteY29" fmla="*/ 14295 h 41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74147" h="410137">
                        <a:moveTo>
                          <a:pt x="157095" y="14295"/>
                        </a:moveTo>
                        <a:cubicBezTo>
                          <a:pt x="152141" y="-10150"/>
                          <a:pt x="178491" y="4601"/>
                          <a:pt x="192606" y="2656"/>
                        </a:cubicBezTo>
                        <a:cubicBezTo>
                          <a:pt x="226087" y="4841"/>
                          <a:pt x="259808" y="4242"/>
                          <a:pt x="292872" y="10496"/>
                        </a:cubicBezTo>
                        <a:cubicBezTo>
                          <a:pt x="275296" y="24469"/>
                          <a:pt x="277504" y="49602"/>
                          <a:pt x="282129" y="69111"/>
                        </a:cubicBezTo>
                        <a:cubicBezTo>
                          <a:pt x="291619" y="84191"/>
                          <a:pt x="310747" y="68093"/>
                          <a:pt x="322385" y="62618"/>
                        </a:cubicBezTo>
                        <a:cubicBezTo>
                          <a:pt x="340976" y="53911"/>
                          <a:pt x="359358" y="70457"/>
                          <a:pt x="363028" y="88859"/>
                        </a:cubicBezTo>
                        <a:cubicBezTo>
                          <a:pt x="375472" y="105525"/>
                          <a:pt x="355240" y="117074"/>
                          <a:pt x="343751" y="125901"/>
                        </a:cubicBezTo>
                        <a:cubicBezTo>
                          <a:pt x="318983" y="137001"/>
                          <a:pt x="324683" y="178202"/>
                          <a:pt x="351122" y="182421"/>
                        </a:cubicBezTo>
                        <a:cubicBezTo>
                          <a:pt x="366132" y="182661"/>
                          <a:pt x="379560" y="195018"/>
                          <a:pt x="371951" y="210517"/>
                        </a:cubicBezTo>
                        <a:cubicBezTo>
                          <a:pt x="363954" y="247290"/>
                          <a:pt x="363028" y="285259"/>
                          <a:pt x="350704" y="321135"/>
                        </a:cubicBezTo>
                        <a:cubicBezTo>
                          <a:pt x="334053" y="332594"/>
                          <a:pt x="326324" y="312308"/>
                          <a:pt x="322713" y="300160"/>
                        </a:cubicBezTo>
                        <a:cubicBezTo>
                          <a:pt x="309881" y="283793"/>
                          <a:pt x="307434" y="322391"/>
                          <a:pt x="291052" y="316048"/>
                        </a:cubicBezTo>
                        <a:cubicBezTo>
                          <a:pt x="270461" y="310962"/>
                          <a:pt x="267298" y="282268"/>
                          <a:pt x="248886" y="276433"/>
                        </a:cubicBezTo>
                        <a:cubicBezTo>
                          <a:pt x="228713" y="279993"/>
                          <a:pt x="244111" y="315180"/>
                          <a:pt x="220656" y="316976"/>
                        </a:cubicBezTo>
                        <a:cubicBezTo>
                          <a:pt x="209138" y="326042"/>
                          <a:pt x="184250" y="316347"/>
                          <a:pt x="180938" y="332924"/>
                        </a:cubicBezTo>
                        <a:cubicBezTo>
                          <a:pt x="175328" y="352312"/>
                          <a:pt x="194605" y="365597"/>
                          <a:pt x="203557" y="379151"/>
                        </a:cubicBezTo>
                        <a:cubicBezTo>
                          <a:pt x="205348" y="395159"/>
                          <a:pt x="193173" y="413680"/>
                          <a:pt x="177088" y="399138"/>
                        </a:cubicBezTo>
                        <a:cubicBezTo>
                          <a:pt x="160198" y="389025"/>
                          <a:pt x="153932" y="425319"/>
                          <a:pt x="141547" y="402400"/>
                        </a:cubicBezTo>
                        <a:cubicBezTo>
                          <a:pt x="127045" y="391658"/>
                          <a:pt x="117615" y="376339"/>
                          <a:pt x="107170" y="362486"/>
                        </a:cubicBezTo>
                        <a:cubicBezTo>
                          <a:pt x="97233" y="351265"/>
                          <a:pt x="77210" y="340613"/>
                          <a:pt x="73599" y="329064"/>
                        </a:cubicBezTo>
                        <a:cubicBezTo>
                          <a:pt x="91713" y="311829"/>
                          <a:pt x="52919" y="316676"/>
                          <a:pt x="49279" y="304888"/>
                        </a:cubicBezTo>
                        <a:cubicBezTo>
                          <a:pt x="45190" y="292052"/>
                          <a:pt x="22720" y="276104"/>
                          <a:pt x="30359" y="265332"/>
                        </a:cubicBezTo>
                        <a:cubicBezTo>
                          <a:pt x="52143" y="255787"/>
                          <a:pt x="26689" y="242622"/>
                          <a:pt x="16244" y="238373"/>
                        </a:cubicBezTo>
                        <a:cubicBezTo>
                          <a:pt x="15916" y="225328"/>
                          <a:pt x="-13179" y="210846"/>
                          <a:pt x="7292" y="205251"/>
                        </a:cubicBezTo>
                        <a:cubicBezTo>
                          <a:pt x="31553" y="193732"/>
                          <a:pt x="34030" y="165845"/>
                          <a:pt x="41460" y="143105"/>
                        </a:cubicBezTo>
                        <a:cubicBezTo>
                          <a:pt x="57306" y="149329"/>
                          <a:pt x="81059" y="144033"/>
                          <a:pt x="55486" y="132214"/>
                        </a:cubicBezTo>
                        <a:cubicBezTo>
                          <a:pt x="44385" y="124016"/>
                          <a:pt x="22780" y="113723"/>
                          <a:pt x="47548" y="110192"/>
                        </a:cubicBezTo>
                        <a:cubicBezTo>
                          <a:pt x="45429" y="88500"/>
                          <a:pt x="63006" y="89936"/>
                          <a:pt x="79209" y="90444"/>
                        </a:cubicBezTo>
                        <a:cubicBezTo>
                          <a:pt x="105649" y="90085"/>
                          <a:pt x="132118" y="92329"/>
                          <a:pt x="158527" y="90325"/>
                        </a:cubicBezTo>
                        <a:cubicBezTo>
                          <a:pt x="157662" y="65041"/>
                          <a:pt x="157542" y="39519"/>
                          <a:pt x="157095" y="14295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1" name="Serbest Form 800">
                    <a:extLst>
                      <a:ext uri="{FF2B5EF4-FFF2-40B4-BE49-F238E27FC236}">
                        <a16:creationId xmlns:a16="http://schemas.microsoft.com/office/drawing/2014/main" id="{87993DDE-4BC3-816A-CB6B-CF8F99BBE2C8}"/>
                      </a:ext>
                    </a:extLst>
                  </p:cNvPr>
                  <p:cNvSpPr/>
                  <p:nvPr/>
                </p:nvSpPr>
                <p:spPr>
                  <a:xfrm>
                    <a:off x="6858907" y="6627812"/>
                    <a:ext cx="490512" cy="565008"/>
                  </a:xfrm>
                  <a:custGeom>
                    <a:avLst/>
                    <a:gdLst>
                      <a:gd name="connsiteX0" fmla="*/ 123751 w 490512"/>
                      <a:gd name="connsiteY0" fmla="*/ 551532 h 565008"/>
                      <a:gd name="connsiteX1" fmla="*/ 84063 w 490512"/>
                      <a:gd name="connsiteY1" fmla="*/ 545907 h 565008"/>
                      <a:gd name="connsiteX2" fmla="*/ 50700 w 490512"/>
                      <a:gd name="connsiteY2" fmla="*/ 557097 h 565008"/>
                      <a:gd name="connsiteX3" fmla="*/ 0 w 490512"/>
                      <a:gd name="connsiteY3" fmla="*/ 495999 h 565008"/>
                      <a:gd name="connsiteX4" fmla="*/ 40107 w 490512"/>
                      <a:gd name="connsiteY4" fmla="*/ 488848 h 565008"/>
                      <a:gd name="connsiteX5" fmla="*/ 42285 w 490512"/>
                      <a:gd name="connsiteY5" fmla="*/ 452703 h 565008"/>
                      <a:gd name="connsiteX6" fmla="*/ 32706 w 490512"/>
                      <a:gd name="connsiteY6" fmla="*/ 408390 h 565008"/>
                      <a:gd name="connsiteX7" fmla="*/ 83734 w 490512"/>
                      <a:gd name="connsiteY7" fmla="*/ 379936 h 565008"/>
                      <a:gd name="connsiteX8" fmla="*/ 110800 w 490512"/>
                      <a:gd name="connsiteY8" fmla="*/ 372695 h 565008"/>
                      <a:gd name="connsiteX9" fmla="*/ 148698 w 490512"/>
                      <a:gd name="connsiteY9" fmla="*/ 397230 h 565008"/>
                      <a:gd name="connsiteX10" fmla="*/ 175018 w 490512"/>
                      <a:gd name="connsiteY10" fmla="*/ 395824 h 565008"/>
                      <a:gd name="connsiteX11" fmla="*/ 201577 w 490512"/>
                      <a:gd name="connsiteY11" fmla="*/ 392024 h 565008"/>
                      <a:gd name="connsiteX12" fmla="*/ 221600 w 490512"/>
                      <a:gd name="connsiteY12" fmla="*/ 283860 h 565008"/>
                      <a:gd name="connsiteX13" fmla="*/ 179673 w 490512"/>
                      <a:gd name="connsiteY13" fmla="*/ 252892 h 565008"/>
                      <a:gd name="connsiteX14" fmla="*/ 195251 w 490512"/>
                      <a:gd name="connsiteY14" fmla="*/ 206245 h 565008"/>
                      <a:gd name="connsiteX15" fmla="*/ 208351 w 490512"/>
                      <a:gd name="connsiteY15" fmla="*/ 167826 h 565008"/>
                      <a:gd name="connsiteX16" fmla="*/ 160307 w 490512"/>
                      <a:gd name="connsiteY16" fmla="*/ 151340 h 565008"/>
                      <a:gd name="connsiteX17" fmla="*/ 127422 w 490512"/>
                      <a:gd name="connsiteY17" fmla="*/ 142543 h 565008"/>
                      <a:gd name="connsiteX18" fmla="*/ 142849 w 490512"/>
                      <a:gd name="connsiteY18" fmla="*/ 94700 h 565008"/>
                      <a:gd name="connsiteX19" fmla="*/ 246816 w 490512"/>
                      <a:gd name="connsiteY19" fmla="*/ 102150 h 565008"/>
                      <a:gd name="connsiteX20" fmla="*/ 319270 w 490512"/>
                      <a:gd name="connsiteY20" fmla="*/ 126176 h 565008"/>
                      <a:gd name="connsiteX21" fmla="*/ 332132 w 490512"/>
                      <a:gd name="connsiteY21" fmla="*/ 87369 h 565008"/>
                      <a:gd name="connsiteX22" fmla="*/ 359854 w 490512"/>
                      <a:gd name="connsiteY22" fmla="*/ 12956 h 565008"/>
                      <a:gd name="connsiteX23" fmla="*/ 411479 w 490512"/>
                      <a:gd name="connsiteY23" fmla="*/ 0 h 565008"/>
                      <a:gd name="connsiteX24" fmla="*/ 484948 w 490512"/>
                      <a:gd name="connsiteY24" fmla="*/ 538 h 565008"/>
                      <a:gd name="connsiteX25" fmla="*/ 480472 w 490512"/>
                      <a:gd name="connsiteY25" fmla="*/ 40393 h 565008"/>
                      <a:gd name="connsiteX26" fmla="*/ 448721 w 490512"/>
                      <a:gd name="connsiteY26" fmla="*/ 112203 h 565008"/>
                      <a:gd name="connsiteX27" fmla="*/ 428668 w 490512"/>
                      <a:gd name="connsiteY27" fmla="*/ 246159 h 565008"/>
                      <a:gd name="connsiteX28" fmla="*/ 401900 w 490512"/>
                      <a:gd name="connsiteY28" fmla="*/ 304625 h 565008"/>
                      <a:gd name="connsiteX29" fmla="*/ 331654 w 490512"/>
                      <a:gd name="connsiteY29" fmla="*/ 381432 h 565008"/>
                      <a:gd name="connsiteX30" fmla="*/ 320971 w 490512"/>
                      <a:gd name="connsiteY30" fmla="*/ 441154 h 565008"/>
                      <a:gd name="connsiteX31" fmla="*/ 309423 w 490512"/>
                      <a:gd name="connsiteY31" fmla="*/ 489357 h 565008"/>
                      <a:gd name="connsiteX32" fmla="*/ 241146 w 490512"/>
                      <a:gd name="connsiteY32" fmla="*/ 545518 h 565008"/>
                      <a:gd name="connsiteX33" fmla="*/ 213155 w 490512"/>
                      <a:gd name="connsiteY33" fmla="*/ 539893 h 565008"/>
                      <a:gd name="connsiteX34" fmla="*/ 183672 w 490512"/>
                      <a:gd name="connsiteY34" fmla="*/ 530438 h 565008"/>
                      <a:gd name="connsiteX35" fmla="*/ 147743 w 490512"/>
                      <a:gd name="connsiteY35" fmla="*/ 559491 h 565008"/>
                      <a:gd name="connsiteX36" fmla="*/ 123751 w 490512"/>
                      <a:gd name="connsiteY36" fmla="*/ 551532 h 565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90512" h="565008">
                        <a:moveTo>
                          <a:pt x="123751" y="551532"/>
                        </a:moveTo>
                        <a:cubicBezTo>
                          <a:pt x="112083" y="539773"/>
                          <a:pt x="97014" y="529809"/>
                          <a:pt x="84063" y="545907"/>
                        </a:cubicBezTo>
                        <a:cubicBezTo>
                          <a:pt x="72872" y="550186"/>
                          <a:pt x="56250" y="578491"/>
                          <a:pt x="50700" y="557097"/>
                        </a:cubicBezTo>
                        <a:cubicBezTo>
                          <a:pt x="42852" y="530318"/>
                          <a:pt x="17815" y="515717"/>
                          <a:pt x="0" y="495999"/>
                        </a:cubicBezTo>
                        <a:cubicBezTo>
                          <a:pt x="7043" y="477179"/>
                          <a:pt x="26081" y="480261"/>
                          <a:pt x="40107" y="488848"/>
                        </a:cubicBezTo>
                        <a:cubicBezTo>
                          <a:pt x="48671" y="482026"/>
                          <a:pt x="58996" y="460303"/>
                          <a:pt x="42285" y="452703"/>
                        </a:cubicBezTo>
                        <a:cubicBezTo>
                          <a:pt x="31661" y="441573"/>
                          <a:pt x="20172" y="421376"/>
                          <a:pt x="32706" y="408390"/>
                        </a:cubicBezTo>
                        <a:cubicBezTo>
                          <a:pt x="51327" y="404321"/>
                          <a:pt x="83227" y="405937"/>
                          <a:pt x="83734" y="379936"/>
                        </a:cubicBezTo>
                        <a:cubicBezTo>
                          <a:pt x="81048" y="360487"/>
                          <a:pt x="104324" y="352768"/>
                          <a:pt x="110800" y="372695"/>
                        </a:cubicBezTo>
                        <a:cubicBezTo>
                          <a:pt x="119275" y="384514"/>
                          <a:pt x="132196" y="406595"/>
                          <a:pt x="148698" y="397230"/>
                        </a:cubicBezTo>
                        <a:cubicBezTo>
                          <a:pt x="156189" y="381043"/>
                          <a:pt x="171974" y="372336"/>
                          <a:pt x="175018" y="395824"/>
                        </a:cubicBezTo>
                        <a:cubicBezTo>
                          <a:pt x="176361" y="413657"/>
                          <a:pt x="204651" y="410425"/>
                          <a:pt x="201577" y="392024"/>
                        </a:cubicBezTo>
                        <a:cubicBezTo>
                          <a:pt x="212827" y="356777"/>
                          <a:pt x="211962" y="319406"/>
                          <a:pt x="221600" y="283860"/>
                        </a:cubicBezTo>
                        <a:cubicBezTo>
                          <a:pt x="219690" y="260790"/>
                          <a:pt x="187372" y="272280"/>
                          <a:pt x="179673" y="252892"/>
                        </a:cubicBezTo>
                        <a:cubicBezTo>
                          <a:pt x="169080" y="235597"/>
                          <a:pt x="177913" y="214892"/>
                          <a:pt x="195251" y="206245"/>
                        </a:cubicBezTo>
                        <a:cubicBezTo>
                          <a:pt x="209992" y="198525"/>
                          <a:pt x="220914" y="182966"/>
                          <a:pt x="208351" y="167826"/>
                        </a:cubicBezTo>
                        <a:cubicBezTo>
                          <a:pt x="204292" y="145924"/>
                          <a:pt x="176779" y="136679"/>
                          <a:pt x="160307" y="151340"/>
                        </a:cubicBezTo>
                        <a:cubicBezTo>
                          <a:pt x="149325" y="161453"/>
                          <a:pt x="124736" y="163278"/>
                          <a:pt x="127422" y="142543"/>
                        </a:cubicBezTo>
                        <a:cubicBezTo>
                          <a:pt x="124975" y="125697"/>
                          <a:pt x="125154" y="101043"/>
                          <a:pt x="142849" y="94700"/>
                        </a:cubicBezTo>
                        <a:cubicBezTo>
                          <a:pt x="177226" y="103018"/>
                          <a:pt x="212797" y="90810"/>
                          <a:pt x="246816" y="102150"/>
                        </a:cubicBezTo>
                        <a:cubicBezTo>
                          <a:pt x="271286" y="108583"/>
                          <a:pt x="294681" y="122616"/>
                          <a:pt x="319270" y="126176"/>
                        </a:cubicBezTo>
                        <a:cubicBezTo>
                          <a:pt x="332908" y="120222"/>
                          <a:pt x="312108" y="94520"/>
                          <a:pt x="332132" y="87369"/>
                        </a:cubicBezTo>
                        <a:cubicBezTo>
                          <a:pt x="354722" y="68937"/>
                          <a:pt x="350842" y="36982"/>
                          <a:pt x="359854" y="12956"/>
                        </a:cubicBezTo>
                        <a:cubicBezTo>
                          <a:pt x="373820" y="2184"/>
                          <a:pt x="394500" y="2932"/>
                          <a:pt x="411479" y="0"/>
                        </a:cubicBezTo>
                        <a:cubicBezTo>
                          <a:pt x="435800" y="3321"/>
                          <a:pt x="461970" y="14571"/>
                          <a:pt x="484948" y="538"/>
                        </a:cubicBezTo>
                        <a:cubicBezTo>
                          <a:pt x="499272" y="5146"/>
                          <a:pt x="481546" y="28634"/>
                          <a:pt x="480472" y="40393"/>
                        </a:cubicBezTo>
                        <a:cubicBezTo>
                          <a:pt x="468894" y="63612"/>
                          <a:pt x="450154" y="84826"/>
                          <a:pt x="448721" y="112203"/>
                        </a:cubicBezTo>
                        <a:cubicBezTo>
                          <a:pt x="439500" y="156456"/>
                          <a:pt x="439918" y="202146"/>
                          <a:pt x="428668" y="246159"/>
                        </a:cubicBezTo>
                        <a:cubicBezTo>
                          <a:pt x="422789" y="266835"/>
                          <a:pt x="424192" y="294033"/>
                          <a:pt x="401900" y="304625"/>
                        </a:cubicBezTo>
                        <a:cubicBezTo>
                          <a:pt x="367673" y="317521"/>
                          <a:pt x="344397" y="348010"/>
                          <a:pt x="331654" y="381432"/>
                        </a:cubicBezTo>
                        <a:cubicBezTo>
                          <a:pt x="324642" y="400132"/>
                          <a:pt x="321807" y="421436"/>
                          <a:pt x="320971" y="441154"/>
                        </a:cubicBezTo>
                        <a:cubicBezTo>
                          <a:pt x="324403" y="457820"/>
                          <a:pt x="326820" y="479842"/>
                          <a:pt x="309423" y="489357"/>
                        </a:cubicBezTo>
                        <a:cubicBezTo>
                          <a:pt x="287519" y="509074"/>
                          <a:pt x="264094" y="526937"/>
                          <a:pt x="241146" y="545518"/>
                        </a:cubicBezTo>
                        <a:cubicBezTo>
                          <a:pt x="228971" y="557337"/>
                          <a:pt x="208918" y="565266"/>
                          <a:pt x="213155" y="539893"/>
                        </a:cubicBezTo>
                        <a:cubicBezTo>
                          <a:pt x="217661" y="514520"/>
                          <a:pt x="199458" y="523706"/>
                          <a:pt x="183672" y="530438"/>
                        </a:cubicBezTo>
                        <a:cubicBezTo>
                          <a:pt x="163559" y="530498"/>
                          <a:pt x="163141" y="552519"/>
                          <a:pt x="147743" y="559491"/>
                        </a:cubicBezTo>
                        <a:cubicBezTo>
                          <a:pt x="139119" y="567181"/>
                          <a:pt x="130883" y="555213"/>
                          <a:pt x="123751" y="551532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2" name="Serbest Form 801">
                    <a:extLst>
                      <a:ext uri="{FF2B5EF4-FFF2-40B4-BE49-F238E27FC236}">
                        <a16:creationId xmlns:a16="http://schemas.microsoft.com/office/drawing/2014/main" id="{592C9AB1-BE29-60EA-0B98-340529F72ECB}"/>
                      </a:ext>
                    </a:extLst>
                  </p:cNvPr>
                  <p:cNvSpPr/>
                  <p:nvPr/>
                </p:nvSpPr>
                <p:spPr>
                  <a:xfrm>
                    <a:off x="6929884" y="6510424"/>
                    <a:ext cx="1260802" cy="947604"/>
                  </a:xfrm>
                  <a:custGeom>
                    <a:avLst/>
                    <a:gdLst>
                      <a:gd name="connsiteX0" fmla="*/ 636198 w 1260802"/>
                      <a:gd name="connsiteY0" fmla="*/ 947604 h 947604"/>
                      <a:gd name="connsiteX1" fmla="*/ 626678 w 1260802"/>
                      <a:gd name="connsiteY1" fmla="*/ 879145 h 947604"/>
                      <a:gd name="connsiteX2" fmla="*/ 627036 w 1260802"/>
                      <a:gd name="connsiteY2" fmla="*/ 840786 h 947604"/>
                      <a:gd name="connsiteX3" fmla="*/ 557447 w 1260802"/>
                      <a:gd name="connsiteY3" fmla="*/ 841145 h 947604"/>
                      <a:gd name="connsiteX4" fmla="*/ 533544 w 1260802"/>
                      <a:gd name="connsiteY4" fmla="*/ 817299 h 947604"/>
                      <a:gd name="connsiteX5" fmla="*/ 485918 w 1260802"/>
                      <a:gd name="connsiteY5" fmla="*/ 819154 h 947604"/>
                      <a:gd name="connsiteX6" fmla="*/ 477592 w 1260802"/>
                      <a:gd name="connsiteY6" fmla="*/ 867745 h 947604"/>
                      <a:gd name="connsiteX7" fmla="*/ 443513 w 1260802"/>
                      <a:gd name="connsiteY7" fmla="*/ 886625 h 947604"/>
                      <a:gd name="connsiteX8" fmla="*/ 387800 w 1260802"/>
                      <a:gd name="connsiteY8" fmla="*/ 889258 h 947604"/>
                      <a:gd name="connsiteX9" fmla="*/ 339786 w 1260802"/>
                      <a:gd name="connsiteY9" fmla="*/ 876063 h 947604"/>
                      <a:gd name="connsiteX10" fmla="*/ 294397 w 1260802"/>
                      <a:gd name="connsiteY10" fmla="*/ 780705 h 947604"/>
                      <a:gd name="connsiteX11" fmla="*/ 272524 w 1260802"/>
                      <a:gd name="connsiteY11" fmla="*/ 748421 h 947604"/>
                      <a:gd name="connsiteX12" fmla="*/ 118514 w 1260802"/>
                      <a:gd name="connsiteY12" fmla="*/ 746206 h 947604"/>
                      <a:gd name="connsiteX13" fmla="*/ 46238 w 1260802"/>
                      <a:gd name="connsiteY13" fmla="*/ 753567 h 947604"/>
                      <a:gd name="connsiteX14" fmla="*/ 5983 w 1260802"/>
                      <a:gd name="connsiteY14" fmla="*/ 758295 h 947604"/>
                      <a:gd name="connsiteX15" fmla="*/ 20575 w 1260802"/>
                      <a:gd name="connsiteY15" fmla="*/ 725172 h 947604"/>
                      <a:gd name="connsiteX16" fmla="*/ 35316 w 1260802"/>
                      <a:gd name="connsiteY16" fmla="*/ 685766 h 947604"/>
                      <a:gd name="connsiteX17" fmla="*/ 52773 w 1260802"/>
                      <a:gd name="connsiteY17" fmla="*/ 668950 h 947604"/>
                      <a:gd name="connsiteX18" fmla="*/ 90910 w 1260802"/>
                      <a:gd name="connsiteY18" fmla="*/ 662039 h 947604"/>
                      <a:gd name="connsiteX19" fmla="*/ 135404 w 1260802"/>
                      <a:gd name="connsiteY19" fmla="*/ 639688 h 947604"/>
                      <a:gd name="connsiteX20" fmla="*/ 149638 w 1260802"/>
                      <a:gd name="connsiteY20" fmla="*/ 675563 h 947604"/>
                      <a:gd name="connsiteX21" fmla="*/ 229284 w 1260802"/>
                      <a:gd name="connsiteY21" fmla="*/ 615033 h 947604"/>
                      <a:gd name="connsiteX22" fmla="*/ 252650 w 1260802"/>
                      <a:gd name="connsiteY22" fmla="*/ 574819 h 947604"/>
                      <a:gd name="connsiteX23" fmla="*/ 258110 w 1260802"/>
                      <a:gd name="connsiteY23" fmla="*/ 504356 h 947604"/>
                      <a:gd name="connsiteX24" fmla="*/ 314779 w 1260802"/>
                      <a:gd name="connsiteY24" fmla="*/ 429882 h 947604"/>
                      <a:gd name="connsiteX25" fmla="*/ 351155 w 1260802"/>
                      <a:gd name="connsiteY25" fmla="*/ 392511 h 947604"/>
                      <a:gd name="connsiteX26" fmla="*/ 374133 w 1260802"/>
                      <a:gd name="connsiteY26" fmla="*/ 247245 h 947604"/>
                      <a:gd name="connsiteX27" fmla="*/ 407585 w 1260802"/>
                      <a:gd name="connsiteY27" fmla="*/ 163496 h 947604"/>
                      <a:gd name="connsiteX28" fmla="*/ 417492 w 1260802"/>
                      <a:gd name="connsiteY28" fmla="*/ 118375 h 947604"/>
                      <a:gd name="connsiteX29" fmla="*/ 420954 w 1260802"/>
                      <a:gd name="connsiteY29" fmla="*/ 73853 h 947604"/>
                      <a:gd name="connsiteX30" fmla="*/ 457688 w 1260802"/>
                      <a:gd name="connsiteY30" fmla="*/ 24962 h 947604"/>
                      <a:gd name="connsiteX31" fmla="*/ 511581 w 1260802"/>
                      <a:gd name="connsiteY31" fmla="*/ 26758 h 947604"/>
                      <a:gd name="connsiteX32" fmla="*/ 563564 w 1260802"/>
                      <a:gd name="connsiteY32" fmla="*/ 64698 h 947604"/>
                      <a:gd name="connsiteX33" fmla="*/ 670843 w 1260802"/>
                      <a:gd name="connsiteY33" fmla="*/ 86241 h 947604"/>
                      <a:gd name="connsiteX34" fmla="*/ 706831 w 1260802"/>
                      <a:gd name="connsiteY34" fmla="*/ 35285 h 947604"/>
                      <a:gd name="connsiteX35" fmla="*/ 752399 w 1260802"/>
                      <a:gd name="connsiteY35" fmla="*/ 44919 h 947604"/>
                      <a:gd name="connsiteX36" fmla="*/ 839416 w 1260802"/>
                      <a:gd name="connsiteY36" fmla="*/ 26698 h 947604"/>
                      <a:gd name="connsiteX37" fmla="*/ 867705 w 1260802"/>
                      <a:gd name="connsiteY37" fmla="*/ 3360 h 947604"/>
                      <a:gd name="connsiteX38" fmla="*/ 921479 w 1260802"/>
                      <a:gd name="connsiteY38" fmla="*/ 12425 h 947604"/>
                      <a:gd name="connsiteX39" fmla="*/ 965137 w 1260802"/>
                      <a:gd name="connsiteY39" fmla="*/ 18798 h 947604"/>
                      <a:gd name="connsiteX40" fmla="*/ 1004228 w 1260802"/>
                      <a:gd name="connsiteY40" fmla="*/ 19457 h 947604"/>
                      <a:gd name="connsiteX41" fmla="*/ 1063762 w 1260802"/>
                      <a:gd name="connsiteY41" fmla="*/ 73614 h 947604"/>
                      <a:gd name="connsiteX42" fmla="*/ 1108523 w 1260802"/>
                      <a:gd name="connsiteY42" fmla="*/ 57097 h 947604"/>
                      <a:gd name="connsiteX43" fmla="*/ 1141319 w 1260802"/>
                      <a:gd name="connsiteY43" fmla="*/ 58414 h 947604"/>
                      <a:gd name="connsiteX44" fmla="*/ 1176412 w 1260802"/>
                      <a:gd name="connsiteY44" fmla="*/ 67540 h 947604"/>
                      <a:gd name="connsiteX45" fmla="*/ 1234513 w 1260802"/>
                      <a:gd name="connsiteY45" fmla="*/ 125078 h 947604"/>
                      <a:gd name="connsiteX46" fmla="*/ 1227410 w 1260802"/>
                      <a:gd name="connsiteY46" fmla="*/ 196409 h 947604"/>
                      <a:gd name="connsiteX47" fmla="*/ 1260802 w 1260802"/>
                      <a:gd name="connsiteY47" fmla="*/ 216576 h 947604"/>
                      <a:gd name="connsiteX48" fmla="*/ 1218010 w 1260802"/>
                      <a:gd name="connsiteY48" fmla="*/ 265437 h 947604"/>
                      <a:gd name="connsiteX49" fmla="*/ 1159790 w 1260802"/>
                      <a:gd name="connsiteY49" fmla="*/ 340658 h 947604"/>
                      <a:gd name="connsiteX50" fmla="*/ 1154837 w 1260802"/>
                      <a:gd name="connsiteY50" fmla="*/ 432815 h 947604"/>
                      <a:gd name="connsiteX51" fmla="*/ 1117207 w 1260802"/>
                      <a:gd name="connsiteY51" fmla="*/ 474884 h 947604"/>
                      <a:gd name="connsiteX52" fmla="*/ 1101003 w 1260802"/>
                      <a:gd name="connsiteY52" fmla="*/ 527963 h 947604"/>
                      <a:gd name="connsiteX53" fmla="*/ 1127592 w 1260802"/>
                      <a:gd name="connsiteY53" fmla="*/ 592832 h 947604"/>
                      <a:gd name="connsiteX54" fmla="*/ 1135291 w 1260802"/>
                      <a:gd name="connsiteY54" fmla="*/ 649442 h 947604"/>
                      <a:gd name="connsiteX55" fmla="*/ 1140394 w 1260802"/>
                      <a:gd name="connsiteY55" fmla="*/ 713682 h 947604"/>
                      <a:gd name="connsiteX56" fmla="*/ 1146481 w 1260802"/>
                      <a:gd name="connsiteY56" fmla="*/ 777504 h 947604"/>
                      <a:gd name="connsiteX57" fmla="*/ 1203060 w 1260802"/>
                      <a:gd name="connsiteY57" fmla="*/ 851468 h 947604"/>
                      <a:gd name="connsiteX58" fmla="*/ 1222695 w 1260802"/>
                      <a:gd name="connsiteY58" fmla="*/ 902992 h 947604"/>
                      <a:gd name="connsiteX59" fmla="*/ 1113656 w 1260802"/>
                      <a:gd name="connsiteY59" fmla="*/ 921363 h 947604"/>
                      <a:gd name="connsiteX60" fmla="*/ 1093215 w 1260802"/>
                      <a:gd name="connsiteY60" fmla="*/ 943984 h 947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1260802" h="947604">
                        <a:moveTo>
                          <a:pt x="636198" y="947604"/>
                        </a:moveTo>
                        <a:cubicBezTo>
                          <a:pt x="640644" y="924056"/>
                          <a:pt x="640167" y="899730"/>
                          <a:pt x="626678" y="879145"/>
                        </a:cubicBezTo>
                        <a:cubicBezTo>
                          <a:pt x="624798" y="866967"/>
                          <a:pt x="642136" y="846591"/>
                          <a:pt x="627036" y="840786"/>
                        </a:cubicBezTo>
                        <a:cubicBezTo>
                          <a:pt x="604447" y="837555"/>
                          <a:pt x="579499" y="846262"/>
                          <a:pt x="557447" y="841145"/>
                        </a:cubicBezTo>
                        <a:cubicBezTo>
                          <a:pt x="551807" y="830463"/>
                          <a:pt x="556104" y="808891"/>
                          <a:pt x="533544" y="817299"/>
                        </a:cubicBezTo>
                        <a:cubicBezTo>
                          <a:pt x="517669" y="817897"/>
                          <a:pt x="501823" y="818765"/>
                          <a:pt x="485918" y="819154"/>
                        </a:cubicBezTo>
                        <a:cubicBezTo>
                          <a:pt x="481143" y="835251"/>
                          <a:pt x="486395" y="852336"/>
                          <a:pt x="477592" y="867745"/>
                        </a:cubicBezTo>
                        <a:cubicBezTo>
                          <a:pt x="476607" y="888480"/>
                          <a:pt x="460016" y="888390"/>
                          <a:pt x="443513" y="886625"/>
                        </a:cubicBezTo>
                        <a:cubicBezTo>
                          <a:pt x="424654" y="883633"/>
                          <a:pt x="406063" y="881927"/>
                          <a:pt x="387800" y="889258"/>
                        </a:cubicBezTo>
                        <a:cubicBezTo>
                          <a:pt x="370611" y="892190"/>
                          <a:pt x="348828" y="895093"/>
                          <a:pt x="339786" y="876063"/>
                        </a:cubicBezTo>
                        <a:cubicBezTo>
                          <a:pt x="317345" y="848745"/>
                          <a:pt x="302305" y="814875"/>
                          <a:pt x="294397" y="780705"/>
                        </a:cubicBezTo>
                        <a:cubicBezTo>
                          <a:pt x="293353" y="766702"/>
                          <a:pt x="291801" y="745608"/>
                          <a:pt x="272524" y="748421"/>
                        </a:cubicBezTo>
                        <a:cubicBezTo>
                          <a:pt x="221137" y="747942"/>
                          <a:pt x="169811" y="750306"/>
                          <a:pt x="118514" y="746206"/>
                        </a:cubicBezTo>
                        <a:cubicBezTo>
                          <a:pt x="93984" y="745339"/>
                          <a:pt x="70290" y="751293"/>
                          <a:pt x="46238" y="753567"/>
                        </a:cubicBezTo>
                        <a:cubicBezTo>
                          <a:pt x="35167" y="757995"/>
                          <a:pt x="13145" y="771400"/>
                          <a:pt x="5983" y="758295"/>
                        </a:cubicBezTo>
                        <a:cubicBezTo>
                          <a:pt x="-5297" y="740342"/>
                          <a:pt x="-732" y="728254"/>
                          <a:pt x="20575" y="725172"/>
                        </a:cubicBezTo>
                        <a:cubicBezTo>
                          <a:pt x="21739" y="711199"/>
                          <a:pt x="18247" y="691182"/>
                          <a:pt x="35316" y="685766"/>
                        </a:cubicBezTo>
                        <a:cubicBezTo>
                          <a:pt x="41046" y="680290"/>
                          <a:pt x="47163" y="673828"/>
                          <a:pt x="52773" y="668950"/>
                        </a:cubicBezTo>
                        <a:cubicBezTo>
                          <a:pt x="64262" y="684180"/>
                          <a:pt x="84883" y="679303"/>
                          <a:pt x="90910" y="662039"/>
                        </a:cubicBezTo>
                        <a:cubicBezTo>
                          <a:pt x="98550" y="646031"/>
                          <a:pt x="121140" y="647736"/>
                          <a:pt x="135404" y="639688"/>
                        </a:cubicBezTo>
                        <a:cubicBezTo>
                          <a:pt x="149280" y="637982"/>
                          <a:pt x="134419" y="674994"/>
                          <a:pt x="149638" y="675563"/>
                        </a:cubicBezTo>
                        <a:cubicBezTo>
                          <a:pt x="179390" y="659854"/>
                          <a:pt x="202576" y="634841"/>
                          <a:pt x="229284" y="615033"/>
                        </a:cubicBezTo>
                        <a:cubicBezTo>
                          <a:pt x="242712" y="604531"/>
                          <a:pt x="254888" y="593400"/>
                          <a:pt x="252650" y="574819"/>
                        </a:cubicBezTo>
                        <a:cubicBezTo>
                          <a:pt x="245607" y="551391"/>
                          <a:pt x="253933" y="527454"/>
                          <a:pt x="258110" y="504356"/>
                        </a:cubicBezTo>
                        <a:cubicBezTo>
                          <a:pt x="270196" y="474973"/>
                          <a:pt x="286161" y="445890"/>
                          <a:pt x="314779" y="429882"/>
                        </a:cubicBezTo>
                        <a:cubicBezTo>
                          <a:pt x="330863" y="422372"/>
                          <a:pt x="350439" y="413067"/>
                          <a:pt x="351155" y="392511"/>
                        </a:cubicBezTo>
                        <a:cubicBezTo>
                          <a:pt x="363450" y="344877"/>
                          <a:pt x="369269" y="296016"/>
                          <a:pt x="374133" y="247245"/>
                        </a:cubicBezTo>
                        <a:cubicBezTo>
                          <a:pt x="377743" y="216726"/>
                          <a:pt x="388158" y="187583"/>
                          <a:pt x="407585" y="163496"/>
                        </a:cubicBezTo>
                        <a:cubicBezTo>
                          <a:pt x="409733" y="148656"/>
                          <a:pt x="423669" y="132468"/>
                          <a:pt x="417492" y="118375"/>
                        </a:cubicBezTo>
                        <a:cubicBezTo>
                          <a:pt x="424833" y="109848"/>
                          <a:pt x="424892" y="87826"/>
                          <a:pt x="420954" y="73853"/>
                        </a:cubicBezTo>
                        <a:cubicBezTo>
                          <a:pt x="427190" y="54554"/>
                          <a:pt x="443931" y="39594"/>
                          <a:pt x="457688" y="24962"/>
                        </a:cubicBezTo>
                        <a:cubicBezTo>
                          <a:pt x="473653" y="11109"/>
                          <a:pt x="496571" y="11857"/>
                          <a:pt x="511581" y="26758"/>
                        </a:cubicBezTo>
                        <a:cubicBezTo>
                          <a:pt x="531425" y="36632"/>
                          <a:pt x="538229" y="65236"/>
                          <a:pt x="563564" y="64698"/>
                        </a:cubicBezTo>
                        <a:cubicBezTo>
                          <a:pt x="600388" y="66403"/>
                          <a:pt x="634348" y="82859"/>
                          <a:pt x="670843" y="86241"/>
                        </a:cubicBezTo>
                        <a:cubicBezTo>
                          <a:pt x="687435" y="72926"/>
                          <a:pt x="685406" y="43154"/>
                          <a:pt x="706831" y="35285"/>
                        </a:cubicBezTo>
                        <a:cubicBezTo>
                          <a:pt x="722468" y="38935"/>
                          <a:pt x="736434" y="59461"/>
                          <a:pt x="752399" y="44919"/>
                        </a:cubicBezTo>
                        <a:cubicBezTo>
                          <a:pt x="779017" y="31305"/>
                          <a:pt x="809216" y="13473"/>
                          <a:pt x="839416" y="26698"/>
                        </a:cubicBezTo>
                        <a:cubicBezTo>
                          <a:pt x="856843" y="33789"/>
                          <a:pt x="869794" y="21103"/>
                          <a:pt x="867705" y="3360"/>
                        </a:cubicBezTo>
                        <a:cubicBezTo>
                          <a:pt x="884386" y="-6664"/>
                          <a:pt x="904022" y="8566"/>
                          <a:pt x="921479" y="12425"/>
                        </a:cubicBezTo>
                        <a:cubicBezTo>
                          <a:pt x="935803" y="17512"/>
                          <a:pt x="949977" y="29151"/>
                          <a:pt x="965137" y="18798"/>
                        </a:cubicBezTo>
                        <a:cubicBezTo>
                          <a:pt x="979192" y="15238"/>
                          <a:pt x="996589" y="1145"/>
                          <a:pt x="1004228" y="19457"/>
                        </a:cubicBezTo>
                        <a:cubicBezTo>
                          <a:pt x="1026072" y="35375"/>
                          <a:pt x="1036516" y="66253"/>
                          <a:pt x="1063762" y="73614"/>
                        </a:cubicBezTo>
                        <a:cubicBezTo>
                          <a:pt x="1080204" y="74601"/>
                          <a:pt x="1090768" y="46027"/>
                          <a:pt x="1108523" y="57097"/>
                        </a:cubicBezTo>
                        <a:cubicBezTo>
                          <a:pt x="1119236" y="71160"/>
                          <a:pt x="1133202" y="79927"/>
                          <a:pt x="1141319" y="58414"/>
                        </a:cubicBezTo>
                        <a:cubicBezTo>
                          <a:pt x="1151315" y="39414"/>
                          <a:pt x="1166862" y="58593"/>
                          <a:pt x="1176412" y="67540"/>
                        </a:cubicBezTo>
                        <a:cubicBezTo>
                          <a:pt x="1197002" y="85433"/>
                          <a:pt x="1214996" y="106467"/>
                          <a:pt x="1234513" y="125078"/>
                        </a:cubicBezTo>
                        <a:cubicBezTo>
                          <a:pt x="1234751" y="148955"/>
                          <a:pt x="1226455" y="173131"/>
                          <a:pt x="1227410" y="196409"/>
                        </a:cubicBezTo>
                        <a:cubicBezTo>
                          <a:pt x="1233349" y="209395"/>
                          <a:pt x="1259489" y="196469"/>
                          <a:pt x="1260802" y="216576"/>
                        </a:cubicBezTo>
                        <a:cubicBezTo>
                          <a:pt x="1257818" y="239076"/>
                          <a:pt x="1232274" y="249549"/>
                          <a:pt x="1218010" y="265437"/>
                        </a:cubicBezTo>
                        <a:cubicBezTo>
                          <a:pt x="1192705" y="284975"/>
                          <a:pt x="1162536" y="305710"/>
                          <a:pt x="1159790" y="340658"/>
                        </a:cubicBezTo>
                        <a:cubicBezTo>
                          <a:pt x="1150898" y="370639"/>
                          <a:pt x="1154986" y="402265"/>
                          <a:pt x="1154837" y="432815"/>
                        </a:cubicBezTo>
                        <a:cubicBezTo>
                          <a:pt x="1151017" y="453460"/>
                          <a:pt x="1127293" y="459534"/>
                          <a:pt x="1117207" y="474884"/>
                        </a:cubicBezTo>
                        <a:cubicBezTo>
                          <a:pt x="1113775" y="492896"/>
                          <a:pt x="1101719" y="510669"/>
                          <a:pt x="1101003" y="527963"/>
                        </a:cubicBezTo>
                        <a:cubicBezTo>
                          <a:pt x="1111985" y="548848"/>
                          <a:pt x="1134962" y="566651"/>
                          <a:pt x="1127592" y="592832"/>
                        </a:cubicBezTo>
                        <a:cubicBezTo>
                          <a:pt x="1125175" y="612669"/>
                          <a:pt x="1139289" y="629335"/>
                          <a:pt x="1135291" y="649442"/>
                        </a:cubicBezTo>
                        <a:cubicBezTo>
                          <a:pt x="1136604" y="671254"/>
                          <a:pt x="1130188" y="693186"/>
                          <a:pt x="1140394" y="713682"/>
                        </a:cubicBezTo>
                        <a:cubicBezTo>
                          <a:pt x="1151494" y="734178"/>
                          <a:pt x="1139170" y="756260"/>
                          <a:pt x="1146481" y="777504"/>
                        </a:cubicBezTo>
                        <a:cubicBezTo>
                          <a:pt x="1160596" y="805570"/>
                          <a:pt x="1193332" y="820171"/>
                          <a:pt x="1203060" y="851468"/>
                        </a:cubicBezTo>
                        <a:cubicBezTo>
                          <a:pt x="1209625" y="868643"/>
                          <a:pt x="1216130" y="885817"/>
                          <a:pt x="1222695" y="902992"/>
                        </a:cubicBezTo>
                        <a:cubicBezTo>
                          <a:pt x="1186259" y="908108"/>
                          <a:pt x="1149286" y="913434"/>
                          <a:pt x="1113656" y="921363"/>
                        </a:cubicBezTo>
                        <a:cubicBezTo>
                          <a:pt x="1104554" y="926660"/>
                          <a:pt x="1098556" y="934978"/>
                          <a:pt x="1093215" y="943984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3" name="Serbest Form 802">
                    <a:extLst>
                      <a:ext uri="{FF2B5EF4-FFF2-40B4-BE49-F238E27FC236}">
                        <a16:creationId xmlns:a16="http://schemas.microsoft.com/office/drawing/2014/main" id="{18F589C7-7740-1F9A-0123-5EA05997F95C}"/>
                      </a:ext>
                    </a:extLst>
                  </p:cNvPr>
                  <p:cNvSpPr/>
                  <p:nvPr/>
                </p:nvSpPr>
                <p:spPr>
                  <a:xfrm>
                    <a:off x="8025038" y="7413386"/>
                    <a:ext cx="180568" cy="37909"/>
                  </a:xfrm>
                  <a:custGeom>
                    <a:avLst/>
                    <a:gdLst>
                      <a:gd name="connsiteX0" fmla="*/ 0 w 180568"/>
                      <a:gd name="connsiteY0" fmla="*/ 37910 h 37909"/>
                      <a:gd name="connsiteX1" fmla="*/ 36496 w 180568"/>
                      <a:gd name="connsiteY1" fmla="*/ 14362 h 37909"/>
                      <a:gd name="connsiteX2" fmla="*/ 127601 w 180568"/>
                      <a:gd name="connsiteY2" fmla="*/ 0 h 37909"/>
                      <a:gd name="connsiteX3" fmla="*/ 180569 w 180568"/>
                      <a:gd name="connsiteY3" fmla="*/ 34529 h 37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0568" h="37909">
                        <a:moveTo>
                          <a:pt x="0" y="37910"/>
                        </a:moveTo>
                        <a:cubicBezTo>
                          <a:pt x="8415" y="24775"/>
                          <a:pt x="19158" y="13315"/>
                          <a:pt x="36496" y="14362"/>
                        </a:cubicBezTo>
                        <a:cubicBezTo>
                          <a:pt x="66874" y="9635"/>
                          <a:pt x="97044" y="3561"/>
                          <a:pt x="127601" y="0"/>
                        </a:cubicBezTo>
                        <a:cubicBezTo>
                          <a:pt x="142790" y="15439"/>
                          <a:pt x="159053" y="29442"/>
                          <a:pt x="180569" y="34529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4" name="Serbest Form 803">
                    <a:extLst>
                      <a:ext uri="{FF2B5EF4-FFF2-40B4-BE49-F238E27FC236}">
                        <a16:creationId xmlns:a16="http://schemas.microsoft.com/office/drawing/2014/main" id="{5C23BDD3-FF59-8F87-0EA7-9C0736FC12E6}"/>
                      </a:ext>
                    </a:extLst>
                  </p:cNvPr>
                  <p:cNvSpPr/>
                  <p:nvPr/>
                </p:nvSpPr>
                <p:spPr>
                  <a:xfrm>
                    <a:off x="6915127" y="7163366"/>
                    <a:ext cx="653511" cy="292776"/>
                  </a:xfrm>
                  <a:custGeom>
                    <a:avLst/>
                    <a:gdLst>
                      <a:gd name="connsiteX0" fmla="*/ 0 w 653511"/>
                      <a:gd name="connsiteY0" fmla="*/ 31627 h 292776"/>
                      <a:gd name="connsiteX1" fmla="*/ 46761 w 653511"/>
                      <a:gd name="connsiteY1" fmla="*/ 0 h 292776"/>
                      <a:gd name="connsiteX2" fmla="*/ 50402 w 653511"/>
                      <a:gd name="connsiteY2" fmla="*/ 32644 h 292776"/>
                      <a:gd name="connsiteX3" fmla="*/ 35362 w 653511"/>
                      <a:gd name="connsiteY3" fmla="*/ 72349 h 292776"/>
                      <a:gd name="connsiteX4" fmla="*/ 15846 w 653511"/>
                      <a:gd name="connsiteY4" fmla="*/ 57568 h 292776"/>
                      <a:gd name="connsiteX5" fmla="*/ 0 w 653511"/>
                      <a:gd name="connsiteY5" fmla="*/ 31627 h 292776"/>
                      <a:gd name="connsiteX6" fmla="*/ 86778 w 653511"/>
                      <a:gd name="connsiteY6" fmla="*/ 292776 h 292776"/>
                      <a:gd name="connsiteX7" fmla="*/ 98148 w 653511"/>
                      <a:gd name="connsiteY7" fmla="*/ 270246 h 292776"/>
                      <a:gd name="connsiteX8" fmla="*/ 60220 w 653511"/>
                      <a:gd name="connsiteY8" fmla="*/ 177820 h 292776"/>
                      <a:gd name="connsiteX9" fmla="*/ 22530 w 653511"/>
                      <a:gd name="connsiteY9" fmla="*/ 110528 h 292776"/>
                      <a:gd name="connsiteX10" fmla="*/ 84600 w 653511"/>
                      <a:gd name="connsiteY10" fmla="*/ 98261 h 292776"/>
                      <a:gd name="connsiteX11" fmla="*/ 245742 w 653511"/>
                      <a:gd name="connsiteY11" fmla="*/ 95299 h 292776"/>
                      <a:gd name="connsiteX12" fmla="*/ 303604 w 653511"/>
                      <a:gd name="connsiteY12" fmla="*/ 101342 h 292776"/>
                      <a:gd name="connsiteX13" fmla="*/ 320374 w 653511"/>
                      <a:gd name="connsiteY13" fmla="*/ 163159 h 292776"/>
                      <a:gd name="connsiteX14" fmla="*/ 371642 w 653511"/>
                      <a:gd name="connsiteY14" fmla="*/ 238589 h 292776"/>
                      <a:gd name="connsiteX15" fmla="*/ 433622 w 653511"/>
                      <a:gd name="connsiteY15" fmla="*/ 230900 h 292776"/>
                      <a:gd name="connsiteX16" fmla="*/ 484829 w 653511"/>
                      <a:gd name="connsiteY16" fmla="*/ 233683 h 292776"/>
                      <a:gd name="connsiteX17" fmla="*/ 498705 w 653511"/>
                      <a:gd name="connsiteY17" fmla="*/ 174409 h 292776"/>
                      <a:gd name="connsiteX18" fmla="*/ 538484 w 653511"/>
                      <a:gd name="connsiteY18" fmla="*/ 164954 h 292776"/>
                      <a:gd name="connsiteX19" fmla="*/ 568116 w 653511"/>
                      <a:gd name="connsiteY19" fmla="*/ 183835 h 292776"/>
                      <a:gd name="connsiteX20" fmla="*/ 611117 w 653511"/>
                      <a:gd name="connsiteY20" fmla="*/ 188652 h 292776"/>
                      <a:gd name="connsiteX21" fmla="*/ 647135 w 653511"/>
                      <a:gd name="connsiteY21" fmla="*/ 200261 h 292776"/>
                      <a:gd name="connsiteX22" fmla="*/ 649761 w 653511"/>
                      <a:gd name="connsiteY22" fmla="*/ 243048 h 292776"/>
                      <a:gd name="connsiteX23" fmla="*/ 651581 w 653511"/>
                      <a:gd name="connsiteY23" fmla="*/ 289814 h 292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653511" h="292776">
                        <a:moveTo>
                          <a:pt x="0" y="31627"/>
                        </a:moveTo>
                        <a:cubicBezTo>
                          <a:pt x="15577" y="21094"/>
                          <a:pt x="28588" y="5805"/>
                          <a:pt x="46761" y="0"/>
                        </a:cubicBezTo>
                        <a:cubicBezTo>
                          <a:pt x="65949" y="9814"/>
                          <a:pt x="70664" y="20496"/>
                          <a:pt x="50402" y="32644"/>
                        </a:cubicBezTo>
                        <a:cubicBezTo>
                          <a:pt x="33482" y="38209"/>
                          <a:pt x="36257" y="58196"/>
                          <a:pt x="35362" y="72349"/>
                        </a:cubicBezTo>
                        <a:cubicBezTo>
                          <a:pt x="12862" y="85215"/>
                          <a:pt x="14264" y="78483"/>
                          <a:pt x="15846" y="57568"/>
                        </a:cubicBezTo>
                        <a:cubicBezTo>
                          <a:pt x="11549" y="48502"/>
                          <a:pt x="5163" y="40274"/>
                          <a:pt x="0" y="31627"/>
                        </a:cubicBezTo>
                        <a:close/>
                        <a:moveTo>
                          <a:pt x="86778" y="292776"/>
                        </a:moveTo>
                        <a:cubicBezTo>
                          <a:pt x="93522" y="286972"/>
                          <a:pt x="99819" y="280928"/>
                          <a:pt x="98148" y="270246"/>
                        </a:cubicBezTo>
                        <a:cubicBezTo>
                          <a:pt x="100774" y="234161"/>
                          <a:pt x="60428" y="213606"/>
                          <a:pt x="60220" y="177820"/>
                        </a:cubicBezTo>
                        <a:cubicBezTo>
                          <a:pt x="56937" y="151191"/>
                          <a:pt x="33512" y="133806"/>
                          <a:pt x="22530" y="110528"/>
                        </a:cubicBezTo>
                        <a:cubicBezTo>
                          <a:pt x="44792" y="113640"/>
                          <a:pt x="62189" y="94999"/>
                          <a:pt x="84600" y="98261"/>
                        </a:cubicBezTo>
                        <a:cubicBezTo>
                          <a:pt x="137448" y="86860"/>
                          <a:pt x="192117" y="100594"/>
                          <a:pt x="245742" y="95299"/>
                        </a:cubicBezTo>
                        <a:cubicBezTo>
                          <a:pt x="264631" y="97483"/>
                          <a:pt x="287549" y="90182"/>
                          <a:pt x="303604" y="101342"/>
                        </a:cubicBezTo>
                        <a:cubicBezTo>
                          <a:pt x="309990" y="121778"/>
                          <a:pt x="309692" y="143830"/>
                          <a:pt x="320374" y="163159"/>
                        </a:cubicBezTo>
                        <a:cubicBezTo>
                          <a:pt x="332043" y="190926"/>
                          <a:pt x="346008" y="221535"/>
                          <a:pt x="371642" y="238589"/>
                        </a:cubicBezTo>
                        <a:cubicBezTo>
                          <a:pt x="392918" y="240714"/>
                          <a:pt x="413061" y="231768"/>
                          <a:pt x="433622" y="230900"/>
                        </a:cubicBezTo>
                        <a:cubicBezTo>
                          <a:pt x="450512" y="234281"/>
                          <a:pt x="467700" y="234042"/>
                          <a:pt x="484829" y="233683"/>
                        </a:cubicBezTo>
                        <a:cubicBezTo>
                          <a:pt x="493572" y="215012"/>
                          <a:pt x="500615" y="195055"/>
                          <a:pt x="498705" y="174409"/>
                        </a:cubicBezTo>
                        <a:cubicBezTo>
                          <a:pt x="500943" y="157683"/>
                          <a:pt x="526278" y="169412"/>
                          <a:pt x="538484" y="164954"/>
                        </a:cubicBezTo>
                        <a:cubicBezTo>
                          <a:pt x="553285" y="162291"/>
                          <a:pt x="576859" y="162022"/>
                          <a:pt x="568116" y="183835"/>
                        </a:cubicBezTo>
                        <a:cubicBezTo>
                          <a:pt x="576979" y="196371"/>
                          <a:pt x="597390" y="187126"/>
                          <a:pt x="611117" y="188652"/>
                        </a:cubicBezTo>
                        <a:cubicBezTo>
                          <a:pt x="622755" y="188831"/>
                          <a:pt x="652447" y="179945"/>
                          <a:pt x="647135" y="200261"/>
                        </a:cubicBezTo>
                        <a:cubicBezTo>
                          <a:pt x="642181" y="214862"/>
                          <a:pt x="638780" y="230212"/>
                          <a:pt x="649761" y="243048"/>
                        </a:cubicBezTo>
                        <a:cubicBezTo>
                          <a:pt x="654715" y="258427"/>
                          <a:pt x="654148" y="274195"/>
                          <a:pt x="651581" y="289814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805" name="Grafik 679">
                  <a:extLst>
                    <a:ext uri="{FF2B5EF4-FFF2-40B4-BE49-F238E27FC236}">
                      <a16:creationId xmlns:a16="http://schemas.microsoft.com/office/drawing/2014/main" id="{A107888F-67B6-41BA-43D4-1125C9D50E64}"/>
                    </a:ext>
                  </a:extLst>
                </p:cNvPr>
                <p:cNvGrpSpPr/>
                <p:nvPr/>
              </p:nvGrpSpPr>
              <p:grpSpPr>
                <a:xfrm>
                  <a:off x="4908550" y="2667000"/>
                  <a:ext cx="3977605" cy="4786899"/>
                  <a:chOff x="4908550" y="2667000"/>
                  <a:chExt cx="3977605" cy="4786899"/>
                </a:xfrm>
                <a:grpFill/>
              </p:grpSpPr>
              <p:sp>
                <p:nvSpPr>
                  <p:cNvPr id="806" name="Serbest Form 805">
                    <a:extLst>
                      <a:ext uri="{FF2B5EF4-FFF2-40B4-BE49-F238E27FC236}">
                        <a16:creationId xmlns:a16="http://schemas.microsoft.com/office/drawing/2014/main" id="{72208923-0AF2-9B30-B1FB-E11FC1014409}"/>
                      </a:ext>
                    </a:extLst>
                  </p:cNvPr>
                  <p:cNvSpPr/>
                  <p:nvPr/>
                </p:nvSpPr>
                <p:spPr>
                  <a:xfrm>
                    <a:off x="8077529" y="6594540"/>
                    <a:ext cx="365139" cy="370940"/>
                  </a:xfrm>
                  <a:custGeom>
                    <a:avLst/>
                    <a:gdLst>
                      <a:gd name="connsiteX0" fmla="*/ 0 w 365139"/>
                      <a:gd name="connsiteY0" fmla="*/ 363120 h 370940"/>
                      <a:gd name="connsiteX1" fmla="*/ 6834 w 365139"/>
                      <a:gd name="connsiteY1" fmla="*/ 299119 h 370940"/>
                      <a:gd name="connsiteX2" fmla="*/ 18621 w 365139"/>
                      <a:gd name="connsiteY2" fmla="*/ 233712 h 370940"/>
                      <a:gd name="connsiteX3" fmla="*/ 94149 w 365139"/>
                      <a:gd name="connsiteY3" fmla="*/ 160196 h 370940"/>
                      <a:gd name="connsiteX4" fmla="*/ 103817 w 365139"/>
                      <a:gd name="connsiteY4" fmla="*/ 120461 h 370940"/>
                      <a:gd name="connsiteX5" fmla="*/ 80362 w 365139"/>
                      <a:gd name="connsiteY5" fmla="*/ 96734 h 370940"/>
                      <a:gd name="connsiteX6" fmla="*/ 85077 w 365139"/>
                      <a:gd name="connsiteY6" fmla="*/ 38927 h 370940"/>
                      <a:gd name="connsiteX7" fmla="*/ 116798 w 365139"/>
                      <a:gd name="connsiteY7" fmla="*/ 25373 h 370940"/>
                      <a:gd name="connsiteX8" fmla="*/ 188835 w 365139"/>
                      <a:gd name="connsiteY8" fmla="*/ 27347 h 370940"/>
                      <a:gd name="connsiteX9" fmla="*/ 249532 w 365139"/>
                      <a:gd name="connsiteY9" fmla="*/ 26001 h 370940"/>
                      <a:gd name="connsiteX10" fmla="*/ 295964 w 365139"/>
                      <a:gd name="connsiteY10" fmla="*/ 0 h 370940"/>
                      <a:gd name="connsiteX11" fmla="*/ 323329 w 365139"/>
                      <a:gd name="connsiteY11" fmla="*/ 48622 h 370940"/>
                      <a:gd name="connsiteX12" fmla="*/ 365047 w 365139"/>
                      <a:gd name="connsiteY12" fmla="*/ 148946 h 370940"/>
                      <a:gd name="connsiteX13" fmla="*/ 299874 w 365139"/>
                      <a:gd name="connsiteY13" fmla="*/ 243317 h 370940"/>
                      <a:gd name="connsiteX14" fmla="*/ 247950 w 365139"/>
                      <a:gd name="connsiteY14" fmla="*/ 343043 h 370940"/>
                      <a:gd name="connsiteX15" fmla="*/ 61294 w 365139"/>
                      <a:gd name="connsiteY15" fmla="*/ 345048 h 370940"/>
                      <a:gd name="connsiteX16" fmla="*/ 15786 w 365139"/>
                      <a:gd name="connsiteY16" fmla="*/ 370092 h 370940"/>
                      <a:gd name="connsiteX17" fmla="*/ 0 w 365139"/>
                      <a:gd name="connsiteY17" fmla="*/ 363120 h 370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65139" h="370940">
                        <a:moveTo>
                          <a:pt x="0" y="363120"/>
                        </a:moveTo>
                        <a:cubicBezTo>
                          <a:pt x="14771" y="344779"/>
                          <a:pt x="2716" y="320393"/>
                          <a:pt x="6834" y="299119"/>
                        </a:cubicBezTo>
                        <a:cubicBezTo>
                          <a:pt x="5610" y="277008"/>
                          <a:pt x="11638" y="254358"/>
                          <a:pt x="18621" y="233712"/>
                        </a:cubicBezTo>
                        <a:cubicBezTo>
                          <a:pt x="34347" y="200889"/>
                          <a:pt x="70276" y="186108"/>
                          <a:pt x="94149" y="160196"/>
                        </a:cubicBezTo>
                        <a:cubicBezTo>
                          <a:pt x="107070" y="152477"/>
                          <a:pt x="123274" y="130096"/>
                          <a:pt x="103817" y="120461"/>
                        </a:cubicBezTo>
                        <a:cubicBezTo>
                          <a:pt x="89016" y="120821"/>
                          <a:pt x="71977" y="115524"/>
                          <a:pt x="80362" y="96734"/>
                        </a:cubicBezTo>
                        <a:cubicBezTo>
                          <a:pt x="81407" y="77675"/>
                          <a:pt x="89255" y="57119"/>
                          <a:pt x="85077" y="38927"/>
                        </a:cubicBezTo>
                        <a:cubicBezTo>
                          <a:pt x="75617" y="28993"/>
                          <a:pt x="106861" y="24595"/>
                          <a:pt x="116798" y="25373"/>
                        </a:cubicBezTo>
                        <a:cubicBezTo>
                          <a:pt x="140492" y="28485"/>
                          <a:pt x="165469" y="38179"/>
                          <a:pt x="188835" y="27347"/>
                        </a:cubicBezTo>
                        <a:cubicBezTo>
                          <a:pt x="207814" y="20615"/>
                          <a:pt x="232194" y="10502"/>
                          <a:pt x="249532" y="26001"/>
                        </a:cubicBezTo>
                        <a:cubicBezTo>
                          <a:pt x="268570" y="27078"/>
                          <a:pt x="283550" y="12746"/>
                          <a:pt x="295964" y="0"/>
                        </a:cubicBezTo>
                        <a:cubicBezTo>
                          <a:pt x="302231" y="18551"/>
                          <a:pt x="327745" y="26480"/>
                          <a:pt x="323329" y="48622"/>
                        </a:cubicBezTo>
                        <a:cubicBezTo>
                          <a:pt x="322016" y="87309"/>
                          <a:pt x="367464" y="109391"/>
                          <a:pt x="365047" y="148946"/>
                        </a:cubicBezTo>
                        <a:cubicBezTo>
                          <a:pt x="365375" y="190985"/>
                          <a:pt x="323776" y="214293"/>
                          <a:pt x="299874" y="243317"/>
                        </a:cubicBezTo>
                        <a:cubicBezTo>
                          <a:pt x="275165" y="272041"/>
                          <a:pt x="265437" y="309921"/>
                          <a:pt x="247950" y="343043"/>
                        </a:cubicBezTo>
                        <a:cubicBezTo>
                          <a:pt x="185731" y="343641"/>
                          <a:pt x="123423" y="341457"/>
                          <a:pt x="61294" y="345048"/>
                        </a:cubicBezTo>
                        <a:cubicBezTo>
                          <a:pt x="45030" y="352049"/>
                          <a:pt x="35571" y="375687"/>
                          <a:pt x="15786" y="370092"/>
                        </a:cubicBezTo>
                        <a:cubicBezTo>
                          <a:pt x="10653" y="367698"/>
                          <a:pt x="4775" y="366322"/>
                          <a:pt x="0" y="36312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7" name="Serbest Form 806">
                    <a:extLst>
                      <a:ext uri="{FF2B5EF4-FFF2-40B4-BE49-F238E27FC236}">
                        <a16:creationId xmlns:a16="http://schemas.microsoft.com/office/drawing/2014/main" id="{1605C835-A7AE-005A-58DF-7EFE405D33D2}"/>
                      </a:ext>
                    </a:extLst>
                  </p:cNvPr>
                  <p:cNvSpPr/>
                  <p:nvPr/>
                </p:nvSpPr>
                <p:spPr>
                  <a:xfrm>
                    <a:off x="8030857" y="6938990"/>
                    <a:ext cx="136439" cy="116202"/>
                  </a:xfrm>
                  <a:custGeom>
                    <a:avLst/>
                    <a:gdLst>
                      <a:gd name="connsiteX0" fmla="*/ 4596 w 136439"/>
                      <a:gd name="connsiteY0" fmla="*/ 107206 h 116202"/>
                      <a:gd name="connsiteX1" fmla="*/ 11340 w 136439"/>
                      <a:gd name="connsiteY1" fmla="*/ 62085 h 116202"/>
                      <a:gd name="connsiteX2" fmla="*/ 37839 w 136439"/>
                      <a:gd name="connsiteY2" fmla="*/ 27287 h 116202"/>
                      <a:gd name="connsiteX3" fmla="*/ 79735 w 136439"/>
                      <a:gd name="connsiteY3" fmla="*/ 23428 h 116202"/>
                      <a:gd name="connsiteX4" fmla="*/ 117514 w 136439"/>
                      <a:gd name="connsiteY4" fmla="*/ 29 h 116202"/>
                      <a:gd name="connsiteX5" fmla="*/ 136434 w 136439"/>
                      <a:gd name="connsiteY5" fmla="*/ 66364 h 116202"/>
                      <a:gd name="connsiteX6" fmla="*/ 92090 w 136439"/>
                      <a:gd name="connsiteY6" fmla="*/ 89403 h 116202"/>
                      <a:gd name="connsiteX7" fmla="*/ 55475 w 136439"/>
                      <a:gd name="connsiteY7" fmla="*/ 115285 h 116202"/>
                      <a:gd name="connsiteX8" fmla="*/ 9251 w 136439"/>
                      <a:gd name="connsiteY8" fmla="*/ 107386 h 116202"/>
                      <a:gd name="connsiteX9" fmla="*/ 6595 w 136439"/>
                      <a:gd name="connsiteY9" fmla="*/ 107296 h 116202"/>
                      <a:gd name="connsiteX10" fmla="*/ 4596 w 136439"/>
                      <a:gd name="connsiteY10" fmla="*/ 107206 h 116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6439" h="116202">
                        <a:moveTo>
                          <a:pt x="4596" y="107206"/>
                        </a:moveTo>
                        <a:cubicBezTo>
                          <a:pt x="-7968" y="93532"/>
                          <a:pt x="8952" y="77165"/>
                          <a:pt x="11340" y="62085"/>
                        </a:cubicBezTo>
                        <a:cubicBezTo>
                          <a:pt x="13399" y="45659"/>
                          <a:pt x="24261" y="35217"/>
                          <a:pt x="37839" y="27287"/>
                        </a:cubicBezTo>
                        <a:cubicBezTo>
                          <a:pt x="47686" y="8347"/>
                          <a:pt x="65591" y="35905"/>
                          <a:pt x="79735" y="23428"/>
                        </a:cubicBezTo>
                        <a:cubicBezTo>
                          <a:pt x="91015" y="14182"/>
                          <a:pt x="101699" y="-748"/>
                          <a:pt x="117514" y="29"/>
                        </a:cubicBezTo>
                        <a:cubicBezTo>
                          <a:pt x="117693" y="23757"/>
                          <a:pt x="133300" y="43864"/>
                          <a:pt x="136434" y="66364"/>
                        </a:cubicBezTo>
                        <a:cubicBezTo>
                          <a:pt x="136881" y="90331"/>
                          <a:pt x="109040" y="88805"/>
                          <a:pt x="92090" y="89403"/>
                        </a:cubicBezTo>
                        <a:cubicBezTo>
                          <a:pt x="72991" y="88536"/>
                          <a:pt x="71947" y="111964"/>
                          <a:pt x="55475" y="115285"/>
                        </a:cubicBezTo>
                        <a:cubicBezTo>
                          <a:pt x="40047" y="120311"/>
                          <a:pt x="26051" y="102838"/>
                          <a:pt x="9251" y="107386"/>
                        </a:cubicBezTo>
                        <a:lnTo>
                          <a:pt x="6595" y="107296"/>
                        </a:lnTo>
                        <a:lnTo>
                          <a:pt x="4596" y="107206"/>
                        </a:ln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8" name="Serbest Form 807">
                    <a:extLst>
                      <a:ext uri="{FF2B5EF4-FFF2-40B4-BE49-F238E27FC236}">
                        <a16:creationId xmlns:a16="http://schemas.microsoft.com/office/drawing/2014/main" id="{5FB3F03D-1F35-41AF-2085-BFFE4E3A0AA1}"/>
                      </a:ext>
                    </a:extLst>
                  </p:cNvPr>
                  <p:cNvSpPr/>
                  <p:nvPr/>
                </p:nvSpPr>
                <p:spPr>
                  <a:xfrm>
                    <a:off x="8038178" y="7026957"/>
                    <a:ext cx="126727" cy="151429"/>
                  </a:xfrm>
                  <a:custGeom>
                    <a:avLst/>
                    <a:gdLst>
                      <a:gd name="connsiteX0" fmla="*/ 27236 w 126727"/>
                      <a:gd name="connsiteY0" fmla="*/ 151430 h 151429"/>
                      <a:gd name="connsiteX1" fmla="*/ 19596 w 126727"/>
                      <a:gd name="connsiteY1" fmla="*/ 90002 h 151429"/>
                      <a:gd name="connsiteX2" fmla="*/ 8824 w 126727"/>
                      <a:gd name="connsiteY2" fmla="*/ 35995 h 151429"/>
                      <a:gd name="connsiteX3" fmla="*/ 25207 w 126727"/>
                      <a:gd name="connsiteY3" fmla="*/ 22950 h 151429"/>
                      <a:gd name="connsiteX4" fmla="*/ 65433 w 126727"/>
                      <a:gd name="connsiteY4" fmla="*/ 12148 h 151429"/>
                      <a:gd name="connsiteX5" fmla="*/ 100138 w 126727"/>
                      <a:gd name="connsiteY5" fmla="*/ 8318 h 151429"/>
                      <a:gd name="connsiteX6" fmla="*/ 117386 w 126727"/>
                      <a:gd name="connsiteY6" fmla="*/ 39077 h 151429"/>
                      <a:gd name="connsiteX7" fmla="*/ 109239 w 126727"/>
                      <a:gd name="connsiteY7" fmla="*/ 71631 h 151429"/>
                      <a:gd name="connsiteX8" fmla="*/ 62031 w 126727"/>
                      <a:gd name="connsiteY8" fmla="*/ 141706 h 151429"/>
                      <a:gd name="connsiteX9" fmla="*/ 27236 w 126727"/>
                      <a:gd name="connsiteY9" fmla="*/ 151430 h 151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727" h="151429">
                        <a:moveTo>
                          <a:pt x="27236" y="151430"/>
                        </a:moveTo>
                        <a:cubicBezTo>
                          <a:pt x="27445" y="130456"/>
                          <a:pt x="28012" y="109421"/>
                          <a:pt x="19596" y="90002"/>
                        </a:cubicBezTo>
                        <a:cubicBezTo>
                          <a:pt x="18463" y="71362"/>
                          <a:pt x="24520" y="50447"/>
                          <a:pt x="8824" y="35995"/>
                        </a:cubicBezTo>
                        <a:cubicBezTo>
                          <a:pt x="-11826" y="17833"/>
                          <a:pt x="7988" y="15529"/>
                          <a:pt x="25207" y="22950"/>
                        </a:cubicBezTo>
                        <a:cubicBezTo>
                          <a:pt x="38963" y="33213"/>
                          <a:pt x="58897" y="28455"/>
                          <a:pt x="65433" y="12148"/>
                        </a:cubicBezTo>
                        <a:cubicBezTo>
                          <a:pt x="69909" y="2244"/>
                          <a:pt x="104883" y="-7420"/>
                          <a:pt x="100138" y="8318"/>
                        </a:cubicBezTo>
                        <a:cubicBezTo>
                          <a:pt x="93304" y="24356"/>
                          <a:pt x="98049" y="39795"/>
                          <a:pt x="117386" y="39077"/>
                        </a:cubicBezTo>
                        <a:cubicBezTo>
                          <a:pt x="138931" y="47365"/>
                          <a:pt x="117595" y="62266"/>
                          <a:pt x="109239" y="71631"/>
                        </a:cubicBezTo>
                        <a:cubicBezTo>
                          <a:pt x="88559" y="91439"/>
                          <a:pt x="83039" y="123304"/>
                          <a:pt x="62031" y="141706"/>
                        </a:cubicBezTo>
                        <a:cubicBezTo>
                          <a:pt x="50452" y="144967"/>
                          <a:pt x="38576" y="148288"/>
                          <a:pt x="27236" y="151430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09" name="Serbest Form 808">
                    <a:extLst>
                      <a:ext uri="{FF2B5EF4-FFF2-40B4-BE49-F238E27FC236}">
                        <a16:creationId xmlns:a16="http://schemas.microsoft.com/office/drawing/2014/main" id="{745ED024-C6CF-7EA9-44ED-32221544DC64}"/>
                      </a:ext>
                    </a:extLst>
                  </p:cNvPr>
                  <p:cNvSpPr/>
                  <p:nvPr/>
                </p:nvSpPr>
                <p:spPr>
                  <a:xfrm>
                    <a:off x="8327657" y="6558496"/>
                    <a:ext cx="558498" cy="623509"/>
                  </a:xfrm>
                  <a:custGeom>
                    <a:avLst/>
                    <a:gdLst>
                      <a:gd name="connsiteX0" fmla="*/ 551077 w 558498"/>
                      <a:gd name="connsiteY0" fmla="*/ 428577 h 623509"/>
                      <a:gd name="connsiteX1" fmla="*/ 505002 w 558498"/>
                      <a:gd name="connsiteY1" fmla="*/ 441981 h 623509"/>
                      <a:gd name="connsiteX2" fmla="*/ 480920 w 558498"/>
                      <a:gd name="connsiteY2" fmla="*/ 478485 h 623509"/>
                      <a:gd name="connsiteX3" fmla="*/ 459793 w 558498"/>
                      <a:gd name="connsiteY3" fmla="*/ 516006 h 623509"/>
                      <a:gd name="connsiteX4" fmla="*/ 420850 w 558498"/>
                      <a:gd name="connsiteY4" fmla="*/ 577882 h 623509"/>
                      <a:gd name="connsiteX5" fmla="*/ 403065 w 558498"/>
                      <a:gd name="connsiteY5" fmla="*/ 619143 h 623509"/>
                      <a:gd name="connsiteX6" fmla="*/ 363555 w 558498"/>
                      <a:gd name="connsiteY6" fmla="*/ 603465 h 623509"/>
                      <a:gd name="connsiteX7" fmla="*/ 288147 w 558498"/>
                      <a:gd name="connsiteY7" fmla="*/ 546794 h 623509"/>
                      <a:gd name="connsiteX8" fmla="*/ 274599 w 558498"/>
                      <a:gd name="connsiteY8" fmla="*/ 507777 h 623509"/>
                      <a:gd name="connsiteX9" fmla="*/ 41002 w 558498"/>
                      <a:gd name="connsiteY9" fmla="*/ 378070 h 623509"/>
                      <a:gd name="connsiteX10" fmla="*/ 31 w 558498"/>
                      <a:gd name="connsiteY10" fmla="*/ 374210 h 623509"/>
                      <a:gd name="connsiteX11" fmla="*/ 68098 w 558498"/>
                      <a:gd name="connsiteY11" fmla="*/ 260182 h 623509"/>
                      <a:gd name="connsiteX12" fmla="*/ 113039 w 558498"/>
                      <a:gd name="connsiteY12" fmla="*/ 169133 h 623509"/>
                      <a:gd name="connsiteX13" fmla="*/ 72902 w 558498"/>
                      <a:gd name="connsiteY13" fmla="*/ 75839 h 623509"/>
                      <a:gd name="connsiteX14" fmla="*/ 45807 w 558498"/>
                      <a:gd name="connsiteY14" fmla="*/ 35954 h 623509"/>
                      <a:gd name="connsiteX15" fmla="*/ 80005 w 558498"/>
                      <a:gd name="connsiteY15" fmla="*/ 2832 h 623509"/>
                      <a:gd name="connsiteX16" fmla="*/ 165888 w 558498"/>
                      <a:gd name="connsiteY16" fmla="*/ 139 h 623509"/>
                      <a:gd name="connsiteX17" fmla="*/ 265020 w 558498"/>
                      <a:gd name="connsiteY17" fmla="*/ 32813 h 623509"/>
                      <a:gd name="connsiteX18" fmla="*/ 325329 w 558498"/>
                      <a:gd name="connsiteY18" fmla="*/ 67820 h 623509"/>
                      <a:gd name="connsiteX19" fmla="*/ 398917 w 558498"/>
                      <a:gd name="connsiteY19" fmla="*/ 79011 h 623509"/>
                      <a:gd name="connsiteX20" fmla="*/ 445917 w 558498"/>
                      <a:gd name="connsiteY20" fmla="*/ 49808 h 623509"/>
                      <a:gd name="connsiteX21" fmla="*/ 495364 w 558498"/>
                      <a:gd name="connsiteY21" fmla="*/ 28654 h 623509"/>
                      <a:gd name="connsiteX22" fmla="*/ 544303 w 558498"/>
                      <a:gd name="connsiteY22" fmla="*/ 47714 h 623509"/>
                      <a:gd name="connsiteX23" fmla="*/ 543676 w 558498"/>
                      <a:gd name="connsiteY23" fmla="*/ 75869 h 623509"/>
                      <a:gd name="connsiteX24" fmla="*/ 512134 w 558498"/>
                      <a:gd name="connsiteY24" fmla="*/ 125807 h 623509"/>
                      <a:gd name="connsiteX25" fmla="*/ 514521 w 558498"/>
                      <a:gd name="connsiteY25" fmla="*/ 375497 h 623509"/>
                      <a:gd name="connsiteX26" fmla="*/ 551077 w 558498"/>
                      <a:gd name="connsiteY26" fmla="*/ 428577 h 623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558498" h="623509">
                        <a:moveTo>
                          <a:pt x="551077" y="428577"/>
                        </a:moveTo>
                        <a:cubicBezTo>
                          <a:pt x="537738" y="437403"/>
                          <a:pt x="521444" y="450060"/>
                          <a:pt x="505002" y="441981"/>
                        </a:cubicBezTo>
                        <a:cubicBezTo>
                          <a:pt x="504883" y="457720"/>
                          <a:pt x="501481" y="480280"/>
                          <a:pt x="480920" y="478485"/>
                        </a:cubicBezTo>
                        <a:cubicBezTo>
                          <a:pt x="463165" y="480370"/>
                          <a:pt x="457584" y="500507"/>
                          <a:pt x="459793" y="516006"/>
                        </a:cubicBezTo>
                        <a:cubicBezTo>
                          <a:pt x="449766" y="538267"/>
                          <a:pt x="430101" y="556519"/>
                          <a:pt x="420850" y="577882"/>
                        </a:cubicBezTo>
                        <a:cubicBezTo>
                          <a:pt x="426639" y="593261"/>
                          <a:pt x="415688" y="611005"/>
                          <a:pt x="403065" y="619143"/>
                        </a:cubicBezTo>
                        <a:cubicBezTo>
                          <a:pt x="389099" y="632757"/>
                          <a:pt x="377610" y="610855"/>
                          <a:pt x="363555" y="603465"/>
                        </a:cubicBezTo>
                        <a:cubicBezTo>
                          <a:pt x="338966" y="584136"/>
                          <a:pt x="310438" y="567739"/>
                          <a:pt x="288147" y="546794"/>
                        </a:cubicBezTo>
                        <a:cubicBezTo>
                          <a:pt x="287908" y="532702"/>
                          <a:pt x="294712" y="512385"/>
                          <a:pt x="274599" y="507777"/>
                        </a:cubicBezTo>
                        <a:cubicBezTo>
                          <a:pt x="196982" y="464093"/>
                          <a:pt x="118977" y="421096"/>
                          <a:pt x="41002" y="378070"/>
                        </a:cubicBezTo>
                        <a:cubicBezTo>
                          <a:pt x="29663" y="375258"/>
                          <a:pt x="-1103" y="385251"/>
                          <a:pt x="31" y="374210"/>
                        </a:cubicBezTo>
                        <a:cubicBezTo>
                          <a:pt x="19785" y="334535"/>
                          <a:pt x="32319" y="289115"/>
                          <a:pt x="68098" y="260182"/>
                        </a:cubicBezTo>
                        <a:cubicBezTo>
                          <a:pt x="93433" y="237262"/>
                          <a:pt x="124050" y="206594"/>
                          <a:pt x="113039" y="169133"/>
                        </a:cubicBezTo>
                        <a:cubicBezTo>
                          <a:pt x="104504" y="135591"/>
                          <a:pt x="66875" y="113539"/>
                          <a:pt x="72902" y="75839"/>
                        </a:cubicBezTo>
                        <a:cubicBezTo>
                          <a:pt x="70993" y="59023"/>
                          <a:pt x="50731" y="52261"/>
                          <a:pt x="45807" y="35954"/>
                        </a:cubicBezTo>
                        <a:cubicBezTo>
                          <a:pt x="57564" y="25931"/>
                          <a:pt x="65024" y="5375"/>
                          <a:pt x="80005" y="2832"/>
                        </a:cubicBezTo>
                        <a:cubicBezTo>
                          <a:pt x="108742" y="7799"/>
                          <a:pt x="137508" y="-1207"/>
                          <a:pt x="165888" y="139"/>
                        </a:cubicBezTo>
                        <a:cubicBezTo>
                          <a:pt x="200443" y="5645"/>
                          <a:pt x="236969" y="9444"/>
                          <a:pt x="265020" y="32813"/>
                        </a:cubicBezTo>
                        <a:cubicBezTo>
                          <a:pt x="285461" y="43584"/>
                          <a:pt x="302918" y="62554"/>
                          <a:pt x="325329" y="67820"/>
                        </a:cubicBezTo>
                        <a:cubicBezTo>
                          <a:pt x="350365" y="68957"/>
                          <a:pt x="374626" y="73924"/>
                          <a:pt x="398917" y="79011"/>
                        </a:cubicBezTo>
                        <a:cubicBezTo>
                          <a:pt x="421507" y="87628"/>
                          <a:pt x="429564" y="59173"/>
                          <a:pt x="445917" y="49808"/>
                        </a:cubicBezTo>
                        <a:cubicBezTo>
                          <a:pt x="461524" y="41789"/>
                          <a:pt x="478533" y="31107"/>
                          <a:pt x="495364" y="28654"/>
                        </a:cubicBezTo>
                        <a:cubicBezTo>
                          <a:pt x="510881" y="36762"/>
                          <a:pt x="525234" y="49449"/>
                          <a:pt x="544303" y="47714"/>
                        </a:cubicBezTo>
                        <a:cubicBezTo>
                          <a:pt x="572563" y="43554"/>
                          <a:pt x="551166" y="63033"/>
                          <a:pt x="543676" y="75869"/>
                        </a:cubicBezTo>
                        <a:cubicBezTo>
                          <a:pt x="533710" y="92715"/>
                          <a:pt x="519654" y="108243"/>
                          <a:pt x="512134" y="125807"/>
                        </a:cubicBezTo>
                        <a:cubicBezTo>
                          <a:pt x="510911" y="209047"/>
                          <a:pt x="511925" y="292257"/>
                          <a:pt x="514521" y="375497"/>
                        </a:cubicBezTo>
                        <a:cubicBezTo>
                          <a:pt x="526726" y="393210"/>
                          <a:pt x="539081" y="410864"/>
                          <a:pt x="551077" y="428577"/>
                        </a:cubicBezTo>
                        <a:close/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10" name="Serbest Form 809">
                    <a:extLst>
                      <a:ext uri="{FF2B5EF4-FFF2-40B4-BE49-F238E27FC236}">
                        <a16:creationId xmlns:a16="http://schemas.microsoft.com/office/drawing/2014/main" id="{54E012FB-0A30-F68B-D406-140837C80B46}"/>
                      </a:ext>
                    </a:extLst>
                  </p:cNvPr>
                  <p:cNvSpPr/>
                  <p:nvPr/>
                </p:nvSpPr>
                <p:spPr>
                  <a:xfrm>
                    <a:off x="8063422" y="6936596"/>
                    <a:ext cx="678171" cy="517302"/>
                  </a:xfrm>
                  <a:custGeom>
                    <a:avLst/>
                    <a:gdLst>
                      <a:gd name="connsiteX0" fmla="*/ 153167 w 678171"/>
                      <a:gd name="connsiteY0" fmla="*/ 517064 h 517302"/>
                      <a:gd name="connsiteX1" fmla="*/ 132188 w 678171"/>
                      <a:gd name="connsiteY1" fmla="*/ 507549 h 517302"/>
                      <a:gd name="connsiteX2" fmla="*/ 87188 w 678171"/>
                      <a:gd name="connsiteY2" fmla="*/ 471913 h 517302"/>
                      <a:gd name="connsiteX3" fmla="*/ 34668 w 678171"/>
                      <a:gd name="connsiteY3" fmla="*/ 379337 h 517302"/>
                      <a:gd name="connsiteX4" fmla="*/ 11571 w 678171"/>
                      <a:gd name="connsiteY4" fmla="*/ 317251 h 517302"/>
                      <a:gd name="connsiteX5" fmla="*/ 1812 w 678171"/>
                      <a:gd name="connsiteY5" fmla="*/ 243466 h 517302"/>
                      <a:gd name="connsiteX6" fmla="*/ 48574 w 678171"/>
                      <a:gd name="connsiteY6" fmla="*/ 218512 h 517302"/>
                      <a:gd name="connsiteX7" fmla="*/ 100945 w 678171"/>
                      <a:gd name="connsiteY7" fmla="*/ 145625 h 517302"/>
                      <a:gd name="connsiteX8" fmla="*/ 72088 w 678171"/>
                      <a:gd name="connsiteY8" fmla="*/ 120731 h 517302"/>
                      <a:gd name="connsiteX9" fmla="*/ 90112 w 678171"/>
                      <a:gd name="connsiteY9" fmla="*/ 88416 h 517302"/>
                      <a:gd name="connsiteX10" fmla="*/ 95364 w 678171"/>
                      <a:gd name="connsiteY10" fmla="*/ 41590 h 517302"/>
                      <a:gd name="connsiteX11" fmla="*/ 84860 w 678171"/>
                      <a:gd name="connsiteY11" fmla="*/ 2454 h 517302"/>
                      <a:gd name="connsiteX12" fmla="*/ 305207 w 678171"/>
                      <a:gd name="connsiteY12" fmla="*/ 0 h 517302"/>
                      <a:gd name="connsiteX13" fmla="*/ 550412 w 678171"/>
                      <a:gd name="connsiteY13" fmla="*/ 136200 h 517302"/>
                      <a:gd name="connsiteX14" fmla="*/ 561722 w 678171"/>
                      <a:gd name="connsiteY14" fmla="*/ 177491 h 517302"/>
                      <a:gd name="connsiteX15" fmla="*/ 657392 w 678171"/>
                      <a:gd name="connsiteY15" fmla="*/ 247865 h 517302"/>
                      <a:gd name="connsiteX16" fmla="*/ 634743 w 678171"/>
                      <a:gd name="connsiteY16" fmla="*/ 336042 h 517302"/>
                      <a:gd name="connsiteX17" fmla="*/ 663152 w 678171"/>
                      <a:gd name="connsiteY17" fmla="*/ 381611 h 517302"/>
                      <a:gd name="connsiteX18" fmla="*/ 669389 w 678171"/>
                      <a:gd name="connsiteY18" fmla="*/ 418145 h 517302"/>
                      <a:gd name="connsiteX19" fmla="*/ 672761 w 678171"/>
                      <a:gd name="connsiteY19" fmla="*/ 455427 h 517302"/>
                      <a:gd name="connsiteX20" fmla="*/ 670284 w 678171"/>
                      <a:gd name="connsiteY20" fmla="*/ 517303 h 517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78171" h="517302">
                        <a:moveTo>
                          <a:pt x="153167" y="517064"/>
                        </a:moveTo>
                        <a:cubicBezTo>
                          <a:pt x="146154" y="513952"/>
                          <a:pt x="139142" y="510780"/>
                          <a:pt x="132188" y="507549"/>
                        </a:cubicBezTo>
                        <a:cubicBezTo>
                          <a:pt x="113568" y="502283"/>
                          <a:pt x="97602" y="487322"/>
                          <a:pt x="87188" y="471913"/>
                        </a:cubicBezTo>
                        <a:cubicBezTo>
                          <a:pt x="74088" y="438850"/>
                          <a:pt x="65106" y="401269"/>
                          <a:pt x="34668" y="379337"/>
                        </a:cubicBezTo>
                        <a:cubicBezTo>
                          <a:pt x="16285" y="364228"/>
                          <a:pt x="5244" y="341129"/>
                          <a:pt x="11571" y="317251"/>
                        </a:cubicBezTo>
                        <a:cubicBezTo>
                          <a:pt x="14465" y="292148"/>
                          <a:pt x="-6066" y="269198"/>
                          <a:pt x="1812" y="243466"/>
                        </a:cubicBezTo>
                        <a:cubicBezTo>
                          <a:pt x="15331" y="233892"/>
                          <a:pt x="41442" y="238679"/>
                          <a:pt x="48574" y="218512"/>
                        </a:cubicBezTo>
                        <a:cubicBezTo>
                          <a:pt x="63524" y="192691"/>
                          <a:pt x="75998" y="163637"/>
                          <a:pt x="100945" y="145625"/>
                        </a:cubicBezTo>
                        <a:cubicBezTo>
                          <a:pt x="107062" y="125818"/>
                          <a:pt x="79519" y="131472"/>
                          <a:pt x="72088" y="120731"/>
                        </a:cubicBezTo>
                        <a:cubicBezTo>
                          <a:pt x="73819" y="107177"/>
                          <a:pt x="70775" y="86322"/>
                          <a:pt x="90112" y="88416"/>
                        </a:cubicBezTo>
                        <a:cubicBezTo>
                          <a:pt x="111121" y="82013"/>
                          <a:pt x="102944" y="55863"/>
                          <a:pt x="95364" y="41590"/>
                        </a:cubicBezTo>
                        <a:cubicBezTo>
                          <a:pt x="89008" y="29293"/>
                          <a:pt x="86651" y="16037"/>
                          <a:pt x="84860" y="2454"/>
                        </a:cubicBezTo>
                        <a:cubicBezTo>
                          <a:pt x="158270" y="-957"/>
                          <a:pt x="231798" y="2603"/>
                          <a:pt x="305207" y="0"/>
                        </a:cubicBezTo>
                        <a:cubicBezTo>
                          <a:pt x="387091" y="45121"/>
                          <a:pt x="468916" y="90361"/>
                          <a:pt x="550412" y="136200"/>
                        </a:cubicBezTo>
                        <a:cubicBezTo>
                          <a:pt x="560558" y="149425"/>
                          <a:pt x="541489" y="170071"/>
                          <a:pt x="561722" y="177491"/>
                        </a:cubicBezTo>
                        <a:cubicBezTo>
                          <a:pt x="593741" y="200739"/>
                          <a:pt x="626059" y="223599"/>
                          <a:pt x="657392" y="247865"/>
                        </a:cubicBezTo>
                        <a:cubicBezTo>
                          <a:pt x="643487" y="274674"/>
                          <a:pt x="633878" y="305732"/>
                          <a:pt x="634743" y="336042"/>
                        </a:cubicBezTo>
                        <a:cubicBezTo>
                          <a:pt x="637847" y="353695"/>
                          <a:pt x="650380" y="369643"/>
                          <a:pt x="663152" y="381611"/>
                        </a:cubicBezTo>
                        <a:cubicBezTo>
                          <a:pt x="682489" y="389092"/>
                          <a:pt x="681564" y="404352"/>
                          <a:pt x="669389" y="418145"/>
                        </a:cubicBezTo>
                        <a:cubicBezTo>
                          <a:pt x="663062" y="433794"/>
                          <a:pt x="654587" y="449652"/>
                          <a:pt x="672761" y="455427"/>
                        </a:cubicBezTo>
                        <a:cubicBezTo>
                          <a:pt x="670075" y="474995"/>
                          <a:pt x="665151" y="496867"/>
                          <a:pt x="670284" y="517303"/>
                        </a:cubicBezTo>
                      </a:path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  <p:sp>
                <p:nvSpPr>
                  <p:cNvPr id="811" name="Serbest Form 810">
                    <a:extLst>
                      <a:ext uri="{FF2B5EF4-FFF2-40B4-BE49-F238E27FC236}">
                        <a16:creationId xmlns:a16="http://schemas.microsoft.com/office/drawing/2014/main" id="{DFB5F48A-9122-33C1-33C0-12FB41D27D8A}"/>
                      </a:ext>
                    </a:extLst>
                  </p:cNvPr>
                  <p:cNvSpPr/>
                  <p:nvPr/>
                </p:nvSpPr>
                <p:spPr>
                  <a:xfrm>
                    <a:off x="4908550" y="2667000"/>
                    <a:ext cx="29841" cy="299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1" h="29920"/>
                    </a:pathLst>
                  </a:custGeom>
                  <a:grpFill/>
                  <a:ln w="74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r-TR"/>
                  </a:p>
                </p:txBody>
              </p:sp>
            </p:grpSp>
          </p:grpSp>
          <p:sp>
            <p:nvSpPr>
              <p:cNvPr id="812" name="Serbest Form 811">
                <a:extLst>
                  <a:ext uri="{FF2B5EF4-FFF2-40B4-BE49-F238E27FC236}">
                    <a16:creationId xmlns:a16="http://schemas.microsoft.com/office/drawing/2014/main" id="{A863BFE7-7AE7-844E-A5A9-48A524C35CA8}"/>
                  </a:ext>
                </a:extLst>
              </p:cNvPr>
              <p:cNvSpPr/>
              <p:nvPr/>
            </p:nvSpPr>
            <p:spPr>
              <a:xfrm>
                <a:off x="8035334" y="7447795"/>
                <a:ext cx="157621" cy="7480"/>
              </a:xfrm>
              <a:custGeom>
                <a:avLst/>
                <a:gdLst>
                  <a:gd name="connsiteX0" fmla="*/ 157621 w 157621"/>
                  <a:gd name="connsiteY0" fmla="*/ 7480 h 7480"/>
                  <a:gd name="connsiteX1" fmla="*/ 0 w 157621"/>
                  <a:gd name="connsiteY1" fmla="*/ 6553 h 7480"/>
                  <a:gd name="connsiteX2" fmla="*/ 152011 w 157621"/>
                  <a:gd name="connsiteY2" fmla="*/ 0 h 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621" h="7480">
                    <a:moveTo>
                      <a:pt x="157621" y="7480"/>
                    </a:moveTo>
                    <a:lnTo>
                      <a:pt x="0" y="6553"/>
                    </a:lnTo>
                    <a:lnTo>
                      <a:pt x="152011" y="0"/>
                    </a:lnTo>
                  </a:path>
                </a:pathLst>
              </a:custGeom>
              <a:grpFill/>
              <a:ln w="74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3" name="Serbest Form 812">
                <a:extLst>
                  <a:ext uri="{FF2B5EF4-FFF2-40B4-BE49-F238E27FC236}">
                    <a16:creationId xmlns:a16="http://schemas.microsoft.com/office/drawing/2014/main" id="{E40CE628-3C3C-7C79-535C-7142DC774645}"/>
                  </a:ext>
                </a:extLst>
              </p:cNvPr>
              <p:cNvSpPr/>
              <p:nvPr/>
            </p:nvSpPr>
            <p:spPr>
              <a:xfrm>
                <a:off x="7641819" y="7445012"/>
                <a:ext cx="375819" cy="11220"/>
              </a:xfrm>
              <a:custGeom>
                <a:avLst/>
                <a:gdLst>
                  <a:gd name="connsiteX0" fmla="*/ 375819 w 375819"/>
                  <a:gd name="connsiteY0" fmla="*/ 10263 h 11220"/>
                  <a:gd name="connsiteX1" fmla="*/ 331207 w 375819"/>
                  <a:gd name="connsiteY1" fmla="*/ 8049 h 11220"/>
                  <a:gd name="connsiteX2" fmla="*/ 171587 w 375819"/>
                  <a:gd name="connsiteY2" fmla="*/ 0 h 11220"/>
                  <a:gd name="connsiteX3" fmla="*/ 0 w 375819"/>
                  <a:gd name="connsiteY3" fmla="*/ 10263 h 11220"/>
                  <a:gd name="connsiteX4" fmla="*/ 334788 w 375819"/>
                  <a:gd name="connsiteY4" fmla="*/ 11220 h 1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819" h="11220">
                    <a:moveTo>
                      <a:pt x="375819" y="10263"/>
                    </a:moveTo>
                    <a:lnTo>
                      <a:pt x="331207" y="8049"/>
                    </a:lnTo>
                    <a:lnTo>
                      <a:pt x="171587" y="0"/>
                    </a:lnTo>
                    <a:lnTo>
                      <a:pt x="0" y="10263"/>
                    </a:lnTo>
                    <a:lnTo>
                      <a:pt x="334788" y="11220"/>
                    </a:lnTo>
                  </a:path>
                </a:pathLst>
              </a:custGeom>
              <a:grpFill/>
              <a:ln w="74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4" name="Serbest Form 813">
                <a:extLst>
                  <a:ext uri="{FF2B5EF4-FFF2-40B4-BE49-F238E27FC236}">
                    <a16:creationId xmlns:a16="http://schemas.microsoft.com/office/drawing/2014/main" id="{28A4B2C9-C57D-B14D-B81E-99903AF03364}"/>
                  </a:ext>
                </a:extLst>
              </p:cNvPr>
              <p:cNvSpPr/>
              <p:nvPr/>
            </p:nvSpPr>
            <p:spPr>
              <a:xfrm>
                <a:off x="7010499" y="7455275"/>
                <a:ext cx="549255" cy="957"/>
              </a:xfrm>
              <a:custGeom>
                <a:avLst/>
                <a:gdLst>
                  <a:gd name="connsiteX0" fmla="*/ 0 w 549255"/>
                  <a:gd name="connsiteY0" fmla="*/ 958 h 957"/>
                  <a:gd name="connsiteX1" fmla="*/ 549256 w 549255"/>
                  <a:gd name="connsiteY1" fmla="*/ 0 h 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9255" h="957">
                    <a:moveTo>
                      <a:pt x="0" y="958"/>
                    </a:moveTo>
                    <a:lnTo>
                      <a:pt x="549256" y="0"/>
                    </a:lnTo>
                  </a:path>
                </a:pathLst>
              </a:custGeom>
              <a:grpFill/>
              <a:ln w="74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5" name="Serbest Form 814">
                <a:extLst>
                  <a:ext uri="{FF2B5EF4-FFF2-40B4-BE49-F238E27FC236}">
                    <a16:creationId xmlns:a16="http://schemas.microsoft.com/office/drawing/2014/main" id="{E748CA7F-97A8-61A8-CCDE-10D10F05D195}"/>
                  </a:ext>
                </a:extLst>
              </p:cNvPr>
              <p:cNvSpPr/>
              <p:nvPr/>
            </p:nvSpPr>
            <p:spPr>
              <a:xfrm>
                <a:off x="6674787" y="2672625"/>
                <a:ext cx="1531208" cy="1855"/>
              </a:xfrm>
              <a:custGeom>
                <a:avLst/>
                <a:gdLst>
                  <a:gd name="connsiteX0" fmla="*/ 0 w 1531208"/>
                  <a:gd name="connsiteY0" fmla="*/ 0 h 1855"/>
                  <a:gd name="connsiteX1" fmla="*/ 1531208 w 1531208"/>
                  <a:gd name="connsiteY1" fmla="*/ 1855 h 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1208" h="1855">
                    <a:moveTo>
                      <a:pt x="0" y="0"/>
                    </a:moveTo>
                    <a:lnTo>
                      <a:pt x="1531208" y="1855"/>
                    </a:lnTo>
                  </a:path>
                </a:pathLst>
              </a:custGeom>
              <a:grpFill/>
              <a:ln w="74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7" name="Serbest Form 816">
                <a:extLst>
                  <a:ext uri="{FF2B5EF4-FFF2-40B4-BE49-F238E27FC236}">
                    <a16:creationId xmlns:a16="http://schemas.microsoft.com/office/drawing/2014/main" id="{9D4C2349-F97E-C339-04F7-C70735E0A59D}"/>
                  </a:ext>
                </a:extLst>
              </p:cNvPr>
              <p:cNvSpPr/>
              <p:nvPr/>
            </p:nvSpPr>
            <p:spPr>
              <a:xfrm>
                <a:off x="7636080" y="6056151"/>
                <a:ext cx="745746" cy="179244"/>
              </a:xfrm>
              <a:custGeom>
                <a:avLst/>
                <a:gdLst>
                  <a:gd name="connsiteX0" fmla="*/ 0 w 745746"/>
                  <a:gd name="connsiteY0" fmla="*/ 84940 h 179244"/>
                  <a:gd name="connsiteX1" fmla="*/ 14859 w 745746"/>
                  <a:gd name="connsiteY1" fmla="*/ 102209 h 179244"/>
                  <a:gd name="connsiteX2" fmla="*/ 31114 w 745746"/>
                  <a:gd name="connsiteY2" fmla="*/ 118172 h 179244"/>
                  <a:gd name="connsiteX3" fmla="*/ 54617 w 745746"/>
                  <a:gd name="connsiteY3" fmla="*/ 166328 h 179244"/>
                  <a:gd name="connsiteX4" fmla="*/ 124261 w 745746"/>
                  <a:gd name="connsiteY4" fmla="*/ 159549 h 179244"/>
                  <a:gd name="connsiteX5" fmla="*/ 140163 w 745746"/>
                  <a:gd name="connsiteY5" fmla="*/ 146374 h 179244"/>
                  <a:gd name="connsiteX6" fmla="*/ 147543 w 745746"/>
                  <a:gd name="connsiteY6" fmla="*/ 126652 h 179244"/>
                  <a:gd name="connsiteX7" fmla="*/ 200255 w 745746"/>
                  <a:gd name="connsiteY7" fmla="*/ 119148 h 179244"/>
                  <a:gd name="connsiteX8" fmla="*/ 232326 w 745746"/>
                  <a:gd name="connsiteY8" fmla="*/ 172607 h 179244"/>
                  <a:gd name="connsiteX9" fmla="*/ 256618 w 745746"/>
                  <a:gd name="connsiteY9" fmla="*/ 179135 h 179244"/>
                  <a:gd name="connsiteX10" fmla="*/ 278197 w 745746"/>
                  <a:gd name="connsiteY10" fmla="*/ 170602 h 179244"/>
                  <a:gd name="connsiteX11" fmla="*/ 334802 w 745746"/>
                  <a:gd name="connsiteY11" fmla="*/ 171350 h 179244"/>
                  <a:gd name="connsiteX12" fmla="*/ 406663 w 745746"/>
                  <a:gd name="connsiteY12" fmla="*/ 168534 h 179244"/>
                  <a:gd name="connsiteX13" fmla="*/ 442425 w 745746"/>
                  <a:gd name="connsiteY13" fmla="*/ 161870 h 179244"/>
                  <a:gd name="connsiteX14" fmla="*/ 445544 w 745746"/>
                  <a:gd name="connsiteY14" fmla="*/ 141533 h 179244"/>
                  <a:gd name="connsiteX15" fmla="*/ 471180 w 745746"/>
                  <a:gd name="connsiteY15" fmla="*/ 127606 h 179244"/>
                  <a:gd name="connsiteX16" fmla="*/ 504560 w 745746"/>
                  <a:gd name="connsiteY16" fmla="*/ 144500 h 179244"/>
                  <a:gd name="connsiteX17" fmla="*/ 529188 w 745746"/>
                  <a:gd name="connsiteY17" fmla="*/ 162534 h 179244"/>
                  <a:gd name="connsiteX18" fmla="*/ 558418 w 745746"/>
                  <a:gd name="connsiteY18" fmla="*/ 163014 h 179244"/>
                  <a:gd name="connsiteX19" fmla="*/ 599010 w 745746"/>
                  <a:gd name="connsiteY19" fmla="*/ 120179 h 179244"/>
                  <a:gd name="connsiteX20" fmla="*/ 604444 w 745746"/>
                  <a:gd name="connsiteY20" fmla="*/ 107323 h 179244"/>
                  <a:gd name="connsiteX21" fmla="*/ 638382 w 745746"/>
                  <a:gd name="connsiteY21" fmla="*/ 78157 h 179244"/>
                  <a:gd name="connsiteX22" fmla="*/ 631514 w 745746"/>
                  <a:gd name="connsiteY22" fmla="*/ 62655 h 179244"/>
                  <a:gd name="connsiteX23" fmla="*/ 631579 w 745746"/>
                  <a:gd name="connsiteY23" fmla="*/ 36677 h 179244"/>
                  <a:gd name="connsiteX24" fmla="*/ 614935 w 745746"/>
                  <a:gd name="connsiteY24" fmla="*/ 19146 h 179244"/>
                  <a:gd name="connsiteX25" fmla="*/ 651720 w 745746"/>
                  <a:gd name="connsiteY25" fmla="*/ 18366 h 179244"/>
                  <a:gd name="connsiteX26" fmla="*/ 653526 w 745746"/>
                  <a:gd name="connsiteY26" fmla="*/ 36 h 179244"/>
                  <a:gd name="connsiteX27" fmla="*/ 692762 w 745746"/>
                  <a:gd name="connsiteY27" fmla="*/ 2255 h 179244"/>
                  <a:gd name="connsiteX28" fmla="*/ 683612 w 745746"/>
                  <a:gd name="connsiteY28" fmla="*/ 47260 h 179244"/>
                  <a:gd name="connsiteX29" fmla="*/ 690232 w 745746"/>
                  <a:gd name="connsiteY29" fmla="*/ 98146 h 179244"/>
                  <a:gd name="connsiteX30" fmla="*/ 705738 w 745746"/>
                  <a:gd name="connsiteY30" fmla="*/ 103236 h 179244"/>
                  <a:gd name="connsiteX31" fmla="*/ 738634 w 745746"/>
                  <a:gd name="connsiteY31" fmla="*/ 135879 h 179244"/>
                  <a:gd name="connsiteX32" fmla="*/ 734315 w 745746"/>
                  <a:gd name="connsiteY32" fmla="*/ 179227 h 179244"/>
                  <a:gd name="connsiteX33" fmla="*/ 745747 w 745746"/>
                  <a:gd name="connsiteY33" fmla="*/ 179279 h 179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45746" h="179244">
                    <a:moveTo>
                      <a:pt x="0" y="84940"/>
                    </a:moveTo>
                    <a:cubicBezTo>
                      <a:pt x="4607" y="92081"/>
                      <a:pt x="10411" y="97567"/>
                      <a:pt x="14859" y="102209"/>
                    </a:cubicBezTo>
                    <a:cubicBezTo>
                      <a:pt x="21396" y="109032"/>
                      <a:pt x="27537" y="112724"/>
                      <a:pt x="31114" y="118172"/>
                    </a:cubicBezTo>
                    <a:cubicBezTo>
                      <a:pt x="48258" y="144286"/>
                      <a:pt x="55021" y="156612"/>
                      <a:pt x="54617" y="166328"/>
                    </a:cubicBezTo>
                    <a:moveTo>
                      <a:pt x="124261" y="159549"/>
                    </a:moveTo>
                    <a:cubicBezTo>
                      <a:pt x="128847" y="158648"/>
                      <a:pt x="137356" y="154051"/>
                      <a:pt x="140163" y="146374"/>
                    </a:cubicBezTo>
                    <a:cubicBezTo>
                      <a:pt x="143148" y="138211"/>
                      <a:pt x="141064" y="126702"/>
                      <a:pt x="147543" y="126652"/>
                    </a:cubicBezTo>
                    <a:cubicBezTo>
                      <a:pt x="160535" y="126553"/>
                      <a:pt x="178416" y="116629"/>
                      <a:pt x="200255" y="119148"/>
                    </a:cubicBezTo>
                    <a:cubicBezTo>
                      <a:pt x="207665" y="131607"/>
                      <a:pt x="229930" y="167535"/>
                      <a:pt x="232326" y="172607"/>
                    </a:cubicBezTo>
                    <a:cubicBezTo>
                      <a:pt x="235337" y="178983"/>
                      <a:pt x="248661" y="179481"/>
                      <a:pt x="256618" y="179135"/>
                    </a:cubicBezTo>
                    <a:cubicBezTo>
                      <a:pt x="264320" y="178800"/>
                      <a:pt x="269889" y="170992"/>
                      <a:pt x="278197" y="170602"/>
                    </a:cubicBezTo>
                    <a:cubicBezTo>
                      <a:pt x="295284" y="169799"/>
                      <a:pt x="315019" y="172450"/>
                      <a:pt x="334802" y="171350"/>
                    </a:cubicBezTo>
                    <a:moveTo>
                      <a:pt x="406663" y="168534"/>
                    </a:moveTo>
                    <a:cubicBezTo>
                      <a:pt x="415896" y="159480"/>
                      <a:pt x="431667" y="164391"/>
                      <a:pt x="442425" y="161870"/>
                    </a:cubicBezTo>
                    <a:cubicBezTo>
                      <a:pt x="445248" y="151986"/>
                      <a:pt x="445198" y="146020"/>
                      <a:pt x="445544" y="141533"/>
                    </a:cubicBezTo>
                    <a:cubicBezTo>
                      <a:pt x="455358" y="135821"/>
                      <a:pt x="462077" y="128143"/>
                      <a:pt x="471180" y="127606"/>
                    </a:cubicBezTo>
                    <a:cubicBezTo>
                      <a:pt x="481357" y="127007"/>
                      <a:pt x="494168" y="134810"/>
                      <a:pt x="504560" y="144500"/>
                    </a:cubicBezTo>
                    <a:cubicBezTo>
                      <a:pt x="513395" y="152737"/>
                      <a:pt x="517845" y="156447"/>
                      <a:pt x="529188" y="162534"/>
                    </a:cubicBezTo>
                    <a:cubicBezTo>
                      <a:pt x="535891" y="166130"/>
                      <a:pt x="543339" y="164290"/>
                      <a:pt x="558418" y="163014"/>
                    </a:cubicBezTo>
                    <a:cubicBezTo>
                      <a:pt x="564074" y="162535"/>
                      <a:pt x="582167" y="141974"/>
                      <a:pt x="599010" y="120179"/>
                    </a:cubicBezTo>
                    <a:cubicBezTo>
                      <a:pt x="601776" y="116601"/>
                      <a:pt x="601619" y="110740"/>
                      <a:pt x="604444" y="107323"/>
                    </a:cubicBezTo>
                    <a:cubicBezTo>
                      <a:pt x="617251" y="91830"/>
                      <a:pt x="632980" y="82863"/>
                      <a:pt x="638382" y="78157"/>
                    </a:cubicBezTo>
                    <a:cubicBezTo>
                      <a:pt x="644774" y="72590"/>
                      <a:pt x="631154" y="73417"/>
                      <a:pt x="631514" y="62655"/>
                    </a:cubicBezTo>
                    <a:cubicBezTo>
                      <a:pt x="632219" y="41585"/>
                      <a:pt x="632091" y="48348"/>
                      <a:pt x="631579" y="36677"/>
                    </a:cubicBezTo>
                    <a:cubicBezTo>
                      <a:pt x="631088" y="25477"/>
                      <a:pt x="605379" y="21725"/>
                      <a:pt x="614935" y="19146"/>
                    </a:cubicBezTo>
                    <a:cubicBezTo>
                      <a:pt x="627471" y="15762"/>
                      <a:pt x="642911" y="20775"/>
                      <a:pt x="651720" y="18366"/>
                    </a:cubicBezTo>
                    <a:cubicBezTo>
                      <a:pt x="654225" y="7537"/>
                      <a:pt x="651351" y="42"/>
                      <a:pt x="653526" y="36"/>
                    </a:cubicBezTo>
                    <a:cubicBezTo>
                      <a:pt x="667028" y="-1"/>
                      <a:pt x="684164" y="1390"/>
                      <a:pt x="692762" y="2255"/>
                    </a:cubicBezTo>
                    <a:cubicBezTo>
                      <a:pt x="695191" y="8223"/>
                      <a:pt x="681710" y="40507"/>
                      <a:pt x="683612" y="47260"/>
                    </a:cubicBezTo>
                    <a:cubicBezTo>
                      <a:pt x="687805" y="62138"/>
                      <a:pt x="688801" y="79216"/>
                      <a:pt x="690232" y="98146"/>
                    </a:cubicBezTo>
                    <a:cubicBezTo>
                      <a:pt x="690670" y="103951"/>
                      <a:pt x="700337" y="101800"/>
                      <a:pt x="705738" y="103236"/>
                    </a:cubicBezTo>
                    <a:cubicBezTo>
                      <a:pt x="717564" y="106381"/>
                      <a:pt x="729003" y="135906"/>
                      <a:pt x="738634" y="135879"/>
                    </a:cubicBezTo>
                    <a:cubicBezTo>
                      <a:pt x="746743" y="135855"/>
                      <a:pt x="729174" y="179230"/>
                      <a:pt x="734315" y="179227"/>
                    </a:cubicBezTo>
                    <a:cubicBezTo>
                      <a:pt x="740637" y="179220"/>
                      <a:pt x="744568" y="179237"/>
                      <a:pt x="745747" y="179279"/>
                    </a:cubicBezTo>
                  </a:path>
                </a:pathLst>
              </a:custGeom>
              <a:grpFill/>
              <a:ln w="74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8" name="Serbest Form 817">
                <a:extLst>
                  <a:ext uri="{FF2B5EF4-FFF2-40B4-BE49-F238E27FC236}">
                    <a16:creationId xmlns:a16="http://schemas.microsoft.com/office/drawing/2014/main" id="{9D611E7F-C32F-490E-BDD5-3081609E6BAE}"/>
                  </a:ext>
                </a:extLst>
              </p:cNvPr>
              <p:cNvSpPr/>
              <p:nvPr/>
            </p:nvSpPr>
            <p:spPr>
              <a:xfrm>
                <a:off x="7690010" y="6215719"/>
                <a:ext cx="73878" cy="74677"/>
              </a:xfrm>
              <a:custGeom>
                <a:avLst/>
                <a:gdLst>
                  <a:gd name="connsiteX0" fmla="*/ 392 w 73878"/>
                  <a:gd name="connsiteY0" fmla="*/ 8159 h 74677"/>
                  <a:gd name="connsiteX1" fmla="*/ 24496 w 73878"/>
                  <a:gd name="connsiteY1" fmla="*/ 8029 h 74677"/>
                  <a:gd name="connsiteX2" fmla="*/ 70776 w 73878"/>
                  <a:gd name="connsiteY2" fmla="*/ 172 h 74677"/>
                  <a:gd name="connsiteX3" fmla="*/ 70375 w 73878"/>
                  <a:gd name="connsiteY3" fmla="*/ 19191 h 74677"/>
                  <a:gd name="connsiteX4" fmla="*/ 63884 w 73878"/>
                  <a:gd name="connsiteY4" fmla="*/ 26076 h 74677"/>
                  <a:gd name="connsiteX5" fmla="*/ 61704 w 73878"/>
                  <a:gd name="connsiteY5" fmla="*/ 35157 h 74677"/>
                  <a:gd name="connsiteX6" fmla="*/ 58743 w 73878"/>
                  <a:gd name="connsiteY6" fmla="*/ 59331 h 74677"/>
                  <a:gd name="connsiteX7" fmla="*/ 31724 w 73878"/>
                  <a:gd name="connsiteY7" fmla="*/ 74556 h 74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878" h="74677">
                    <a:moveTo>
                      <a:pt x="392" y="8159"/>
                    </a:moveTo>
                    <a:cubicBezTo>
                      <a:pt x="385" y="8573"/>
                      <a:pt x="8955" y="10634"/>
                      <a:pt x="24496" y="8029"/>
                    </a:cubicBezTo>
                    <a:cubicBezTo>
                      <a:pt x="39353" y="5539"/>
                      <a:pt x="60978" y="-1655"/>
                      <a:pt x="70776" y="172"/>
                    </a:cubicBezTo>
                    <a:cubicBezTo>
                      <a:pt x="78489" y="1611"/>
                      <a:pt x="71139" y="16614"/>
                      <a:pt x="70375" y="19191"/>
                    </a:cubicBezTo>
                    <a:cubicBezTo>
                      <a:pt x="69558" y="21949"/>
                      <a:pt x="64674" y="23083"/>
                      <a:pt x="63884" y="26076"/>
                    </a:cubicBezTo>
                    <a:cubicBezTo>
                      <a:pt x="63092" y="29079"/>
                      <a:pt x="62344" y="32143"/>
                      <a:pt x="61704" y="35157"/>
                    </a:cubicBezTo>
                    <a:cubicBezTo>
                      <a:pt x="59212" y="46890"/>
                      <a:pt x="59741" y="58584"/>
                      <a:pt x="58743" y="59331"/>
                    </a:cubicBezTo>
                    <a:cubicBezTo>
                      <a:pt x="53561" y="61309"/>
                      <a:pt x="36469" y="71799"/>
                      <a:pt x="31724" y="74556"/>
                    </a:cubicBezTo>
                  </a:path>
                </a:pathLst>
              </a:custGeom>
              <a:grpFill/>
              <a:ln w="5939" cap="flat">
                <a:noFill/>
                <a:prstDash val="sysDot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19" name="Serbest Form 818">
                <a:extLst>
                  <a:ext uri="{FF2B5EF4-FFF2-40B4-BE49-F238E27FC236}">
                    <a16:creationId xmlns:a16="http://schemas.microsoft.com/office/drawing/2014/main" id="{9E319B28-254D-9CE1-95A5-04946BC849E2}"/>
                  </a:ext>
                </a:extLst>
              </p:cNvPr>
              <p:cNvSpPr/>
              <p:nvPr/>
            </p:nvSpPr>
            <p:spPr>
              <a:xfrm>
                <a:off x="7964909" y="6190331"/>
                <a:ext cx="78715" cy="54147"/>
              </a:xfrm>
              <a:custGeom>
                <a:avLst/>
                <a:gdLst>
                  <a:gd name="connsiteX0" fmla="*/ 6757 w 78715"/>
                  <a:gd name="connsiteY0" fmla="*/ 36292 h 54147"/>
                  <a:gd name="connsiteX1" fmla="*/ 1151 w 78715"/>
                  <a:gd name="connsiteY1" fmla="*/ 25682 h 54147"/>
                  <a:gd name="connsiteX2" fmla="*/ 1223 w 78715"/>
                  <a:gd name="connsiteY2" fmla="*/ 259 h 54147"/>
                  <a:gd name="connsiteX3" fmla="*/ 77987 w 78715"/>
                  <a:gd name="connsiteY3" fmla="*/ 365 h 54147"/>
                  <a:gd name="connsiteX4" fmla="*/ 77606 w 78715"/>
                  <a:gd name="connsiteY4" fmla="*/ 33200 h 54147"/>
                  <a:gd name="connsiteX5" fmla="*/ 63784 w 78715"/>
                  <a:gd name="connsiteY5" fmla="*/ 52972 h 54147"/>
                  <a:gd name="connsiteX6" fmla="*/ 15715 w 78715"/>
                  <a:gd name="connsiteY6" fmla="*/ 53061 h 54147"/>
                  <a:gd name="connsiteX7" fmla="*/ 5722 w 78715"/>
                  <a:gd name="connsiteY7" fmla="*/ 37161 h 5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715" h="54147">
                    <a:moveTo>
                      <a:pt x="6757" y="36292"/>
                    </a:moveTo>
                    <a:cubicBezTo>
                      <a:pt x="6726" y="35239"/>
                      <a:pt x="2689" y="31994"/>
                      <a:pt x="1151" y="25682"/>
                    </a:cubicBezTo>
                    <a:cubicBezTo>
                      <a:pt x="-704" y="18064"/>
                      <a:pt x="-27" y="6798"/>
                      <a:pt x="1223" y="259"/>
                    </a:cubicBezTo>
                    <a:cubicBezTo>
                      <a:pt x="19528" y="-128"/>
                      <a:pt x="61156" y="-265"/>
                      <a:pt x="77987" y="365"/>
                    </a:cubicBezTo>
                    <a:cubicBezTo>
                      <a:pt x="77695" y="13095"/>
                      <a:pt x="80036" y="28798"/>
                      <a:pt x="77606" y="33200"/>
                    </a:cubicBezTo>
                    <a:cubicBezTo>
                      <a:pt x="71895" y="43548"/>
                      <a:pt x="65019" y="48809"/>
                      <a:pt x="63784" y="52972"/>
                    </a:cubicBezTo>
                    <a:cubicBezTo>
                      <a:pt x="38206" y="54248"/>
                      <a:pt x="37134" y="54600"/>
                      <a:pt x="15715" y="53061"/>
                    </a:cubicBezTo>
                    <a:cubicBezTo>
                      <a:pt x="10534" y="55038"/>
                      <a:pt x="10467" y="44931"/>
                      <a:pt x="5722" y="37161"/>
                    </a:cubicBezTo>
                  </a:path>
                </a:pathLst>
              </a:custGeom>
              <a:grpFill/>
              <a:ln w="7439" cap="flat">
                <a:noFill/>
                <a:prstDash val="sysDot"/>
                <a:miter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  <p:sp>
            <p:nvSpPr>
              <p:cNvPr id="820" name="Serbest Form 819">
                <a:extLst>
                  <a:ext uri="{FF2B5EF4-FFF2-40B4-BE49-F238E27FC236}">
                    <a16:creationId xmlns:a16="http://schemas.microsoft.com/office/drawing/2014/main" id="{B5B7E8F9-3293-4B37-9C50-C3EFBCF8632C}"/>
                  </a:ext>
                </a:extLst>
              </p:cNvPr>
              <p:cNvSpPr/>
              <p:nvPr/>
            </p:nvSpPr>
            <p:spPr>
              <a:xfrm>
                <a:off x="8260216" y="4528151"/>
                <a:ext cx="140358" cy="75525"/>
              </a:xfrm>
              <a:custGeom>
                <a:avLst/>
                <a:gdLst>
                  <a:gd name="connsiteX0" fmla="*/ 99043 w 140358"/>
                  <a:gd name="connsiteY0" fmla="*/ 35907 h 75525"/>
                  <a:gd name="connsiteX1" fmla="*/ 107637 w 140358"/>
                  <a:gd name="connsiteY1" fmla="*/ 25558 h 75525"/>
                  <a:gd name="connsiteX2" fmla="*/ 121752 w 140358"/>
                  <a:gd name="connsiteY2" fmla="*/ 14972 h 75525"/>
                  <a:gd name="connsiteX3" fmla="*/ 136792 w 140358"/>
                  <a:gd name="connsiteY3" fmla="*/ 4412 h 75525"/>
                  <a:gd name="connsiteX4" fmla="*/ 137538 w 140358"/>
                  <a:gd name="connsiteY4" fmla="*/ 1223 h 75525"/>
                  <a:gd name="connsiteX5" fmla="*/ 118917 w 140358"/>
                  <a:gd name="connsiteY5" fmla="*/ 9487 h 75525"/>
                  <a:gd name="connsiteX6" fmla="*/ 104593 w 140358"/>
                  <a:gd name="connsiteY6" fmla="*/ 16755 h 75525"/>
                  <a:gd name="connsiteX7" fmla="*/ 88061 w 140358"/>
                  <a:gd name="connsiteY7" fmla="*/ 20833 h 75525"/>
                  <a:gd name="connsiteX8" fmla="*/ 72991 w 140358"/>
                  <a:gd name="connsiteY8" fmla="*/ 24588 h 75525"/>
                  <a:gd name="connsiteX9" fmla="*/ 55892 w 140358"/>
                  <a:gd name="connsiteY9" fmla="*/ 23358 h 75525"/>
                  <a:gd name="connsiteX10" fmla="*/ 41986 w 140358"/>
                  <a:gd name="connsiteY10" fmla="*/ 20983 h 75525"/>
                  <a:gd name="connsiteX11" fmla="*/ 39569 w 140358"/>
                  <a:gd name="connsiteY11" fmla="*/ 32389 h 75525"/>
                  <a:gd name="connsiteX12" fmla="*/ 24678 w 140358"/>
                  <a:gd name="connsiteY12" fmla="*/ 34037 h 75525"/>
                  <a:gd name="connsiteX13" fmla="*/ 11608 w 140358"/>
                  <a:gd name="connsiteY13" fmla="*/ 42535 h 75525"/>
                  <a:gd name="connsiteX14" fmla="*/ 0 w 140358"/>
                  <a:gd name="connsiteY14" fmla="*/ 40913 h 75525"/>
                  <a:gd name="connsiteX15" fmla="*/ 3193 w 140358"/>
                  <a:gd name="connsiteY15" fmla="*/ 54467 h 75525"/>
                  <a:gd name="connsiteX16" fmla="*/ 8952 w 140358"/>
                  <a:gd name="connsiteY16" fmla="*/ 63216 h 75525"/>
                  <a:gd name="connsiteX17" fmla="*/ 25693 w 140358"/>
                  <a:gd name="connsiteY17" fmla="*/ 70262 h 75525"/>
                  <a:gd name="connsiteX18" fmla="*/ 40584 w 140358"/>
                  <a:gd name="connsiteY18" fmla="*/ 73296 h 75525"/>
                  <a:gd name="connsiteX19" fmla="*/ 46403 w 140358"/>
                  <a:gd name="connsiteY19" fmla="*/ 75116 h 75525"/>
                  <a:gd name="connsiteX20" fmla="*/ 55863 w 140358"/>
                  <a:gd name="connsiteY20" fmla="*/ 66002 h 75525"/>
                  <a:gd name="connsiteX21" fmla="*/ 71081 w 140358"/>
                  <a:gd name="connsiteY21" fmla="*/ 62139 h 75525"/>
                  <a:gd name="connsiteX22" fmla="*/ 83197 w 140358"/>
                  <a:gd name="connsiteY22" fmla="*/ 55389 h 75525"/>
                  <a:gd name="connsiteX23" fmla="*/ 96417 w 140358"/>
                  <a:gd name="connsiteY23" fmla="*/ 50580 h 75525"/>
                  <a:gd name="connsiteX24" fmla="*/ 110532 w 140358"/>
                  <a:gd name="connsiteY24" fmla="*/ 49668 h 75525"/>
                  <a:gd name="connsiteX25" fmla="*/ 99043 w 140358"/>
                  <a:gd name="connsiteY25" fmla="*/ 35907 h 75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0358" h="75525">
                    <a:moveTo>
                      <a:pt x="99043" y="35907"/>
                    </a:moveTo>
                    <a:cubicBezTo>
                      <a:pt x="98386" y="29995"/>
                      <a:pt x="102803" y="22993"/>
                      <a:pt x="107637" y="25558"/>
                    </a:cubicBezTo>
                    <a:cubicBezTo>
                      <a:pt x="111367" y="20534"/>
                      <a:pt x="116380" y="16420"/>
                      <a:pt x="121752" y="14972"/>
                    </a:cubicBezTo>
                    <a:cubicBezTo>
                      <a:pt x="127272" y="12270"/>
                      <a:pt x="131152" y="6360"/>
                      <a:pt x="136792" y="4412"/>
                    </a:cubicBezTo>
                    <a:cubicBezTo>
                      <a:pt x="140313" y="4909"/>
                      <a:pt x="142312" y="-2942"/>
                      <a:pt x="137538" y="1223"/>
                    </a:cubicBezTo>
                    <a:cubicBezTo>
                      <a:pt x="131122" y="3305"/>
                      <a:pt x="125213" y="6833"/>
                      <a:pt x="118917" y="9487"/>
                    </a:cubicBezTo>
                    <a:cubicBezTo>
                      <a:pt x="113904" y="9433"/>
                      <a:pt x="109905" y="15998"/>
                      <a:pt x="104593" y="16755"/>
                    </a:cubicBezTo>
                    <a:cubicBezTo>
                      <a:pt x="99222" y="19795"/>
                      <a:pt x="93373" y="18245"/>
                      <a:pt x="88061" y="20833"/>
                    </a:cubicBezTo>
                    <a:cubicBezTo>
                      <a:pt x="83346" y="24005"/>
                      <a:pt x="78035" y="23427"/>
                      <a:pt x="72991" y="24588"/>
                    </a:cubicBezTo>
                    <a:cubicBezTo>
                      <a:pt x="67262" y="25219"/>
                      <a:pt x="61502" y="23445"/>
                      <a:pt x="55892" y="23358"/>
                    </a:cubicBezTo>
                    <a:cubicBezTo>
                      <a:pt x="51207" y="22182"/>
                      <a:pt x="46433" y="24444"/>
                      <a:pt x="41986" y="20983"/>
                    </a:cubicBezTo>
                    <a:cubicBezTo>
                      <a:pt x="36675" y="17485"/>
                      <a:pt x="43120" y="28726"/>
                      <a:pt x="39569" y="32389"/>
                    </a:cubicBezTo>
                    <a:cubicBezTo>
                      <a:pt x="36406" y="41039"/>
                      <a:pt x="29602" y="34833"/>
                      <a:pt x="24678" y="34037"/>
                    </a:cubicBezTo>
                    <a:cubicBezTo>
                      <a:pt x="19188" y="32825"/>
                      <a:pt x="15249" y="37412"/>
                      <a:pt x="11608" y="42535"/>
                    </a:cubicBezTo>
                    <a:cubicBezTo>
                      <a:pt x="7729" y="47283"/>
                      <a:pt x="3312" y="40482"/>
                      <a:pt x="0" y="40913"/>
                    </a:cubicBezTo>
                    <a:cubicBezTo>
                      <a:pt x="686" y="45715"/>
                      <a:pt x="3432" y="49689"/>
                      <a:pt x="3193" y="54467"/>
                    </a:cubicBezTo>
                    <a:cubicBezTo>
                      <a:pt x="6475" y="55814"/>
                      <a:pt x="7550" y="60086"/>
                      <a:pt x="8952" y="63216"/>
                    </a:cubicBezTo>
                    <a:cubicBezTo>
                      <a:pt x="14264" y="66789"/>
                      <a:pt x="20083" y="67785"/>
                      <a:pt x="25693" y="70262"/>
                    </a:cubicBezTo>
                    <a:cubicBezTo>
                      <a:pt x="30557" y="70304"/>
                      <a:pt x="37272" y="65268"/>
                      <a:pt x="40584" y="73296"/>
                    </a:cubicBezTo>
                    <a:cubicBezTo>
                      <a:pt x="40107" y="77440"/>
                      <a:pt x="45060" y="74394"/>
                      <a:pt x="46403" y="75116"/>
                    </a:cubicBezTo>
                    <a:cubicBezTo>
                      <a:pt x="41390" y="68359"/>
                      <a:pt x="52550" y="65068"/>
                      <a:pt x="55863" y="66002"/>
                    </a:cubicBezTo>
                    <a:cubicBezTo>
                      <a:pt x="61055" y="66618"/>
                      <a:pt x="66218" y="65005"/>
                      <a:pt x="71081" y="62139"/>
                    </a:cubicBezTo>
                    <a:cubicBezTo>
                      <a:pt x="75259" y="60011"/>
                      <a:pt x="80332" y="60466"/>
                      <a:pt x="83197" y="55389"/>
                    </a:cubicBezTo>
                    <a:cubicBezTo>
                      <a:pt x="82869" y="45449"/>
                      <a:pt x="92418" y="47442"/>
                      <a:pt x="96417" y="50580"/>
                    </a:cubicBezTo>
                    <a:cubicBezTo>
                      <a:pt x="100863" y="47828"/>
                      <a:pt x="105846" y="46894"/>
                      <a:pt x="110532" y="49668"/>
                    </a:cubicBezTo>
                    <a:cubicBezTo>
                      <a:pt x="108055" y="43339"/>
                      <a:pt x="102803" y="39964"/>
                      <a:pt x="99043" y="35907"/>
                    </a:cubicBezTo>
                    <a:close/>
                  </a:path>
                </a:pathLst>
              </a:custGeom>
              <a:grpFill/>
              <a:ln w="7569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tr-TR"/>
              </a:p>
            </p:txBody>
          </p: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3D7F680-B0CB-E520-65B7-326753B225E5}"/>
              </a:ext>
            </a:extLst>
          </p:cNvPr>
          <p:cNvSpPr txBox="1"/>
          <p:nvPr/>
        </p:nvSpPr>
        <p:spPr>
          <a:xfrm>
            <a:off x="731838" y="728663"/>
            <a:ext cx="10336212" cy="296190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Why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invest in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rgbClr val="356979"/>
                </a:solidFill>
                <a:latin typeface="Montserrat ExtraBold" panose="00000900000000000000" pitchFamily="50" charset="0"/>
              </a:rPr>
              <a:t>Türkiye?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1FADEF8-2CB9-D273-A67E-02E38C3BC726}"/>
              </a:ext>
            </a:extLst>
          </p:cNvPr>
          <p:cNvSpPr txBox="1"/>
          <p:nvPr/>
        </p:nvSpPr>
        <p:spPr>
          <a:xfrm>
            <a:off x="731838" y="4329159"/>
            <a:ext cx="394462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>
                <a:solidFill>
                  <a:schemeClr val="accent2"/>
                </a:solidFill>
                <a:latin typeface="Montserrat Medium" pitchFamily="2" charset="77"/>
                <a:cs typeface="Poppins" panose="00000500000000000000" pitchFamily="2" charset="0"/>
              </a:rPr>
              <a:t>June 2025</a:t>
            </a:r>
            <a:endParaRPr lang="en-US" dirty="0">
              <a:solidFill>
                <a:schemeClr val="accent2"/>
              </a:solidFill>
              <a:latin typeface="Montserrat Medium" pitchFamily="2" charset="77"/>
              <a:cs typeface="Poppins" panose="00000500000000000000" pitchFamily="2" charset="0"/>
            </a:endParaRPr>
          </a:p>
        </p:txBody>
      </p:sp>
      <p:pic>
        <p:nvPicPr>
          <p:cNvPr id="8" name="Grafik 25">
            <a:extLst>
              <a:ext uri="{FF2B5EF4-FFF2-40B4-BE49-F238E27FC236}">
                <a16:creationId xmlns:a16="http://schemas.microsoft.com/office/drawing/2014/main" id="{A6805BBE-806B-22D6-5A53-2436A9CF24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731838" y="5402404"/>
            <a:ext cx="2129287" cy="7269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147251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C292E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8B8148D-7484-E74D-F996-A79C64FE3D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>
            <a:extLst>
              <a:ext uri="{FF2B5EF4-FFF2-40B4-BE49-F238E27FC236}">
                <a16:creationId xmlns:a16="http://schemas.microsoft.com/office/drawing/2014/main" id="{C05CAA86-1E9C-76FC-23FF-A19E73C5B15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5" t="22149" r="32424" b="22149"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C59033F3-11D1-AC07-DADE-0F9BEFC49CB5}"/>
              </a:ext>
            </a:extLst>
          </p:cNvPr>
          <p:cNvSpPr txBox="1"/>
          <p:nvPr/>
        </p:nvSpPr>
        <p:spPr>
          <a:xfrm>
            <a:off x="731838" y="728663"/>
            <a:ext cx="10336212" cy="296190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Why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invest in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rgbClr val="F0A547"/>
                </a:solidFill>
                <a:latin typeface="Montserrat ExtraBold" panose="00000900000000000000" pitchFamily="50" charset="0"/>
              </a:rPr>
              <a:t>Türkiye?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A11E6D8-C579-55F5-6083-447ADA8AA434}"/>
              </a:ext>
            </a:extLst>
          </p:cNvPr>
          <p:cNvSpPr txBox="1"/>
          <p:nvPr/>
        </p:nvSpPr>
        <p:spPr>
          <a:xfrm>
            <a:off x="731838" y="4329159"/>
            <a:ext cx="394462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>
                <a:solidFill>
                  <a:schemeClr val="accent2"/>
                </a:solidFill>
                <a:latin typeface="Montserrat Medium" pitchFamily="2" charset="77"/>
                <a:cs typeface="Poppins" panose="00000500000000000000" pitchFamily="2" charset="0"/>
              </a:rPr>
              <a:t>June 2025</a:t>
            </a:r>
            <a:endParaRPr lang="en-US" dirty="0">
              <a:solidFill>
                <a:schemeClr val="accent2"/>
              </a:solidFill>
              <a:latin typeface="Montserrat Medium" pitchFamily="2" charset="77"/>
              <a:cs typeface="Poppins" panose="00000500000000000000" pitchFamily="2" charset="0"/>
            </a:endParaRPr>
          </a:p>
        </p:txBody>
      </p:sp>
      <p:pic>
        <p:nvPicPr>
          <p:cNvPr id="8" name="Grafik 25">
            <a:extLst>
              <a:ext uri="{FF2B5EF4-FFF2-40B4-BE49-F238E27FC236}">
                <a16:creationId xmlns:a16="http://schemas.microsoft.com/office/drawing/2014/main" id="{75146CDA-EB80-022A-9B78-3716E12432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731838" y="5402404"/>
            <a:ext cx="2129287" cy="7269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4782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C292E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321F28C-C48B-8833-AC58-33B78EE5E0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7311356-uhd_2732_1318_30fps">
            <a:hlinkClick r:id="" action="ppaction://media"/>
            <a:extLst>
              <a:ext uri="{FF2B5EF4-FFF2-40B4-BE49-F238E27FC236}">
                <a16:creationId xmlns:a16="http://schemas.microsoft.com/office/drawing/2014/main" id="{C41544CF-8274-D101-4A4A-7C661D13B2C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rcRect l="7083" t="28366" r="31583"/>
          <a:stretch>
            <a:fillRect/>
          </a:stretch>
        </p:blipFill>
        <p:spPr>
          <a:xfrm>
            <a:off x="20638" y="1"/>
            <a:ext cx="12171362" cy="6858000"/>
          </a:xfrm>
          <a:prstGeom prst="rect">
            <a:avLst/>
          </a:prstGeom>
        </p:spPr>
      </p:pic>
      <p:sp>
        <p:nvSpPr>
          <p:cNvPr id="3" name="Dikdörtgen 2">
            <a:extLst>
              <a:ext uri="{FF2B5EF4-FFF2-40B4-BE49-F238E27FC236}">
                <a16:creationId xmlns:a16="http://schemas.microsoft.com/office/drawing/2014/main" id="{AFDF2C5F-FAC3-19E1-7EFC-11649D30405D}"/>
              </a:ext>
            </a:extLst>
          </p:cNvPr>
          <p:cNvSpPr/>
          <p:nvPr/>
        </p:nvSpPr>
        <p:spPr>
          <a:xfrm>
            <a:off x="20638" y="-1"/>
            <a:ext cx="12192000" cy="6858000"/>
          </a:xfrm>
          <a:prstGeom prst="rect">
            <a:avLst/>
          </a:prstGeom>
          <a:solidFill>
            <a:schemeClr val="accent1">
              <a:alpha val="69808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FB584C-3214-2B75-EE08-87AD07FCA0AA}"/>
              </a:ext>
            </a:extLst>
          </p:cNvPr>
          <p:cNvSpPr txBox="1"/>
          <p:nvPr/>
        </p:nvSpPr>
        <p:spPr>
          <a:xfrm>
            <a:off x="731838" y="728663"/>
            <a:ext cx="10336212" cy="296190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Why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chemeClr val="bg1">
                    <a:lumMod val="20000"/>
                    <a:lumOff val="80000"/>
                  </a:schemeClr>
                </a:solidFill>
                <a:latin typeface="Montserrat ExtraBold" panose="00000900000000000000" pitchFamily="50" charset="0"/>
              </a:rPr>
              <a:t>invest in </a:t>
            </a:r>
          </a:p>
          <a:p>
            <a:pPr>
              <a:lnSpc>
                <a:spcPct val="80000"/>
              </a:lnSpc>
            </a:pPr>
            <a:r>
              <a:rPr lang="en-US" sz="8000" spc="-300" dirty="0">
                <a:solidFill>
                  <a:srgbClr val="F0A547"/>
                </a:solidFill>
                <a:latin typeface="Montserrat ExtraBold" panose="00000900000000000000" pitchFamily="50" charset="0"/>
              </a:rPr>
              <a:t>Türkiye?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3E50F20-6D6D-CA62-42DF-91267A372CEF}"/>
              </a:ext>
            </a:extLst>
          </p:cNvPr>
          <p:cNvSpPr txBox="1"/>
          <p:nvPr/>
        </p:nvSpPr>
        <p:spPr>
          <a:xfrm>
            <a:off x="731838" y="4329159"/>
            <a:ext cx="394462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>
                <a:solidFill>
                  <a:schemeClr val="accent2"/>
                </a:solidFill>
                <a:latin typeface="Montserrat Medium" pitchFamily="2" charset="77"/>
                <a:cs typeface="Poppins" panose="00000500000000000000" pitchFamily="2" charset="0"/>
              </a:rPr>
              <a:t>June 2025</a:t>
            </a:r>
            <a:endParaRPr lang="en-US" dirty="0">
              <a:solidFill>
                <a:schemeClr val="accent2"/>
              </a:solidFill>
              <a:latin typeface="Montserrat Medium" pitchFamily="2" charset="77"/>
              <a:cs typeface="Poppins" panose="00000500000000000000" pitchFamily="2" charset="0"/>
            </a:endParaRPr>
          </a:p>
        </p:txBody>
      </p:sp>
      <p:pic>
        <p:nvPicPr>
          <p:cNvPr id="8" name="Grafik 25">
            <a:extLst>
              <a:ext uri="{FF2B5EF4-FFF2-40B4-BE49-F238E27FC236}">
                <a16:creationId xmlns:a16="http://schemas.microsoft.com/office/drawing/2014/main" id="{F0CF2336-5A84-51F1-0409-F63DA4C3AAC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731838" y="5402404"/>
            <a:ext cx="2129287" cy="7269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770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973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remove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70E0B3-E67C-63B6-F9EF-CE9D7B6C76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CD4EAD4-ADD3-C728-2354-AF6350241540}"/>
              </a:ext>
            </a:extLst>
          </p:cNvPr>
          <p:cNvSpPr/>
          <p:nvPr/>
        </p:nvSpPr>
        <p:spPr>
          <a:xfrm>
            <a:off x="0" y="0"/>
            <a:ext cx="4541003" cy="6858000"/>
          </a:xfrm>
          <a:prstGeom prst="rect">
            <a:avLst/>
          </a:prstGeom>
          <a:solidFill>
            <a:srgbClr val="35697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02384F-C236-4C22-93F3-2C2F0E396D32}"/>
              </a:ext>
            </a:extLst>
          </p:cNvPr>
          <p:cNvSpPr txBox="1"/>
          <p:nvPr/>
        </p:nvSpPr>
        <p:spPr>
          <a:xfrm>
            <a:off x="737021" y="729747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10 Reasons to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35E26D4-CFFD-A786-C097-371D275F4696}"/>
              </a:ext>
            </a:extLst>
          </p:cNvPr>
          <p:cNvSpPr/>
          <p:nvPr/>
        </p:nvSpPr>
        <p:spPr>
          <a:xfrm>
            <a:off x="737021" y="960579"/>
            <a:ext cx="3673631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FFFFFF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Invest in Türkiye</a:t>
            </a: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D05BC493-6BBF-A1FA-1950-73238A0C86DE}"/>
              </a:ext>
            </a:extLst>
          </p:cNvPr>
          <p:cNvSpPr/>
          <p:nvPr/>
        </p:nvSpPr>
        <p:spPr>
          <a:xfrm>
            <a:off x="737021" y="2307042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Robust Economy</a:t>
            </a:r>
          </a:p>
        </p:txBody>
      </p:sp>
      <p:sp>
        <p:nvSpPr>
          <p:cNvPr id="11" name="Yuvarlatılmış Dikdörtgen 10">
            <a:extLst>
              <a:ext uri="{FF2B5EF4-FFF2-40B4-BE49-F238E27FC236}">
                <a16:creationId xmlns:a16="http://schemas.microsoft.com/office/drawing/2014/main" id="{16DF96B7-1728-12FA-9E98-0465036ECB1E}"/>
              </a:ext>
            </a:extLst>
          </p:cNvPr>
          <p:cNvSpPr/>
          <p:nvPr/>
        </p:nvSpPr>
        <p:spPr>
          <a:xfrm>
            <a:off x="2931806" y="2307042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Domestic + Accessible Markets</a:t>
            </a:r>
          </a:p>
        </p:txBody>
      </p:sp>
      <p:sp>
        <p:nvSpPr>
          <p:cNvPr id="12" name="Yuvarlatılmış Dikdörtgen 11">
            <a:extLst>
              <a:ext uri="{FF2B5EF4-FFF2-40B4-BE49-F238E27FC236}">
                <a16:creationId xmlns:a16="http://schemas.microsoft.com/office/drawing/2014/main" id="{DA5644DF-2D45-DAB9-CC64-14D9BB9EA1C0}"/>
              </a:ext>
            </a:extLst>
          </p:cNvPr>
          <p:cNvSpPr/>
          <p:nvPr/>
        </p:nvSpPr>
        <p:spPr>
          <a:xfrm>
            <a:off x="5126591" y="2307042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Strategic Location</a:t>
            </a:r>
          </a:p>
        </p:txBody>
      </p:sp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7A30A5D0-1742-13FB-67C7-0EACAD5E076F}"/>
              </a:ext>
            </a:extLst>
          </p:cNvPr>
          <p:cNvSpPr/>
          <p:nvPr/>
        </p:nvSpPr>
        <p:spPr>
          <a:xfrm>
            <a:off x="7321376" y="2307042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Favourable Demographics</a:t>
            </a:r>
          </a:p>
        </p:txBody>
      </p:sp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1B6C1BC1-AB99-8490-77C9-C738731C6C86}"/>
              </a:ext>
            </a:extLst>
          </p:cNvPr>
          <p:cNvSpPr/>
          <p:nvPr/>
        </p:nvSpPr>
        <p:spPr>
          <a:xfrm>
            <a:off x="9516163" y="2307042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Skilled and Competitive Labor Force</a:t>
            </a:r>
          </a:p>
        </p:txBody>
      </p:sp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A7E6D887-0CC9-1012-9AAF-3DE766EF2EAB}"/>
              </a:ext>
            </a:extLst>
          </p:cNvPr>
          <p:cNvSpPr/>
          <p:nvPr/>
        </p:nvSpPr>
        <p:spPr>
          <a:xfrm>
            <a:off x="737021" y="4329338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Continuous Reform Process</a:t>
            </a:r>
          </a:p>
        </p:txBody>
      </p:sp>
      <p:sp>
        <p:nvSpPr>
          <p:cNvPr id="28" name="Yuvarlatılmış Dikdörtgen 27">
            <a:extLst>
              <a:ext uri="{FF2B5EF4-FFF2-40B4-BE49-F238E27FC236}">
                <a16:creationId xmlns:a16="http://schemas.microsoft.com/office/drawing/2014/main" id="{FBF06F15-1561-0A8A-A2EA-0899A764E7D2}"/>
              </a:ext>
            </a:extLst>
          </p:cNvPr>
          <p:cNvSpPr/>
          <p:nvPr/>
        </p:nvSpPr>
        <p:spPr>
          <a:xfrm>
            <a:off x="2931806" y="4329338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Business - Friendliness</a:t>
            </a:r>
          </a:p>
        </p:txBody>
      </p:sp>
      <p:sp>
        <p:nvSpPr>
          <p:cNvPr id="29" name="Yuvarlatılmış Dikdörtgen 28">
            <a:extLst>
              <a:ext uri="{FF2B5EF4-FFF2-40B4-BE49-F238E27FC236}">
                <a16:creationId xmlns:a16="http://schemas.microsoft.com/office/drawing/2014/main" id="{FCB25CB5-855A-DE6A-1C1D-5020846C814B}"/>
              </a:ext>
            </a:extLst>
          </p:cNvPr>
          <p:cNvSpPr/>
          <p:nvPr/>
        </p:nvSpPr>
        <p:spPr>
          <a:xfrm>
            <a:off x="5126591" y="4329338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Lucrative Incentives</a:t>
            </a:r>
          </a:p>
        </p:txBody>
      </p:sp>
      <p:sp>
        <p:nvSpPr>
          <p:cNvPr id="30" name="Yuvarlatılmış Dikdörtgen 29">
            <a:extLst>
              <a:ext uri="{FF2B5EF4-FFF2-40B4-BE49-F238E27FC236}">
                <a16:creationId xmlns:a16="http://schemas.microsoft.com/office/drawing/2014/main" id="{FC52BA4D-DB48-A959-B1CA-30592AB83EDC}"/>
              </a:ext>
            </a:extLst>
          </p:cNvPr>
          <p:cNvSpPr/>
          <p:nvPr/>
        </p:nvSpPr>
        <p:spPr>
          <a:xfrm>
            <a:off x="7321376" y="4329338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Benign R&amp;D Ecosystem</a:t>
            </a:r>
          </a:p>
        </p:txBody>
      </p:sp>
      <p:sp>
        <p:nvSpPr>
          <p:cNvPr id="31" name="Yuvarlatılmış Dikdörtgen 30">
            <a:extLst>
              <a:ext uri="{FF2B5EF4-FFF2-40B4-BE49-F238E27FC236}">
                <a16:creationId xmlns:a16="http://schemas.microsoft.com/office/drawing/2014/main" id="{580359E7-C9B6-D644-0EF2-8A918BCC3C13}"/>
              </a:ext>
            </a:extLst>
          </p:cNvPr>
          <p:cNvSpPr/>
          <p:nvPr/>
        </p:nvSpPr>
        <p:spPr>
          <a:xfrm>
            <a:off x="9516163" y="4329338"/>
            <a:ext cx="1944000" cy="1800000"/>
          </a:xfrm>
          <a:prstGeom prst="roundRect">
            <a:avLst>
              <a:gd name="adj" fmla="val 10313"/>
            </a:avLst>
          </a:prstGeom>
          <a:solidFill>
            <a:srgbClr val="FFFBF8"/>
          </a:solidFill>
          <a:ln>
            <a:noFill/>
          </a:ln>
          <a:effectLst>
            <a:outerShdw blurRad="482583" dir="16200000" sx="99826" sy="99826" algn="ctr" rotWithShape="0">
              <a:srgbClr val="00000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Sectoral Opportunities</a:t>
            </a:r>
          </a:p>
        </p:txBody>
      </p:sp>
      <p:pic>
        <p:nvPicPr>
          <p:cNvPr id="35" name="Picture 49">
            <a:extLst>
              <a:ext uri="{FF2B5EF4-FFF2-40B4-BE49-F238E27FC236}">
                <a16:creationId xmlns:a16="http://schemas.microsoft.com/office/drawing/2014/main" id="{106131D5-1EDD-FCFC-7734-0BAACC15B8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1681" b="27404"/>
          <a:stretch>
            <a:fillRect/>
          </a:stretch>
        </p:blipFill>
        <p:spPr>
          <a:xfrm>
            <a:off x="1150014" y="2480189"/>
            <a:ext cx="1531006" cy="1626854"/>
          </a:xfrm>
          <a:prstGeom prst="roundRect">
            <a:avLst>
              <a:gd name="adj" fmla="val 11738"/>
            </a:avLst>
          </a:prstGeom>
        </p:spPr>
      </p:pic>
      <p:pic>
        <p:nvPicPr>
          <p:cNvPr id="36" name="Picture 53">
            <a:extLst>
              <a:ext uri="{FF2B5EF4-FFF2-40B4-BE49-F238E27FC236}">
                <a16:creationId xmlns:a16="http://schemas.microsoft.com/office/drawing/2014/main" id="{B585E229-64D3-6224-DEFF-9C55A6D664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9505" b="30454"/>
          <a:stretch>
            <a:fillRect/>
          </a:stretch>
        </p:blipFill>
        <p:spPr>
          <a:xfrm>
            <a:off x="3418042" y="2668916"/>
            <a:ext cx="1457762" cy="1438126"/>
          </a:xfrm>
          <a:prstGeom prst="roundRect">
            <a:avLst>
              <a:gd name="adj" fmla="val 12654"/>
            </a:avLst>
          </a:prstGeom>
        </p:spPr>
      </p:pic>
      <p:pic>
        <p:nvPicPr>
          <p:cNvPr id="37" name="Picture 3" descr="A low poly globe with a world map&#10;&#10;Description automatically generated">
            <a:extLst>
              <a:ext uri="{FF2B5EF4-FFF2-40B4-BE49-F238E27FC236}">
                <a16:creationId xmlns:a16="http://schemas.microsoft.com/office/drawing/2014/main" id="{63EA4BF9-5ECB-D2A7-E54F-778F9A011E2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896" t="-877" r="33935" b="34302"/>
          <a:stretch>
            <a:fillRect/>
          </a:stretch>
        </p:blipFill>
        <p:spPr>
          <a:xfrm>
            <a:off x="5385452" y="2480189"/>
            <a:ext cx="1685137" cy="1626853"/>
          </a:xfrm>
          <a:prstGeom prst="roundRect">
            <a:avLst>
              <a:gd name="adj" fmla="val 11483"/>
            </a:avLst>
          </a:prstGeom>
        </p:spPr>
      </p:pic>
      <p:pic>
        <p:nvPicPr>
          <p:cNvPr id="39" name="Resim 38" descr="doğum günü pastası, düğün pastası, kek, pasta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9D1A61A-889C-C1E8-B8E2-7A556C89DEA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395" b="32432"/>
          <a:stretch>
            <a:fillRect/>
          </a:stretch>
        </p:blipFill>
        <p:spPr>
          <a:xfrm>
            <a:off x="7651000" y="2668916"/>
            <a:ext cx="1609194" cy="1438125"/>
          </a:xfrm>
          <a:prstGeom prst="roundRect">
            <a:avLst>
              <a:gd name="adj" fmla="val 12346"/>
            </a:avLst>
          </a:prstGeom>
        </p:spPr>
      </p:pic>
      <p:pic>
        <p:nvPicPr>
          <p:cNvPr id="41" name="Resim 40" descr="kask, giyim, saç süsü, kişisel koruyucu ekipman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F03A3474-D5EC-CA70-71D5-8F441B568A3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04" t="-4404" r="12284" b="30382"/>
          <a:stretch>
            <a:fillRect/>
          </a:stretch>
        </p:blipFill>
        <p:spPr>
          <a:xfrm>
            <a:off x="9975832" y="2528663"/>
            <a:ext cx="1484331" cy="1578380"/>
          </a:xfrm>
          <a:prstGeom prst="roundRect">
            <a:avLst>
              <a:gd name="adj" fmla="val 12480"/>
            </a:avLst>
          </a:prstGeom>
        </p:spPr>
      </p:pic>
      <p:pic>
        <p:nvPicPr>
          <p:cNvPr id="7" name="Resim 6" descr="vites, madeni eşya, tekerlek, taşımak, nakletme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9953009B-3FC1-7A13-B199-0E60DC904FC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30764" b="33001"/>
          <a:stretch>
            <a:fillRect/>
          </a:stretch>
        </p:blipFill>
        <p:spPr>
          <a:xfrm>
            <a:off x="1150014" y="4646716"/>
            <a:ext cx="1531005" cy="1481537"/>
          </a:xfrm>
          <a:prstGeom prst="roundRect">
            <a:avLst>
              <a:gd name="adj" fmla="val 11690"/>
            </a:avLst>
          </a:prstGeom>
        </p:spPr>
      </p:pic>
      <p:pic>
        <p:nvPicPr>
          <p:cNvPr id="20" name="Resim 19" descr="gemi, su taşıtı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16048CF-B350-D692-705D-00D4C8C0748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000" b="90000" l="10000" r="90000">
                        <a14:foregroundMark x1="67383" y1="38672" x2="71680" y2="45215"/>
                        <a14:foregroundMark x1="71680" y1="45215" x2="69043" y2="52930"/>
                        <a14:foregroundMark x1="69043" y1="52930" x2="64258" y2="58203"/>
                        <a14:foregroundMark x1="64258" y1="58203" x2="60938" y2="58887"/>
                        <a14:foregroundMark x1="41309" y1="63184" x2="34277" y2="62207"/>
                        <a14:foregroundMark x1="34277" y1="62207" x2="31641" y2="54883"/>
                        <a14:foregroundMark x1="31641" y1="54883" x2="30957" y2="46777"/>
                        <a14:foregroundMark x1="30957" y1="46777" x2="33496" y2="39160"/>
                        <a14:foregroundMark x1="33496" y1="39160" x2="36523" y2="35156"/>
                        <a14:foregroundMark x1="34082" y1="30762" x2="39844" y2="26660"/>
                        <a14:foregroundMark x1="39844" y1="26660" x2="50781" y2="24121"/>
                        <a14:foregroundMark x1="71680" y1="38867" x2="68359" y2="32813"/>
                        <a14:foregroundMark x1="68359" y1="32813" x2="61133" y2="26855"/>
                        <a14:foregroundMark x1="50391" y1="24121" x2="57324" y2="25098"/>
                        <a14:foregroundMark x1="57324" y1="25098" x2="60156" y2="2666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832" t="-2008" r="29530" b="30825"/>
          <a:stretch>
            <a:fillRect/>
          </a:stretch>
        </p:blipFill>
        <p:spPr>
          <a:xfrm>
            <a:off x="7650999" y="4329336"/>
            <a:ext cx="1609195" cy="1800002"/>
          </a:xfrm>
          <a:prstGeom prst="roundRect">
            <a:avLst>
              <a:gd name="adj" fmla="val 11784"/>
            </a:avLst>
          </a:prstGeom>
        </p:spPr>
      </p:pic>
      <p:pic>
        <p:nvPicPr>
          <p:cNvPr id="32" name="Resim 31" descr="duvar, tasarım, origam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F257CA92-C4EC-BE05-F14D-F3CE87E5BB8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6752" t="14946" r="15519" b="31905"/>
          <a:stretch>
            <a:fillRect/>
          </a:stretch>
        </p:blipFill>
        <p:spPr>
          <a:xfrm flipH="1">
            <a:off x="5539409" y="4724400"/>
            <a:ext cx="1525998" cy="1404938"/>
          </a:xfrm>
          <a:prstGeom prst="roundRect">
            <a:avLst>
              <a:gd name="adj" fmla="val 11479"/>
            </a:avLst>
          </a:prstGeom>
        </p:spPr>
      </p:pic>
      <p:pic>
        <p:nvPicPr>
          <p:cNvPr id="45" name="Resim 44" descr="alet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DB1ABC9-5128-06A7-6313-4B6E3D692EB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7335" t="1032" r="19495" b="19587"/>
          <a:stretch>
            <a:fillRect/>
          </a:stretch>
        </p:blipFill>
        <p:spPr>
          <a:xfrm>
            <a:off x="9840601" y="4665745"/>
            <a:ext cx="1619562" cy="1463594"/>
          </a:xfrm>
          <a:prstGeom prst="roundRect">
            <a:avLst>
              <a:gd name="adj" fmla="val 12222"/>
            </a:avLst>
          </a:prstGeom>
        </p:spPr>
      </p:pic>
      <p:pic>
        <p:nvPicPr>
          <p:cNvPr id="51" name="Resim 50" descr="oyunca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E632434-FD09-FB4C-1738-9B5A922DD80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19153" b="31213"/>
          <a:stretch>
            <a:fillRect/>
          </a:stretch>
        </p:blipFill>
        <p:spPr>
          <a:xfrm>
            <a:off x="3133254" y="4646716"/>
            <a:ext cx="1742550" cy="1482622"/>
          </a:xfrm>
          <a:prstGeom prst="roundRect">
            <a:avLst>
              <a:gd name="adj" fmla="val 12290"/>
            </a:avLst>
          </a:prstGeom>
        </p:spPr>
      </p:pic>
    </p:spTree>
    <p:extLst>
      <p:ext uri="{BB962C8B-B14F-4D97-AF65-F5344CB8AC3E}">
        <p14:creationId xmlns:p14="http://schemas.microsoft.com/office/powerpoint/2010/main" val="38467209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8DF5E-A360-D4D8-9697-5F1FD845E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05E6FA3B-7D91-54E4-5457-F73433A0AA1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59029" y="0"/>
            <a:ext cx="7332971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C7018BE-DCAC-6C33-DDE6-17C90AA62EDE}"/>
              </a:ext>
            </a:extLst>
          </p:cNvPr>
          <p:cNvSpPr/>
          <p:nvPr/>
        </p:nvSpPr>
        <p:spPr>
          <a:xfrm>
            <a:off x="6096000" y="1077653"/>
            <a:ext cx="4085316" cy="23083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1500" b="1" dirty="0">
                <a:solidFill>
                  <a:srgbClr val="356979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Ranking of Economies By GDP at PPP</a:t>
            </a:r>
          </a:p>
        </p:txBody>
      </p:sp>
      <p:graphicFrame>
        <p:nvGraphicFramePr>
          <p:cNvPr id="10" name="Tablo 9">
            <a:extLst>
              <a:ext uri="{FF2B5EF4-FFF2-40B4-BE49-F238E27FC236}">
                <a16:creationId xmlns:a16="http://schemas.microsoft.com/office/drawing/2014/main" id="{C569B920-24A5-FF2F-C313-FC9C886D33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128303"/>
              </p:ext>
            </p:extLst>
          </p:nvPr>
        </p:nvGraphicFramePr>
        <p:xfrm>
          <a:off x="5852658" y="1370002"/>
          <a:ext cx="4500000" cy="4759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39287311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18364147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90013005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880118762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8007170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6108339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42823146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364011074"/>
                    </a:ext>
                  </a:extLst>
                </a:gridCol>
              </a:tblGrid>
              <a:tr h="307943">
                <a:tc>
                  <a:txBody>
                    <a:bodyPr/>
                    <a:lstStyle/>
                    <a:p>
                      <a:pPr algn="r"/>
                      <a:endParaRPr lang="tr-TR" sz="1000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kern="1200">
                          <a:solidFill>
                            <a:srgbClr val="356979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2003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tr-TR" sz="1500" b="1" kern="120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tr-TR" sz="1500" b="1" kern="120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kern="1200">
                          <a:solidFill>
                            <a:srgbClr val="356979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2019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tr-TR" sz="1500" b="1" kern="120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tr-TR" sz="1500" b="1" kern="1200">
                        <a:solidFill>
                          <a:srgbClr val="356979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kern="1200">
                          <a:solidFill>
                            <a:srgbClr val="356979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2024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1340796"/>
                  </a:ext>
                </a:extLst>
              </a:tr>
              <a:tr h="234623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1st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USA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1st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CHINA 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1st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CHINA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144343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2nd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CHINA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2nd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USA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2nd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USA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9714008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JAPAN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INDIA 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9154157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GERMANY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JAPAN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RUSSIA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477832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GERMANY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JAPAN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5901644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RUSSIA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RUSSIA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GERMANY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1969549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FRANCE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INDONESIA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BRAZIL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9619554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UK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BRAZIL 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INDONESIA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846295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9th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BRAZIL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9th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UK 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9th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FRANCE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5991667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10th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ITALY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10th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FRANCE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10th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UK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0360722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11th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MEXICO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11th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MEXICO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11th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ITALY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6654252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12th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INDONESIA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FFFFFF"/>
                        </a:solidFill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12th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ITALY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b="1" kern="1200">
                        <a:solidFill>
                          <a:srgbClr val="FFFFFF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FFFFFF"/>
                          </a:solidFill>
                          <a:latin typeface="Montserrat" pitchFamily="2" charset="0"/>
                        </a:rPr>
                        <a:t>12th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b="1" kern="1200">
                          <a:solidFill>
                            <a:srgbClr val="FFFFFF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TÜRKİYE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639961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SPAIN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FFFFFF"/>
                        </a:solidFill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FFFFFF"/>
                          </a:solidFill>
                          <a:latin typeface="Montserrat" pitchFamily="2" charset="0"/>
                        </a:rPr>
                        <a:t>13th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b="1" kern="1200">
                          <a:solidFill>
                            <a:srgbClr val="FFFFFF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TÜRKİYE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13th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MEXICO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5092977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CANADA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S.KOREA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14th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 KOREA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7760415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S.KOREA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SPAIN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15th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SPAIN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7090781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 ARABIA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CANADA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16th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CANADA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7458116"/>
                  </a:ext>
                </a:extLst>
              </a:tr>
              <a:tr h="246976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latin typeface="Montserrat" pitchFamily="2" charset="0"/>
                        </a:rPr>
                        <a:t>17th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IRAN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 ARABIA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17th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EGYPT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972245"/>
                  </a:ext>
                </a:extLst>
              </a:tr>
              <a:tr h="234623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FFFFFF"/>
                          </a:solidFill>
                          <a:latin typeface="Montserrat" pitchFamily="2" charset="0"/>
                        </a:rPr>
                        <a:t>18th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000" b="1" kern="1200">
                          <a:solidFill>
                            <a:srgbClr val="FFFFFF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TÜRKİYE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0A547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FFFFFF"/>
                        </a:solidFill>
                        <a:latin typeface="Montserrat" pitchFamily="2" charset="0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IRAN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tr-TR" sz="1000" kern="1200">
                        <a:solidFill>
                          <a:schemeClr val="dk1"/>
                        </a:solidFill>
                        <a:latin typeface="Montserrat" pitchFamily="2" charset="0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r-TR" sz="1000" b="1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18th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tr-TR" sz="1000" kern="1200">
                          <a:solidFill>
                            <a:schemeClr val="dk1"/>
                          </a:solidFill>
                          <a:latin typeface="Montserrat" pitchFamily="2" charset="0"/>
                          <a:ea typeface="+mn-ea"/>
                          <a:cs typeface="+mn-cs"/>
                        </a:rPr>
                        <a:t>S. ARABIA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725803"/>
                  </a:ext>
                </a:extLst>
              </a:tr>
            </a:tbl>
          </a:graphicData>
        </a:graphic>
      </p:graphicFrame>
      <p:sp>
        <p:nvSpPr>
          <p:cNvPr id="9" name="Rectangle 3">
            <a:extLst>
              <a:ext uri="{FF2B5EF4-FFF2-40B4-BE49-F238E27FC236}">
                <a16:creationId xmlns:a16="http://schemas.microsoft.com/office/drawing/2014/main" id="{E576610D-F4B4-8EC4-873C-45187935DB48}"/>
              </a:ext>
            </a:extLst>
          </p:cNvPr>
          <p:cNvSpPr/>
          <p:nvPr/>
        </p:nvSpPr>
        <p:spPr>
          <a:xfrm>
            <a:off x="731838" y="1077653"/>
            <a:ext cx="3856203" cy="18466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Track record growth and bright future with proven resilience</a:t>
            </a:r>
          </a:p>
        </p:txBody>
      </p:sp>
      <p:sp>
        <p:nvSpPr>
          <p:cNvPr id="11" name="Dikdörtgen 10">
            <a:extLst>
              <a:ext uri="{FF2B5EF4-FFF2-40B4-BE49-F238E27FC236}">
                <a16:creationId xmlns:a16="http://schemas.microsoft.com/office/drawing/2014/main" id="{D7D31CAB-6697-3D62-478C-568ABDE42E55}"/>
              </a:ext>
            </a:extLst>
          </p:cNvPr>
          <p:cNvSpPr/>
          <p:nvPr/>
        </p:nvSpPr>
        <p:spPr>
          <a:xfrm>
            <a:off x="731838" y="6129338"/>
            <a:ext cx="3584636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Source: </a:t>
            </a:r>
            <a:r>
              <a:rPr lang="en-GB" sz="1000" err="1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TurkStat</a:t>
            </a:r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, IMF, PPP: Purchasing Power Parity, </a:t>
            </a:r>
          </a:p>
        </p:txBody>
      </p:sp>
      <p:grpSp>
        <p:nvGrpSpPr>
          <p:cNvPr id="8" name="Grup 7">
            <a:extLst>
              <a:ext uri="{FF2B5EF4-FFF2-40B4-BE49-F238E27FC236}">
                <a16:creationId xmlns:a16="http://schemas.microsoft.com/office/drawing/2014/main" id="{62D91BAE-8FFB-004D-1179-EE4E24071452}"/>
              </a:ext>
            </a:extLst>
          </p:cNvPr>
          <p:cNvGrpSpPr/>
          <p:nvPr/>
        </p:nvGrpSpPr>
        <p:grpSpPr>
          <a:xfrm>
            <a:off x="731838" y="3749670"/>
            <a:ext cx="3198219" cy="952500"/>
            <a:chOff x="1060829" y="3933689"/>
            <a:chExt cx="3198219" cy="952500"/>
          </a:xfrm>
        </p:grpSpPr>
        <p:sp>
          <p:nvSpPr>
            <p:cNvPr id="12" name="Metin kutusu 11">
              <a:extLst>
                <a:ext uri="{FF2B5EF4-FFF2-40B4-BE49-F238E27FC236}">
                  <a16:creationId xmlns:a16="http://schemas.microsoft.com/office/drawing/2014/main" id="{AAAACCF6-7B14-B8C8-1809-6B2D6758440D}"/>
                </a:ext>
              </a:extLst>
            </p:cNvPr>
            <p:cNvSpPr txBox="1"/>
            <p:nvPr/>
          </p:nvSpPr>
          <p:spPr>
            <a:xfrm>
              <a:off x="1374426" y="4055996"/>
              <a:ext cx="2571026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spc="-150" dirty="0">
                  <a:solidFill>
                    <a:srgbClr val="F0A547"/>
                  </a:solidFill>
                  <a:latin typeface="Montserrat" pitchFamily="2" charset="0"/>
                  <a:cs typeface="Arial" panose="020B0604020202020204" pitchFamily="34" charset="0"/>
                </a:rPr>
                <a:t>1</a:t>
              </a:r>
              <a:r>
                <a:rPr lang="tr-TR" sz="2000" b="1" spc="-150" dirty="0">
                  <a:solidFill>
                    <a:srgbClr val="F0A547"/>
                  </a:solidFill>
                  <a:latin typeface="Montserrat" pitchFamily="2" charset="0"/>
                  <a:cs typeface="Arial" panose="020B0604020202020204" pitchFamily="34" charset="0"/>
                </a:rPr>
                <a:t>2</a:t>
              </a:r>
              <a:r>
                <a:rPr lang="en-US" sz="2000" b="1" spc="-150" baseline="30000" dirty="0" err="1">
                  <a:solidFill>
                    <a:srgbClr val="F0A547"/>
                  </a:solidFill>
                  <a:latin typeface="Montserrat" pitchFamily="2" charset="0"/>
                  <a:cs typeface="Arial" panose="020B0604020202020204" pitchFamily="34" charset="0"/>
                </a:rPr>
                <a:t>th</a:t>
              </a:r>
              <a:r>
                <a:rPr lang="en-US" sz="2000" b="1" spc="-150" dirty="0">
                  <a:solidFill>
                    <a:srgbClr val="F0A547"/>
                  </a:solidFill>
                  <a:latin typeface="Montserrat" pitchFamily="2" charset="0"/>
                  <a:cs typeface="Arial" panose="020B0604020202020204" pitchFamily="34" charset="0"/>
                </a:rPr>
                <a:t> largest economy in the World</a:t>
              </a:r>
            </a:p>
          </p:txBody>
        </p:sp>
        <p:pic>
          <p:nvPicPr>
            <p:cNvPr id="15" name="Grafik 14">
              <a:extLst>
                <a:ext uri="{FF2B5EF4-FFF2-40B4-BE49-F238E27FC236}">
                  <a16:creationId xmlns:a16="http://schemas.microsoft.com/office/drawing/2014/main" id="{4D6F3DFF-24C7-40B5-D537-8F6AE76FB22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r="50826"/>
            <a:stretch>
              <a:fillRect/>
            </a:stretch>
          </p:blipFill>
          <p:spPr>
            <a:xfrm>
              <a:off x="1060829" y="3933689"/>
              <a:ext cx="468384" cy="952500"/>
            </a:xfrm>
            <a:prstGeom prst="rect">
              <a:avLst/>
            </a:prstGeom>
          </p:spPr>
        </p:pic>
        <p:pic>
          <p:nvPicPr>
            <p:cNvPr id="16" name="Grafik 15">
              <a:extLst>
                <a:ext uri="{FF2B5EF4-FFF2-40B4-BE49-F238E27FC236}">
                  <a16:creationId xmlns:a16="http://schemas.microsoft.com/office/drawing/2014/main" id="{25DA4DEE-2192-0B9F-B498-1D445E4430A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50826"/>
            <a:stretch>
              <a:fillRect/>
            </a:stretch>
          </p:blipFill>
          <p:spPr>
            <a:xfrm>
              <a:off x="3790664" y="3933689"/>
              <a:ext cx="468384" cy="952500"/>
            </a:xfrm>
            <a:prstGeom prst="rect">
              <a:avLst/>
            </a:prstGeom>
          </p:spPr>
        </p:pic>
      </p:grpSp>
      <p:sp>
        <p:nvSpPr>
          <p:cNvPr id="18" name="TextBox 2">
            <a:extLst>
              <a:ext uri="{FF2B5EF4-FFF2-40B4-BE49-F238E27FC236}">
                <a16:creationId xmlns:a16="http://schemas.microsoft.com/office/drawing/2014/main" id="{C40915BD-7896-DD8A-75C7-B64A8B83D258}"/>
              </a:ext>
            </a:extLst>
          </p:cNvPr>
          <p:cNvSpPr txBox="1"/>
          <p:nvPr/>
        </p:nvSpPr>
        <p:spPr>
          <a:xfrm>
            <a:off x="731838" y="728663"/>
            <a:ext cx="1718625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Robust Economy</a:t>
            </a:r>
          </a:p>
        </p:txBody>
      </p:sp>
    </p:spTree>
    <p:extLst>
      <p:ext uri="{BB962C8B-B14F-4D97-AF65-F5344CB8AC3E}">
        <p14:creationId xmlns:p14="http://schemas.microsoft.com/office/powerpoint/2010/main" val="2712313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549CD-F1E2-0E17-682C-79E6F57FC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8FD2B8F-45A3-9236-5F50-16A1E73D846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59029" y="0"/>
            <a:ext cx="7332971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945FB3AC-E5C0-D406-728F-C79F1120CAD2}"/>
              </a:ext>
            </a:extLst>
          </p:cNvPr>
          <p:cNvSpPr/>
          <p:nvPr/>
        </p:nvSpPr>
        <p:spPr>
          <a:xfrm>
            <a:off x="731839" y="1077653"/>
            <a:ext cx="3705690" cy="18466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Track record growth and bright future with proven resilience</a:t>
            </a:r>
          </a:p>
        </p:txBody>
      </p:sp>
      <p:graphicFrame>
        <p:nvGraphicFramePr>
          <p:cNvPr id="51" name="Grafik 50">
            <a:extLst>
              <a:ext uri="{FF2B5EF4-FFF2-40B4-BE49-F238E27FC236}">
                <a16:creationId xmlns:a16="http://schemas.microsoft.com/office/drawing/2014/main" id="{0E491BF6-4C56-BEBB-32EF-EEA947426C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5958495"/>
              </p:ext>
            </p:extLst>
          </p:nvPr>
        </p:nvGraphicFramePr>
        <p:xfrm>
          <a:off x="731838" y="3911811"/>
          <a:ext cx="3812027" cy="22175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2" name="Grafik 51">
            <a:extLst>
              <a:ext uri="{FF2B5EF4-FFF2-40B4-BE49-F238E27FC236}">
                <a16:creationId xmlns:a16="http://schemas.microsoft.com/office/drawing/2014/main" id="{98B4E554-BED0-42FA-E487-E986D3CEFE6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55562557"/>
              </p:ext>
            </p:extLst>
          </p:nvPr>
        </p:nvGraphicFramePr>
        <p:xfrm>
          <a:off x="5450541" y="1814052"/>
          <a:ext cx="6009621" cy="43242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3" name="Grafik 52">
            <a:extLst>
              <a:ext uri="{FF2B5EF4-FFF2-40B4-BE49-F238E27FC236}">
                <a16:creationId xmlns:a16="http://schemas.microsoft.com/office/drawing/2014/main" id="{80442303-B020-F774-7AF4-5CE3B2D3E0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1244404"/>
              </p:ext>
            </p:extLst>
          </p:nvPr>
        </p:nvGraphicFramePr>
        <p:xfrm>
          <a:off x="-3493798" y="3512345"/>
          <a:ext cx="3493798" cy="2589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5" name="Metin kutusu 54">
            <a:extLst>
              <a:ext uri="{FF2B5EF4-FFF2-40B4-BE49-F238E27FC236}">
                <a16:creationId xmlns:a16="http://schemas.microsoft.com/office/drawing/2014/main" id="{BF13F4BC-89DD-6907-05B0-FBB35763EDA7}"/>
              </a:ext>
            </a:extLst>
          </p:cNvPr>
          <p:cNvSpPr txBox="1"/>
          <p:nvPr/>
        </p:nvSpPr>
        <p:spPr>
          <a:xfrm>
            <a:off x="731839" y="3727762"/>
            <a:ext cx="3705690" cy="4616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rtl="0">
              <a:defRPr sz="1500" b="1" i="0" u="none" strike="noStrike" kern="1200" spc="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r>
              <a:rPr lang="en-US" sz="1500" b="1">
                <a:solidFill>
                  <a:srgbClr val="356979"/>
                </a:solidFill>
              </a:rPr>
              <a:t>Average Annual GDP Growth </a:t>
            </a:r>
            <a:r>
              <a:rPr lang="en-US" sz="1500" b="0">
                <a:solidFill>
                  <a:srgbClr val="356979"/>
                </a:solidFill>
              </a:rPr>
              <a:t>(%)</a:t>
            </a:r>
            <a:r>
              <a:rPr lang="en-US" sz="1500" b="1">
                <a:solidFill>
                  <a:srgbClr val="356979"/>
                </a:solidFill>
              </a:rPr>
              <a:t> </a:t>
            </a:r>
          </a:p>
          <a:p>
            <a:pPr rtl="0">
              <a:defRPr sz="1500" b="1" i="0" u="none" strike="noStrike" kern="1200" spc="0" baseline="0">
                <a:solidFill>
                  <a:srgbClr val="356979"/>
                </a:solidFill>
                <a:latin typeface="Montserrat" pitchFamily="2" charset="0"/>
                <a:ea typeface="+mn-ea"/>
                <a:cs typeface="+mn-cs"/>
              </a:defRPr>
            </a:pPr>
            <a:r>
              <a:rPr lang="en-US" sz="1500" b="0">
                <a:solidFill>
                  <a:srgbClr val="67B5C0"/>
                </a:solidFill>
              </a:rPr>
              <a:t>2002-2024</a:t>
            </a:r>
          </a:p>
        </p:txBody>
      </p:sp>
      <p:sp>
        <p:nvSpPr>
          <p:cNvPr id="57" name="Metin kutusu 56">
            <a:extLst>
              <a:ext uri="{FF2B5EF4-FFF2-40B4-BE49-F238E27FC236}">
                <a16:creationId xmlns:a16="http://schemas.microsoft.com/office/drawing/2014/main" id="{02655683-411F-E450-FDB8-4F22D3BD5CDA}"/>
              </a:ext>
            </a:extLst>
          </p:cNvPr>
          <p:cNvSpPr txBox="1"/>
          <p:nvPr/>
        </p:nvSpPr>
        <p:spPr>
          <a:xfrm>
            <a:off x="5450541" y="1077653"/>
            <a:ext cx="4716017" cy="46166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15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REAL GDP GROWTH</a:t>
            </a:r>
          </a:p>
          <a:p>
            <a:pPr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1500" dirty="0">
                <a:solidFill>
                  <a:srgbClr val="67B5C0"/>
                </a:solidFill>
                <a:latin typeface="Montserrat" pitchFamily="2" charset="0"/>
                <a:cs typeface="Arial" panose="020B0604020202020204" pitchFamily="34" charset="0"/>
              </a:rPr>
              <a:t>(INDEX: 2002=100)</a:t>
            </a:r>
          </a:p>
        </p:txBody>
      </p:sp>
      <p:sp>
        <p:nvSpPr>
          <p:cNvPr id="58" name="TextBox 2">
            <a:extLst>
              <a:ext uri="{FF2B5EF4-FFF2-40B4-BE49-F238E27FC236}">
                <a16:creationId xmlns:a16="http://schemas.microsoft.com/office/drawing/2014/main" id="{AA4138E1-5716-0029-3FE2-CA01DAEA4D2B}"/>
              </a:ext>
            </a:extLst>
          </p:cNvPr>
          <p:cNvSpPr txBox="1"/>
          <p:nvPr/>
        </p:nvSpPr>
        <p:spPr>
          <a:xfrm>
            <a:off x="731838" y="728663"/>
            <a:ext cx="1718625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Robust Economy</a:t>
            </a:r>
          </a:p>
        </p:txBody>
      </p:sp>
    </p:spTree>
    <p:extLst>
      <p:ext uri="{BB962C8B-B14F-4D97-AF65-F5344CB8AC3E}">
        <p14:creationId xmlns:p14="http://schemas.microsoft.com/office/powerpoint/2010/main" val="128398105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034830-9D87-D3B4-4EA8-FEA73C94C1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50DD510-556E-EE67-611A-12170E98C2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" y="2251710"/>
            <a:ext cx="12192000" cy="460629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DD99274-772F-5D60-4621-025B65049683}"/>
              </a:ext>
            </a:extLst>
          </p:cNvPr>
          <p:cNvSpPr txBox="1"/>
          <p:nvPr/>
        </p:nvSpPr>
        <p:spPr>
          <a:xfrm>
            <a:off x="731838" y="728663"/>
            <a:ext cx="1718625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Robust Economy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3193A9E-C4AD-B8BF-2321-92EBB5685B9E}"/>
              </a:ext>
            </a:extLst>
          </p:cNvPr>
          <p:cNvSpPr/>
          <p:nvPr/>
        </p:nvSpPr>
        <p:spPr>
          <a:xfrm>
            <a:off x="731838" y="1077653"/>
            <a:ext cx="10092371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Strong macroeconomic fundamentals based on successful public finance management</a:t>
            </a: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4D4AEEDC-68CC-4F6A-4FF7-C1B24CA6A74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4666528"/>
              </p:ext>
            </p:extLst>
          </p:nvPr>
        </p:nvGraphicFramePr>
        <p:xfrm>
          <a:off x="731838" y="2710235"/>
          <a:ext cx="4917772" cy="34191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Grafik 13">
            <a:extLst>
              <a:ext uri="{FF2B5EF4-FFF2-40B4-BE49-F238E27FC236}">
                <a16:creationId xmlns:a16="http://schemas.microsoft.com/office/drawing/2014/main" id="{DB0C5992-A2FB-3290-68E3-1C7F3FCE68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9404663"/>
              </p:ext>
            </p:extLst>
          </p:nvPr>
        </p:nvGraphicFramePr>
        <p:xfrm>
          <a:off x="6526306" y="2710236"/>
          <a:ext cx="4917772" cy="34280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16013496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55B0B9-C5B7-971C-2C29-3E2200FC17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B38097D4-4193-9980-DB54-4EB11DA3C7F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59029" y="0"/>
            <a:ext cx="7332971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1E2A801-6506-04DF-55DB-8B3265415AF4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Robust Economy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1700911-7FA8-4E75-6D33-3095A12EE5A5}"/>
              </a:ext>
            </a:extLst>
          </p:cNvPr>
          <p:cNvSpPr/>
          <p:nvPr/>
        </p:nvSpPr>
        <p:spPr>
          <a:xfrm>
            <a:off x="731838" y="995858"/>
            <a:ext cx="3944618" cy="13849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Fivefolding size of the economy over the past 21 years</a:t>
            </a:r>
          </a:p>
        </p:txBody>
      </p:sp>
      <p:sp>
        <p:nvSpPr>
          <p:cNvPr id="11" name="Google Shape;248;p2">
            <a:extLst>
              <a:ext uri="{FF2B5EF4-FFF2-40B4-BE49-F238E27FC236}">
                <a16:creationId xmlns:a16="http://schemas.microsoft.com/office/drawing/2014/main" id="{E7AD22CC-D200-03F1-5AF6-7B175508A100}"/>
              </a:ext>
            </a:extLst>
          </p:cNvPr>
          <p:cNvSpPr/>
          <p:nvPr/>
        </p:nvSpPr>
        <p:spPr>
          <a:xfrm>
            <a:off x="731837" y="3003094"/>
            <a:ext cx="3758519" cy="6924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1500" dirty="0">
                <a:solidFill>
                  <a:srgbClr val="395F6C"/>
                </a:solidFill>
                <a:latin typeface="Montserrat Medium" pitchFamily="2" charset="77"/>
                <a:ea typeface="Poppins Light"/>
                <a:cs typeface="Poppins Light"/>
                <a:sym typeface="Poppins Light"/>
              </a:rPr>
              <a:t>Turkish economy has quintupled over the past 22 years and is promising to be on the growing trend</a:t>
            </a:r>
          </a:p>
        </p:txBody>
      </p:sp>
      <p:sp>
        <p:nvSpPr>
          <p:cNvPr id="22" name="Dikdörtgen 21">
            <a:extLst>
              <a:ext uri="{FF2B5EF4-FFF2-40B4-BE49-F238E27FC236}">
                <a16:creationId xmlns:a16="http://schemas.microsoft.com/office/drawing/2014/main" id="{0D63C0E6-E3B8-4467-9EFF-817058CDF967}"/>
              </a:ext>
            </a:extLst>
          </p:cNvPr>
          <p:cNvSpPr/>
          <p:nvPr/>
        </p:nvSpPr>
        <p:spPr>
          <a:xfrm>
            <a:off x="1544556" y="4045110"/>
            <a:ext cx="2084228" cy="2084228"/>
          </a:xfrm>
          <a:prstGeom prst="rect">
            <a:avLst/>
          </a:prstGeom>
          <a:solidFill>
            <a:srgbClr val="35697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>
                    <a:lumMod val="20000"/>
                    <a:lumOff val="80000"/>
                  </a:schemeClr>
                </a:solidFill>
                <a:latin typeface="Montserrat" pitchFamily="2" charset="0"/>
              </a:rPr>
              <a:t>$1,322 </a:t>
            </a:r>
          </a:p>
          <a:p>
            <a:r>
              <a:rPr lang="tr-TR" sz="1500">
                <a:solidFill>
                  <a:schemeClr val="bg1">
                    <a:lumMod val="20000"/>
                    <a:lumOff val="80000"/>
                  </a:schemeClr>
                </a:solidFill>
                <a:latin typeface="Montserrat" pitchFamily="2" charset="0"/>
              </a:rPr>
              <a:t>Billion</a:t>
            </a:r>
          </a:p>
        </p:txBody>
      </p:sp>
      <p:sp>
        <p:nvSpPr>
          <p:cNvPr id="23" name="Dikdörtgen 22">
            <a:extLst>
              <a:ext uri="{FF2B5EF4-FFF2-40B4-BE49-F238E27FC236}">
                <a16:creationId xmlns:a16="http://schemas.microsoft.com/office/drawing/2014/main" id="{71546810-1F2E-904F-7D3E-E4E711D71062}"/>
              </a:ext>
            </a:extLst>
          </p:cNvPr>
          <p:cNvSpPr/>
          <p:nvPr/>
        </p:nvSpPr>
        <p:spPr>
          <a:xfrm>
            <a:off x="1544555" y="5295647"/>
            <a:ext cx="833691" cy="833691"/>
          </a:xfrm>
          <a:prstGeom prst="rect">
            <a:avLst/>
          </a:prstGeom>
          <a:solidFill>
            <a:srgbClr val="67B5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>
                    <a:lumMod val="20000"/>
                    <a:lumOff val="80000"/>
                  </a:schemeClr>
                </a:solidFill>
                <a:latin typeface="Montserrat" pitchFamily="2" charset="0"/>
              </a:rPr>
              <a:t>$238</a:t>
            </a:r>
          </a:p>
          <a:p>
            <a:r>
              <a:rPr lang="tr-TR" sz="1500">
                <a:solidFill>
                  <a:schemeClr val="bg1">
                    <a:lumMod val="20000"/>
                    <a:lumOff val="80000"/>
                  </a:schemeClr>
                </a:solidFill>
                <a:latin typeface="Montserrat" pitchFamily="2" charset="0"/>
              </a:rPr>
              <a:t>Billion</a:t>
            </a:r>
          </a:p>
        </p:txBody>
      </p:sp>
      <p:sp>
        <p:nvSpPr>
          <p:cNvPr id="26" name="Google Shape;248;p2">
            <a:extLst>
              <a:ext uri="{FF2B5EF4-FFF2-40B4-BE49-F238E27FC236}">
                <a16:creationId xmlns:a16="http://schemas.microsoft.com/office/drawing/2014/main" id="{67C7CB43-20AE-AA57-9090-3205CDBE63B5}"/>
              </a:ext>
            </a:extLst>
          </p:cNvPr>
          <p:cNvSpPr/>
          <p:nvPr/>
        </p:nvSpPr>
        <p:spPr>
          <a:xfrm>
            <a:off x="744786" y="5597076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67B5C0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67B5C0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27" name="Google Shape;248;p2">
            <a:extLst>
              <a:ext uri="{FF2B5EF4-FFF2-40B4-BE49-F238E27FC236}">
                <a16:creationId xmlns:a16="http://schemas.microsoft.com/office/drawing/2014/main" id="{3050D9AC-11C4-335E-11FE-8D24540D4710}"/>
              </a:ext>
            </a:extLst>
          </p:cNvPr>
          <p:cNvSpPr/>
          <p:nvPr/>
        </p:nvSpPr>
        <p:spPr>
          <a:xfrm>
            <a:off x="742099" y="4590261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395F6C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395F6C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cxnSp>
        <p:nvCxnSpPr>
          <p:cNvPr id="28" name="Düz Ok Bağlayıcısı 27">
            <a:extLst>
              <a:ext uri="{FF2B5EF4-FFF2-40B4-BE49-F238E27FC236}">
                <a16:creationId xmlns:a16="http://schemas.microsoft.com/office/drawing/2014/main" id="{2168001B-6578-5A8C-9313-94F5E6CEE5B7}"/>
              </a:ext>
            </a:extLst>
          </p:cNvPr>
          <p:cNvCxnSpPr>
            <a:cxnSpLocks/>
          </p:cNvCxnSpPr>
          <p:nvPr/>
        </p:nvCxnSpPr>
        <p:spPr>
          <a:xfrm flipV="1">
            <a:off x="2519265" y="4190688"/>
            <a:ext cx="961053" cy="954092"/>
          </a:xfrm>
          <a:prstGeom prst="straightConnector1">
            <a:avLst/>
          </a:prstGeom>
          <a:ln w="53975" cap="rnd">
            <a:solidFill>
              <a:schemeClr val="bg1">
                <a:lumMod val="20000"/>
                <a:lumOff val="8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>
            <a:extLst>
              <a:ext uri="{FF2B5EF4-FFF2-40B4-BE49-F238E27FC236}">
                <a16:creationId xmlns:a16="http://schemas.microsoft.com/office/drawing/2014/main" id="{D8F715CD-79DC-F1E1-496E-C52B5205E1E7}"/>
              </a:ext>
            </a:extLst>
          </p:cNvPr>
          <p:cNvSpPr/>
          <p:nvPr/>
        </p:nvSpPr>
        <p:spPr>
          <a:xfrm>
            <a:off x="2745337" y="4543075"/>
            <a:ext cx="406020" cy="397608"/>
          </a:xfrm>
          <a:prstGeom prst="ellipse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1500">
                <a:solidFill>
                  <a:srgbClr val="356979"/>
                </a:solidFill>
                <a:latin typeface="Montserrat Light" pitchFamily="2" charset="0"/>
              </a:rPr>
              <a:t>x5</a:t>
            </a:r>
          </a:p>
        </p:txBody>
      </p:sp>
      <p:sp>
        <p:nvSpPr>
          <p:cNvPr id="34" name="Google Shape;248;p2">
            <a:extLst>
              <a:ext uri="{FF2B5EF4-FFF2-40B4-BE49-F238E27FC236}">
                <a16:creationId xmlns:a16="http://schemas.microsoft.com/office/drawing/2014/main" id="{CF5F0396-8282-228D-DCB8-5ACD1052B153}"/>
              </a:ext>
            </a:extLst>
          </p:cNvPr>
          <p:cNvSpPr/>
          <p:nvPr/>
        </p:nvSpPr>
        <p:spPr>
          <a:xfrm>
            <a:off x="5339148" y="1688355"/>
            <a:ext cx="4967185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r>
              <a:rPr lang="tr-TR" sz="1500" b="1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Robust</a:t>
            </a:r>
            <a:r>
              <a:rPr lang="tr-TR" sz="15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b="1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domestic</a:t>
            </a:r>
            <a:r>
              <a:rPr lang="tr-TR" sz="15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market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and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entrepreneurial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private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sector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spurred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investments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and</a:t>
            </a:r>
            <a:r>
              <a:rPr lang="tr-TR" sz="15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lang="tr-TR" sz="150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exports</a:t>
            </a:r>
          </a:p>
        </p:txBody>
      </p:sp>
      <p:sp>
        <p:nvSpPr>
          <p:cNvPr id="38" name="Yuvarlatılmış Dikdörtgen 37">
            <a:extLst>
              <a:ext uri="{FF2B5EF4-FFF2-40B4-BE49-F238E27FC236}">
                <a16:creationId xmlns:a16="http://schemas.microsoft.com/office/drawing/2014/main" id="{2C0A4A9C-6E0C-33D5-FCB5-2ABE1C4E2079}"/>
              </a:ext>
            </a:extLst>
          </p:cNvPr>
          <p:cNvSpPr/>
          <p:nvPr/>
        </p:nvSpPr>
        <p:spPr>
          <a:xfrm>
            <a:off x="9539214" y="2999112"/>
            <a:ext cx="1908000" cy="1468118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+28%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Exports</a:t>
            </a:r>
          </a:p>
        </p:txBody>
      </p:sp>
      <p:sp>
        <p:nvSpPr>
          <p:cNvPr id="40" name="Yuvarlatılmış Dikdörtgen 39">
            <a:extLst>
              <a:ext uri="{FF2B5EF4-FFF2-40B4-BE49-F238E27FC236}">
                <a16:creationId xmlns:a16="http://schemas.microsoft.com/office/drawing/2014/main" id="{5A772EAD-2D8E-652F-598E-3BA1126F5E8A}"/>
              </a:ext>
            </a:extLst>
          </p:cNvPr>
          <p:cNvSpPr/>
          <p:nvPr/>
        </p:nvSpPr>
        <p:spPr>
          <a:xfrm>
            <a:off x="9539214" y="4661220"/>
            <a:ext cx="1908000" cy="1468118"/>
          </a:xfrm>
          <a:prstGeom prst="roundRect">
            <a:avLst>
              <a:gd name="adj" fmla="val 572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-28%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Imports</a:t>
            </a:r>
          </a:p>
        </p:txBody>
      </p:sp>
      <p:sp>
        <p:nvSpPr>
          <p:cNvPr id="41" name="Yuvarlatılmış Dikdörtgen 40">
            <a:extLst>
              <a:ext uri="{FF2B5EF4-FFF2-40B4-BE49-F238E27FC236}">
                <a16:creationId xmlns:a16="http://schemas.microsoft.com/office/drawing/2014/main" id="{239AC3AF-5D18-5028-FC3D-2391353A15AB}"/>
              </a:ext>
            </a:extLst>
          </p:cNvPr>
          <p:cNvSpPr/>
          <p:nvPr/>
        </p:nvSpPr>
        <p:spPr>
          <a:xfrm>
            <a:off x="7446878" y="2999112"/>
            <a:ext cx="1908000" cy="1468118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+31%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Investment Expenditures</a:t>
            </a:r>
          </a:p>
        </p:txBody>
      </p:sp>
      <p:sp>
        <p:nvSpPr>
          <p:cNvPr id="42" name="Yuvarlatılmış Dikdörtgen 41">
            <a:extLst>
              <a:ext uri="{FF2B5EF4-FFF2-40B4-BE49-F238E27FC236}">
                <a16:creationId xmlns:a16="http://schemas.microsoft.com/office/drawing/2014/main" id="{08861465-826C-1BDF-74EF-AEE63DDAAAB5}"/>
              </a:ext>
            </a:extLst>
          </p:cNvPr>
          <p:cNvSpPr/>
          <p:nvPr/>
        </p:nvSpPr>
        <p:spPr>
          <a:xfrm>
            <a:off x="7446878" y="4661220"/>
            <a:ext cx="1908000" cy="1468118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-5%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Stocks</a:t>
            </a:r>
          </a:p>
        </p:txBody>
      </p:sp>
      <p:sp>
        <p:nvSpPr>
          <p:cNvPr id="43" name="Yuvarlatılmış Dikdörtgen 42">
            <a:extLst>
              <a:ext uri="{FF2B5EF4-FFF2-40B4-BE49-F238E27FC236}">
                <a16:creationId xmlns:a16="http://schemas.microsoft.com/office/drawing/2014/main" id="{F13E010C-2C14-97C5-5DEC-E3CAF926A35C}"/>
              </a:ext>
            </a:extLst>
          </p:cNvPr>
          <p:cNvSpPr/>
          <p:nvPr/>
        </p:nvSpPr>
        <p:spPr>
          <a:xfrm>
            <a:off x="5339148" y="2997832"/>
            <a:ext cx="1908000" cy="313757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+74%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Dometsic Consumption</a:t>
            </a:r>
          </a:p>
        </p:txBody>
      </p:sp>
      <p:sp>
        <p:nvSpPr>
          <p:cNvPr id="44" name="Google Shape;248;p2">
            <a:extLst>
              <a:ext uri="{FF2B5EF4-FFF2-40B4-BE49-F238E27FC236}">
                <a16:creationId xmlns:a16="http://schemas.microsoft.com/office/drawing/2014/main" id="{52F53F41-662C-EBF7-2F80-F4DED91CC29A}"/>
              </a:ext>
            </a:extLst>
          </p:cNvPr>
          <p:cNvSpPr/>
          <p:nvPr/>
        </p:nvSpPr>
        <p:spPr>
          <a:xfrm>
            <a:off x="5339149" y="2554589"/>
            <a:ext cx="496718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r>
              <a:rPr lang="tr-TR" sz="1500" b="1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Contribution to GDP 2002-2024</a:t>
            </a:r>
            <a:endParaRPr lang="tr-TR" sz="15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9370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16009E-3274-258E-03AB-0F6BF798AA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61C631C-5E80-BEEC-7C15-868AC648198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2286000"/>
            <a:ext cx="12192000" cy="4572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83" name="Yuvarlatılmış Dikdörtgen 82">
            <a:extLst>
              <a:ext uri="{FF2B5EF4-FFF2-40B4-BE49-F238E27FC236}">
                <a16:creationId xmlns:a16="http://schemas.microsoft.com/office/drawing/2014/main" id="{3FD92CD1-9285-C3C0-9882-96F4EC78EB2B}"/>
              </a:ext>
            </a:extLst>
          </p:cNvPr>
          <p:cNvSpPr/>
          <p:nvPr/>
        </p:nvSpPr>
        <p:spPr>
          <a:xfrm>
            <a:off x="731835" y="2678966"/>
            <a:ext cx="3240000" cy="3450372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/>
            <a:r>
              <a:rPr lang="en-US" sz="1500" b="1" dirty="0">
                <a:solidFill>
                  <a:srgbClr val="395F6C"/>
                </a:solidFill>
                <a:latin typeface="Montserrat ExtraBold" pitchFamily="2" charset="0"/>
                <a:ea typeface="Poppins Light"/>
                <a:cs typeface="Poppins Light"/>
                <a:sym typeface="Poppins Light"/>
              </a:rPr>
              <a:t>Income per capita</a:t>
            </a:r>
          </a:p>
          <a:p>
            <a:pPr lvl="0"/>
            <a:r>
              <a:rPr lang="en-US" sz="1500" dirty="0">
                <a:solidFill>
                  <a:srgbClr val="395F6C"/>
                </a:solidFill>
                <a:latin typeface="Montserrat Medium" pitchFamily="2" charset="77"/>
                <a:ea typeface="Poppins Light"/>
                <a:cs typeface="Poppins Light"/>
                <a:sym typeface="Poppins Light"/>
              </a:rPr>
              <a:t>GDP per capita, current prices at purchasing power parity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84" name="Yuvarlatılmış Dikdörtgen 83">
            <a:extLst>
              <a:ext uri="{FF2B5EF4-FFF2-40B4-BE49-F238E27FC236}">
                <a16:creationId xmlns:a16="http://schemas.microsoft.com/office/drawing/2014/main" id="{AEE7A918-4867-856D-4CCE-98867BC496B9}"/>
              </a:ext>
            </a:extLst>
          </p:cNvPr>
          <p:cNvSpPr/>
          <p:nvPr/>
        </p:nvSpPr>
        <p:spPr>
          <a:xfrm>
            <a:off x="4476000" y="2678966"/>
            <a:ext cx="3240000" cy="3450371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/>
            <a:r>
              <a:rPr lang="en-US" sz="1500" b="1" dirty="0">
                <a:solidFill>
                  <a:srgbClr val="395F6C"/>
                </a:solidFill>
                <a:latin typeface="Montserrat ExtraBold" pitchFamily="2" charset="0"/>
                <a:ea typeface="Poppins Light"/>
                <a:cs typeface="Poppins Light"/>
                <a:sym typeface="Poppins Light"/>
              </a:rPr>
              <a:t>Stock of Automobiles</a:t>
            </a:r>
          </a:p>
          <a:p>
            <a:pPr lvl="0"/>
            <a:r>
              <a:rPr lang="en-US" sz="1500" dirty="0">
                <a:solidFill>
                  <a:srgbClr val="395F6C"/>
                </a:solidFill>
                <a:latin typeface="Montserrat Medium" pitchFamily="2" charset="77"/>
                <a:ea typeface="Poppins Light"/>
                <a:cs typeface="Poppins Light"/>
                <a:sym typeface="Poppins Light"/>
              </a:rPr>
              <a:t>Millions of passenger cars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85" name="Yuvarlatılmış Dikdörtgen 84">
            <a:extLst>
              <a:ext uri="{FF2B5EF4-FFF2-40B4-BE49-F238E27FC236}">
                <a16:creationId xmlns:a16="http://schemas.microsoft.com/office/drawing/2014/main" id="{719909A9-59CB-BF5C-0693-BCE2DD5C06E2}"/>
              </a:ext>
            </a:extLst>
          </p:cNvPr>
          <p:cNvSpPr/>
          <p:nvPr/>
        </p:nvSpPr>
        <p:spPr>
          <a:xfrm>
            <a:off x="8220163" y="2678966"/>
            <a:ext cx="3240000" cy="3450372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/>
            <a:r>
              <a:rPr lang="en-US" sz="1500" b="1" dirty="0">
                <a:solidFill>
                  <a:srgbClr val="395F6C"/>
                </a:solidFill>
                <a:latin typeface="Montserrat ExtraBold" pitchFamily="2" charset="0"/>
                <a:ea typeface="Poppins Light"/>
                <a:cs typeface="Poppins Light"/>
                <a:sym typeface="Poppins Light"/>
              </a:rPr>
              <a:t>Turkish Aviation Passenger</a:t>
            </a:r>
          </a:p>
          <a:p>
            <a:pPr lvl="0"/>
            <a:r>
              <a:rPr lang="en-US" sz="1500" dirty="0">
                <a:solidFill>
                  <a:srgbClr val="395F6C"/>
                </a:solidFill>
                <a:latin typeface="Montserrat Medium" pitchFamily="2" charset="77"/>
                <a:ea typeface="Poppins Light"/>
                <a:cs typeface="Poppins Light"/>
                <a:sym typeface="Poppins Light"/>
              </a:rPr>
              <a:t>Millions of passengers</a:t>
            </a:r>
          </a:p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4AF46D8-F993-4353-A4A2-6EA7CF1C570B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Market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DBBCC16-3D08-E3E2-A99A-0CDA057E9248}"/>
              </a:ext>
            </a:extLst>
          </p:cNvPr>
          <p:cNvSpPr/>
          <p:nvPr/>
        </p:nvSpPr>
        <p:spPr>
          <a:xfrm>
            <a:off x="731837" y="995858"/>
            <a:ext cx="10567534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Impressive economic growth leading to a sizeble </a:t>
            </a:r>
          </a:p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Middle class with increasing purchasing power</a:t>
            </a:r>
          </a:p>
        </p:txBody>
      </p:sp>
      <p:sp>
        <p:nvSpPr>
          <p:cNvPr id="58" name="Google Shape;248;p2">
            <a:extLst>
              <a:ext uri="{FF2B5EF4-FFF2-40B4-BE49-F238E27FC236}">
                <a16:creationId xmlns:a16="http://schemas.microsoft.com/office/drawing/2014/main" id="{0DDFE329-69BC-40A9-97A0-78A05382514B}"/>
              </a:ext>
            </a:extLst>
          </p:cNvPr>
          <p:cNvSpPr/>
          <p:nvPr/>
        </p:nvSpPr>
        <p:spPr>
          <a:xfrm>
            <a:off x="8433953" y="4074073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59" name="Google Shape;248;p2">
            <a:extLst>
              <a:ext uri="{FF2B5EF4-FFF2-40B4-BE49-F238E27FC236}">
                <a16:creationId xmlns:a16="http://schemas.microsoft.com/office/drawing/2014/main" id="{A2E63B09-5B76-84B3-3DB7-644C81D5296D}"/>
              </a:ext>
            </a:extLst>
          </p:cNvPr>
          <p:cNvSpPr/>
          <p:nvPr/>
        </p:nvSpPr>
        <p:spPr>
          <a:xfrm>
            <a:off x="8433268" y="4732330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80" name="Google Shape;248;p2">
            <a:extLst>
              <a:ext uri="{FF2B5EF4-FFF2-40B4-BE49-F238E27FC236}">
                <a16:creationId xmlns:a16="http://schemas.microsoft.com/office/drawing/2014/main" id="{5845E48A-6B8F-B9FF-5100-9A82266B52E7}"/>
              </a:ext>
            </a:extLst>
          </p:cNvPr>
          <p:cNvSpPr/>
          <p:nvPr/>
        </p:nvSpPr>
        <p:spPr>
          <a:xfrm>
            <a:off x="9141464" y="4074073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33.8M</a:t>
            </a:r>
            <a:endParaRPr lang="en-US" sz="2000" b="1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81" name="Google Shape;248;p2">
            <a:extLst>
              <a:ext uri="{FF2B5EF4-FFF2-40B4-BE49-F238E27FC236}">
                <a16:creationId xmlns:a16="http://schemas.microsoft.com/office/drawing/2014/main" id="{FC238FB7-2116-823C-D46F-C35B3C6868A6}"/>
              </a:ext>
            </a:extLst>
          </p:cNvPr>
          <p:cNvSpPr/>
          <p:nvPr/>
        </p:nvSpPr>
        <p:spPr>
          <a:xfrm>
            <a:off x="9141464" y="4732330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67B5C0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230M</a:t>
            </a:r>
            <a:endParaRPr lang="en-US" sz="2000" b="1" dirty="0">
              <a:solidFill>
                <a:srgbClr val="67B5C0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pic>
        <p:nvPicPr>
          <p:cNvPr id="102" name="Grafik 101">
            <a:extLst>
              <a:ext uri="{FF2B5EF4-FFF2-40B4-BE49-F238E27FC236}">
                <a16:creationId xmlns:a16="http://schemas.microsoft.com/office/drawing/2014/main" id="{BEDCA084-C947-A97B-22EF-BBE359D735B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16045" y="4003272"/>
            <a:ext cx="449377" cy="449377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36CFDE2D-51D9-5C7D-681A-E31770CBC4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973493" y="4053639"/>
            <a:ext cx="335737" cy="335737"/>
          </a:xfrm>
          <a:prstGeom prst="rect">
            <a:avLst/>
          </a:prstGeom>
        </p:spPr>
      </p:pic>
      <p:sp>
        <p:nvSpPr>
          <p:cNvPr id="7" name="Google Shape;248;p2">
            <a:extLst>
              <a:ext uri="{FF2B5EF4-FFF2-40B4-BE49-F238E27FC236}">
                <a16:creationId xmlns:a16="http://schemas.microsoft.com/office/drawing/2014/main" id="{37C2775F-0E5E-96B4-BFA2-E31C5BD1DED6}"/>
              </a:ext>
            </a:extLst>
          </p:cNvPr>
          <p:cNvSpPr/>
          <p:nvPr/>
        </p:nvSpPr>
        <p:spPr>
          <a:xfrm>
            <a:off x="4687404" y="4074073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8" name="Google Shape;248;p2">
            <a:extLst>
              <a:ext uri="{FF2B5EF4-FFF2-40B4-BE49-F238E27FC236}">
                <a16:creationId xmlns:a16="http://schemas.microsoft.com/office/drawing/2014/main" id="{2950219A-38B9-9C1C-6177-082357AF174D}"/>
              </a:ext>
            </a:extLst>
          </p:cNvPr>
          <p:cNvSpPr/>
          <p:nvPr/>
        </p:nvSpPr>
        <p:spPr>
          <a:xfrm>
            <a:off x="4686719" y="4734545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9" name="Google Shape;248;p2">
            <a:extLst>
              <a:ext uri="{FF2B5EF4-FFF2-40B4-BE49-F238E27FC236}">
                <a16:creationId xmlns:a16="http://schemas.microsoft.com/office/drawing/2014/main" id="{5D79AB2C-C98B-AFFA-0B4D-0C1E61DD8293}"/>
              </a:ext>
            </a:extLst>
          </p:cNvPr>
          <p:cNvSpPr/>
          <p:nvPr/>
        </p:nvSpPr>
        <p:spPr>
          <a:xfrm>
            <a:off x="5394915" y="4074073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4.6M</a:t>
            </a:r>
            <a:endParaRPr lang="en-US" sz="2000" b="1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0" name="Google Shape;248;p2">
            <a:extLst>
              <a:ext uri="{FF2B5EF4-FFF2-40B4-BE49-F238E27FC236}">
                <a16:creationId xmlns:a16="http://schemas.microsoft.com/office/drawing/2014/main" id="{6FAD5905-D77F-B4C1-EFC1-DABDA2AC7DDC}"/>
              </a:ext>
            </a:extLst>
          </p:cNvPr>
          <p:cNvSpPr/>
          <p:nvPr/>
        </p:nvSpPr>
        <p:spPr>
          <a:xfrm>
            <a:off x="5394915" y="4734545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67B5C0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16.2M</a:t>
            </a:r>
            <a:endParaRPr lang="en-US" sz="2000" b="1" dirty="0">
              <a:solidFill>
                <a:srgbClr val="67B5C0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pic>
        <p:nvPicPr>
          <p:cNvPr id="23" name="Grafik 22">
            <a:extLst>
              <a:ext uri="{FF2B5EF4-FFF2-40B4-BE49-F238E27FC236}">
                <a16:creationId xmlns:a16="http://schemas.microsoft.com/office/drawing/2014/main" id="{37D04DDD-D11D-5FAA-7D24-D3CFC6DCDE8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973492" y="4718349"/>
            <a:ext cx="335737" cy="335737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9F01EB13-BC81-2D6E-0612-AD8C13B21D7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339410" y="4718349"/>
            <a:ext cx="335737" cy="335737"/>
          </a:xfrm>
          <a:prstGeom prst="rect">
            <a:avLst/>
          </a:prstGeom>
        </p:spPr>
      </p:pic>
      <p:pic>
        <p:nvPicPr>
          <p:cNvPr id="25" name="Grafik 24">
            <a:extLst>
              <a:ext uri="{FF2B5EF4-FFF2-40B4-BE49-F238E27FC236}">
                <a16:creationId xmlns:a16="http://schemas.microsoft.com/office/drawing/2014/main" id="{4CFCF231-98DF-6334-F92A-559C968C983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705328" y="4704370"/>
            <a:ext cx="335737" cy="335737"/>
          </a:xfrm>
          <a:prstGeom prst="rect">
            <a:avLst/>
          </a:prstGeom>
        </p:spPr>
      </p:pic>
      <p:pic>
        <p:nvPicPr>
          <p:cNvPr id="26" name="Grafik 25">
            <a:extLst>
              <a:ext uri="{FF2B5EF4-FFF2-40B4-BE49-F238E27FC236}">
                <a16:creationId xmlns:a16="http://schemas.microsoft.com/office/drawing/2014/main" id="{8B9BA1BA-5BCE-4FD8-6C76-5ADD8820EDF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565922" y="5173938"/>
            <a:ext cx="335737" cy="335737"/>
          </a:xfrm>
          <a:prstGeom prst="rect">
            <a:avLst/>
          </a:prstGeom>
        </p:spPr>
      </p:pic>
      <p:pic>
        <p:nvPicPr>
          <p:cNvPr id="27" name="Grafik 26">
            <a:extLst>
              <a:ext uri="{FF2B5EF4-FFF2-40B4-BE49-F238E27FC236}">
                <a16:creationId xmlns:a16="http://schemas.microsoft.com/office/drawing/2014/main" id="{758AAC5E-40B8-6184-1126-674235ADAF5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931840" y="5173938"/>
            <a:ext cx="335737" cy="335737"/>
          </a:xfrm>
          <a:prstGeom prst="rect">
            <a:avLst/>
          </a:prstGeom>
        </p:spPr>
      </p:pic>
      <p:pic>
        <p:nvPicPr>
          <p:cNvPr id="28" name="Grafik 27">
            <a:extLst>
              <a:ext uri="{FF2B5EF4-FFF2-40B4-BE49-F238E27FC236}">
                <a16:creationId xmlns:a16="http://schemas.microsoft.com/office/drawing/2014/main" id="{3EAA276E-D1EF-D6D2-2FF3-25727DF15AC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297758" y="5159959"/>
            <a:ext cx="335737" cy="335737"/>
          </a:xfrm>
          <a:prstGeom prst="rect">
            <a:avLst/>
          </a:prstGeom>
        </p:spPr>
      </p:pic>
      <p:pic>
        <p:nvPicPr>
          <p:cNvPr id="29" name="Grafik 28">
            <a:extLst>
              <a:ext uri="{FF2B5EF4-FFF2-40B4-BE49-F238E27FC236}">
                <a16:creationId xmlns:a16="http://schemas.microsoft.com/office/drawing/2014/main" id="{6DBE51DD-3C20-A4DB-1D5B-E18F8ABDF3C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663676" y="5159959"/>
            <a:ext cx="335737" cy="335737"/>
          </a:xfrm>
          <a:prstGeom prst="rect">
            <a:avLst/>
          </a:prstGeom>
        </p:spPr>
      </p:pic>
      <p:pic>
        <p:nvPicPr>
          <p:cNvPr id="32" name="Grafik 31">
            <a:extLst>
              <a:ext uri="{FF2B5EF4-FFF2-40B4-BE49-F238E27FC236}">
                <a16:creationId xmlns:a16="http://schemas.microsoft.com/office/drawing/2014/main" id="{A0BC1B54-9C47-27CB-41D2-873CB2A697E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216044" y="4661528"/>
            <a:ext cx="449377" cy="449377"/>
          </a:xfrm>
          <a:prstGeom prst="rect">
            <a:avLst/>
          </a:prstGeom>
        </p:spPr>
      </p:pic>
      <p:pic>
        <p:nvPicPr>
          <p:cNvPr id="33" name="Grafik 32">
            <a:extLst>
              <a:ext uri="{FF2B5EF4-FFF2-40B4-BE49-F238E27FC236}">
                <a16:creationId xmlns:a16="http://schemas.microsoft.com/office/drawing/2014/main" id="{CE64BDCE-0D2E-80F2-6E03-836514CC882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69953" y="4661527"/>
            <a:ext cx="449377" cy="449377"/>
          </a:xfrm>
          <a:prstGeom prst="rect">
            <a:avLst/>
          </a:prstGeom>
        </p:spPr>
      </p:pic>
      <p:pic>
        <p:nvPicPr>
          <p:cNvPr id="34" name="Grafik 33">
            <a:extLst>
              <a:ext uri="{FF2B5EF4-FFF2-40B4-BE49-F238E27FC236}">
                <a16:creationId xmlns:a16="http://schemas.microsoft.com/office/drawing/2014/main" id="{0AA57550-76FF-283E-D8F6-F97732C5E6D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216044" y="5010208"/>
            <a:ext cx="449377" cy="449377"/>
          </a:xfrm>
          <a:prstGeom prst="rect">
            <a:avLst/>
          </a:prstGeom>
        </p:spPr>
      </p:pic>
      <p:pic>
        <p:nvPicPr>
          <p:cNvPr id="35" name="Grafik 34">
            <a:extLst>
              <a:ext uri="{FF2B5EF4-FFF2-40B4-BE49-F238E27FC236}">
                <a16:creationId xmlns:a16="http://schemas.microsoft.com/office/drawing/2014/main" id="{9D4F4397-F0A4-E95E-D377-2E4821ABA59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69953" y="5010207"/>
            <a:ext cx="449377" cy="449377"/>
          </a:xfrm>
          <a:prstGeom prst="rect">
            <a:avLst/>
          </a:prstGeom>
        </p:spPr>
      </p:pic>
      <p:sp>
        <p:nvSpPr>
          <p:cNvPr id="36" name="Google Shape;248;p2">
            <a:extLst>
              <a:ext uri="{FF2B5EF4-FFF2-40B4-BE49-F238E27FC236}">
                <a16:creationId xmlns:a16="http://schemas.microsoft.com/office/drawing/2014/main" id="{33496969-5D7F-22A1-7D13-EB48BED08EE8}"/>
              </a:ext>
            </a:extLst>
          </p:cNvPr>
          <p:cNvSpPr/>
          <p:nvPr/>
        </p:nvSpPr>
        <p:spPr>
          <a:xfrm>
            <a:off x="979615" y="4074073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37" name="Google Shape;248;p2">
            <a:extLst>
              <a:ext uri="{FF2B5EF4-FFF2-40B4-BE49-F238E27FC236}">
                <a16:creationId xmlns:a16="http://schemas.microsoft.com/office/drawing/2014/main" id="{47E9A564-471D-C2F7-A311-CD83A7F6F117}"/>
              </a:ext>
            </a:extLst>
          </p:cNvPr>
          <p:cNvSpPr/>
          <p:nvPr/>
        </p:nvSpPr>
        <p:spPr>
          <a:xfrm>
            <a:off x="978930" y="4734545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356979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38" name="Google Shape;248;p2">
            <a:extLst>
              <a:ext uri="{FF2B5EF4-FFF2-40B4-BE49-F238E27FC236}">
                <a16:creationId xmlns:a16="http://schemas.microsoft.com/office/drawing/2014/main" id="{4F6AA9A7-1C02-6AA3-6FB2-810C55A74043}"/>
              </a:ext>
            </a:extLst>
          </p:cNvPr>
          <p:cNvSpPr/>
          <p:nvPr/>
        </p:nvSpPr>
        <p:spPr>
          <a:xfrm>
            <a:off x="1687126" y="4074073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356979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$10K</a:t>
            </a:r>
          </a:p>
        </p:txBody>
      </p:sp>
      <p:sp>
        <p:nvSpPr>
          <p:cNvPr id="40" name="Google Shape;248;p2">
            <a:extLst>
              <a:ext uri="{FF2B5EF4-FFF2-40B4-BE49-F238E27FC236}">
                <a16:creationId xmlns:a16="http://schemas.microsoft.com/office/drawing/2014/main" id="{9EC57BBA-6809-B3CA-1AE9-F16350FCA997}"/>
              </a:ext>
            </a:extLst>
          </p:cNvPr>
          <p:cNvSpPr/>
          <p:nvPr/>
        </p:nvSpPr>
        <p:spPr>
          <a:xfrm>
            <a:off x="1687126" y="4734545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67B5C0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$40K</a:t>
            </a:r>
          </a:p>
        </p:txBody>
      </p:sp>
      <p:pic>
        <p:nvPicPr>
          <p:cNvPr id="43" name="Grafik 42">
            <a:extLst>
              <a:ext uri="{FF2B5EF4-FFF2-40B4-BE49-F238E27FC236}">
                <a16:creationId xmlns:a16="http://schemas.microsoft.com/office/drawing/2014/main" id="{B8114204-6D9B-AD24-0537-02C1E345C35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508255" y="4680397"/>
            <a:ext cx="408989" cy="408989"/>
          </a:xfrm>
          <a:prstGeom prst="rect">
            <a:avLst/>
          </a:prstGeom>
        </p:spPr>
      </p:pic>
      <p:pic>
        <p:nvPicPr>
          <p:cNvPr id="45" name="Grafik 44">
            <a:extLst>
              <a:ext uri="{FF2B5EF4-FFF2-40B4-BE49-F238E27FC236}">
                <a16:creationId xmlns:a16="http://schemas.microsoft.com/office/drawing/2014/main" id="{9D1DCBBC-EA1E-9936-7BE2-294C6D51793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2481138" y="4017012"/>
            <a:ext cx="408989" cy="408989"/>
          </a:xfrm>
          <a:prstGeom prst="rect">
            <a:avLst/>
          </a:prstGeom>
        </p:spPr>
      </p:pic>
      <p:pic>
        <p:nvPicPr>
          <p:cNvPr id="47" name="Grafik 46">
            <a:extLst>
              <a:ext uri="{FF2B5EF4-FFF2-40B4-BE49-F238E27FC236}">
                <a16:creationId xmlns:a16="http://schemas.microsoft.com/office/drawing/2014/main" id="{C1E885D6-0C62-31FA-6E38-9B08E2F1DBA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938013" y="4680397"/>
            <a:ext cx="408989" cy="408989"/>
          </a:xfrm>
          <a:prstGeom prst="rect">
            <a:avLst/>
          </a:prstGeom>
        </p:spPr>
      </p:pic>
      <p:pic>
        <p:nvPicPr>
          <p:cNvPr id="48" name="Grafik 47">
            <a:extLst>
              <a:ext uri="{FF2B5EF4-FFF2-40B4-BE49-F238E27FC236}">
                <a16:creationId xmlns:a16="http://schemas.microsoft.com/office/drawing/2014/main" id="{57D77487-B819-9EA1-5233-19B019A9CEA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504488" y="5161015"/>
            <a:ext cx="408989" cy="408989"/>
          </a:xfrm>
          <a:prstGeom prst="rect">
            <a:avLst/>
          </a:prstGeom>
        </p:spPr>
      </p:pic>
      <p:pic>
        <p:nvPicPr>
          <p:cNvPr id="49" name="Grafik 48">
            <a:extLst>
              <a:ext uri="{FF2B5EF4-FFF2-40B4-BE49-F238E27FC236}">
                <a16:creationId xmlns:a16="http://schemas.microsoft.com/office/drawing/2014/main" id="{9E21E37C-4D49-168A-23AC-0503110D604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934246" y="5161015"/>
            <a:ext cx="408989" cy="408989"/>
          </a:xfrm>
          <a:prstGeom prst="rect">
            <a:avLst/>
          </a:prstGeom>
        </p:spPr>
      </p:pic>
      <p:pic>
        <p:nvPicPr>
          <p:cNvPr id="5" name="Resim 4">
            <a:extLst>
              <a:ext uri="{FF2B5EF4-FFF2-40B4-BE49-F238E27FC236}">
                <a16:creationId xmlns:a16="http://schemas.microsoft.com/office/drawing/2014/main" id="{BAB0DBDF-D658-89DC-4298-FB6CF9F37B57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-4880432" y="179294"/>
            <a:ext cx="4645585" cy="61510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639159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F1F11D-796A-6D8F-C9A2-23B26F72B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071B2AEE-F20C-3460-13CA-1F55550613D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59029" y="0"/>
            <a:ext cx="7332971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E54DD44-5938-221B-9356-18480B95B90B}"/>
              </a:ext>
            </a:extLst>
          </p:cNvPr>
          <p:cNvSpPr/>
          <p:nvPr/>
        </p:nvSpPr>
        <p:spPr>
          <a:xfrm>
            <a:off x="731838" y="995858"/>
            <a:ext cx="3944618" cy="18466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Domestic market further supported by emerging urban centers</a:t>
            </a:r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AAB69FD2-9B59-21BA-9AFB-8FC2A606DEC6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Market</a:t>
            </a: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9DBE9EC5-E0B5-E6D3-DB51-CEE0F46E3F2D}"/>
              </a:ext>
            </a:extLst>
          </p:cNvPr>
          <p:cNvSpPr/>
          <p:nvPr/>
        </p:nvSpPr>
        <p:spPr>
          <a:xfrm>
            <a:off x="6050806" y="995858"/>
            <a:ext cx="2600202" cy="1274893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Half of the population  is under the age of</a:t>
            </a:r>
          </a:p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 34.4</a:t>
            </a:r>
          </a:p>
        </p:txBody>
      </p:sp>
      <p:sp>
        <p:nvSpPr>
          <p:cNvPr id="7" name="Yuvarlatılmış Dikdörtgen 6">
            <a:extLst>
              <a:ext uri="{FF2B5EF4-FFF2-40B4-BE49-F238E27FC236}">
                <a16:creationId xmlns:a16="http://schemas.microsoft.com/office/drawing/2014/main" id="{700F86F2-BBE7-5A4B-A4E2-0C95E4139341}"/>
              </a:ext>
            </a:extLst>
          </p:cNvPr>
          <p:cNvSpPr/>
          <p:nvPr/>
        </p:nvSpPr>
        <p:spPr>
          <a:xfrm>
            <a:off x="8859961" y="995859"/>
            <a:ext cx="2600202" cy="1274893"/>
          </a:xfrm>
          <a:prstGeom prst="roundRect">
            <a:avLst>
              <a:gd name="adj" fmla="val 6567"/>
            </a:avLst>
          </a:prstGeom>
          <a:solidFill>
            <a:srgbClr val="F3A64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1500">
                <a:solidFill>
                  <a:srgbClr val="FFFFFF"/>
                </a:solidFill>
                <a:latin typeface="Montserrat" pitchFamily="2" charset="0"/>
              </a:rPr>
              <a:t>24 urban centers with populations over </a:t>
            </a:r>
          </a:p>
          <a:p>
            <a:pPr algn="r"/>
            <a:r>
              <a:rPr lang="tr-TR" sz="3000" b="1">
                <a:solidFill>
                  <a:srgbClr val="FFFFFF"/>
                </a:solidFill>
                <a:latin typeface="Montserrat" pitchFamily="2" charset="0"/>
              </a:rPr>
              <a:t>1 Million</a:t>
            </a:r>
          </a:p>
        </p:txBody>
      </p:sp>
      <p:grpSp>
        <p:nvGrpSpPr>
          <p:cNvPr id="110" name="Grup 109">
            <a:extLst>
              <a:ext uri="{FF2B5EF4-FFF2-40B4-BE49-F238E27FC236}">
                <a16:creationId xmlns:a16="http://schemas.microsoft.com/office/drawing/2014/main" id="{602D2328-AB35-81BA-B039-43808C82D900}"/>
              </a:ext>
            </a:extLst>
          </p:cNvPr>
          <p:cNvGrpSpPr/>
          <p:nvPr/>
        </p:nvGrpSpPr>
        <p:grpSpPr>
          <a:xfrm>
            <a:off x="3058756" y="2539999"/>
            <a:ext cx="8401407" cy="3542579"/>
            <a:chOff x="3514611" y="2579482"/>
            <a:chExt cx="8418664" cy="3549856"/>
          </a:xfrm>
        </p:grpSpPr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915E05FB-6123-8CF6-7EE0-BD60FD258674}"/>
                </a:ext>
              </a:extLst>
            </p:cNvPr>
            <p:cNvSpPr/>
            <p:nvPr/>
          </p:nvSpPr>
          <p:spPr>
            <a:xfrm>
              <a:off x="10821900" y="2880004"/>
              <a:ext cx="515862" cy="577001"/>
            </a:xfrm>
            <a:custGeom>
              <a:avLst/>
              <a:gdLst>
                <a:gd name="connsiteX0" fmla="*/ 429037 w 432922"/>
                <a:gd name="connsiteY0" fmla="*/ 236684 h 484231"/>
                <a:gd name="connsiteX1" fmla="*/ 404942 w 432922"/>
                <a:gd name="connsiteY1" fmla="*/ 245220 h 484231"/>
                <a:gd name="connsiteX2" fmla="*/ 367634 w 432922"/>
                <a:gd name="connsiteY2" fmla="*/ 266172 h 484231"/>
                <a:gd name="connsiteX3" fmla="*/ 307787 w 432922"/>
                <a:gd name="connsiteY3" fmla="*/ 291781 h 484231"/>
                <a:gd name="connsiteX4" fmla="*/ 247162 w 432922"/>
                <a:gd name="connsiteY4" fmla="*/ 317389 h 484231"/>
                <a:gd name="connsiteX5" fmla="*/ 202859 w 432922"/>
                <a:gd name="connsiteY5" fmla="*/ 340669 h 484231"/>
                <a:gd name="connsiteX6" fmla="*/ 194310 w 432922"/>
                <a:gd name="connsiteY6" fmla="*/ 377918 h 484231"/>
                <a:gd name="connsiteX7" fmla="*/ 188869 w 432922"/>
                <a:gd name="connsiteY7" fmla="*/ 436119 h 484231"/>
                <a:gd name="connsiteX8" fmla="*/ 181874 w 432922"/>
                <a:gd name="connsiteY8" fmla="*/ 471039 h 484231"/>
                <a:gd name="connsiteX9" fmla="*/ 137572 w 432922"/>
                <a:gd name="connsiteY9" fmla="*/ 475695 h 484231"/>
                <a:gd name="connsiteX10" fmla="*/ 94823 w 432922"/>
                <a:gd name="connsiteY10" fmla="*/ 484232 h 484231"/>
                <a:gd name="connsiteX11" fmla="*/ 83942 w 432922"/>
                <a:gd name="connsiteY11" fmla="*/ 464055 h 484231"/>
                <a:gd name="connsiteX12" fmla="*/ 69175 w 432922"/>
                <a:gd name="connsiteY12" fmla="*/ 449311 h 484231"/>
                <a:gd name="connsiteX13" fmla="*/ 58293 w 432922"/>
                <a:gd name="connsiteY13" fmla="*/ 433015 h 484231"/>
                <a:gd name="connsiteX14" fmla="*/ 50521 w 432922"/>
                <a:gd name="connsiteY14" fmla="*/ 414390 h 484231"/>
                <a:gd name="connsiteX15" fmla="*/ 40417 w 432922"/>
                <a:gd name="connsiteY15" fmla="*/ 401198 h 484231"/>
                <a:gd name="connsiteX16" fmla="*/ 26426 w 432922"/>
                <a:gd name="connsiteY16" fmla="*/ 391886 h 484231"/>
                <a:gd name="connsiteX17" fmla="*/ 7772 w 432922"/>
                <a:gd name="connsiteY17" fmla="*/ 363174 h 484231"/>
                <a:gd name="connsiteX18" fmla="*/ 0 w 432922"/>
                <a:gd name="connsiteY18" fmla="*/ 325149 h 484231"/>
                <a:gd name="connsiteX19" fmla="*/ 23317 w 432922"/>
                <a:gd name="connsiteY19" fmla="*/ 279364 h 484231"/>
                <a:gd name="connsiteX20" fmla="*/ 55184 w 432922"/>
                <a:gd name="connsiteY20" fmla="*/ 243668 h 484231"/>
                <a:gd name="connsiteX21" fmla="*/ 86273 w 432922"/>
                <a:gd name="connsiteY21" fmla="*/ 228148 h 484231"/>
                <a:gd name="connsiteX22" fmla="*/ 95600 w 432922"/>
                <a:gd name="connsiteY22" fmla="*/ 195555 h 484231"/>
                <a:gd name="connsiteX23" fmla="*/ 85496 w 432922"/>
                <a:gd name="connsiteY23" fmla="*/ 161411 h 484231"/>
                <a:gd name="connsiteX24" fmla="*/ 78501 w 432922"/>
                <a:gd name="connsiteY24" fmla="*/ 143562 h 484231"/>
                <a:gd name="connsiteX25" fmla="*/ 75392 w 432922"/>
                <a:gd name="connsiteY25" fmla="*/ 138130 h 484231"/>
                <a:gd name="connsiteX26" fmla="*/ 71506 w 432922"/>
                <a:gd name="connsiteY26" fmla="*/ 126490 h 484231"/>
                <a:gd name="connsiteX27" fmla="*/ 69175 w 432922"/>
                <a:gd name="connsiteY27" fmla="*/ 105538 h 484231"/>
                <a:gd name="connsiteX28" fmla="*/ 63734 w 432922"/>
                <a:gd name="connsiteY28" fmla="*/ 77601 h 484231"/>
                <a:gd name="connsiteX29" fmla="*/ 67620 w 432922"/>
                <a:gd name="connsiteY29" fmla="*/ 77601 h 484231"/>
                <a:gd name="connsiteX30" fmla="*/ 75392 w 432922"/>
                <a:gd name="connsiteY30" fmla="*/ 72169 h 484231"/>
                <a:gd name="connsiteX31" fmla="*/ 86273 w 432922"/>
                <a:gd name="connsiteY31" fmla="*/ 55097 h 484231"/>
                <a:gd name="connsiteX32" fmla="*/ 94823 w 432922"/>
                <a:gd name="connsiteY32" fmla="*/ 47337 h 484231"/>
                <a:gd name="connsiteX33" fmla="*/ 98710 w 432922"/>
                <a:gd name="connsiteY33" fmla="*/ 38801 h 484231"/>
                <a:gd name="connsiteX34" fmla="*/ 101818 w 432922"/>
                <a:gd name="connsiteY34" fmla="*/ 18624 h 484231"/>
                <a:gd name="connsiteX35" fmla="*/ 105704 w 432922"/>
                <a:gd name="connsiteY35" fmla="*/ 10864 h 484231"/>
                <a:gd name="connsiteX36" fmla="*/ 112700 w 432922"/>
                <a:gd name="connsiteY36" fmla="*/ 4656 h 484231"/>
                <a:gd name="connsiteX37" fmla="*/ 113477 w 432922"/>
                <a:gd name="connsiteY37" fmla="*/ 4656 h 484231"/>
                <a:gd name="connsiteX38" fmla="*/ 115031 w 432922"/>
                <a:gd name="connsiteY38" fmla="*/ 4656 h 484231"/>
                <a:gd name="connsiteX39" fmla="*/ 122027 w 432922"/>
                <a:gd name="connsiteY39" fmla="*/ 1552 h 484231"/>
                <a:gd name="connsiteX40" fmla="*/ 140680 w 432922"/>
                <a:gd name="connsiteY40" fmla="*/ 0 h 484231"/>
                <a:gd name="connsiteX41" fmla="*/ 192755 w 432922"/>
                <a:gd name="connsiteY41" fmla="*/ 4656 h 484231"/>
                <a:gd name="connsiteX42" fmla="*/ 199751 w 432922"/>
                <a:gd name="connsiteY42" fmla="*/ 7760 h 484231"/>
                <a:gd name="connsiteX43" fmla="*/ 196642 w 432922"/>
                <a:gd name="connsiteY43" fmla="*/ 12416 h 484231"/>
                <a:gd name="connsiteX44" fmla="*/ 195865 w 432922"/>
                <a:gd name="connsiteY44" fmla="*/ 17848 h 484231"/>
                <a:gd name="connsiteX45" fmla="*/ 195087 w 432922"/>
                <a:gd name="connsiteY45" fmla="*/ 22504 h 484231"/>
                <a:gd name="connsiteX46" fmla="*/ 193533 w 432922"/>
                <a:gd name="connsiteY46" fmla="*/ 27160 h 484231"/>
                <a:gd name="connsiteX47" fmla="*/ 190424 w 432922"/>
                <a:gd name="connsiteY47" fmla="*/ 30264 h 484231"/>
                <a:gd name="connsiteX48" fmla="*/ 182651 w 432922"/>
                <a:gd name="connsiteY48" fmla="*/ 36473 h 484231"/>
                <a:gd name="connsiteX49" fmla="*/ 179542 w 432922"/>
                <a:gd name="connsiteY49" fmla="*/ 41905 h 484231"/>
                <a:gd name="connsiteX50" fmla="*/ 189647 w 432922"/>
                <a:gd name="connsiteY50" fmla="*/ 47337 h 484231"/>
                <a:gd name="connsiteX51" fmla="*/ 196642 w 432922"/>
                <a:gd name="connsiteY51" fmla="*/ 55097 h 484231"/>
                <a:gd name="connsiteX52" fmla="*/ 203637 w 432922"/>
                <a:gd name="connsiteY52" fmla="*/ 57425 h 484231"/>
                <a:gd name="connsiteX53" fmla="*/ 212186 w 432922"/>
                <a:gd name="connsiteY53" fmla="*/ 46561 h 484231"/>
                <a:gd name="connsiteX54" fmla="*/ 217627 w 432922"/>
                <a:gd name="connsiteY54" fmla="*/ 43457 h 484231"/>
                <a:gd name="connsiteX55" fmla="*/ 219959 w 432922"/>
                <a:gd name="connsiteY55" fmla="*/ 46561 h 484231"/>
                <a:gd name="connsiteX56" fmla="*/ 222290 w 432922"/>
                <a:gd name="connsiteY56" fmla="*/ 52769 h 484231"/>
                <a:gd name="connsiteX57" fmla="*/ 225400 w 432922"/>
                <a:gd name="connsiteY57" fmla="*/ 58201 h 484231"/>
                <a:gd name="connsiteX58" fmla="*/ 227731 w 432922"/>
                <a:gd name="connsiteY58" fmla="*/ 60529 h 484231"/>
                <a:gd name="connsiteX59" fmla="*/ 238613 w 432922"/>
                <a:gd name="connsiteY59" fmla="*/ 63633 h 484231"/>
                <a:gd name="connsiteX60" fmla="*/ 240944 w 432922"/>
                <a:gd name="connsiteY60" fmla="*/ 65961 h 484231"/>
                <a:gd name="connsiteX61" fmla="*/ 242499 w 432922"/>
                <a:gd name="connsiteY61" fmla="*/ 68289 h 484231"/>
                <a:gd name="connsiteX62" fmla="*/ 244054 w 432922"/>
                <a:gd name="connsiteY62" fmla="*/ 69841 h 484231"/>
                <a:gd name="connsiteX63" fmla="*/ 247940 w 432922"/>
                <a:gd name="connsiteY63" fmla="*/ 71393 h 484231"/>
                <a:gd name="connsiteX64" fmla="*/ 250271 w 432922"/>
                <a:gd name="connsiteY64" fmla="*/ 74497 h 484231"/>
                <a:gd name="connsiteX65" fmla="*/ 261152 w 432922"/>
                <a:gd name="connsiteY65" fmla="*/ 95449 h 484231"/>
                <a:gd name="connsiteX66" fmla="*/ 266593 w 432922"/>
                <a:gd name="connsiteY66" fmla="*/ 101658 h 484231"/>
                <a:gd name="connsiteX67" fmla="*/ 293797 w 432922"/>
                <a:gd name="connsiteY67" fmla="*/ 120282 h 484231"/>
                <a:gd name="connsiteX68" fmla="*/ 311673 w 432922"/>
                <a:gd name="connsiteY68" fmla="*/ 135802 h 484231"/>
                <a:gd name="connsiteX69" fmla="*/ 323332 w 432922"/>
                <a:gd name="connsiteY69" fmla="*/ 141234 h 484231"/>
                <a:gd name="connsiteX70" fmla="*/ 334213 w 432922"/>
                <a:gd name="connsiteY70" fmla="*/ 142786 h 484231"/>
                <a:gd name="connsiteX71" fmla="*/ 334213 w 432922"/>
                <a:gd name="connsiteY71" fmla="*/ 145114 h 484231"/>
                <a:gd name="connsiteX72" fmla="*/ 329550 w 432922"/>
                <a:gd name="connsiteY72" fmla="*/ 152098 h 484231"/>
                <a:gd name="connsiteX73" fmla="*/ 324109 w 432922"/>
                <a:gd name="connsiteY73" fmla="*/ 156754 h 484231"/>
                <a:gd name="connsiteX74" fmla="*/ 303901 w 432922"/>
                <a:gd name="connsiteY74" fmla="*/ 166843 h 484231"/>
                <a:gd name="connsiteX75" fmla="*/ 314005 w 432922"/>
                <a:gd name="connsiteY75" fmla="*/ 169947 h 484231"/>
                <a:gd name="connsiteX76" fmla="*/ 322555 w 432922"/>
                <a:gd name="connsiteY76" fmla="*/ 169171 h 484231"/>
                <a:gd name="connsiteX77" fmla="*/ 329550 w 432922"/>
                <a:gd name="connsiteY77" fmla="*/ 169947 h 484231"/>
                <a:gd name="connsiteX78" fmla="*/ 337322 w 432922"/>
                <a:gd name="connsiteY78" fmla="*/ 178483 h 484231"/>
                <a:gd name="connsiteX79" fmla="*/ 345872 w 432922"/>
                <a:gd name="connsiteY79" fmla="*/ 200211 h 484231"/>
                <a:gd name="connsiteX80" fmla="*/ 351313 w 432922"/>
                <a:gd name="connsiteY80" fmla="*/ 204091 h 484231"/>
                <a:gd name="connsiteX81" fmla="*/ 385511 w 432922"/>
                <a:gd name="connsiteY81" fmla="*/ 194779 h 484231"/>
                <a:gd name="connsiteX82" fmla="*/ 395615 w 432922"/>
                <a:gd name="connsiteY82" fmla="*/ 194003 h 484231"/>
                <a:gd name="connsiteX83" fmla="*/ 407274 w 432922"/>
                <a:gd name="connsiteY83" fmla="*/ 197107 h 484231"/>
                <a:gd name="connsiteX84" fmla="*/ 417378 w 432922"/>
                <a:gd name="connsiteY84" fmla="*/ 203315 h 484231"/>
                <a:gd name="connsiteX85" fmla="*/ 427482 w 432922"/>
                <a:gd name="connsiteY85" fmla="*/ 212627 h 484231"/>
                <a:gd name="connsiteX86" fmla="*/ 432923 w 432922"/>
                <a:gd name="connsiteY86" fmla="*/ 224267 h 484231"/>
                <a:gd name="connsiteX87" fmla="*/ 429037 w 432922"/>
                <a:gd name="connsiteY87" fmla="*/ 236684 h 48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432922" h="484231">
                  <a:moveTo>
                    <a:pt x="429037" y="236684"/>
                  </a:moveTo>
                  <a:lnTo>
                    <a:pt x="404942" y="245220"/>
                  </a:lnTo>
                  <a:lnTo>
                    <a:pt x="367634" y="266172"/>
                  </a:lnTo>
                  <a:lnTo>
                    <a:pt x="307787" y="291781"/>
                  </a:lnTo>
                  <a:lnTo>
                    <a:pt x="247162" y="317389"/>
                  </a:lnTo>
                  <a:lnTo>
                    <a:pt x="202859" y="340669"/>
                  </a:lnTo>
                  <a:lnTo>
                    <a:pt x="194310" y="377918"/>
                  </a:lnTo>
                  <a:lnTo>
                    <a:pt x="188869" y="436119"/>
                  </a:lnTo>
                  <a:lnTo>
                    <a:pt x="181874" y="471039"/>
                  </a:lnTo>
                  <a:lnTo>
                    <a:pt x="137572" y="475695"/>
                  </a:lnTo>
                  <a:lnTo>
                    <a:pt x="94823" y="484232"/>
                  </a:lnTo>
                  <a:lnTo>
                    <a:pt x="83942" y="464055"/>
                  </a:lnTo>
                  <a:lnTo>
                    <a:pt x="69175" y="449311"/>
                  </a:lnTo>
                  <a:lnTo>
                    <a:pt x="58293" y="433015"/>
                  </a:lnTo>
                  <a:lnTo>
                    <a:pt x="50521" y="414390"/>
                  </a:lnTo>
                  <a:lnTo>
                    <a:pt x="40417" y="401198"/>
                  </a:lnTo>
                  <a:lnTo>
                    <a:pt x="26426" y="391886"/>
                  </a:lnTo>
                  <a:lnTo>
                    <a:pt x="7772" y="363174"/>
                  </a:lnTo>
                  <a:lnTo>
                    <a:pt x="0" y="325149"/>
                  </a:lnTo>
                  <a:lnTo>
                    <a:pt x="23317" y="279364"/>
                  </a:lnTo>
                  <a:lnTo>
                    <a:pt x="55184" y="243668"/>
                  </a:lnTo>
                  <a:lnTo>
                    <a:pt x="86273" y="228148"/>
                  </a:lnTo>
                  <a:lnTo>
                    <a:pt x="95600" y="195555"/>
                  </a:lnTo>
                  <a:lnTo>
                    <a:pt x="85496" y="161411"/>
                  </a:lnTo>
                  <a:lnTo>
                    <a:pt x="78501" y="143562"/>
                  </a:lnTo>
                  <a:lnTo>
                    <a:pt x="75392" y="138130"/>
                  </a:lnTo>
                  <a:lnTo>
                    <a:pt x="71506" y="126490"/>
                  </a:lnTo>
                  <a:lnTo>
                    <a:pt x="69175" y="105538"/>
                  </a:lnTo>
                  <a:lnTo>
                    <a:pt x="63734" y="77601"/>
                  </a:lnTo>
                  <a:lnTo>
                    <a:pt x="67620" y="77601"/>
                  </a:lnTo>
                  <a:lnTo>
                    <a:pt x="75392" y="72169"/>
                  </a:lnTo>
                  <a:lnTo>
                    <a:pt x="86273" y="55097"/>
                  </a:lnTo>
                  <a:lnTo>
                    <a:pt x="94823" y="47337"/>
                  </a:lnTo>
                  <a:lnTo>
                    <a:pt x="98710" y="38801"/>
                  </a:lnTo>
                  <a:lnTo>
                    <a:pt x="101818" y="18624"/>
                  </a:lnTo>
                  <a:lnTo>
                    <a:pt x="105704" y="10864"/>
                  </a:lnTo>
                  <a:lnTo>
                    <a:pt x="112700" y="4656"/>
                  </a:lnTo>
                  <a:lnTo>
                    <a:pt x="113477" y="4656"/>
                  </a:lnTo>
                  <a:lnTo>
                    <a:pt x="115031" y="4656"/>
                  </a:lnTo>
                  <a:lnTo>
                    <a:pt x="122027" y="1552"/>
                  </a:lnTo>
                  <a:lnTo>
                    <a:pt x="140680" y="0"/>
                  </a:lnTo>
                  <a:lnTo>
                    <a:pt x="192755" y="4656"/>
                  </a:lnTo>
                  <a:lnTo>
                    <a:pt x="199751" y="7760"/>
                  </a:lnTo>
                  <a:lnTo>
                    <a:pt x="196642" y="12416"/>
                  </a:lnTo>
                  <a:lnTo>
                    <a:pt x="195865" y="17848"/>
                  </a:lnTo>
                  <a:lnTo>
                    <a:pt x="195087" y="22504"/>
                  </a:lnTo>
                  <a:lnTo>
                    <a:pt x="193533" y="27160"/>
                  </a:lnTo>
                  <a:lnTo>
                    <a:pt x="190424" y="30264"/>
                  </a:lnTo>
                  <a:lnTo>
                    <a:pt x="182651" y="36473"/>
                  </a:lnTo>
                  <a:lnTo>
                    <a:pt x="179542" y="41905"/>
                  </a:lnTo>
                  <a:lnTo>
                    <a:pt x="189647" y="47337"/>
                  </a:lnTo>
                  <a:lnTo>
                    <a:pt x="196642" y="55097"/>
                  </a:lnTo>
                  <a:lnTo>
                    <a:pt x="203637" y="57425"/>
                  </a:lnTo>
                  <a:lnTo>
                    <a:pt x="212186" y="46561"/>
                  </a:lnTo>
                  <a:lnTo>
                    <a:pt x="217627" y="43457"/>
                  </a:lnTo>
                  <a:lnTo>
                    <a:pt x="219959" y="46561"/>
                  </a:lnTo>
                  <a:lnTo>
                    <a:pt x="222290" y="52769"/>
                  </a:lnTo>
                  <a:lnTo>
                    <a:pt x="225400" y="58201"/>
                  </a:lnTo>
                  <a:lnTo>
                    <a:pt x="227731" y="60529"/>
                  </a:lnTo>
                  <a:lnTo>
                    <a:pt x="238613" y="63633"/>
                  </a:lnTo>
                  <a:lnTo>
                    <a:pt x="240944" y="65961"/>
                  </a:lnTo>
                  <a:lnTo>
                    <a:pt x="242499" y="68289"/>
                  </a:lnTo>
                  <a:lnTo>
                    <a:pt x="244054" y="69841"/>
                  </a:lnTo>
                  <a:lnTo>
                    <a:pt x="247940" y="71393"/>
                  </a:lnTo>
                  <a:lnTo>
                    <a:pt x="250271" y="74497"/>
                  </a:lnTo>
                  <a:lnTo>
                    <a:pt x="261152" y="95449"/>
                  </a:lnTo>
                  <a:lnTo>
                    <a:pt x="266593" y="101658"/>
                  </a:lnTo>
                  <a:lnTo>
                    <a:pt x="293797" y="120282"/>
                  </a:lnTo>
                  <a:lnTo>
                    <a:pt x="311673" y="135802"/>
                  </a:lnTo>
                  <a:lnTo>
                    <a:pt x="323332" y="141234"/>
                  </a:lnTo>
                  <a:lnTo>
                    <a:pt x="334213" y="142786"/>
                  </a:lnTo>
                  <a:lnTo>
                    <a:pt x="334213" y="145114"/>
                  </a:lnTo>
                  <a:lnTo>
                    <a:pt x="329550" y="152098"/>
                  </a:lnTo>
                  <a:lnTo>
                    <a:pt x="324109" y="156754"/>
                  </a:lnTo>
                  <a:lnTo>
                    <a:pt x="303901" y="166843"/>
                  </a:lnTo>
                  <a:lnTo>
                    <a:pt x="314005" y="169947"/>
                  </a:lnTo>
                  <a:lnTo>
                    <a:pt x="322555" y="169171"/>
                  </a:lnTo>
                  <a:lnTo>
                    <a:pt x="329550" y="169947"/>
                  </a:lnTo>
                  <a:lnTo>
                    <a:pt x="337322" y="178483"/>
                  </a:lnTo>
                  <a:lnTo>
                    <a:pt x="345872" y="200211"/>
                  </a:lnTo>
                  <a:lnTo>
                    <a:pt x="351313" y="204091"/>
                  </a:lnTo>
                  <a:lnTo>
                    <a:pt x="385511" y="194779"/>
                  </a:lnTo>
                  <a:lnTo>
                    <a:pt x="395615" y="194003"/>
                  </a:lnTo>
                  <a:lnTo>
                    <a:pt x="407274" y="197107"/>
                  </a:lnTo>
                  <a:lnTo>
                    <a:pt x="417378" y="203315"/>
                  </a:lnTo>
                  <a:lnTo>
                    <a:pt x="427482" y="212627"/>
                  </a:lnTo>
                  <a:lnTo>
                    <a:pt x="432923" y="224267"/>
                  </a:lnTo>
                  <a:lnTo>
                    <a:pt x="429037" y="23668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34319BA4-5641-A118-EADE-8FFE56B7E0F6}"/>
                </a:ext>
              </a:extLst>
            </p:cNvPr>
            <p:cNvSpPr/>
            <p:nvPr/>
          </p:nvSpPr>
          <p:spPr>
            <a:xfrm>
              <a:off x="10315299" y="2923463"/>
              <a:ext cx="620517" cy="558508"/>
            </a:xfrm>
            <a:custGeom>
              <a:avLst/>
              <a:gdLst>
                <a:gd name="connsiteX0" fmla="*/ 488884 w 520750"/>
                <a:gd name="connsiteY0" fmla="*/ 41129 h 468711"/>
                <a:gd name="connsiteX1" fmla="*/ 494325 w 520750"/>
                <a:gd name="connsiteY1" fmla="*/ 69065 h 468711"/>
                <a:gd name="connsiteX2" fmla="*/ 496657 w 520750"/>
                <a:gd name="connsiteY2" fmla="*/ 90017 h 468711"/>
                <a:gd name="connsiteX3" fmla="*/ 500543 w 520750"/>
                <a:gd name="connsiteY3" fmla="*/ 101658 h 468711"/>
                <a:gd name="connsiteX4" fmla="*/ 503651 w 520750"/>
                <a:gd name="connsiteY4" fmla="*/ 107090 h 468711"/>
                <a:gd name="connsiteX5" fmla="*/ 510647 w 520750"/>
                <a:gd name="connsiteY5" fmla="*/ 124938 h 468711"/>
                <a:gd name="connsiteX6" fmla="*/ 520751 w 520750"/>
                <a:gd name="connsiteY6" fmla="*/ 159082 h 468711"/>
                <a:gd name="connsiteX7" fmla="*/ 511424 w 520750"/>
                <a:gd name="connsiteY7" fmla="*/ 191675 h 468711"/>
                <a:gd name="connsiteX8" fmla="*/ 480334 w 520750"/>
                <a:gd name="connsiteY8" fmla="*/ 207195 h 468711"/>
                <a:gd name="connsiteX9" fmla="*/ 448468 w 520750"/>
                <a:gd name="connsiteY9" fmla="*/ 242892 h 468711"/>
                <a:gd name="connsiteX10" fmla="*/ 425150 w 520750"/>
                <a:gd name="connsiteY10" fmla="*/ 288676 h 468711"/>
                <a:gd name="connsiteX11" fmla="*/ 403388 w 520750"/>
                <a:gd name="connsiteY11" fmla="*/ 291005 h 468711"/>
                <a:gd name="connsiteX12" fmla="*/ 381625 w 520750"/>
                <a:gd name="connsiteY12" fmla="*/ 295661 h 468711"/>
                <a:gd name="connsiteX13" fmla="*/ 355976 w 520750"/>
                <a:gd name="connsiteY13" fmla="*/ 293333 h 468711"/>
                <a:gd name="connsiteX14" fmla="*/ 331105 w 520750"/>
                <a:gd name="connsiteY14" fmla="*/ 295661 h 468711"/>
                <a:gd name="connsiteX15" fmla="*/ 318668 w 520750"/>
                <a:gd name="connsiteY15" fmla="*/ 301869 h 468711"/>
                <a:gd name="connsiteX16" fmla="*/ 307010 w 520750"/>
                <a:gd name="connsiteY16" fmla="*/ 311957 h 468711"/>
                <a:gd name="connsiteX17" fmla="*/ 302347 w 520750"/>
                <a:gd name="connsiteY17" fmla="*/ 331357 h 468711"/>
                <a:gd name="connsiteX18" fmla="*/ 304678 w 520750"/>
                <a:gd name="connsiteY18" fmla="*/ 352310 h 468711"/>
                <a:gd name="connsiteX19" fmla="*/ 295351 w 520750"/>
                <a:gd name="connsiteY19" fmla="*/ 371710 h 468711"/>
                <a:gd name="connsiteX20" fmla="*/ 280584 w 520750"/>
                <a:gd name="connsiteY20" fmla="*/ 386454 h 468711"/>
                <a:gd name="connsiteX21" fmla="*/ 273589 w 520750"/>
                <a:gd name="connsiteY21" fmla="*/ 405854 h 468711"/>
                <a:gd name="connsiteX22" fmla="*/ 272812 w 520750"/>
                <a:gd name="connsiteY22" fmla="*/ 427583 h 468711"/>
                <a:gd name="connsiteX23" fmla="*/ 255712 w 520750"/>
                <a:gd name="connsiteY23" fmla="*/ 453191 h 468711"/>
                <a:gd name="connsiteX24" fmla="*/ 224623 w 520750"/>
                <a:gd name="connsiteY24" fmla="*/ 435343 h 468711"/>
                <a:gd name="connsiteX25" fmla="*/ 195088 w 520750"/>
                <a:gd name="connsiteY25" fmla="*/ 426807 h 468711"/>
                <a:gd name="connsiteX26" fmla="*/ 166330 w 520750"/>
                <a:gd name="connsiteY26" fmla="*/ 435343 h 468711"/>
                <a:gd name="connsiteX27" fmla="*/ 135240 w 520750"/>
                <a:gd name="connsiteY27" fmla="*/ 455519 h 468711"/>
                <a:gd name="connsiteX28" fmla="*/ 101041 w 520750"/>
                <a:gd name="connsiteY28" fmla="*/ 468711 h 468711"/>
                <a:gd name="connsiteX29" fmla="*/ 76169 w 520750"/>
                <a:gd name="connsiteY29" fmla="*/ 446207 h 468711"/>
                <a:gd name="connsiteX30" fmla="*/ 80833 w 520750"/>
                <a:gd name="connsiteY30" fmla="*/ 405078 h 468711"/>
                <a:gd name="connsiteX31" fmla="*/ 90937 w 520750"/>
                <a:gd name="connsiteY31" fmla="*/ 388006 h 468711"/>
                <a:gd name="connsiteX32" fmla="*/ 87828 w 520750"/>
                <a:gd name="connsiteY32" fmla="*/ 371710 h 468711"/>
                <a:gd name="connsiteX33" fmla="*/ 74615 w 520750"/>
                <a:gd name="connsiteY33" fmla="*/ 367054 h 468711"/>
                <a:gd name="connsiteX34" fmla="*/ 28758 w 520750"/>
                <a:gd name="connsiteY34" fmla="*/ 360070 h 468711"/>
                <a:gd name="connsiteX35" fmla="*/ 0 w 520750"/>
                <a:gd name="connsiteY35" fmla="*/ 343773 h 468711"/>
                <a:gd name="connsiteX36" fmla="*/ 5441 w 520750"/>
                <a:gd name="connsiteY36" fmla="*/ 324373 h 468711"/>
                <a:gd name="connsiteX37" fmla="*/ 40417 w 520750"/>
                <a:gd name="connsiteY37" fmla="*/ 283244 h 468711"/>
                <a:gd name="connsiteX38" fmla="*/ 48966 w 520750"/>
                <a:gd name="connsiteY38" fmla="*/ 278588 h 468711"/>
                <a:gd name="connsiteX39" fmla="*/ 56738 w 520750"/>
                <a:gd name="connsiteY39" fmla="*/ 271604 h 468711"/>
                <a:gd name="connsiteX40" fmla="*/ 59848 w 520750"/>
                <a:gd name="connsiteY40" fmla="*/ 261516 h 468711"/>
                <a:gd name="connsiteX41" fmla="*/ 65288 w 520750"/>
                <a:gd name="connsiteY41" fmla="*/ 251428 h 468711"/>
                <a:gd name="connsiteX42" fmla="*/ 85496 w 520750"/>
                <a:gd name="connsiteY42" fmla="*/ 238236 h 468711"/>
                <a:gd name="connsiteX43" fmla="*/ 95600 w 520750"/>
                <a:gd name="connsiteY43" fmla="*/ 215731 h 468711"/>
                <a:gd name="connsiteX44" fmla="*/ 84719 w 520750"/>
                <a:gd name="connsiteY44" fmla="*/ 203315 h 468711"/>
                <a:gd name="connsiteX45" fmla="*/ 69952 w 520750"/>
                <a:gd name="connsiteY45" fmla="*/ 196331 h 468711"/>
                <a:gd name="connsiteX46" fmla="*/ 66065 w 520750"/>
                <a:gd name="connsiteY46" fmla="*/ 187795 h 468711"/>
                <a:gd name="connsiteX47" fmla="*/ 61402 w 520750"/>
                <a:gd name="connsiteY47" fmla="*/ 179259 h 468711"/>
                <a:gd name="connsiteX48" fmla="*/ 54407 w 520750"/>
                <a:gd name="connsiteY48" fmla="*/ 174603 h 468711"/>
                <a:gd name="connsiteX49" fmla="*/ 47412 w 520750"/>
                <a:gd name="connsiteY49" fmla="*/ 167619 h 468711"/>
                <a:gd name="connsiteX50" fmla="*/ 40417 w 520750"/>
                <a:gd name="connsiteY50" fmla="*/ 151322 h 468711"/>
                <a:gd name="connsiteX51" fmla="*/ 37307 w 520750"/>
                <a:gd name="connsiteY51" fmla="*/ 131922 h 468711"/>
                <a:gd name="connsiteX52" fmla="*/ 27203 w 520750"/>
                <a:gd name="connsiteY52" fmla="*/ 106314 h 468711"/>
                <a:gd name="connsiteX53" fmla="*/ 26426 w 520750"/>
                <a:gd name="connsiteY53" fmla="*/ 104762 h 468711"/>
                <a:gd name="connsiteX54" fmla="*/ 58293 w 520750"/>
                <a:gd name="connsiteY54" fmla="*/ 79153 h 468711"/>
                <a:gd name="connsiteX55" fmla="*/ 67620 w 520750"/>
                <a:gd name="connsiteY55" fmla="*/ 76049 h 468711"/>
                <a:gd name="connsiteX56" fmla="*/ 75392 w 520750"/>
                <a:gd name="connsiteY56" fmla="*/ 71393 h 468711"/>
                <a:gd name="connsiteX57" fmla="*/ 79279 w 520750"/>
                <a:gd name="connsiteY57" fmla="*/ 69841 h 468711"/>
                <a:gd name="connsiteX58" fmla="*/ 92492 w 520750"/>
                <a:gd name="connsiteY58" fmla="*/ 68289 h 468711"/>
                <a:gd name="connsiteX59" fmla="*/ 97155 w 520750"/>
                <a:gd name="connsiteY59" fmla="*/ 66737 h 468711"/>
                <a:gd name="connsiteX60" fmla="*/ 104150 w 520750"/>
                <a:gd name="connsiteY60" fmla="*/ 61305 h 468711"/>
                <a:gd name="connsiteX61" fmla="*/ 109591 w 520750"/>
                <a:gd name="connsiteY61" fmla="*/ 52769 h 468711"/>
                <a:gd name="connsiteX62" fmla="*/ 113477 w 520750"/>
                <a:gd name="connsiteY62" fmla="*/ 41905 h 468711"/>
                <a:gd name="connsiteX63" fmla="*/ 115031 w 520750"/>
                <a:gd name="connsiteY63" fmla="*/ 31040 h 468711"/>
                <a:gd name="connsiteX64" fmla="*/ 118918 w 520750"/>
                <a:gd name="connsiteY64" fmla="*/ 28712 h 468711"/>
                <a:gd name="connsiteX65" fmla="*/ 139903 w 520750"/>
                <a:gd name="connsiteY65" fmla="*/ 9312 h 468711"/>
                <a:gd name="connsiteX66" fmla="*/ 145344 w 520750"/>
                <a:gd name="connsiteY66" fmla="*/ 0 h 468711"/>
                <a:gd name="connsiteX67" fmla="*/ 184206 w 520750"/>
                <a:gd name="connsiteY67" fmla="*/ 17072 h 468711"/>
                <a:gd name="connsiteX68" fmla="*/ 189647 w 520750"/>
                <a:gd name="connsiteY68" fmla="*/ 17848 h 468711"/>
                <a:gd name="connsiteX69" fmla="*/ 200528 w 520750"/>
                <a:gd name="connsiteY69" fmla="*/ 17072 h 468711"/>
                <a:gd name="connsiteX70" fmla="*/ 209855 w 520750"/>
                <a:gd name="connsiteY70" fmla="*/ 12416 h 468711"/>
                <a:gd name="connsiteX71" fmla="*/ 212186 w 520750"/>
                <a:gd name="connsiteY71" fmla="*/ 12416 h 468711"/>
                <a:gd name="connsiteX72" fmla="*/ 212964 w 520750"/>
                <a:gd name="connsiteY72" fmla="*/ 14744 h 468711"/>
                <a:gd name="connsiteX73" fmla="*/ 212186 w 520750"/>
                <a:gd name="connsiteY73" fmla="*/ 18624 h 468711"/>
                <a:gd name="connsiteX74" fmla="*/ 212186 w 520750"/>
                <a:gd name="connsiteY74" fmla="*/ 22504 h 468711"/>
                <a:gd name="connsiteX75" fmla="*/ 213741 w 520750"/>
                <a:gd name="connsiteY75" fmla="*/ 25608 h 468711"/>
                <a:gd name="connsiteX76" fmla="*/ 218405 w 520750"/>
                <a:gd name="connsiteY76" fmla="*/ 27160 h 468711"/>
                <a:gd name="connsiteX77" fmla="*/ 229286 w 520750"/>
                <a:gd name="connsiteY77" fmla="*/ 28712 h 468711"/>
                <a:gd name="connsiteX78" fmla="*/ 233950 w 520750"/>
                <a:gd name="connsiteY78" fmla="*/ 30264 h 468711"/>
                <a:gd name="connsiteX79" fmla="*/ 248717 w 520750"/>
                <a:gd name="connsiteY79" fmla="*/ 43457 h 468711"/>
                <a:gd name="connsiteX80" fmla="*/ 253381 w 520750"/>
                <a:gd name="connsiteY80" fmla="*/ 45785 h 468711"/>
                <a:gd name="connsiteX81" fmla="*/ 256489 w 520750"/>
                <a:gd name="connsiteY81" fmla="*/ 43457 h 468711"/>
                <a:gd name="connsiteX82" fmla="*/ 271257 w 520750"/>
                <a:gd name="connsiteY82" fmla="*/ 31040 h 468711"/>
                <a:gd name="connsiteX83" fmla="*/ 282916 w 520750"/>
                <a:gd name="connsiteY83" fmla="*/ 14744 h 468711"/>
                <a:gd name="connsiteX84" fmla="*/ 288356 w 520750"/>
                <a:gd name="connsiteY84" fmla="*/ 10864 h 468711"/>
                <a:gd name="connsiteX85" fmla="*/ 303124 w 520750"/>
                <a:gd name="connsiteY85" fmla="*/ 4656 h 468711"/>
                <a:gd name="connsiteX86" fmla="*/ 329550 w 520750"/>
                <a:gd name="connsiteY86" fmla="*/ 14744 h 468711"/>
                <a:gd name="connsiteX87" fmla="*/ 342763 w 520750"/>
                <a:gd name="connsiteY87" fmla="*/ 10864 h 468711"/>
                <a:gd name="connsiteX88" fmla="*/ 347426 w 520750"/>
                <a:gd name="connsiteY88" fmla="*/ 7760 h 468711"/>
                <a:gd name="connsiteX89" fmla="*/ 352867 w 520750"/>
                <a:gd name="connsiteY89" fmla="*/ 6984 h 468711"/>
                <a:gd name="connsiteX90" fmla="*/ 358308 w 520750"/>
                <a:gd name="connsiteY90" fmla="*/ 7760 h 468711"/>
                <a:gd name="connsiteX91" fmla="*/ 363748 w 520750"/>
                <a:gd name="connsiteY91" fmla="*/ 10864 h 468711"/>
                <a:gd name="connsiteX92" fmla="*/ 374630 w 520750"/>
                <a:gd name="connsiteY92" fmla="*/ 6984 h 468711"/>
                <a:gd name="connsiteX93" fmla="*/ 380848 w 520750"/>
                <a:gd name="connsiteY93" fmla="*/ 6984 h 468711"/>
                <a:gd name="connsiteX94" fmla="*/ 385511 w 520750"/>
                <a:gd name="connsiteY94" fmla="*/ 10864 h 468711"/>
                <a:gd name="connsiteX95" fmla="*/ 391729 w 520750"/>
                <a:gd name="connsiteY95" fmla="*/ 16296 h 468711"/>
                <a:gd name="connsiteX96" fmla="*/ 401056 w 520750"/>
                <a:gd name="connsiteY96" fmla="*/ 17072 h 468711"/>
                <a:gd name="connsiteX97" fmla="*/ 418933 w 520750"/>
                <a:gd name="connsiteY97" fmla="*/ 16296 h 468711"/>
                <a:gd name="connsiteX98" fmla="*/ 483443 w 520750"/>
                <a:gd name="connsiteY98" fmla="*/ 41129 h 468711"/>
                <a:gd name="connsiteX99" fmla="*/ 488884 w 520750"/>
                <a:gd name="connsiteY99" fmla="*/ 41129 h 468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20750" h="468711">
                  <a:moveTo>
                    <a:pt x="488884" y="41129"/>
                  </a:moveTo>
                  <a:lnTo>
                    <a:pt x="494325" y="69065"/>
                  </a:lnTo>
                  <a:lnTo>
                    <a:pt x="496657" y="90017"/>
                  </a:lnTo>
                  <a:lnTo>
                    <a:pt x="500543" y="101658"/>
                  </a:lnTo>
                  <a:lnTo>
                    <a:pt x="503651" y="107090"/>
                  </a:lnTo>
                  <a:lnTo>
                    <a:pt x="510647" y="124938"/>
                  </a:lnTo>
                  <a:lnTo>
                    <a:pt x="520751" y="159082"/>
                  </a:lnTo>
                  <a:lnTo>
                    <a:pt x="511424" y="191675"/>
                  </a:lnTo>
                  <a:lnTo>
                    <a:pt x="480334" y="207195"/>
                  </a:lnTo>
                  <a:lnTo>
                    <a:pt x="448468" y="242892"/>
                  </a:lnTo>
                  <a:lnTo>
                    <a:pt x="425150" y="288676"/>
                  </a:lnTo>
                  <a:lnTo>
                    <a:pt x="403388" y="291005"/>
                  </a:lnTo>
                  <a:lnTo>
                    <a:pt x="381625" y="295661"/>
                  </a:lnTo>
                  <a:lnTo>
                    <a:pt x="355976" y="293333"/>
                  </a:lnTo>
                  <a:lnTo>
                    <a:pt x="331105" y="295661"/>
                  </a:lnTo>
                  <a:lnTo>
                    <a:pt x="318668" y="301869"/>
                  </a:lnTo>
                  <a:lnTo>
                    <a:pt x="307010" y="311957"/>
                  </a:lnTo>
                  <a:lnTo>
                    <a:pt x="302347" y="331357"/>
                  </a:lnTo>
                  <a:lnTo>
                    <a:pt x="304678" y="352310"/>
                  </a:lnTo>
                  <a:lnTo>
                    <a:pt x="295351" y="371710"/>
                  </a:lnTo>
                  <a:lnTo>
                    <a:pt x="280584" y="386454"/>
                  </a:lnTo>
                  <a:lnTo>
                    <a:pt x="273589" y="405854"/>
                  </a:lnTo>
                  <a:lnTo>
                    <a:pt x="272812" y="427583"/>
                  </a:lnTo>
                  <a:lnTo>
                    <a:pt x="255712" y="453191"/>
                  </a:lnTo>
                  <a:lnTo>
                    <a:pt x="224623" y="435343"/>
                  </a:lnTo>
                  <a:lnTo>
                    <a:pt x="195088" y="426807"/>
                  </a:lnTo>
                  <a:lnTo>
                    <a:pt x="166330" y="435343"/>
                  </a:lnTo>
                  <a:lnTo>
                    <a:pt x="135240" y="455519"/>
                  </a:lnTo>
                  <a:lnTo>
                    <a:pt x="101041" y="468711"/>
                  </a:lnTo>
                  <a:lnTo>
                    <a:pt x="76169" y="446207"/>
                  </a:lnTo>
                  <a:lnTo>
                    <a:pt x="80833" y="405078"/>
                  </a:lnTo>
                  <a:lnTo>
                    <a:pt x="90937" y="388006"/>
                  </a:lnTo>
                  <a:lnTo>
                    <a:pt x="87828" y="371710"/>
                  </a:lnTo>
                  <a:lnTo>
                    <a:pt x="74615" y="367054"/>
                  </a:lnTo>
                  <a:lnTo>
                    <a:pt x="28758" y="360070"/>
                  </a:lnTo>
                  <a:lnTo>
                    <a:pt x="0" y="343773"/>
                  </a:lnTo>
                  <a:lnTo>
                    <a:pt x="5441" y="324373"/>
                  </a:lnTo>
                  <a:lnTo>
                    <a:pt x="40417" y="283244"/>
                  </a:lnTo>
                  <a:lnTo>
                    <a:pt x="48966" y="278588"/>
                  </a:lnTo>
                  <a:lnTo>
                    <a:pt x="56738" y="271604"/>
                  </a:lnTo>
                  <a:lnTo>
                    <a:pt x="59848" y="261516"/>
                  </a:lnTo>
                  <a:lnTo>
                    <a:pt x="65288" y="251428"/>
                  </a:lnTo>
                  <a:lnTo>
                    <a:pt x="85496" y="238236"/>
                  </a:lnTo>
                  <a:lnTo>
                    <a:pt x="95600" y="215731"/>
                  </a:lnTo>
                  <a:lnTo>
                    <a:pt x="84719" y="203315"/>
                  </a:lnTo>
                  <a:lnTo>
                    <a:pt x="69952" y="196331"/>
                  </a:lnTo>
                  <a:lnTo>
                    <a:pt x="66065" y="187795"/>
                  </a:lnTo>
                  <a:lnTo>
                    <a:pt x="61402" y="179259"/>
                  </a:lnTo>
                  <a:lnTo>
                    <a:pt x="54407" y="174603"/>
                  </a:lnTo>
                  <a:lnTo>
                    <a:pt x="47412" y="167619"/>
                  </a:lnTo>
                  <a:lnTo>
                    <a:pt x="40417" y="151322"/>
                  </a:lnTo>
                  <a:lnTo>
                    <a:pt x="37307" y="131922"/>
                  </a:lnTo>
                  <a:lnTo>
                    <a:pt x="27203" y="106314"/>
                  </a:lnTo>
                  <a:lnTo>
                    <a:pt x="26426" y="104762"/>
                  </a:lnTo>
                  <a:lnTo>
                    <a:pt x="58293" y="79153"/>
                  </a:lnTo>
                  <a:lnTo>
                    <a:pt x="67620" y="76049"/>
                  </a:lnTo>
                  <a:lnTo>
                    <a:pt x="75392" y="71393"/>
                  </a:lnTo>
                  <a:lnTo>
                    <a:pt x="79279" y="69841"/>
                  </a:lnTo>
                  <a:lnTo>
                    <a:pt x="92492" y="68289"/>
                  </a:lnTo>
                  <a:lnTo>
                    <a:pt x="97155" y="66737"/>
                  </a:lnTo>
                  <a:lnTo>
                    <a:pt x="104150" y="61305"/>
                  </a:lnTo>
                  <a:lnTo>
                    <a:pt x="109591" y="52769"/>
                  </a:lnTo>
                  <a:lnTo>
                    <a:pt x="113477" y="41905"/>
                  </a:lnTo>
                  <a:lnTo>
                    <a:pt x="115031" y="31040"/>
                  </a:lnTo>
                  <a:lnTo>
                    <a:pt x="118918" y="28712"/>
                  </a:lnTo>
                  <a:lnTo>
                    <a:pt x="139903" y="9312"/>
                  </a:lnTo>
                  <a:lnTo>
                    <a:pt x="145344" y="0"/>
                  </a:lnTo>
                  <a:lnTo>
                    <a:pt x="184206" y="17072"/>
                  </a:lnTo>
                  <a:lnTo>
                    <a:pt x="189647" y="17848"/>
                  </a:lnTo>
                  <a:lnTo>
                    <a:pt x="200528" y="17072"/>
                  </a:lnTo>
                  <a:lnTo>
                    <a:pt x="209855" y="12416"/>
                  </a:lnTo>
                  <a:lnTo>
                    <a:pt x="212186" y="12416"/>
                  </a:lnTo>
                  <a:lnTo>
                    <a:pt x="212964" y="14744"/>
                  </a:lnTo>
                  <a:lnTo>
                    <a:pt x="212186" y="18624"/>
                  </a:lnTo>
                  <a:lnTo>
                    <a:pt x="212186" y="22504"/>
                  </a:lnTo>
                  <a:lnTo>
                    <a:pt x="213741" y="25608"/>
                  </a:lnTo>
                  <a:lnTo>
                    <a:pt x="218405" y="27160"/>
                  </a:lnTo>
                  <a:lnTo>
                    <a:pt x="229286" y="28712"/>
                  </a:lnTo>
                  <a:lnTo>
                    <a:pt x="233950" y="30264"/>
                  </a:lnTo>
                  <a:lnTo>
                    <a:pt x="248717" y="43457"/>
                  </a:lnTo>
                  <a:lnTo>
                    <a:pt x="253381" y="45785"/>
                  </a:lnTo>
                  <a:lnTo>
                    <a:pt x="256489" y="43457"/>
                  </a:lnTo>
                  <a:lnTo>
                    <a:pt x="271257" y="31040"/>
                  </a:lnTo>
                  <a:lnTo>
                    <a:pt x="282916" y="14744"/>
                  </a:lnTo>
                  <a:lnTo>
                    <a:pt x="288356" y="10864"/>
                  </a:lnTo>
                  <a:lnTo>
                    <a:pt x="303124" y="4656"/>
                  </a:lnTo>
                  <a:lnTo>
                    <a:pt x="329550" y="14744"/>
                  </a:lnTo>
                  <a:lnTo>
                    <a:pt x="342763" y="10864"/>
                  </a:lnTo>
                  <a:lnTo>
                    <a:pt x="347426" y="7760"/>
                  </a:lnTo>
                  <a:lnTo>
                    <a:pt x="352867" y="6984"/>
                  </a:lnTo>
                  <a:lnTo>
                    <a:pt x="358308" y="7760"/>
                  </a:lnTo>
                  <a:lnTo>
                    <a:pt x="363748" y="10864"/>
                  </a:lnTo>
                  <a:lnTo>
                    <a:pt x="374630" y="6984"/>
                  </a:lnTo>
                  <a:lnTo>
                    <a:pt x="380848" y="6984"/>
                  </a:lnTo>
                  <a:lnTo>
                    <a:pt x="385511" y="10864"/>
                  </a:lnTo>
                  <a:lnTo>
                    <a:pt x="391729" y="16296"/>
                  </a:lnTo>
                  <a:lnTo>
                    <a:pt x="401056" y="17072"/>
                  </a:lnTo>
                  <a:lnTo>
                    <a:pt x="418933" y="16296"/>
                  </a:lnTo>
                  <a:lnTo>
                    <a:pt x="483443" y="41129"/>
                  </a:lnTo>
                  <a:lnTo>
                    <a:pt x="488884" y="41129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FC5CA29A-4245-73CF-13AF-2A69414D0466}"/>
                </a:ext>
              </a:extLst>
            </p:cNvPr>
            <p:cNvSpPr/>
            <p:nvPr/>
          </p:nvSpPr>
          <p:spPr>
            <a:xfrm>
              <a:off x="10558875" y="5062254"/>
              <a:ext cx="760366" cy="362475"/>
            </a:xfrm>
            <a:custGeom>
              <a:avLst/>
              <a:gdLst>
                <a:gd name="connsiteX0" fmla="*/ 621015 w 638114"/>
                <a:gd name="connsiteY0" fmla="*/ 214179 h 304196"/>
                <a:gd name="connsiteX1" fmla="*/ 610911 w 638114"/>
                <a:gd name="connsiteY1" fmla="*/ 207195 h 304196"/>
                <a:gd name="connsiteX2" fmla="*/ 606247 w 638114"/>
                <a:gd name="connsiteY2" fmla="*/ 206419 h 304196"/>
                <a:gd name="connsiteX3" fmla="*/ 600029 w 638114"/>
                <a:gd name="connsiteY3" fmla="*/ 207195 h 304196"/>
                <a:gd name="connsiteX4" fmla="*/ 596143 w 638114"/>
                <a:gd name="connsiteY4" fmla="*/ 208747 h 304196"/>
                <a:gd name="connsiteX5" fmla="*/ 593035 w 638114"/>
                <a:gd name="connsiteY5" fmla="*/ 211851 h 304196"/>
                <a:gd name="connsiteX6" fmla="*/ 589925 w 638114"/>
                <a:gd name="connsiteY6" fmla="*/ 212627 h 304196"/>
                <a:gd name="connsiteX7" fmla="*/ 586816 w 638114"/>
                <a:gd name="connsiteY7" fmla="*/ 212627 h 304196"/>
                <a:gd name="connsiteX8" fmla="*/ 583708 w 638114"/>
                <a:gd name="connsiteY8" fmla="*/ 211075 h 304196"/>
                <a:gd name="connsiteX9" fmla="*/ 535519 w 638114"/>
                <a:gd name="connsiteY9" fmla="*/ 185467 h 304196"/>
                <a:gd name="connsiteX10" fmla="*/ 529301 w 638114"/>
                <a:gd name="connsiteY10" fmla="*/ 183139 h 304196"/>
                <a:gd name="connsiteX11" fmla="*/ 517642 w 638114"/>
                <a:gd name="connsiteY11" fmla="*/ 184691 h 304196"/>
                <a:gd name="connsiteX12" fmla="*/ 502874 w 638114"/>
                <a:gd name="connsiteY12" fmla="*/ 188571 h 304196"/>
                <a:gd name="connsiteX13" fmla="*/ 488884 w 638114"/>
                <a:gd name="connsiteY13" fmla="*/ 194779 h 304196"/>
                <a:gd name="connsiteX14" fmla="*/ 479557 w 638114"/>
                <a:gd name="connsiteY14" fmla="*/ 201763 h 304196"/>
                <a:gd name="connsiteX15" fmla="*/ 463235 w 638114"/>
                <a:gd name="connsiteY15" fmla="*/ 207195 h 304196"/>
                <a:gd name="connsiteX16" fmla="*/ 448468 w 638114"/>
                <a:gd name="connsiteY16" fmla="*/ 204867 h 304196"/>
                <a:gd name="connsiteX17" fmla="*/ 418156 w 638114"/>
                <a:gd name="connsiteY17" fmla="*/ 194779 h 304196"/>
                <a:gd name="connsiteX18" fmla="*/ 415046 w 638114"/>
                <a:gd name="connsiteY18" fmla="*/ 192451 h 304196"/>
                <a:gd name="connsiteX19" fmla="*/ 413492 w 638114"/>
                <a:gd name="connsiteY19" fmla="*/ 184691 h 304196"/>
                <a:gd name="connsiteX20" fmla="*/ 410383 w 638114"/>
                <a:gd name="connsiteY20" fmla="*/ 181587 h 304196"/>
                <a:gd name="connsiteX21" fmla="*/ 405719 w 638114"/>
                <a:gd name="connsiteY21" fmla="*/ 181587 h 304196"/>
                <a:gd name="connsiteX22" fmla="*/ 402611 w 638114"/>
                <a:gd name="connsiteY22" fmla="*/ 181587 h 304196"/>
                <a:gd name="connsiteX23" fmla="*/ 383957 w 638114"/>
                <a:gd name="connsiteY23" fmla="*/ 189347 h 304196"/>
                <a:gd name="connsiteX24" fmla="*/ 381625 w 638114"/>
                <a:gd name="connsiteY24" fmla="*/ 190899 h 304196"/>
                <a:gd name="connsiteX25" fmla="*/ 379294 w 638114"/>
                <a:gd name="connsiteY25" fmla="*/ 194779 h 304196"/>
                <a:gd name="connsiteX26" fmla="*/ 378516 w 638114"/>
                <a:gd name="connsiteY26" fmla="*/ 197883 h 304196"/>
                <a:gd name="connsiteX27" fmla="*/ 378516 w 638114"/>
                <a:gd name="connsiteY27" fmla="*/ 200987 h 304196"/>
                <a:gd name="connsiteX28" fmla="*/ 376961 w 638114"/>
                <a:gd name="connsiteY28" fmla="*/ 204867 h 304196"/>
                <a:gd name="connsiteX29" fmla="*/ 330327 w 638114"/>
                <a:gd name="connsiteY29" fmla="*/ 272380 h 304196"/>
                <a:gd name="connsiteX30" fmla="*/ 326441 w 638114"/>
                <a:gd name="connsiteY30" fmla="*/ 284796 h 304196"/>
                <a:gd name="connsiteX31" fmla="*/ 324887 w 638114"/>
                <a:gd name="connsiteY31" fmla="*/ 287124 h 304196"/>
                <a:gd name="connsiteX32" fmla="*/ 318668 w 638114"/>
                <a:gd name="connsiteY32" fmla="*/ 290228 h 304196"/>
                <a:gd name="connsiteX33" fmla="*/ 287579 w 638114"/>
                <a:gd name="connsiteY33" fmla="*/ 295660 h 304196"/>
                <a:gd name="connsiteX34" fmla="*/ 265816 w 638114"/>
                <a:gd name="connsiteY34" fmla="*/ 302645 h 304196"/>
                <a:gd name="connsiteX35" fmla="*/ 249494 w 638114"/>
                <a:gd name="connsiteY35" fmla="*/ 304197 h 304196"/>
                <a:gd name="connsiteX36" fmla="*/ 249494 w 638114"/>
                <a:gd name="connsiteY36" fmla="*/ 291005 h 304196"/>
                <a:gd name="connsiteX37" fmla="*/ 248717 w 638114"/>
                <a:gd name="connsiteY37" fmla="*/ 284796 h 304196"/>
                <a:gd name="connsiteX38" fmla="*/ 245608 w 638114"/>
                <a:gd name="connsiteY38" fmla="*/ 281692 h 304196"/>
                <a:gd name="connsiteX39" fmla="*/ 241722 w 638114"/>
                <a:gd name="connsiteY39" fmla="*/ 276260 h 304196"/>
                <a:gd name="connsiteX40" fmla="*/ 247940 w 638114"/>
                <a:gd name="connsiteY40" fmla="*/ 249876 h 304196"/>
                <a:gd name="connsiteX41" fmla="*/ 245608 w 638114"/>
                <a:gd name="connsiteY41" fmla="*/ 244444 h 304196"/>
                <a:gd name="connsiteX42" fmla="*/ 243277 w 638114"/>
                <a:gd name="connsiteY42" fmla="*/ 242892 h 304196"/>
                <a:gd name="connsiteX43" fmla="*/ 230840 w 638114"/>
                <a:gd name="connsiteY43" fmla="*/ 232804 h 304196"/>
                <a:gd name="connsiteX44" fmla="*/ 229286 w 638114"/>
                <a:gd name="connsiteY44" fmla="*/ 230475 h 304196"/>
                <a:gd name="connsiteX45" fmla="*/ 226954 w 638114"/>
                <a:gd name="connsiteY45" fmla="*/ 225819 h 304196"/>
                <a:gd name="connsiteX46" fmla="*/ 225400 w 638114"/>
                <a:gd name="connsiteY46" fmla="*/ 223491 h 304196"/>
                <a:gd name="connsiteX47" fmla="*/ 223068 w 638114"/>
                <a:gd name="connsiteY47" fmla="*/ 222715 h 304196"/>
                <a:gd name="connsiteX48" fmla="*/ 220736 w 638114"/>
                <a:gd name="connsiteY48" fmla="*/ 224267 h 304196"/>
                <a:gd name="connsiteX49" fmla="*/ 218405 w 638114"/>
                <a:gd name="connsiteY49" fmla="*/ 227371 h 304196"/>
                <a:gd name="connsiteX50" fmla="*/ 216073 w 638114"/>
                <a:gd name="connsiteY50" fmla="*/ 228148 h 304196"/>
                <a:gd name="connsiteX51" fmla="*/ 205192 w 638114"/>
                <a:gd name="connsiteY51" fmla="*/ 222715 h 304196"/>
                <a:gd name="connsiteX52" fmla="*/ 199751 w 638114"/>
                <a:gd name="connsiteY52" fmla="*/ 221939 h 304196"/>
                <a:gd name="connsiteX53" fmla="*/ 199751 w 638114"/>
                <a:gd name="connsiteY53" fmla="*/ 219611 h 304196"/>
                <a:gd name="connsiteX54" fmla="*/ 200528 w 638114"/>
                <a:gd name="connsiteY54" fmla="*/ 214955 h 304196"/>
                <a:gd name="connsiteX55" fmla="*/ 199751 w 638114"/>
                <a:gd name="connsiteY55" fmla="*/ 209523 h 304196"/>
                <a:gd name="connsiteX56" fmla="*/ 195865 w 638114"/>
                <a:gd name="connsiteY56" fmla="*/ 204867 h 304196"/>
                <a:gd name="connsiteX57" fmla="*/ 188870 w 638114"/>
                <a:gd name="connsiteY57" fmla="*/ 210299 h 304196"/>
                <a:gd name="connsiteX58" fmla="*/ 183429 w 638114"/>
                <a:gd name="connsiteY58" fmla="*/ 213403 h 304196"/>
                <a:gd name="connsiteX59" fmla="*/ 164775 w 638114"/>
                <a:gd name="connsiteY59" fmla="*/ 238236 h 304196"/>
                <a:gd name="connsiteX60" fmla="*/ 137572 w 638114"/>
                <a:gd name="connsiteY60" fmla="*/ 263844 h 304196"/>
                <a:gd name="connsiteX61" fmla="*/ 121250 w 638114"/>
                <a:gd name="connsiteY61" fmla="*/ 273932 h 304196"/>
                <a:gd name="connsiteX62" fmla="*/ 79279 w 638114"/>
                <a:gd name="connsiteY62" fmla="*/ 284020 h 304196"/>
                <a:gd name="connsiteX63" fmla="*/ 72284 w 638114"/>
                <a:gd name="connsiteY63" fmla="*/ 254532 h 304196"/>
                <a:gd name="connsiteX64" fmla="*/ 48967 w 638114"/>
                <a:gd name="connsiteY64" fmla="*/ 235908 h 304196"/>
                <a:gd name="connsiteX65" fmla="*/ 6218 w 638114"/>
                <a:gd name="connsiteY65" fmla="*/ 222715 h 304196"/>
                <a:gd name="connsiteX66" fmla="*/ 0 w 638114"/>
                <a:gd name="connsiteY66" fmla="*/ 203315 h 304196"/>
                <a:gd name="connsiteX67" fmla="*/ 15545 w 638114"/>
                <a:gd name="connsiteY67" fmla="*/ 186243 h 304196"/>
                <a:gd name="connsiteX68" fmla="*/ 50521 w 638114"/>
                <a:gd name="connsiteY68" fmla="*/ 166843 h 304196"/>
                <a:gd name="connsiteX69" fmla="*/ 77724 w 638114"/>
                <a:gd name="connsiteY69" fmla="*/ 153650 h 304196"/>
                <a:gd name="connsiteX70" fmla="*/ 82388 w 638114"/>
                <a:gd name="connsiteY70" fmla="*/ 122610 h 304196"/>
                <a:gd name="connsiteX71" fmla="*/ 72284 w 638114"/>
                <a:gd name="connsiteY71" fmla="*/ 82257 h 304196"/>
                <a:gd name="connsiteX72" fmla="*/ 50521 w 638114"/>
                <a:gd name="connsiteY72" fmla="*/ 24056 h 304196"/>
                <a:gd name="connsiteX73" fmla="*/ 102596 w 638114"/>
                <a:gd name="connsiteY73" fmla="*/ 49665 h 304196"/>
                <a:gd name="connsiteX74" fmla="*/ 175657 w 638114"/>
                <a:gd name="connsiteY74" fmla="*/ 55097 h 304196"/>
                <a:gd name="connsiteX75" fmla="*/ 204415 w 638114"/>
                <a:gd name="connsiteY75" fmla="*/ 26384 h 304196"/>
                <a:gd name="connsiteX76" fmla="*/ 253381 w 638114"/>
                <a:gd name="connsiteY76" fmla="*/ 28712 h 304196"/>
                <a:gd name="connsiteX77" fmla="*/ 327995 w 638114"/>
                <a:gd name="connsiteY77" fmla="*/ 48113 h 304196"/>
                <a:gd name="connsiteX78" fmla="*/ 405719 w 638114"/>
                <a:gd name="connsiteY78" fmla="*/ 58977 h 304196"/>
                <a:gd name="connsiteX79" fmla="*/ 468676 w 638114"/>
                <a:gd name="connsiteY79" fmla="*/ 65185 h 304196"/>
                <a:gd name="connsiteX80" fmla="*/ 491216 w 638114"/>
                <a:gd name="connsiteY80" fmla="*/ 41905 h 304196"/>
                <a:gd name="connsiteX81" fmla="*/ 495102 w 638114"/>
                <a:gd name="connsiteY81" fmla="*/ 15520 h 304196"/>
                <a:gd name="connsiteX82" fmla="*/ 524637 w 638114"/>
                <a:gd name="connsiteY82" fmla="*/ 0 h 304196"/>
                <a:gd name="connsiteX83" fmla="*/ 556504 w 638114"/>
                <a:gd name="connsiteY83" fmla="*/ 3880 h 304196"/>
                <a:gd name="connsiteX84" fmla="*/ 584485 w 638114"/>
                <a:gd name="connsiteY84" fmla="*/ 15520 h 304196"/>
                <a:gd name="connsiteX85" fmla="*/ 593812 w 638114"/>
                <a:gd name="connsiteY85" fmla="*/ 17848 h 304196"/>
                <a:gd name="connsiteX86" fmla="*/ 611688 w 638114"/>
                <a:gd name="connsiteY86" fmla="*/ 17072 h 304196"/>
                <a:gd name="connsiteX87" fmla="*/ 629564 w 638114"/>
                <a:gd name="connsiteY87" fmla="*/ 14744 h 304196"/>
                <a:gd name="connsiteX88" fmla="*/ 627233 w 638114"/>
                <a:gd name="connsiteY88" fmla="*/ 57425 h 304196"/>
                <a:gd name="connsiteX89" fmla="*/ 619460 w 638114"/>
                <a:gd name="connsiteY89" fmla="*/ 84585 h 304196"/>
                <a:gd name="connsiteX90" fmla="*/ 625678 w 638114"/>
                <a:gd name="connsiteY90" fmla="*/ 109418 h 304196"/>
                <a:gd name="connsiteX91" fmla="*/ 638114 w 638114"/>
                <a:gd name="connsiteY91" fmla="*/ 139682 h 304196"/>
                <a:gd name="connsiteX92" fmla="*/ 635005 w 638114"/>
                <a:gd name="connsiteY92" fmla="*/ 180035 h 304196"/>
                <a:gd name="connsiteX93" fmla="*/ 625678 w 638114"/>
                <a:gd name="connsiteY93" fmla="*/ 204867 h 304196"/>
                <a:gd name="connsiteX94" fmla="*/ 621015 w 638114"/>
                <a:gd name="connsiteY94" fmla="*/ 214179 h 30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638114" h="304196">
                  <a:moveTo>
                    <a:pt x="621015" y="214179"/>
                  </a:moveTo>
                  <a:lnTo>
                    <a:pt x="610911" y="207195"/>
                  </a:lnTo>
                  <a:lnTo>
                    <a:pt x="606247" y="206419"/>
                  </a:lnTo>
                  <a:lnTo>
                    <a:pt x="600029" y="207195"/>
                  </a:lnTo>
                  <a:lnTo>
                    <a:pt x="596143" y="208747"/>
                  </a:lnTo>
                  <a:lnTo>
                    <a:pt x="593035" y="211851"/>
                  </a:lnTo>
                  <a:lnTo>
                    <a:pt x="589925" y="212627"/>
                  </a:lnTo>
                  <a:lnTo>
                    <a:pt x="586816" y="212627"/>
                  </a:lnTo>
                  <a:lnTo>
                    <a:pt x="583708" y="211075"/>
                  </a:lnTo>
                  <a:lnTo>
                    <a:pt x="535519" y="185467"/>
                  </a:lnTo>
                  <a:lnTo>
                    <a:pt x="529301" y="183139"/>
                  </a:lnTo>
                  <a:lnTo>
                    <a:pt x="517642" y="184691"/>
                  </a:lnTo>
                  <a:lnTo>
                    <a:pt x="502874" y="188571"/>
                  </a:lnTo>
                  <a:lnTo>
                    <a:pt x="488884" y="194779"/>
                  </a:lnTo>
                  <a:lnTo>
                    <a:pt x="479557" y="201763"/>
                  </a:lnTo>
                  <a:lnTo>
                    <a:pt x="463235" y="207195"/>
                  </a:lnTo>
                  <a:lnTo>
                    <a:pt x="448468" y="204867"/>
                  </a:lnTo>
                  <a:lnTo>
                    <a:pt x="418156" y="194779"/>
                  </a:lnTo>
                  <a:lnTo>
                    <a:pt x="415046" y="192451"/>
                  </a:lnTo>
                  <a:lnTo>
                    <a:pt x="413492" y="184691"/>
                  </a:lnTo>
                  <a:lnTo>
                    <a:pt x="410383" y="181587"/>
                  </a:lnTo>
                  <a:lnTo>
                    <a:pt x="405719" y="181587"/>
                  </a:lnTo>
                  <a:lnTo>
                    <a:pt x="402611" y="181587"/>
                  </a:lnTo>
                  <a:lnTo>
                    <a:pt x="383957" y="189347"/>
                  </a:lnTo>
                  <a:lnTo>
                    <a:pt x="381625" y="190899"/>
                  </a:lnTo>
                  <a:lnTo>
                    <a:pt x="379294" y="194779"/>
                  </a:lnTo>
                  <a:lnTo>
                    <a:pt x="378516" y="197883"/>
                  </a:lnTo>
                  <a:lnTo>
                    <a:pt x="378516" y="200987"/>
                  </a:lnTo>
                  <a:lnTo>
                    <a:pt x="376961" y="204867"/>
                  </a:lnTo>
                  <a:lnTo>
                    <a:pt x="330327" y="272380"/>
                  </a:lnTo>
                  <a:lnTo>
                    <a:pt x="326441" y="284796"/>
                  </a:lnTo>
                  <a:lnTo>
                    <a:pt x="324887" y="287124"/>
                  </a:lnTo>
                  <a:lnTo>
                    <a:pt x="318668" y="290228"/>
                  </a:lnTo>
                  <a:lnTo>
                    <a:pt x="287579" y="295660"/>
                  </a:lnTo>
                  <a:lnTo>
                    <a:pt x="265816" y="302645"/>
                  </a:lnTo>
                  <a:lnTo>
                    <a:pt x="249494" y="304197"/>
                  </a:lnTo>
                  <a:lnTo>
                    <a:pt x="249494" y="291005"/>
                  </a:lnTo>
                  <a:lnTo>
                    <a:pt x="248717" y="284796"/>
                  </a:lnTo>
                  <a:lnTo>
                    <a:pt x="245608" y="281692"/>
                  </a:lnTo>
                  <a:lnTo>
                    <a:pt x="241722" y="276260"/>
                  </a:lnTo>
                  <a:lnTo>
                    <a:pt x="247940" y="249876"/>
                  </a:lnTo>
                  <a:lnTo>
                    <a:pt x="245608" y="244444"/>
                  </a:lnTo>
                  <a:lnTo>
                    <a:pt x="243277" y="242892"/>
                  </a:lnTo>
                  <a:lnTo>
                    <a:pt x="230840" y="232804"/>
                  </a:lnTo>
                  <a:lnTo>
                    <a:pt x="229286" y="230475"/>
                  </a:lnTo>
                  <a:lnTo>
                    <a:pt x="226954" y="225819"/>
                  </a:lnTo>
                  <a:lnTo>
                    <a:pt x="225400" y="223491"/>
                  </a:lnTo>
                  <a:lnTo>
                    <a:pt x="223068" y="222715"/>
                  </a:lnTo>
                  <a:lnTo>
                    <a:pt x="220736" y="224267"/>
                  </a:lnTo>
                  <a:lnTo>
                    <a:pt x="218405" y="227371"/>
                  </a:lnTo>
                  <a:lnTo>
                    <a:pt x="216073" y="228148"/>
                  </a:lnTo>
                  <a:lnTo>
                    <a:pt x="205192" y="222715"/>
                  </a:lnTo>
                  <a:lnTo>
                    <a:pt x="199751" y="221939"/>
                  </a:lnTo>
                  <a:lnTo>
                    <a:pt x="199751" y="219611"/>
                  </a:lnTo>
                  <a:lnTo>
                    <a:pt x="200528" y="214955"/>
                  </a:lnTo>
                  <a:lnTo>
                    <a:pt x="199751" y="209523"/>
                  </a:lnTo>
                  <a:lnTo>
                    <a:pt x="195865" y="204867"/>
                  </a:lnTo>
                  <a:lnTo>
                    <a:pt x="188870" y="210299"/>
                  </a:lnTo>
                  <a:lnTo>
                    <a:pt x="183429" y="213403"/>
                  </a:lnTo>
                  <a:lnTo>
                    <a:pt x="164775" y="238236"/>
                  </a:lnTo>
                  <a:lnTo>
                    <a:pt x="137572" y="263844"/>
                  </a:lnTo>
                  <a:lnTo>
                    <a:pt x="121250" y="273932"/>
                  </a:lnTo>
                  <a:lnTo>
                    <a:pt x="79279" y="284020"/>
                  </a:lnTo>
                  <a:lnTo>
                    <a:pt x="72284" y="254532"/>
                  </a:lnTo>
                  <a:lnTo>
                    <a:pt x="48967" y="235908"/>
                  </a:lnTo>
                  <a:lnTo>
                    <a:pt x="6218" y="222715"/>
                  </a:lnTo>
                  <a:lnTo>
                    <a:pt x="0" y="203315"/>
                  </a:lnTo>
                  <a:lnTo>
                    <a:pt x="15545" y="186243"/>
                  </a:lnTo>
                  <a:lnTo>
                    <a:pt x="50521" y="166843"/>
                  </a:lnTo>
                  <a:lnTo>
                    <a:pt x="77724" y="153650"/>
                  </a:lnTo>
                  <a:lnTo>
                    <a:pt x="82388" y="122610"/>
                  </a:lnTo>
                  <a:lnTo>
                    <a:pt x="72284" y="82257"/>
                  </a:lnTo>
                  <a:lnTo>
                    <a:pt x="50521" y="24056"/>
                  </a:lnTo>
                  <a:lnTo>
                    <a:pt x="102596" y="49665"/>
                  </a:lnTo>
                  <a:lnTo>
                    <a:pt x="175657" y="55097"/>
                  </a:lnTo>
                  <a:lnTo>
                    <a:pt x="204415" y="26384"/>
                  </a:lnTo>
                  <a:lnTo>
                    <a:pt x="253381" y="28712"/>
                  </a:lnTo>
                  <a:lnTo>
                    <a:pt x="327995" y="48113"/>
                  </a:lnTo>
                  <a:lnTo>
                    <a:pt x="405719" y="58977"/>
                  </a:lnTo>
                  <a:lnTo>
                    <a:pt x="468676" y="65185"/>
                  </a:lnTo>
                  <a:lnTo>
                    <a:pt x="491216" y="41905"/>
                  </a:lnTo>
                  <a:lnTo>
                    <a:pt x="495102" y="15520"/>
                  </a:lnTo>
                  <a:lnTo>
                    <a:pt x="524637" y="0"/>
                  </a:lnTo>
                  <a:lnTo>
                    <a:pt x="556504" y="3880"/>
                  </a:lnTo>
                  <a:lnTo>
                    <a:pt x="584485" y="15520"/>
                  </a:lnTo>
                  <a:lnTo>
                    <a:pt x="593812" y="17848"/>
                  </a:lnTo>
                  <a:lnTo>
                    <a:pt x="611688" y="17072"/>
                  </a:lnTo>
                  <a:lnTo>
                    <a:pt x="629564" y="14744"/>
                  </a:lnTo>
                  <a:lnTo>
                    <a:pt x="627233" y="57425"/>
                  </a:lnTo>
                  <a:lnTo>
                    <a:pt x="619460" y="84585"/>
                  </a:lnTo>
                  <a:lnTo>
                    <a:pt x="625678" y="109418"/>
                  </a:lnTo>
                  <a:lnTo>
                    <a:pt x="638114" y="139682"/>
                  </a:lnTo>
                  <a:lnTo>
                    <a:pt x="635005" y="180035"/>
                  </a:lnTo>
                  <a:lnTo>
                    <a:pt x="625678" y="204867"/>
                  </a:lnTo>
                  <a:lnTo>
                    <a:pt x="621015" y="214179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D64C38BA-AC2A-FFDD-05D8-FD7293923BC6}"/>
                </a:ext>
              </a:extLst>
            </p:cNvPr>
            <p:cNvSpPr/>
            <p:nvPr/>
          </p:nvSpPr>
          <p:spPr>
            <a:xfrm>
              <a:off x="11297013" y="4979958"/>
              <a:ext cx="634409" cy="522445"/>
            </a:xfrm>
            <a:custGeom>
              <a:avLst/>
              <a:gdLst>
                <a:gd name="connsiteX0" fmla="*/ 1555 w 532409"/>
                <a:gd name="connsiteY0" fmla="*/ 283244 h 438446"/>
                <a:gd name="connsiteX1" fmla="*/ 6218 w 532409"/>
                <a:gd name="connsiteY1" fmla="*/ 273932 h 438446"/>
                <a:gd name="connsiteX2" fmla="*/ 15545 w 532409"/>
                <a:gd name="connsiteY2" fmla="*/ 249100 h 438446"/>
                <a:gd name="connsiteX3" fmla="*/ 18654 w 532409"/>
                <a:gd name="connsiteY3" fmla="*/ 208747 h 438446"/>
                <a:gd name="connsiteX4" fmla="*/ 6218 w 532409"/>
                <a:gd name="connsiteY4" fmla="*/ 178483 h 438446"/>
                <a:gd name="connsiteX5" fmla="*/ 0 w 532409"/>
                <a:gd name="connsiteY5" fmla="*/ 153651 h 438446"/>
                <a:gd name="connsiteX6" fmla="*/ 7772 w 532409"/>
                <a:gd name="connsiteY6" fmla="*/ 126490 h 438446"/>
                <a:gd name="connsiteX7" fmla="*/ 10104 w 532409"/>
                <a:gd name="connsiteY7" fmla="*/ 83809 h 438446"/>
                <a:gd name="connsiteX8" fmla="*/ 59848 w 532409"/>
                <a:gd name="connsiteY8" fmla="*/ 83809 h 438446"/>
                <a:gd name="connsiteX9" fmla="*/ 108814 w 532409"/>
                <a:gd name="connsiteY9" fmla="*/ 75273 h 438446"/>
                <a:gd name="connsiteX10" fmla="*/ 118918 w 532409"/>
                <a:gd name="connsiteY10" fmla="*/ 69841 h 438446"/>
                <a:gd name="connsiteX11" fmla="*/ 129799 w 532409"/>
                <a:gd name="connsiteY11" fmla="*/ 65961 h 438446"/>
                <a:gd name="connsiteX12" fmla="*/ 145344 w 532409"/>
                <a:gd name="connsiteY12" fmla="*/ 68289 h 438446"/>
                <a:gd name="connsiteX13" fmla="*/ 160889 w 532409"/>
                <a:gd name="connsiteY13" fmla="*/ 74497 h 438446"/>
                <a:gd name="connsiteX14" fmla="*/ 184206 w 532409"/>
                <a:gd name="connsiteY14" fmla="*/ 74497 h 438446"/>
                <a:gd name="connsiteX15" fmla="*/ 208300 w 532409"/>
                <a:gd name="connsiteY15" fmla="*/ 69841 h 438446"/>
                <a:gd name="connsiteX16" fmla="*/ 228509 w 532409"/>
                <a:gd name="connsiteY16" fmla="*/ 57425 h 438446"/>
                <a:gd name="connsiteX17" fmla="*/ 237836 w 532409"/>
                <a:gd name="connsiteY17" fmla="*/ 31817 h 438446"/>
                <a:gd name="connsiteX18" fmla="*/ 252603 w 532409"/>
                <a:gd name="connsiteY18" fmla="*/ 5432 h 438446"/>
                <a:gd name="connsiteX19" fmla="*/ 279806 w 532409"/>
                <a:gd name="connsiteY19" fmla="*/ 0 h 438446"/>
                <a:gd name="connsiteX20" fmla="*/ 311674 w 532409"/>
                <a:gd name="connsiteY20" fmla="*/ 3880 h 438446"/>
                <a:gd name="connsiteX21" fmla="*/ 312451 w 532409"/>
                <a:gd name="connsiteY21" fmla="*/ 3880 h 438446"/>
                <a:gd name="connsiteX22" fmla="*/ 310896 w 532409"/>
                <a:gd name="connsiteY22" fmla="*/ 7760 h 438446"/>
                <a:gd name="connsiteX23" fmla="*/ 317891 w 532409"/>
                <a:gd name="connsiteY23" fmla="*/ 17848 h 438446"/>
                <a:gd name="connsiteX24" fmla="*/ 330327 w 532409"/>
                <a:gd name="connsiteY24" fmla="*/ 20176 h 438446"/>
                <a:gd name="connsiteX25" fmla="*/ 354422 w 532409"/>
                <a:gd name="connsiteY25" fmla="*/ 17072 h 438446"/>
                <a:gd name="connsiteX26" fmla="*/ 359085 w 532409"/>
                <a:gd name="connsiteY26" fmla="*/ 18624 h 438446"/>
                <a:gd name="connsiteX27" fmla="*/ 372298 w 532409"/>
                <a:gd name="connsiteY27" fmla="*/ 24832 h 438446"/>
                <a:gd name="connsiteX28" fmla="*/ 376184 w 532409"/>
                <a:gd name="connsiteY28" fmla="*/ 27936 h 438446"/>
                <a:gd name="connsiteX29" fmla="*/ 378516 w 532409"/>
                <a:gd name="connsiteY29" fmla="*/ 31817 h 438446"/>
                <a:gd name="connsiteX30" fmla="*/ 379293 w 532409"/>
                <a:gd name="connsiteY30" fmla="*/ 37249 h 438446"/>
                <a:gd name="connsiteX31" fmla="*/ 381625 w 532409"/>
                <a:gd name="connsiteY31" fmla="*/ 43457 h 438446"/>
                <a:gd name="connsiteX32" fmla="*/ 385511 w 532409"/>
                <a:gd name="connsiteY32" fmla="*/ 48113 h 438446"/>
                <a:gd name="connsiteX33" fmla="*/ 388620 w 532409"/>
                <a:gd name="connsiteY33" fmla="*/ 49665 h 438446"/>
                <a:gd name="connsiteX34" fmla="*/ 390952 w 532409"/>
                <a:gd name="connsiteY34" fmla="*/ 48889 h 438446"/>
                <a:gd name="connsiteX35" fmla="*/ 393284 w 532409"/>
                <a:gd name="connsiteY35" fmla="*/ 48113 h 438446"/>
                <a:gd name="connsiteX36" fmla="*/ 396392 w 532409"/>
                <a:gd name="connsiteY36" fmla="*/ 50441 h 438446"/>
                <a:gd name="connsiteX37" fmla="*/ 396392 w 532409"/>
                <a:gd name="connsiteY37" fmla="*/ 52769 h 438446"/>
                <a:gd name="connsiteX38" fmla="*/ 394838 w 532409"/>
                <a:gd name="connsiteY38" fmla="*/ 59753 h 438446"/>
                <a:gd name="connsiteX39" fmla="*/ 394838 w 532409"/>
                <a:gd name="connsiteY39" fmla="*/ 62857 h 438446"/>
                <a:gd name="connsiteX40" fmla="*/ 397170 w 532409"/>
                <a:gd name="connsiteY40" fmla="*/ 68289 h 438446"/>
                <a:gd name="connsiteX41" fmla="*/ 402610 w 532409"/>
                <a:gd name="connsiteY41" fmla="*/ 68289 h 438446"/>
                <a:gd name="connsiteX42" fmla="*/ 408829 w 532409"/>
                <a:gd name="connsiteY42" fmla="*/ 66737 h 438446"/>
                <a:gd name="connsiteX43" fmla="*/ 413492 w 532409"/>
                <a:gd name="connsiteY43" fmla="*/ 63633 h 438446"/>
                <a:gd name="connsiteX44" fmla="*/ 423596 w 532409"/>
                <a:gd name="connsiteY44" fmla="*/ 62857 h 438446"/>
                <a:gd name="connsiteX45" fmla="*/ 433700 w 532409"/>
                <a:gd name="connsiteY45" fmla="*/ 67513 h 438446"/>
                <a:gd name="connsiteX46" fmla="*/ 443027 w 532409"/>
                <a:gd name="connsiteY46" fmla="*/ 75273 h 438446"/>
                <a:gd name="connsiteX47" fmla="*/ 456240 w 532409"/>
                <a:gd name="connsiteY47" fmla="*/ 92346 h 438446"/>
                <a:gd name="connsiteX48" fmla="*/ 457017 w 532409"/>
                <a:gd name="connsiteY48" fmla="*/ 96226 h 438446"/>
                <a:gd name="connsiteX49" fmla="*/ 453908 w 532409"/>
                <a:gd name="connsiteY49" fmla="*/ 102434 h 438446"/>
                <a:gd name="connsiteX50" fmla="*/ 440695 w 532409"/>
                <a:gd name="connsiteY50" fmla="*/ 112522 h 438446"/>
                <a:gd name="connsiteX51" fmla="*/ 437586 w 532409"/>
                <a:gd name="connsiteY51" fmla="*/ 117178 h 438446"/>
                <a:gd name="connsiteX52" fmla="*/ 436032 w 532409"/>
                <a:gd name="connsiteY52" fmla="*/ 131146 h 438446"/>
                <a:gd name="connsiteX53" fmla="*/ 443804 w 532409"/>
                <a:gd name="connsiteY53" fmla="*/ 139682 h 438446"/>
                <a:gd name="connsiteX54" fmla="*/ 451577 w 532409"/>
                <a:gd name="connsiteY54" fmla="*/ 145890 h 438446"/>
                <a:gd name="connsiteX55" fmla="*/ 453131 w 532409"/>
                <a:gd name="connsiteY55" fmla="*/ 153651 h 438446"/>
                <a:gd name="connsiteX56" fmla="*/ 450022 w 532409"/>
                <a:gd name="connsiteY56" fmla="*/ 162963 h 438446"/>
                <a:gd name="connsiteX57" fmla="*/ 447691 w 532409"/>
                <a:gd name="connsiteY57" fmla="*/ 174603 h 438446"/>
                <a:gd name="connsiteX58" fmla="*/ 446913 w 532409"/>
                <a:gd name="connsiteY58" fmla="*/ 186243 h 438446"/>
                <a:gd name="connsiteX59" fmla="*/ 448468 w 532409"/>
                <a:gd name="connsiteY59" fmla="*/ 195555 h 438446"/>
                <a:gd name="connsiteX60" fmla="*/ 450022 w 532409"/>
                <a:gd name="connsiteY60" fmla="*/ 203315 h 438446"/>
                <a:gd name="connsiteX61" fmla="*/ 445358 w 532409"/>
                <a:gd name="connsiteY61" fmla="*/ 217283 h 438446"/>
                <a:gd name="connsiteX62" fmla="*/ 447691 w 532409"/>
                <a:gd name="connsiteY62" fmla="*/ 225044 h 438446"/>
                <a:gd name="connsiteX63" fmla="*/ 452354 w 532409"/>
                <a:gd name="connsiteY63" fmla="*/ 227372 h 438446"/>
                <a:gd name="connsiteX64" fmla="*/ 466344 w 532409"/>
                <a:gd name="connsiteY64" fmla="*/ 228924 h 438446"/>
                <a:gd name="connsiteX65" fmla="*/ 471785 w 532409"/>
                <a:gd name="connsiteY65" fmla="*/ 233580 h 438446"/>
                <a:gd name="connsiteX66" fmla="*/ 477226 w 532409"/>
                <a:gd name="connsiteY66" fmla="*/ 246772 h 438446"/>
                <a:gd name="connsiteX67" fmla="*/ 480334 w 532409"/>
                <a:gd name="connsiteY67" fmla="*/ 250652 h 438446"/>
                <a:gd name="connsiteX68" fmla="*/ 494325 w 532409"/>
                <a:gd name="connsiteY68" fmla="*/ 248324 h 438446"/>
                <a:gd name="connsiteX69" fmla="*/ 497434 w 532409"/>
                <a:gd name="connsiteY69" fmla="*/ 252204 h 438446"/>
                <a:gd name="connsiteX70" fmla="*/ 499765 w 532409"/>
                <a:gd name="connsiteY70" fmla="*/ 259188 h 438446"/>
                <a:gd name="connsiteX71" fmla="*/ 502874 w 532409"/>
                <a:gd name="connsiteY71" fmla="*/ 265396 h 438446"/>
                <a:gd name="connsiteX72" fmla="*/ 523860 w 532409"/>
                <a:gd name="connsiteY72" fmla="*/ 279364 h 438446"/>
                <a:gd name="connsiteX73" fmla="*/ 532409 w 532409"/>
                <a:gd name="connsiteY73" fmla="*/ 288677 h 438446"/>
                <a:gd name="connsiteX74" fmla="*/ 530855 w 532409"/>
                <a:gd name="connsiteY74" fmla="*/ 304197 h 438446"/>
                <a:gd name="connsiteX75" fmla="*/ 526969 w 532409"/>
                <a:gd name="connsiteY75" fmla="*/ 309629 h 438446"/>
                <a:gd name="connsiteX76" fmla="*/ 521528 w 532409"/>
                <a:gd name="connsiteY76" fmla="*/ 312733 h 438446"/>
                <a:gd name="connsiteX77" fmla="*/ 516865 w 532409"/>
                <a:gd name="connsiteY77" fmla="*/ 316613 h 438446"/>
                <a:gd name="connsiteX78" fmla="*/ 514533 w 532409"/>
                <a:gd name="connsiteY78" fmla="*/ 324373 h 438446"/>
                <a:gd name="connsiteX79" fmla="*/ 516088 w 532409"/>
                <a:gd name="connsiteY79" fmla="*/ 333685 h 438446"/>
                <a:gd name="connsiteX80" fmla="*/ 519196 w 532409"/>
                <a:gd name="connsiteY80" fmla="*/ 341445 h 438446"/>
                <a:gd name="connsiteX81" fmla="*/ 521528 w 532409"/>
                <a:gd name="connsiteY81" fmla="*/ 349982 h 438446"/>
                <a:gd name="connsiteX82" fmla="*/ 519196 w 532409"/>
                <a:gd name="connsiteY82" fmla="*/ 358518 h 438446"/>
                <a:gd name="connsiteX83" fmla="*/ 514533 w 532409"/>
                <a:gd name="connsiteY83" fmla="*/ 350758 h 438446"/>
                <a:gd name="connsiteX84" fmla="*/ 507538 w 532409"/>
                <a:gd name="connsiteY84" fmla="*/ 346878 h 438446"/>
                <a:gd name="connsiteX85" fmla="*/ 468676 w 532409"/>
                <a:gd name="connsiteY85" fmla="*/ 341445 h 438446"/>
                <a:gd name="connsiteX86" fmla="*/ 461681 w 532409"/>
                <a:gd name="connsiteY86" fmla="*/ 341445 h 438446"/>
                <a:gd name="connsiteX87" fmla="*/ 450022 w 532409"/>
                <a:gd name="connsiteY87" fmla="*/ 346878 h 438446"/>
                <a:gd name="connsiteX88" fmla="*/ 435254 w 532409"/>
                <a:gd name="connsiteY88" fmla="*/ 357742 h 438446"/>
                <a:gd name="connsiteX89" fmla="*/ 422041 w 532409"/>
                <a:gd name="connsiteY89" fmla="*/ 370158 h 438446"/>
                <a:gd name="connsiteX90" fmla="*/ 413492 w 532409"/>
                <a:gd name="connsiteY90" fmla="*/ 381798 h 438446"/>
                <a:gd name="connsiteX91" fmla="*/ 404165 w 532409"/>
                <a:gd name="connsiteY91" fmla="*/ 388782 h 438446"/>
                <a:gd name="connsiteX92" fmla="*/ 394838 w 532409"/>
                <a:gd name="connsiteY92" fmla="*/ 394214 h 438446"/>
                <a:gd name="connsiteX93" fmla="*/ 362971 w 532409"/>
                <a:gd name="connsiteY93" fmla="*/ 404302 h 438446"/>
                <a:gd name="connsiteX94" fmla="*/ 359862 w 532409"/>
                <a:gd name="connsiteY94" fmla="*/ 409735 h 438446"/>
                <a:gd name="connsiteX95" fmla="*/ 359085 w 532409"/>
                <a:gd name="connsiteY95" fmla="*/ 416719 h 438446"/>
                <a:gd name="connsiteX96" fmla="*/ 352867 w 532409"/>
                <a:gd name="connsiteY96" fmla="*/ 426807 h 438446"/>
                <a:gd name="connsiteX97" fmla="*/ 349758 w 532409"/>
                <a:gd name="connsiteY97" fmla="*/ 434567 h 438446"/>
                <a:gd name="connsiteX98" fmla="*/ 345872 w 532409"/>
                <a:gd name="connsiteY98" fmla="*/ 437671 h 438446"/>
                <a:gd name="connsiteX99" fmla="*/ 341209 w 532409"/>
                <a:gd name="connsiteY99" fmla="*/ 438447 h 438446"/>
                <a:gd name="connsiteX100" fmla="*/ 326441 w 532409"/>
                <a:gd name="connsiteY100" fmla="*/ 434567 h 438446"/>
                <a:gd name="connsiteX101" fmla="*/ 322555 w 532409"/>
                <a:gd name="connsiteY101" fmla="*/ 431463 h 438446"/>
                <a:gd name="connsiteX102" fmla="*/ 320223 w 532409"/>
                <a:gd name="connsiteY102" fmla="*/ 426807 h 438446"/>
                <a:gd name="connsiteX103" fmla="*/ 305455 w 532409"/>
                <a:gd name="connsiteY103" fmla="*/ 393438 h 438446"/>
                <a:gd name="connsiteX104" fmla="*/ 303124 w 532409"/>
                <a:gd name="connsiteY104" fmla="*/ 383350 h 438446"/>
                <a:gd name="connsiteX105" fmla="*/ 303124 w 532409"/>
                <a:gd name="connsiteY105" fmla="*/ 374038 h 438446"/>
                <a:gd name="connsiteX106" fmla="*/ 306233 w 532409"/>
                <a:gd name="connsiteY106" fmla="*/ 364726 h 438446"/>
                <a:gd name="connsiteX107" fmla="*/ 312451 w 532409"/>
                <a:gd name="connsiteY107" fmla="*/ 356190 h 438446"/>
                <a:gd name="connsiteX108" fmla="*/ 317114 w 532409"/>
                <a:gd name="connsiteY108" fmla="*/ 353862 h 438446"/>
                <a:gd name="connsiteX109" fmla="*/ 321778 w 532409"/>
                <a:gd name="connsiteY109" fmla="*/ 353086 h 438446"/>
                <a:gd name="connsiteX110" fmla="*/ 324886 w 532409"/>
                <a:gd name="connsiteY110" fmla="*/ 351534 h 438446"/>
                <a:gd name="connsiteX111" fmla="*/ 327995 w 532409"/>
                <a:gd name="connsiteY111" fmla="*/ 346101 h 438446"/>
                <a:gd name="connsiteX112" fmla="*/ 328772 w 532409"/>
                <a:gd name="connsiteY112" fmla="*/ 341445 h 438446"/>
                <a:gd name="connsiteX113" fmla="*/ 327995 w 532409"/>
                <a:gd name="connsiteY113" fmla="*/ 335237 h 438446"/>
                <a:gd name="connsiteX114" fmla="*/ 326441 w 532409"/>
                <a:gd name="connsiteY114" fmla="*/ 325149 h 438446"/>
                <a:gd name="connsiteX115" fmla="*/ 323332 w 532409"/>
                <a:gd name="connsiteY115" fmla="*/ 315061 h 438446"/>
                <a:gd name="connsiteX116" fmla="*/ 318668 w 532409"/>
                <a:gd name="connsiteY116" fmla="*/ 306525 h 438446"/>
                <a:gd name="connsiteX117" fmla="*/ 312451 w 532409"/>
                <a:gd name="connsiteY117" fmla="*/ 300317 h 438446"/>
                <a:gd name="connsiteX118" fmla="*/ 304678 w 532409"/>
                <a:gd name="connsiteY118" fmla="*/ 294885 h 438446"/>
                <a:gd name="connsiteX119" fmla="*/ 268925 w 532409"/>
                <a:gd name="connsiteY119" fmla="*/ 280140 h 438446"/>
                <a:gd name="connsiteX120" fmla="*/ 261930 w 532409"/>
                <a:gd name="connsiteY120" fmla="*/ 279364 h 438446"/>
                <a:gd name="connsiteX121" fmla="*/ 249494 w 532409"/>
                <a:gd name="connsiteY121" fmla="*/ 277036 h 438446"/>
                <a:gd name="connsiteX122" fmla="*/ 233172 w 532409"/>
                <a:gd name="connsiteY122" fmla="*/ 279364 h 438446"/>
                <a:gd name="connsiteX123" fmla="*/ 219182 w 532409"/>
                <a:gd name="connsiteY123" fmla="*/ 291005 h 438446"/>
                <a:gd name="connsiteX124" fmla="*/ 208300 w 532409"/>
                <a:gd name="connsiteY124" fmla="*/ 307301 h 438446"/>
                <a:gd name="connsiteX125" fmla="*/ 197419 w 532409"/>
                <a:gd name="connsiteY125" fmla="*/ 320493 h 438446"/>
                <a:gd name="connsiteX126" fmla="*/ 177211 w 532409"/>
                <a:gd name="connsiteY126" fmla="*/ 323597 h 438446"/>
                <a:gd name="connsiteX127" fmla="*/ 170993 w 532409"/>
                <a:gd name="connsiteY127" fmla="*/ 330581 h 438446"/>
                <a:gd name="connsiteX128" fmla="*/ 166330 w 532409"/>
                <a:gd name="connsiteY128" fmla="*/ 332133 h 438446"/>
                <a:gd name="connsiteX129" fmla="*/ 163220 w 532409"/>
                <a:gd name="connsiteY129" fmla="*/ 329805 h 438446"/>
                <a:gd name="connsiteX130" fmla="*/ 155448 w 532409"/>
                <a:gd name="connsiteY130" fmla="*/ 322045 h 438446"/>
                <a:gd name="connsiteX131" fmla="*/ 151562 w 532409"/>
                <a:gd name="connsiteY131" fmla="*/ 319717 h 438446"/>
                <a:gd name="connsiteX132" fmla="*/ 143012 w 532409"/>
                <a:gd name="connsiteY132" fmla="*/ 317389 h 438446"/>
                <a:gd name="connsiteX133" fmla="*/ 133685 w 532409"/>
                <a:gd name="connsiteY133" fmla="*/ 316613 h 438446"/>
                <a:gd name="connsiteX134" fmla="*/ 95600 w 532409"/>
                <a:gd name="connsiteY134" fmla="*/ 318941 h 438446"/>
                <a:gd name="connsiteX135" fmla="*/ 87051 w 532409"/>
                <a:gd name="connsiteY135" fmla="*/ 318165 h 438446"/>
                <a:gd name="connsiteX136" fmla="*/ 77724 w 532409"/>
                <a:gd name="connsiteY136" fmla="*/ 314285 h 438446"/>
                <a:gd name="connsiteX137" fmla="*/ 70729 w 532409"/>
                <a:gd name="connsiteY137" fmla="*/ 308853 h 438446"/>
                <a:gd name="connsiteX138" fmla="*/ 67620 w 532409"/>
                <a:gd name="connsiteY138" fmla="*/ 307301 h 438446"/>
                <a:gd name="connsiteX139" fmla="*/ 62957 w 532409"/>
                <a:gd name="connsiteY139" fmla="*/ 306525 h 438446"/>
                <a:gd name="connsiteX140" fmla="*/ 58293 w 532409"/>
                <a:gd name="connsiteY140" fmla="*/ 307301 h 438446"/>
                <a:gd name="connsiteX141" fmla="*/ 48966 w 532409"/>
                <a:gd name="connsiteY141" fmla="*/ 311181 h 438446"/>
                <a:gd name="connsiteX142" fmla="*/ 44303 w 532409"/>
                <a:gd name="connsiteY142" fmla="*/ 311957 h 438446"/>
                <a:gd name="connsiteX143" fmla="*/ 38085 w 532409"/>
                <a:gd name="connsiteY143" fmla="*/ 308853 h 438446"/>
                <a:gd name="connsiteX144" fmla="*/ 20986 w 532409"/>
                <a:gd name="connsiteY144" fmla="*/ 294885 h 438446"/>
                <a:gd name="connsiteX145" fmla="*/ 6218 w 532409"/>
                <a:gd name="connsiteY145" fmla="*/ 287124 h 438446"/>
                <a:gd name="connsiteX146" fmla="*/ 1555 w 532409"/>
                <a:gd name="connsiteY146" fmla="*/ 283244 h 438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532409" h="438446">
                  <a:moveTo>
                    <a:pt x="1555" y="283244"/>
                  </a:moveTo>
                  <a:lnTo>
                    <a:pt x="6218" y="273932"/>
                  </a:lnTo>
                  <a:lnTo>
                    <a:pt x="15545" y="249100"/>
                  </a:lnTo>
                  <a:lnTo>
                    <a:pt x="18654" y="208747"/>
                  </a:lnTo>
                  <a:lnTo>
                    <a:pt x="6218" y="178483"/>
                  </a:lnTo>
                  <a:lnTo>
                    <a:pt x="0" y="153651"/>
                  </a:lnTo>
                  <a:lnTo>
                    <a:pt x="7772" y="126490"/>
                  </a:lnTo>
                  <a:lnTo>
                    <a:pt x="10104" y="83809"/>
                  </a:lnTo>
                  <a:lnTo>
                    <a:pt x="59848" y="83809"/>
                  </a:lnTo>
                  <a:lnTo>
                    <a:pt x="108814" y="75273"/>
                  </a:lnTo>
                  <a:lnTo>
                    <a:pt x="118918" y="69841"/>
                  </a:lnTo>
                  <a:lnTo>
                    <a:pt x="129799" y="65961"/>
                  </a:lnTo>
                  <a:lnTo>
                    <a:pt x="145344" y="68289"/>
                  </a:lnTo>
                  <a:lnTo>
                    <a:pt x="160889" y="74497"/>
                  </a:lnTo>
                  <a:lnTo>
                    <a:pt x="184206" y="74497"/>
                  </a:lnTo>
                  <a:lnTo>
                    <a:pt x="208300" y="69841"/>
                  </a:lnTo>
                  <a:lnTo>
                    <a:pt x="228509" y="57425"/>
                  </a:lnTo>
                  <a:lnTo>
                    <a:pt x="237836" y="31817"/>
                  </a:lnTo>
                  <a:lnTo>
                    <a:pt x="252603" y="5432"/>
                  </a:lnTo>
                  <a:lnTo>
                    <a:pt x="279806" y="0"/>
                  </a:lnTo>
                  <a:lnTo>
                    <a:pt x="311674" y="3880"/>
                  </a:lnTo>
                  <a:lnTo>
                    <a:pt x="312451" y="3880"/>
                  </a:lnTo>
                  <a:lnTo>
                    <a:pt x="310896" y="7760"/>
                  </a:lnTo>
                  <a:lnTo>
                    <a:pt x="317891" y="17848"/>
                  </a:lnTo>
                  <a:lnTo>
                    <a:pt x="330327" y="20176"/>
                  </a:lnTo>
                  <a:lnTo>
                    <a:pt x="354422" y="17072"/>
                  </a:lnTo>
                  <a:lnTo>
                    <a:pt x="359085" y="18624"/>
                  </a:lnTo>
                  <a:lnTo>
                    <a:pt x="372298" y="24832"/>
                  </a:lnTo>
                  <a:lnTo>
                    <a:pt x="376184" y="27936"/>
                  </a:lnTo>
                  <a:lnTo>
                    <a:pt x="378516" y="31817"/>
                  </a:lnTo>
                  <a:lnTo>
                    <a:pt x="379293" y="37249"/>
                  </a:lnTo>
                  <a:lnTo>
                    <a:pt x="381625" y="43457"/>
                  </a:lnTo>
                  <a:lnTo>
                    <a:pt x="385511" y="48113"/>
                  </a:lnTo>
                  <a:lnTo>
                    <a:pt x="388620" y="49665"/>
                  </a:lnTo>
                  <a:lnTo>
                    <a:pt x="390952" y="48889"/>
                  </a:lnTo>
                  <a:lnTo>
                    <a:pt x="393284" y="48113"/>
                  </a:lnTo>
                  <a:lnTo>
                    <a:pt x="396392" y="50441"/>
                  </a:lnTo>
                  <a:lnTo>
                    <a:pt x="396392" y="52769"/>
                  </a:lnTo>
                  <a:lnTo>
                    <a:pt x="394838" y="59753"/>
                  </a:lnTo>
                  <a:lnTo>
                    <a:pt x="394838" y="62857"/>
                  </a:lnTo>
                  <a:lnTo>
                    <a:pt x="397170" y="68289"/>
                  </a:lnTo>
                  <a:lnTo>
                    <a:pt x="402610" y="68289"/>
                  </a:lnTo>
                  <a:lnTo>
                    <a:pt x="408829" y="66737"/>
                  </a:lnTo>
                  <a:lnTo>
                    <a:pt x="413492" y="63633"/>
                  </a:lnTo>
                  <a:lnTo>
                    <a:pt x="423596" y="62857"/>
                  </a:lnTo>
                  <a:lnTo>
                    <a:pt x="433700" y="67513"/>
                  </a:lnTo>
                  <a:lnTo>
                    <a:pt x="443027" y="75273"/>
                  </a:lnTo>
                  <a:lnTo>
                    <a:pt x="456240" y="92346"/>
                  </a:lnTo>
                  <a:lnTo>
                    <a:pt x="457017" y="96226"/>
                  </a:lnTo>
                  <a:lnTo>
                    <a:pt x="453908" y="102434"/>
                  </a:lnTo>
                  <a:lnTo>
                    <a:pt x="440695" y="112522"/>
                  </a:lnTo>
                  <a:lnTo>
                    <a:pt x="437586" y="117178"/>
                  </a:lnTo>
                  <a:lnTo>
                    <a:pt x="436032" y="131146"/>
                  </a:lnTo>
                  <a:lnTo>
                    <a:pt x="443804" y="139682"/>
                  </a:lnTo>
                  <a:lnTo>
                    <a:pt x="451577" y="145890"/>
                  </a:lnTo>
                  <a:lnTo>
                    <a:pt x="453131" y="153651"/>
                  </a:lnTo>
                  <a:lnTo>
                    <a:pt x="450022" y="162963"/>
                  </a:lnTo>
                  <a:lnTo>
                    <a:pt x="447691" y="174603"/>
                  </a:lnTo>
                  <a:lnTo>
                    <a:pt x="446913" y="186243"/>
                  </a:lnTo>
                  <a:lnTo>
                    <a:pt x="448468" y="195555"/>
                  </a:lnTo>
                  <a:lnTo>
                    <a:pt x="450022" y="203315"/>
                  </a:lnTo>
                  <a:lnTo>
                    <a:pt x="445358" y="217283"/>
                  </a:lnTo>
                  <a:lnTo>
                    <a:pt x="447691" y="225044"/>
                  </a:lnTo>
                  <a:lnTo>
                    <a:pt x="452354" y="227372"/>
                  </a:lnTo>
                  <a:lnTo>
                    <a:pt x="466344" y="228924"/>
                  </a:lnTo>
                  <a:lnTo>
                    <a:pt x="471785" y="233580"/>
                  </a:lnTo>
                  <a:lnTo>
                    <a:pt x="477226" y="246772"/>
                  </a:lnTo>
                  <a:lnTo>
                    <a:pt x="480334" y="250652"/>
                  </a:lnTo>
                  <a:lnTo>
                    <a:pt x="494325" y="248324"/>
                  </a:lnTo>
                  <a:lnTo>
                    <a:pt x="497434" y="252204"/>
                  </a:lnTo>
                  <a:lnTo>
                    <a:pt x="499765" y="259188"/>
                  </a:lnTo>
                  <a:lnTo>
                    <a:pt x="502874" y="265396"/>
                  </a:lnTo>
                  <a:lnTo>
                    <a:pt x="523860" y="279364"/>
                  </a:lnTo>
                  <a:lnTo>
                    <a:pt x="532409" y="288677"/>
                  </a:lnTo>
                  <a:lnTo>
                    <a:pt x="530855" y="304197"/>
                  </a:lnTo>
                  <a:lnTo>
                    <a:pt x="526969" y="309629"/>
                  </a:lnTo>
                  <a:lnTo>
                    <a:pt x="521528" y="312733"/>
                  </a:lnTo>
                  <a:lnTo>
                    <a:pt x="516865" y="316613"/>
                  </a:lnTo>
                  <a:lnTo>
                    <a:pt x="514533" y="324373"/>
                  </a:lnTo>
                  <a:lnTo>
                    <a:pt x="516088" y="333685"/>
                  </a:lnTo>
                  <a:lnTo>
                    <a:pt x="519196" y="341445"/>
                  </a:lnTo>
                  <a:lnTo>
                    <a:pt x="521528" y="349982"/>
                  </a:lnTo>
                  <a:lnTo>
                    <a:pt x="519196" y="358518"/>
                  </a:lnTo>
                  <a:lnTo>
                    <a:pt x="514533" y="350758"/>
                  </a:lnTo>
                  <a:lnTo>
                    <a:pt x="507538" y="346878"/>
                  </a:lnTo>
                  <a:lnTo>
                    <a:pt x="468676" y="341445"/>
                  </a:lnTo>
                  <a:lnTo>
                    <a:pt x="461681" y="341445"/>
                  </a:lnTo>
                  <a:lnTo>
                    <a:pt x="450022" y="346878"/>
                  </a:lnTo>
                  <a:lnTo>
                    <a:pt x="435254" y="357742"/>
                  </a:lnTo>
                  <a:lnTo>
                    <a:pt x="422041" y="370158"/>
                  </a:lnTo>
                  <a:lnTo>
                    <a:pt x="413492" y="381798"/>
                  </a:lnTo>
                  <a:lnTo>
                    <a:pt x="404165" y="388782"/>
                  </a:lnTo>
                  <a:lnTo>
                    <a:pt x="394838" y="394214"/>
                  </a:lnTo>
                  <a:lnTo>
                    <a:pt x="362971" y="404302"/>
                  </a:lnTo>
                  <a:lnTo>
                    <a:pt x="359862" y="409735"/>
                  </a:lnTo>
                  <a:lnTo>
                    <a:pt x="359085" y="416719"/>
                  </a:lnTo>
                  <a:lnTo>
                    <a:pt x="352867" y="426807"/>
                  </a:lnTo>
                  <a:lnTo>
                    <a:pt x="349758" y="434567"/>
                  </a:lnTo>
                  <a:lnTo>
                    <a:pt x="345872" y="437671"/>
                  </a:lnTo>
                  <a:lnTo>
                    <a:pt x="341209" y="438447"/>
                  </a:lnTo>
                  <a:lnTo>
                    <a:pt x="326441" y="434567"/>
                  </a:lnTo>
                  <a:lnTo>
                    <a:pt x="322555" y="431463"/>
                  </a:lnTo>
                  <a:lnTo>
                    <a:pt x="320223" y="426807"/>
                  </a:lnTo>
                  <a:lnTo>
                    <a:pt x="305455" y="393438"/>
                  </a:lnTo>
                  <a:lnTo>
                    <a:pt x="303124" y="383350"/>
                  </a:lnTo>
                  <a:lnTo>
                    <a:pt x="303124" y="374038"/>
                  </a:lnTo>
                  <a:lnTo>
                    <a:pt x="306233" y="364726"/>
                  </a:lnTo>
                  <a:lnTo>
                    <a:pt x="312451" y="356190"/>
                  </a:lnTo>
                  <a:lnTo>
                    <a:pt x="317114" y="353862"/>
                  </a:lnTo>
                  <a:lnTo>
                    <a:pt x="321778" y="353086"/>
                  </a:lnTo>
                  <a:lnTo>
                    <a:pt x="324886" y="351534"/>
                  </a:lnTo>
                  <a:lnTo>
                    <a:pt x="327995" y="346101"/>
                  </a:lnTo>
                  <a:lnTo>
                    <a:pt x="328772" y="341445"/>
                  </a:lnTo>
                  <a:lnTo>
                    <a:pt x="327995" y="335237"/>
                  </a:lnTo>
                  <a:lnTo>
                    <a:pt x="326441" y="325149"/>
                  </a:lnTo>
                  <a:lnTo>
                    <a:pt x="323332" y="315061"/>
                  </a:lnTo>
                  <a:lnTo>
                    <a:pt x="318668" y="306525"/>
                  </a:lnTo>
                  <a:lnTo>
                    <a:pt x="312451" y="300317"/>
                  </a:lnTo>
                  <a:lnTo>
                    <a:pt x="304678" y="294885"/>
                  </a:lnTo>
                  <a:lnTo>
                    <a:pt x="268925" y="280140"/>
                  </a:lnTo>
                  <a:lnTo>
                    <a:pt x="261930" y="279364"/>
                  </a:lnTo>
                  <a:lnTo>
                    <a:pt x="249494" y="277036"/>
                  </a:lnTo>
                  <a:lnTo>
                    <a:pt x="233172" y="279364"/>
                  </a:lnTo>
                  <a:lnTo>
                    <a:pt x="219182" y="291005"/>
                  </a:lnTo>
                  <a:lnTo>
                    <a:pt x="208300" y="307301"/>
                  </a:lnTo>
                  <a:lnTo>
                    <a:pt x="197419" y="320493"/>
                  </a:lnTo>
                  <a:lnTo>
                    <a:pt x="177211" y="323597"/>
                  </a:lnTo>
                  <a:lnTo>
                    <a:pt x="170993" y="330581"/>
                  </a:lnTo>
                  <a:lnTo>
                    <a:pt x="166330" y="332133"/>
                  </a:lnTo>
                  <a:lnTo>
                    <a:pt x="163220" y="329805"/>
                  </a:lnTo>
                  <a:lnTo>
                    <a:pt x="155448" y="322045"/>
                  </a:lnTo>
                  <a:lnTo>
                    <a:pt x="151562" y="319717"/>
                  </a:lnTo>
                  <a:lnTo>
                    <a:pt x="143012" y="317389"/>
                  </a:lnTo>
                  <a:lnTo>
                    <a:pt x="133685" y="316613"/>
                  </a:lnTo>
                  <a:lnTo>
                    <a:pt x="95600" y="318941"/>
                  </a:lnTo>
                  <a:lnTo>
                    <a:pt x="87051" y="318165"/>
                  </a:lnTo>
                  <a:lnTo>
                    <a:pt x="77724" y="314285"/>
                  </a:lnTo>
                  <a:lnTo>
                    <a:pt x="70729" y="308853"/>
                  </a:lnTo>
                  <a:lnTo>
                    <a:pt x="67620" y="307301"/>
                  </a:lnTo>
                  <a:lnTo>
                    <a:pt x="62957" y="306525"/>
                  </a:lnTo>
                  <a:lnTo>
                    <a:pt x="58293" y="307301"/>
                  </a:lnTo>
                  <a:lnTo>
                    <a:pt x="48966" y="311181"/>
                  </a:lnTo>
                  <a:lnTo>
                    <a:pt x="44303" y="311957"/>
                  </a:lnTo>
                  <a:lnTo>
                    <a:pt x="38085" y="308853"/>
                  </a:lnTo>
                  <a:lnTo>
                    <a:pt x="20986" y="294885"/>
                  </a:lnTo>
                  <a:lnTo>
                    <a:pt x="6218" y="287124"/>
                  </a:lnTo>
                  <a:lnTo>
                    <a:pt x="1555" y="28324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5442ECC2-AE77-6FFD-83A0-B2867C03786F}"/>
                </a:ext>
              </a:extLst>
            </p:cNvPr>
            <p:cNvSpPr/>
            <p:nvPr/>
          </p:nvSpPr>
          <p:spPr>
            <a:xfrm>
              <a:off x="11279417" y="3738109"/>
              <a:ext cx="653858" cy="276479"/>
            </a:xfrm>
            <a:custGeom>
              <a:avLst/>
              <a:gdLst>
                <a:gd name="connsiteX0" fmla="*/ 420487 w 548731"/>
                <a:gd name="connsiteY0" fmla="*/ 225044 h 232027"/>
                <a:gd name="connsiteX1" fmla="*/ 414269 w 548731"/>
                <a:gd name="connsiteY1" fmla="*/ 220387 h 232027"/>
                <a:gd name="connsiteX2" fmla="*/ 400279 w 548731"/>
                <a:gd name="connsiteY2" fmla="*/ 216507 h 232027"/>
                <a:gd name="connsiteX3" fmla="*/ 334213 w 548731"/>
                <a:gd name="connsiteY3" fmla="*/ 232028 h 232027"/>
                <a:gd name="connsiteX4" fmla="*/ 305455 w 548731"/>
                <a:gd name="connsiteY4" fmla="*/ 228148 h 232027"/>
                <a:gd name="connsiteX5" fmla="*/ 278252 w 548731"/>
                <a:gd name="connsiteY5" fmla="*/ 219611 h 232027"/>
                <a:gd name="connsiteX6" fmla="*/ 241721 w 548731"/>
                <a:gd name="connsiteY6" fmla="*/ 224267 h 232027"/>
                <a:gd name="connsiteX7" fmla="*/ 207523 w 548731"/>
                <a:gd name="connsiteY7" fmla="*/ 218835 h 232027"/>
                <a:gd name="connsiteX8" fmla="*/ 205191 w 548731"/>
                <a:gd name="connsiteY8" fmla="*/ 211851 h 232027"/>
                <a:gd name="connsiteX9" fmla="*/ 202859 w 548731"/>
                <a:gd name="connsiteY9" fmla="*/ 204867 h 232027"/>
                <a:gd name="connsiteX10" fmla="*/ 179542 w 548731"/>
                <a:gd name="connsiteY10" fmla="*/ 199435 h 232027"/>
                <a:gd name="connsiteX11" fmla="*/ 146121 w 548731"/>
                <a:gd name="connsiteY11" fmla="*/ 183915 h 232027"/>
                <a:gd name="connsiteX12" fmla="*/ 135239 w 548731"/>
                <a:gd name="connsiteY12" fmla="*/ 169171 h 232027"/>
                <a:gd name="connsiteX13" fmla="*/ 126690 w 548731"/>
                <a:gd name="connsiteY13" fmla="*/ 151322 h 232027"/>
                <a:gd name="connsiteX14" fmla="*/ 115031 w 548731"/>
                <a:gd name="connsiteY14" fmla="*/ 142786 h 232027"/>
                <a:gd name="connsiteX15" fmla="*/ 107259 w 548731"/>
                <a:gd name="connsiteY15" fmla="*/ 142786 h 232027"/>
                <a:gd name="connsiteX16" fmla="*/ 94823 w 548731"/>
                <a:gd name="connsiteY16" fmla="*/ 137354 h 232027"/>
                <a:gd name="connsiteX17" fmla="*/ 90160 w 548731"/>
                <a:gd name="connsiteY17" fmla="*/ 133474 h 232027"/>
                <a:gd name="connsiteX18" fmla="*/ 78501 w 548731"/>
                <a:gd name="connsiteY18" fmla="*/ 131146 h 232027"/>
                <a:gd name="connsiteX19" fmla="*/ 53629 w 548731"/>
                <a:gd name="connsiteY19" fmla="*/ 141234 h 232027"/>
                <a:gd name="connsiteX20" fmla="*/ 29535 w 548731"/>
                <a:gd name="connsiteY20" fmla="*/ 157530 h 232027"/>
                <a:gd name="connsiteX21" fmla="*/ 17099 w 548731"/>
                <a:gd name="connsiteY21" fmla="*/ 152874 h 232027"/>
                <a:gd name="connsiteX22" fmla="*/ 11659 w 548731"/>
                <a:gd name="connsiteY22" fmla="*/ 147442 h 232027"/>
                <a:gd name="connsiteX23" fmla="*/ 6218 w 548731"/>
                <a:gd name="connsiteY23" fmla="*/ 129594 h 232027"/>
                <a:gd name="connsiteX24" fmla="*/ 6218 w 548731"/>
                <a:gd name="connsiteY24" fmla="*/ 117954 h 232027"/>
                <a:gd name="connsiteX25" fmla="*/ 7772 w 548731"/>
                <a:gd name="connsiteY25" fmla="*/ 95450 h 232027"/>
                <a:gd name="connsiteX26" fmla="*/ 0 w 548731"/>
                <a:gd name="connsiteY26" fmla="*/ 68289 h 232027"/>
                <a:gd name="connsiteX27" fmla="*/ 13990 w 548731"/>
                <a:gd name="connsiteY27" fmla="*/ 51993 h 232027"/>
                <a:gd name="connsiteX28" fmla="*/ 13990 w 548731"/>
                <a:gd name="connsiteY28" fmla="*/ 33369 h 232027"/>
                <a:gd name="connsiteX29" fmla="*/ 33421 w 548731"/>
                <a:gd name="connsiteY29" fmla="*/ 24056 h 232027"/>
                <a:gd name="connsiteX30" fmla="*/ 79278 w 548731"/>
                <a:gd name="connsiteY30" fmla="*/ 17848 h 232027"/>
                <a:gd name="connsiteX31" fmla="*/ 127467 w 548731"/>
                <a:gd name="connsiteY31" fmla="*/ 0 h 232027"/>
                <a:gd name="connsiteX32" fmla="*/ 144566 w 548731"/>
                <a:gd name="connsiteY32" fmla="*/ 9312 h 232027"/>
                <a:gd name="connsiteX33" fmla="*/ 178765 w 548731"/>
                <a:gd name="connsiteY33" fmla="*/ 19400 h 232027"/>
                <a:gd name="connsiteX34" fmla="*/ 219181 w 548731"/>
                <a:gd name="connsiteY34" fmla="*/ 41905 h 232027"/>
                <a:gd name="connsiteX35" fmla="*/ 263484 w 548731"/>
                <a:gd name="connsiteY35" fmla="*/ 48889 h 232027"/>
                <a:gd name="connsiteX36" fmla="*/ 268925 w 548731"/>
                <a:gd name="connsiteY36" fmla="*/ 47337 h 232027"/>
                <a:gd name="connsiteX37" fmla="*/ 282138 w 548731"/>
                <a:gd name="connsiteY37" fmla="*/ 38025 h 232027"/>
                <a:gd name="connsiteX38" fmla="*/ 289910 w 548731"/>
                <a:gd name="connsiteY38" fmla="*/ 35697 h 232027"/>
                <a:gd name="connsiteX39" fmla="*/ 293797 w 548731"/>
                <a:gd name="connsiteY39" fmla="*/ 37249 h 232027"/>
                <a:gd name="connsiteX40" fmla="*/ 298460 w 548731"/>
                <a:gd name="connsiteY40" fmla="*/ 41905 h 232027"/>
                <a:gd name="connsiteX41" fmla="*/ 301569 w 548731"/>
                <a:gd name="connsiteY41" fmla="*/ 42681 h 232027"/>
                <a:gd name="connsiteX42" fmla="*/ 305455 w 548731"/>
                <a:gd name="connsiteY42" fmla="*/ 41905 h 232027"/>
                <a:gd name="connsiteX43" fmla="*/ 312450 w 548731"/>
                <a:gd name="connsiteY43" fmla="*/ 39577 h 232027"/>
                <a:gd name="connsiteX44" fmla="*/ 323332 w 548731"/>
                <a:gd name="connsiteY44" fmla="*/ 38801 h 232027"/>
                <a:gd name="connsiteX45" fmla="*/ 345094 w 548731"/>
                <a:gd name="connsiteY45" fmla="*/ 32592 h 232027"/>
                <a:gd name="connsiteX46" fmla="*/ 357530 w 548731"/>
                <a:gd name="connsiteY46" fmla="*/ 32592 h 232027"/>
                <a:gd name="connsiteX47" fmla="*/ 371521 w 548731"/>
                <a:gd name="connsiteY47" fmla="*/ 36473 h 232027"/>
                <a:gd name="connsiteX48" fmla="*/ 391729 w 548731"/>
                <a:gd name="connsiteY48" fmla="*/ 48889 h 232027"/>
                <a:gd name="connsiteX49" fmla="*/ 422818 w 548731"/>
                <a:gd name="connsiteY49" fmla="*/ 66737 h 232027"/>
                <a:gd name="connsiteX50" fmla="*/ 443804 w 548731"/>
                <a:gd name="connsiteY50" fmla="*/ 85361 h 232027"/>
                <a:gd name="connsiteX51" fmla="*/ 453131 w 548731"/>
                <a:gd name="connsiteY51" fmla="*/ 96225 h 232027"/>
                <a:gd name="connsiteX52" fmla="*/ 457794 w 548731"/>
                <a:gd name="connsiteY52" fmla="*/ 103210 h 232027"/>
                <a:gd name="connsiteX53" fmla="*/ 459349 w 548731"/>
                <a:gd name="connsiteY53" fmla="*/ 110194 h 232027"/>
                <a:gd name="connsiteX54" fmla="*/ 460903 w 548731"/>
                <a:gd name="connsiteY54" fmla="*/ 114074 h 232027"/>
                <a:gd name="connsiteX55" fmla="*/ 464012 w 548731"/>
                <a:gd name="connsiteY55" fmla="*/ 117178 h 232027"/>
                <a:gd name="connsiteX56" fmla="*/ 469453 w 548731"/>
                <a:gd name="connsiteY56" fmla="*/ 121834 h 232027"/>
                <a:gd name="connsiteX57" fmla="*/ 470230 w 548731"/>
                <a:gd name="connsiteY57" fmla="*/ 126490 h 232027"/>
                <a:gd name="connsiteX58" fmla="*/ 471007 w 548731"/>
                <a:gd name="connsiteY58" fmla="*/ 131922 h 232027"/>
                <a:gd name="connsiteX59" fmla="*/ 471784 w 548731"/>
                <a:gd name="connsiteY59" fmla="*/ 134250 h 232027"/>
                <a:gd name="connsiteX60" fmla="*/ 477225 w 548731"/>
                <a:gd name="connsiteY60" fmla="*/ 131146 h 232027"/>
                <a:gd name="connsiteX61" fmla="*/ 490438 w 548731"/>
                <a:gd name="connsiteY61" fmla="*/ 146666 h 232027"/>
                <a:gd name="connsiteX62" fmla="*/ 497434 w 548731"/>
                <a:gd name="connsiteY62" fmla="*/ 151322 h 232027"/>
                <a:gd name="connsiteX63" fmla="*/ 498988 w 548731"/>
                <a:gd name="connsiteY63" fmla="*/ 151322 h 232027"/>
                <a:gd name="connsiteX64" fmla="*/ 502874 w 548731"/>
                <a:gd name="connsiteY64" fmla="*/ 150546 h 232027"/>
                <a:gd name="connsiteX65" fmla="*/ 505206 w 548731"/>
                <a:gd name="connsiteY65" fmla="*/ 151322 h 232027"/>
                <a:gd name="connsiteX66" fmla="*/ 506760 w 548731"/>
                <a:gd name="connsiteY66" fmla="*/ 152874 h 232027"/>
                <a:gd name="connsiteX67" fmla="*/ 509092 w 548731"/>
                <a:gd name="connsiteY67" fmla="*/ 156754 h 232027"/>
                <a:gd name="connsiteX68" fmla="*/ 531632 w 548731"/>
                <a:gd name="connsiteY68" fmla="*/ 186243 h 232027"/>
                <a:gd name="connsiteX69" fmla="*/ 537073 w 548731"/>
                <a:gd name="connsiteY69" fmla="*/ 196331 h 232027"/>
                <a:gd name="connsiteX70" fmla="*/ 540959 w 548731"/>
                <a:gd name="connsiteY70" fmla="*/ 201763 h 232027"/>
                <a:gd name="connsiteX71" fmla="*/ 544845 w 548731"/>
                <a:gd name="connsiteY71" fmla="*/ 220387 h 232027"/>
                <a:gd name="connsiteX72" fmla="*/ 548731 w 548731"/>
                <a:gd name="connsiteY72" fmla="*/ 225820 h 232027"/>
                <a:gd name="connsiteX73" fmla="*/ 519196 w 548731"/>
                <a:gd name="connsiteY73" fmla="*/ 204091 h 232027"/>
                <a:gd name="connsiteX74" fmla="*/ 512201 w 548731"/>
                <a:gd name="connsiteY74" fmla="*/ 197883 h 232027"/>
                <a:gd name="connsiteX75" fmla="*/ 489661 w 548731"/>
                <a:gd name="connsiteY75" fmla="*/ 187795 h 232027"/>
                <a:gd name="connsiteX76" fmla="*/ 484997 w 548731"/>
                <a:gd name="connsiteY76" fmla="*/ 182363 h 232027"/>
                <a:gd name="connsiteX77" fmla="*/ 474893 w 548731"/>
                <a:gd name="connsiteY77" fmla="*/ 166843 h 232027"/>
                <a:gd name="connsiteX78" fmla="*/ 469453 w 548731"/>
                <a:gd name="connsiteY78" fmla="*/ 162963 h 232027"/>
                <a:gd name="connsiteX79" fmla="*/ 460126 w 548731"/>
                <a:gd name="connsiteY79" fmla="*/ 166067 h 232027"/>
                <a:gd name="connsiteX80" fmla="*/ 420487 w 548731"/>
                <a:gd name="connsiteY80" fmla="*/ 197883 h 232027"/>
                <a:gd name="connsiteX81" fmla="*/ 418932 w 548731"/>
                <a:gd name="connsiteY81" fmla="*/ 203315 h 232027"/>
                <a:gd name="connsiteX82" fmla="*/ 421264 w 548731"/>
                <a:gd name="connsiteY82" fmla="*/ 218835 h 232027"/>
                <a:gd name="connsiteX83" fmla="*/ 420487 w 548731"/>
                <a:gd name="connsiteY83" fmla="*/ 225044 h 23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48731" h="232027">
                  <a:moveTo>
                    <a:pt x="420487" y="225044"/>
                  </a:moveTo>
                  <a:lnTo>
                    <a:pt x="414269" y="220387"/>
                  </a:lnTo>
                  <a:lnTo>
                    <a:pt x="400279" y="216507"/>
                  </a:lnTo>
                  <a:lnTo>
                    <a:pt x="334213" y="232028"/>
                  </a:lnTo>
                  <a:lnTo>
                    <a:pt x="305455" y="228148"/>
                  </a:lnTo>
                  <a:lnTo>
                    <a:pt x="278252" y="219611"/>
                  </a:lnTo>
                  <a:lnTo>
                    <a:pt x="241721" y="224267"/>
                  </a:lnTo>
                  <a:lnTo>
                    <a:pt x="207523" y="218835"/>
                  </a:lnTo>
                  <a:lnTo>
                    <a:pt x="205191" y="211851"/>
                  </a:lnTo>
                  <a:lnTo>
                    <a:pt x="202859" y="204867"/>
                  </a:lnTo>
                  <a:lnTo>
                    <a:pt x="179542" y="199435"/>
                  </a:lnTo>
                  <a:lnTo>
                    <a:pt x="146121" y="183915"/>
                  </a:lnTo>
                  <a:lnTo>
                    <a:pt x="135239" y="169171"/>
                  </a:lnTo>
                  <a:lnTo>
                    <a:pt x="126690" y="151322"/>
                  </a:lnTo>
                  <a:lnTo>
                    <a:pt x="115031" y="142786"/>
                  </a:lnTo>
                  <a:lnTo>
                    <a:pt x="107259" y="142786"/>
                  </a:lnTo>
                  <a:lnTo>
                    <a:pt x="94823" y="137354"/>
                  </a:lnTo>
                  <a:lnTo>
                    <a:pt x="90160" y="133474"/>
                  </a:lnTo>
                  <a:lnTo>
                    <a:pt x="78501" y="131146"/>
                  </a:lnTo>
                  <a:lnTo>
                    <a:pt x="53629" y="141234"/>
                  </a:lnTo>
                  <a:lnTo>
                    <a:pt x="29535" y="157530"/>
                  </a:lnTo>
                  <a:lnTo>
                    <a:pt x="17099" y="152874"/>
                  </a:lnTo>
                  <a:lnTo>
                    <a:pt x="11659" y="147442"/>
                  </a:lnTo>
                  <a:lnTo>
                    <a:pt x="6218" y="129594"/>
                  </a:lnTo>
                  <a:lnTo>
                    <a:pt x="6218" y="117954"/>
                  </a:lnTo>
                  <a:lnTo>
                    <a:pt x="7772" y="95450"/>
                  </a:lnTo>
                  <a:lnTo>
                    <a:pt x="0" y="68289"/>
                  </a:lnTo>
                  <a:lnTo>
                    <a:pt x="13990" y="51993"/>
                  </a:lnTo>
                  <a:lnTo>
                    <a:pt x="13990" y="33369"/>
                  </a:lnTo>
                  <a:lnTo>
                    <a:pt x="33421" y="24056"/>
                  </a:lnTo>
                  <a:lnTo>
                    <a:pt x="79278" y="17848"/>
                  </a:lnTo>
                  <a:lnTo>
                    <a:pt x="127467" y="0"/>
                  </a:lnTo>
                  <a:lnTo>
                    <a:pt x="144566" y="9312"/>
                  </a:lnTo>
                  <a:lnTo>
                    <a:pt x="178765" y="19400"/>
                  </a:lnTo>
                  <a:lnTo>
                    <a:pt x="219181" y="41905"/>
                  </a:lnTo>
                  <a:lnTo>
                    <a:pt x="263484" y="48889"/>
                  </a:lnTo>
                  <a:lnTo>
                    <a:pt x="268925" y="47337"/>
                  </a:lnTo>
                  <a:lnTo>
                    <a:pt x="282138" y="38025"/>
                  </a:lnTo>
                  <a:lnTo>
                    <a:pt x="289910" y="35697"/>
                  </a:lnTo>
                  <a:lnTo>
                    <a:pt x="293797" y="37249"/>
                  </a:lnTo>
                  <a:lnTo>
                    <a:pt x="298460" y="41905"/>
                  </a:lnTo>
                  <a:lnTo>
                    <a:pt x="301569" y="42681"/>
                  </a:lnTo>
                  <a:lnTo>
                    <a:pt x="305455" y="41905"/>
                  </a:lnTo>
                  <a:lnTo>
                    <a:pt x="312450" y="39577"/>
                  </a:lnTo>
                  <a:lnTo>
                    <a:pt x="323332" y="38801"/>
                  </a:lnTo>
                  <a:lnTo>
                    <a:pt x="345094" y="32592"/>
                  </a:lnTo>
                  <a:lnTo>
                    <a:pt x="357530" y="32592"/>
                  </a:lnTo>
                  <a:lnTo>
                    <a:pt x="371521" y="36473"/>
                  </a:lnTo>
                  <a:lnTo>
                    <a:pt x="391729" y="48889"/>
                  </a:lnTo>
                  <a:lnTo>
                    <a:pt x="422818" y="66737"/>
                  </a:lnTo>
                  <a:lnTo>
                    <a:pt x="443804" y="85361"/>
                  </a:lnTo>
                  <a:lnTo>
                    <a:pt x="453131" y="96225"/>
                  </a:lnTo>
                  <a:lnTo>
                    <a:pt x="457794" y="103210"/>
                  </a:lnTo>
                  <a:lnTo>
                    <a:pt x="459349" y="110194"/>
                  </a:lnTo>
                  <a:lnTo>
                    <a:pt x="460903" y="114074"/>
                  </a:lnTo>
                  <a:lnTo>
                    <a:pt x="464012" y="117178"/>
                  </a:lnTo>
                  <a:lnTo>
                    <a:pt x="469453" y="121834"/>
                  </a:lnTo>
                  <a:lnTo>
                    <a:pt x="470230" y="126490"/>
                  </a:lnTo>
                  <a:lnTo>
                    <a:pt x="471007" y="131922"/>
                  </a:lnTo>
                  <a:lnTo>
                    <a:pt x="471784" y="134250"/>
                  </a:lnTo>
                  <a:lnTo>
                    <a:pt x="477225" y="131146"/>
                  </a:lnTo>
                  <a:lnTo>
                    <a:pt x="490438" y="146666"/>
                  </a:lnTo>
                  <a:lnTo>
                    <a:pt x="497434" y="151322"/>
                  </a:lnTo>
                  <a:lnTo>
                    <a:pt x="498988" y="151322"/>
                  </a:lnTo>
                  <a:lnTo>
                    <a:pt x="502874" y="150546"/>
                  </a:lnTo>
                  <a:lnTo>
                    <a:pt x="505206" y="151322"/>
                  </a:lnTo>
                  <a:lnTo>
                    <a:pt x="506760" y="152874"/>
                  </a:lnTo>
                  <a:lnTo>
                    <a:pt x="509092" y="156754"/>
                  </a:lnTo>
                  <a:lnTo>
                    <a:pt x="531632" y="186243"/>
                  </a:lnTo>
                  <a:lnTo>
                    <a:pt x="537073" y="196331"/>
                  </a:lnTo>
                  <a:lnTo>
                    <a:pt x="540959" y="201763"/>
                  </a:lnTo>
                  <a:lnTo>
                    <a:pt x="544845" y="220387"/>
                  </a:lnTo>
                  <a:lnTo>
                    <a:pt x="548731" y="225820"/>
                  </a:lnTo>
                  <a:lnTo>
                    <a:pt x="519196" y="204091"/>
                  </a:lnTo>
                  <a:lnTo>
                    <a:pt x="512201" y="197883"/>
                  </a:lnTo>
                  <a:lnTo>
                    <a:pt x="489661" y="187795"/>
                  </a:lnTo>
                  <a:lnTo>
                    <a:pt x="484997" y="182363"/>
                  </a:lnTo>
                  <a:lnTo>
                    <a:pt x="474893" y="166843"/>
                  </a:lnTo>
                  <a:lnTo>
                    <a:pt x="469453" y="162963"/>
                  </a:lnTo>
                  <a:lnTo>
                    <a:pt x="460126" y="166067"/>
                  </a:lnTo>
                  <a:lnTo>
                    <a:pt x="420487" y="197883"/>
                  </a:lnTo>
                  <a:lnTo>
                    <a:pt x="418932" y="203315"/>
                  </a:lnTo>
                  <a:lnTo>
                    <a:pt x="421264" y="218835"/>
                  </a:lnTo>
                  <a:lnTo>
                    <a:pt x="420487" y="22504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8312D59D-B966-1FE2-DDFC-9FB8F627791E}"/>
                </a:ext>
              </a:extLst>
            </p:cNvPr>
            <p:cNvSpPr/>
            <p:nvPr/>
          </p:nvSpPr>
          <p:spPr>
            <a:xfrm>
              <a:off x="10818195" y="3807460"/>
              <a:ext cx="962265" cy="562207"/>
            </a:xfrm>
            <a:custGeom>
              <a:avLst/>
              <a:gdLst>
                <a:gd name="connsiteX0" fmla="*/ 807553 w 807552"/>
                <a:gd name="connsiteY0" fmla="*/ 166843 h 471815"/>
                <a:gd name="connsiteX1" fmla="*/ 807553 w 807552"/>
                <a:gd name="connsiteY1" fmla="*/ 168395 h 471815"/>
                <a:gd name="connsiteX2" fmla="*/ 805221 w 807552"/>
                <a:gd name="connsiteY2" fmla="*/ 174603 h 471815"/>
                <a:gd name="connsiteX3" fmla="*/ 792785 w 807552"/>
                <a:gd name="connsiteY3" fmla="*/ 199435 h 471815"/>
                <a:gd name="connsiteX4" fmla="*/ 791231 w 807552"/>
                <a:gd name="connsiteY4" fmla="*/ 205643 h 471815"/>
                <a:gd name="connsiteX5" fmla="*/ 790453 w 807552"/>
                <a:gd name="connsiteY5" fmla="*/ 213403 h 471815"/>
                <a:gd name="connsiteX6" fmla="*/ 791231 w 807552"/>
                <a:gd name="connsiteY6" fmla="*/ 220387 h 471815"/>
                <a:gd name="connsiteX7" fmla="*/ 792008 w 807552"/>
                <a:gd name="connsiteY7" fmla="*/ 226596 h 471815"/>
                <a:gd name="connsiteX8" fmla="*/ 792008 w 807552"/>
                <a:gd name="connsiteY8" fmla="*/ 232028 h 471815"/>
                <a:gd name="connsiteX9" fmla="*/ 788122 w 807552"/>
                <a:gd name="connsiteY9" fmla="*/ 237460 h 471815"/>
                <a:gd name="connsiteX10" fmla="*/ 786567 w 807552"/>
                <a:gd name="connsiteY10" fmla="*/ 248324 h 471815"/>
                <a:gd name="connsiteX11" fmla="*/ 788122 w 807552"/>
                <a:gd name="connsiteY11" fmla="*/ 257636 h 471815"/>
                <a:gd name="connsiteX12" fmla="*/ 787345 w 807552"/>
                <a:gd name="connsiteY12" fmla="*/ 266172 h 471815"/>
                <a:gd name="connsiteX13" fmla="*/ 781126 w 807552"/>
                <a:gd name="connsiteY13" fmla="*/ 275484 h 471815"/>
                <a:gd name="connsiteX14" fmla="*/ 774131 w 807552"/>
                <a:gd name="connsiteY14" fmla="*/ 280916 h 471815"/>
                <a:gd name="connsiteX15" fmla="*/ 755477 w 807552"/>
                <a:gd name="connsiteY15" fmla="*/ 289453 h 471815"/>
                <a:gd name="connsiteX16" fmla="*/ 746928 w 807552"/>
                <a:gd name="connsiteY16" fmla="*/ 291781 h 471815"/>
                <a:gd name="connsiteX17" fmla="*/ 737601 w 807552"/>
                <a:gd name="connsiteY17" fmla="*/ 291005 h 471815"/>
                <a:gd name="connsiteX18" fmla="*/ 711952 w 807552"/>
                <a:gd name="connsiteY18" fmla="*/ 277812 h 471815"/>
                <a:gd name="connsiteX19" fmla="*/ 703402 w 807552"/>
                <a:gd name="connsiteY19" fmla="*/ 277036 h 471815"/>
                <a:gd name="connsiteX20" fmla="*/ 683194 w 807552"/>
                <a:gd name="connsiteY20" fmla="*/ 282468 h 471815"/>
                <a:gd name="connsiteX21" fmla="*/ 674645 w 807552"/>
                <a:gd name="connsiteY21" fmla="*/ 283244 h 471815"/>
                <a:gd name="connsiteX22" fmla="*/ 666872 w 807552"/>
                <a:gd name="connsiteY22" fmla="*/ 282468 h 471815"/>
                <a:gd name="connsiteX23" fmla="*/ 660654 w 807552"/>
                <a:gd name="connsiteY23" fmla="*/ 282468 h 471815"/>
                <a:gd name="connsiteX24" fmla="*/ 655214 w 807552"/>
                <a:gd name="connsiteY24" fmla="*/ 284020 h 471815"/>
                <a:gd name="connsiteX25" fmla="*/ 648218 w 807552"/>
                <a:gd name="connsiteY25" fmla="*/ 289453 h 471815"/>
                <a:gd name="connsiteX26" fmla="*/ 643555 w 807552"/>
                <a:gd name="connsiteY26" fmla="*/ 294885 h 471815"/>
                <a:gd name="connsiteX27" fmla="*/ 645887 w 807552"/>
                <a:gd name="connsiteY27" fmla="*/ 300317 h 471815"/>
                <a:gd name="connsiteX28" fmla="*/ 655991 w 807552"/>
                <a:gd name="connsiteY28" fmla="*/ 311957 h 471815"/>
                <a:gd name="connsiteX29" fmla="*/ 603916 w 807552"/>
                <a:gd name="connsiteY29" fmla="*/ 325925 h 471815"/>
                <a:gd name="connsiteX30" fmla="*/ 589925 w 807552"/>
                <a:gd name="connsiteY30" fmla="*/ 323597 h 471815"/>
                <a:gd name="connsiteX31" fmla="*/ 583708 w 807552"/>
                <a:gd name="connsiteY31" fmla="*/ 321269 h 471815"/>
                <a:gd name="connsiteX32" fmla="*/ 561945 w 807552"/>
                <a:gd name="connsiteY32" fmla="*/ 318941 h 471815"/>
                <a:gd name="connsiteX33" fmla="*/ 543291 w 807552"/>
                <a:gd name="connsiteY33" fmla="*/ 313509 h 471815"/>
                <a:gd name="connsiteX34" fmla="*/ 529301 w 807552"/>
                <a:gd name="connsiteY34" fmla="*/ 311181 h 471815"/>
                <a:gd name="connsiteX35" fmla="*/ 515311 w 807552"/>
                <a:gd name="connsiteY35" fmla="*/ 312733 h 471815"/>
                <a:gd name="connsiteX36" fmla="*/ 505206 w 807552"/>
                <a:gd name="connsiteY36" fmla="*/ 320493 h 471815"/>
                <a:gd name="connsiteX37" fmla="*/ 495880 w 807552"/>
                <a:gd name="connsiteY37" fmla="*/ 330581 h 471815"/>
                <a:gd name="connsiteX38" fmla="*/ 482666 w 807552"/>
                <a:gd name="connsiteY38" fmla="*/ 329805 h 471815"/>
                <a:gd name="connsiteX39" fmla="*/ 450799 w 807552"/>
                <a:gd name="connsiteY39" fmla="*/ 323597 h 471815"/>
                <a:gd name="connsiteX40" fmla="*/ 434477 w 807552"/>
                <a:gd name="connsiteY40" fmla="*/ 313509 h 471815"/>
                <a:gd name="connsiteX41" fmla="*/ 412715 w 807552"/>
                <a:gd name="connsiteY41" fmla="*/ 291005 h 471815"/>
                <a:gd name="connsiteX42" fmla="*/ 387843 w 807552"/>
                <a:gd name="connsiteY42" fmla="*/ 279364 h 471815"/>
                <a:gd name="connsiteX43" fmla="*/ 359085 w 807552"/>
                <a:gd name="connsiteY43" fmla="*/ 277812 h 471815"/>
                <a:gd name="connsiteX44" fmla="*/ 342763 w 807552"/>
                <a:gd name="connsiteY44" fmla="*/ 290228 h 471815"/>
                <a:gd name="connsiteX45" fmla="*/ 329550 w 807552"/>
                <a:gd name="connsiteY45" fmla="*/ 308077 h 471815"/>
                <a:gd name="connsiteX46" fmla="*/ 317114 w 807552"/>
                <a:gd name="connsiteY46" fmla="*/ 311957 h 471815"/>
                <a:gd name="connsiteX47" fmla="*/ 294574 w 807552"/>
                <a:gd name="connsiteY47" fmla="*/ 316613 h 471815"/>
                <a:gd name="connsiteX48" fmla="*/ 286025 w 807552"/>
                <a:gd name="connsiteY48" fmla="*/ 319717 h 471815"/>
                <a:gd name="connsiteX49" fmla="*/ 282916 w 807552"/>
                <a:gd name="connsiteY49" fmla="*/ 334461 h 471815"/>
                <a:gd name="connsiteX50" fmla="*/ 296906 w 807552"/>
                <a:gd name="connsiteY50" fmla="*/ 342221 h 471815"/>
                <a:gd name="connsiteX51" fmla="*/ 311674 w 807552"/>
                <a:gd name="connsiteY51" fmla="*/ 348429 h 471815"/>
                <a:gd name="connsiteX52" fmla="*/ 314005 w 807552"/>
                <a:gd name="connsiteY52" fmla="*/ 363174 h 471815"/>
                <a:gd name="connsiteX53" fmla="*/ 311674 w 807552"/>
                <a:gd name="connsiteY53" fmla="*/ 379470 h 471815"/>
                <a:gd name="connsiteX54" fmla="*/ 310896 w 807552"/>
                <a:gd name="connsiteY54" fmla="*/ 395766 h 471815"/>
                <a:gd name="connsiteX55" fmla="*/ 301570 w 807552"/>
                <a:gd name="connsiteY55" fmla="*/ 405854 h 471815"/>
                <a:gd name="connsiteX56" fmla="*/ 258821 w 807552"/>
                <a:gd name="connsiteY56" fmla="*/ 423703 h 471815"/>
                <a:gd name="connsiteX57" fmla="*/ 190424 w 807552"/>
                <a:gd name="connsiteY57" fmla="*/ 438447 h 471815"/>
                <a:gd name="connsiteX58" fmla="*/ 177988 w 807552"/>
                <a:gd name="connsiteY58" fmla="*/ 448535 h 471815"/>
                <a:gd name="connsiteX59" fmla="*/ 165553 w 807552"/>
                <a:gd name="connsiteY59" fmla="*/ 456295 h 471815"/>
                <a:gd name="connsiteX60" fmla="*/ 147676 w 807552"/>
                <a:gd name="connsiteY60" fmla="*/ 461727 h 471815"/>
                <a:gd name="connsiteX61" fmla="*/ 132131 w 807552"/>
                <a:gd name="connsiteY61" fmla="*/ 471815 h 471815"/>
                <a:gd name="connsiteX62" fmla="*/ 130577 w 807552"/>
                <a:gd name="connsiteY62" fmla="*/ 446983 h 471815"/>
                <a:gd name="connsiteX63" fmla="*/ 133685 w 807552"/>
                <a:gd name="connsiteY63" fmla="*/ 423703 h 471815"/>
                <a:gd name="connsiteX64" fmla="*/ 137572 w 807552"/>
                <a:gd name="connsiteY64" fmla="*/ 405078 h 471815"/>
                <a:gd name="connsiteX65" fmla="*/ 136795 w 807552"/>
                <a:gd name="connsiteY65" fmla="*/ 398094 h 471815"/>
                <a:gd name="connsiteX66" fmla="*/ 135240 w 807552"/>
                <a:gd name="connsiteY66" fmla="*/ 391886 h 471815"/>
                <a:gd name="connsiteX67" fmla="*/ 136795 w 807552"/>
                <a:gd name="connsiteY67" fmla="*/ 360846 h 471815"/>
                <a:gd name="connsiteX68" fmla="*/ 123581 w 807552"/>
                <a:gd name="connsiteY68" fmla="*/ 341445 h 471815"/>
                <a:gd name="connsiteX69" fmla="*/ 114254 w 807552"/>
                <a:gd name="connsiteY69" fmla="*/ 332133 h 471815"/>
                <a:gd name="connsiteX70" fmla="*/ 108037 w 807552"/>
                <a:gd name="connsiteY70" fmla="*/ 318941 h 471815"/>
                <a:gd name="connsiteX71" fmla="*/ 96378 w 807552"/>
                <a:gd name="connsiteY71" fmla="*/ 305749 h 471815"/>
                <a:gd name="connsiteX72" fmla="*/ 84719 w 807552"/>
                <a:gd name="connsiteY72" fmla="*/ 294885 h 471815"/>
                <a:gd name="connsiteX73" fmla="*/ 69952 w 807552"/>
                <a:gd name="connsiteY73" fmla="*/ 268500 h 471815"/>
                <a:gd name="connsiteX74" fmla="*/ 59071 w 807552"/>
                <a:gd name="connsiteY74" fmla="*/ 239012 h 471815"/>
                <a:gd name="connsiteX75" fmla="*/ 70729 w 807552"/>
                <a:gd name="connsiteY75" fmla="*/ 219611 h 471815"/>
                <a:gd name="connsiteX76" fmla="*/ 74615 w 807552"/>
                <a:gd name="connsiteY76" fmla="*/ 197107 h 471815"/>
                <a:gd name="connsiteX77" fmla="*/ 73838 w 807552"/>
                <a:gd name="connsiteY77" fmla="*/ 132698 h 471815"/>
                <a:gd name="connsiteX78" fmla="*/ 77724 w 807552"/>
                <a:gd name="connsiteY78" fmla="*/ 119506 h 471815"/>
                <a:gd name="connsiteX79" fmla="*/ 82388 w 807552"/>
                <a:gd name="connsiteY79" fmla="*/ 116402 h 471815"/>
                <a:gd name="connsiteX80" fmla="*/ 30313 w 807552"/>
                <a:gd name="connsiteY80" fmla="*/ 94673 h 471815"/>
                <a:gd name="connsiteX81" fmla="*/ 0 w 807552"/>
                <a:gd name="connsiteY81" fmla="*/ 58201 h 471815"/>
                <a:gd name="connsiteX82" fmla="*/ 13213 w 807552"/>
                <a:gd name="connsiteY82" fmla="*/ 52769 h 471815"/>
                <a:gd name="connsiteX83" fmla="*/ 41194 w 807552"/>
                <a:gd name="connsiteY83" fmla="*/ 57425 h 471815"/>
                <a:gd name="connsiteX84" fmla="*/ 54407 w 807552"/>
                <a:gd name="connsiteY84" fmla="*/ 52769 h 471815"/>
                <a:gd name="connsiteX85" fmla="*/ 62179 w 807552"/>
                <a:gd name="connsiteY85" fmla="*/ 41129 h 471815"/>
                <a:gd name="connsiteX86" fmla="*/ 71506 w 807552"/>
                <a:gd name="connsiteY86" fmla="*/ 37249 h 471815"/>
                <a:gd name="connsiteX87" fmla="*/ 76170 w 807552"/>
                <a:gd name="connsiteY87" fmla="*/ 36473 h 471815"/>
                <a:gd name="connsiteX88" fmla="*/ 85496 w 807552"/>
                <a:gd name="connsiteY88" fmla="*/ 37249 h 471815"/>
                <a:gd name="connsiteX89" fmla="*/ 97933 w 807552"/>
                <a:gd name="connsiteY89" fmla="*/ 30264 h 471815"/>
                <a:gd name="connsiteX90" fmla="*/ 108037 w 807552"/>
                <a:gd name="connsiteY90" fmla="*/ 18624 h 471815"/>
                <a:gd name="connsiteX91" fmla="*/ 179543 w 807552"/>
                <a:gd name="connsiteY91" fmla="*/ 32592 h 471815"/>
                <a:gd name="connsiteX92" fmla="*/ 293020 w 807552"/>
                <a:gd name="connsiteY92" fmla="*/ 0 h 471815"/>
                <a:gd name="connsiteX93" fmla="*/ 333436 w 807552"/>
                <a:gd name="connsiteY93" fmla="*/ 776 h 471815"/>
                <a:gd name="connsiteX94" fmla="*/ 350536 w 807552"/>
                <a:gd name="connsiteY94" fmla="*/ 5432 h 471815"/>
                <a:gd name="connsiteX95" fmla="*/ 366857 w 807552"/>
                <a:gd name="connsiteY95" fmla="*/ 1552 h 471815"/>
                <a:gd name="connsiteX96" fmla="*/ 387066 w 807552"/>
                <a:gd name="connsiteY96" fmla="*/ 10088 h 471815"/>
                <a:gd name="connsiteX97" fmla="*/ 394838 w 807552"/>
                <a:gd name="connsiteY97" fmla="*/ 37249 h 471815"/>
                <a:gd name="connsiteX98" fmla="*/ 393284 w 807552"/>
                <a:gd name="connsiteY98" fmla="*/ 59753 h 471815"/>
                <a:gd name="connsiteX99" fmla="*/ 393284 w 807552"/>
                <a:gd name="connsiteY99" fmla="*/ 71393 h 471815"/>
                <a:gd name="connsiteX100" fmla="*/ 398725 w 807552"/>
                <a:gd name="connsiteY100" fmla="*/ 89241 h 471815"/>
                <a:gd name="connsiteX101" fmla="*/ 404165 w 807552"/>
                <a:gd name="connsiteY101" fmla="*/ 94673 h 471815"/>
                <a:gd name="connsiteX102" fmla="*/ 416601 w 807552"/>
                <a:gd name="connsiteY102" fmla="*/ 99330 h 471815"/>
                <a:gd name="connsiteX103" fmla="*/ 440695 w 807552"/>
                <a:gd name="connsiteY103" fmla="*/ 83033 h 471815"/>
                <a:gd name="connsiteX104" fmla="*/ 465567 w 807552"/>
                <a:gd name="connsiteY104" fmla="*/ 72945 h 471815"/>
                <a:gd name="connsiteX105" fmla="*/ 477226 w 807552"/>
                <a:gd name="connsiteY105" fmla="*/ 75273 h 471815"/>
                <a:gd name="connsiteX106" fmla="*/ 481889 w 807552"/>
                <a:gd name="connsiteY106" fmla="*/ 79153 h 471815"/>
                <a:gd name="connsiteX107" fmla="*/ 494325 w 807552"/>
                <a:gd name="connsiteY107" fmla="*/ 84585 h 471815"/>
                <a:gd name="connsiteX108" fmla="*/ 502097 w 807552"/>
                <a:gd name="connsiteY108" fmla="*/ 84585 h 471815"/>
                <a:gd name="connsiteX109" fmla="*/ 513756 w 807552"/>
                <a:gd name="connsiteY109" fmla="*/ 93121 h 471815"/>
                <a:gd name="connsiteX110" fmla="*/ 522305 w 807552"/>
                <a:gd name="connsiteY110" fmla="*/ 110970 h 471815"/>
                <a:gd name="connsiteX111" fmla="*/ 533187 w 807552"/>
                <a:gd name="connsiteY111" fmla="*/ 125714 h 471815"/>
                <a:gd name="connsiteX112" fmla="*/ 566608 w 807552"/>
                <a:gd name="connsiteY112" fmla="*/ 141234 h 471815"/>
                <a:gd name="connsiteX113" fmla="*/ 589925 w 807552"/>
                <a:gd name="connsiteY113" fmla="*/ 146666 h 471815"/>
                <a:gd name="connsiteX114" fmla="*/ 592257 w 807552"/>
                <a:gd name="connsiteY114" fmla="*/ 153650 h 471815"/>
                <a:gd name="connsiteX115" fmla="*/ 594589 w 807552"/>
                <a:gd name="connsiteY115" fmla="*/ 160634 h 471815"/>
                <a:gd name="connsiteX116" fmla="*/ 628787 w 807552"/>
                <a:gd name="connsiteY116" fmla="*/ 166067 h 471815"/>
                <a:gd name="connsiteX117" fmla="*/ 665318 w 807552"/>
                <a:gd name="connsiteY117" fmla="*/ 161411 h 471815"/>
                <a:gd name="connsiteX118" fmla="*/ 692521 w 807552"/>
                <a:gd name="connsiteY118" fmla="*/ 169947 h 471815"/>
                <a:gd name="connsiteX119" fmla="*/ 721279 w 807552"/>
                <a:gd name="connsiteY119" fmla="*/ 173827 h 471815"/>
                <a:gd name="connsiteX120" fmla="*/ 787345 w 807552"/>
                <a:gd name="connsiteY120" fmla="*/ 158306 h 471815"/>
                <a:gd name="connsiteX121" fmla="*/ 801335 w 807552"/>
                <a:gd name="connsiteY121" fmla="*/ 162186 h 471815"/>
                <a:gd name="connsiteX122" fmla="*/ 807553 w 807552"/>
                <a:gd name="connsiteY122" fmla="*/ 166843 h 471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807552" h="471815">
                  <a:moveTo>
                    <a:pt x="807553" y="166843"/>
                  </a:moveTo>
                  <a:lnTo>
                    <a:pt x="807553" y="168395"/>
                  </a:lnTo>
                  <a:lnTo>
                    <a:pt x="805221" y="174603"/>
                  </a:lnTo>
                  <a:lnTo>
                    <a:pt x="792785" y="199435"/>
                  </a:lnTo>
                  <a:lnTo>
                    <a:pt x="791231" y="205643"/>
                  </a:lnTo>
                  <a:lnTo>
                    <a:pt x="790453" y="213403"/>
                  </a:lnTo>
                  <a:lnTo>
                    <a:pt x="791231" y="220387"/>
                  </a:lnTo>
                  <a:lnTo>
                    <a:pt x="792008" y="226596"/>
                  </a:lnTo>
                  <a:lnTo>
                    <a:pt x="792008" y="232028"/>
                  </a:lnTo>
                  <a:lnTo>
                    <a:pt x="788122" y="237460"/>
                  </a:lnTo>
                  <a:lnTo>
                    <a:pt x="786567" y="248324"/>
                  </a:lnTo>
                  <a:lnTo>
                    <a:pt x="788122" y="257636"/>
                  </a:lnTo>
                  <a:lnTo>
                    <a:pt x="787345" y="266172"/>
                  </a:lnTo>
                  <a:lnTo>
                    <a:pt x="781126" y="275484"/>
                  </a:lnTo>
                  <a:lnTo>
                    <a:pt x="774131" y="280916"/>
                  </a:lnTo>
                  <a:lnTo>
                    <a:pt x="755477" y="289453"/>
                  </a:lnTo>
                  <a:lnTo>
                    <a:pt x="746928" y="291781"/>
                  </a:lnTo>
                  <a:lnTo>
                    <a:pt x="737601" y="291005"/>
                  </a:lnTo>
                  <a:lnTo>
                    <a:pt x="711952" y="277812"/>
                  </a:lnTo>
                  <a:lnTo>
                    <a:pt x="703402" y="277036"/>
                  </a:lnTo>
                  <a:lnTo>
                    <a:pt x="683194" y="282468"/>
                  </a:lnTo>
                  <a:lnTo>
                    <a:pt x="674645" y="283244"/>
                  </a:lnTo>
                  <a:lnTo>
                    <a:pt x="666872" y="282468"/>
                  </a:lnTo>
                  <a:lnTo>
                    <a:pt x="660654" y="282468"/>
                  </a:lnTo>
                  <a:lnTo>
                    <a:pt x="655214" y="284020"/>
                  </a:lnTo>
                  <a:lnTo>
                    <a:pt x="648218" y="289453"/>
                  </a:lnTo>
                  <a:lnTo>
                    <a:pt x="643555" y="294885"/>
                  </a:lnTo>
                  <a:lnTo>
                    <a:pt x="645887" y="300317"/>
                  </a:lnTo>
                  <a:lnTo>
                    <a:pt x="655991" y="311957"/>
                  </a:lnTo>
                  <a:lnTo>
                    <a:pt x="603916" y="325925"/>
                  </a:lnTo>
                  <a:lnTo>
                    <a:pt x="589925" y="323597"/>
                  </a:lnTo>
                  <a:lnTo>
                    <a:pt x="583708" y="321269"/>
                  </a:lnTo>
                  <a:lnTo>
                    <a:pt x="561945" y="318941"/>
                  </a:lnTo>
                  <a:lnTo>
                    <a:pt x="543291" y="313509"/>
                  </a:lnTo>
                  <a:lnTo>
                    <a:pt x="529301" y="311181"/>
                  </a:lnTo>
                  <a:lnTo>
                    <a:pt x="515311" y="312733"/>
                  </a:lnTo>
                  <a:lnTo>
                    <a:pt x="505206" y="320493"/>
                  </a:lnTo>
                  <a:lnTo>
                    <a:pt x="495880" y="330581"/>
                  </a:lnTo>
                  <a:lnTo>
                    <a:pt x="482666" y="329805"/>
                  </a:lnTo>
                  <a:lnTo>
                    <a:pt x="450799" y="323597"/>
                  </a:lnTo>
                  <a:lnTo>
                    <a:pt x="434477" y="313509"/>
                  </a:lnTo>
                  <a:lnTo>
                    <a:pt x="412715" y="291005"/>
                  </a:lnTo>
                  <a:lnTo>
                    <a:pt x="387843" y="279364"/>
                  </a:lnTo>
                  <a:lnTo>
                    <a:pt x="359085" y="277812"/>
                  </a:lnTo>
                  <a:lnTo>
                    <a:pt x="342763" y="290228"/>
                  </a:lnTo>
                  <a:lnTo>
                    <a:pt x="329550" y="308077"/>
                  </a:lnTo>
                  <a:lnTo>
                    <a:pt x="317114" y="311957"/>
                  </a:lnTo>
                  <a:lnTo>
                    <a:pt x="294574" y="316613"/>
                  </a:lnTo>
                  <a:lnTo>
                    <a:pt x="286025" y="319717"/>
                  </a:lnTo>
                  <a:lnTo>
                    <a:pt x="282916" y="334461"/>
                  </a:lnTo>
                  <a:lnTo>
                    <a:pt x="296906" y="342221"/>
                  </a:lnTo>
                  <a:lnTo>
                    <a:pt x="311674" y="348429"/>
                  </a:lnTo>
                  <a:lnTo>
                    <a:pt x="314005" y="363174"/>
                  </a:lnTo>
                  <a:lnTo>
                    <a:pt x="311674" y="379470"/>
                  </a:lnTo>
                  <a:lnTo>
                    <a:pt x="310896" y="395766"/>
                  </a:lnTo>
                  <a:lnTo>
                    <a:pt x="301570" y="405854"/>
                  </a:lnTo>
                  <a:lnTo>
                    <a:pt x="258821" y="423703"/>
                  </a:lnTo>
                  <a:lnTo>
                    <a:pt x="190424" y="438447"/>
                  </a:lnTo>
                  <a:lnTo>
                    <a:pt x="177988" y="448535"/>
                  </a:lnTo>
                  <a:lnTo>
                    <a:pt x="165553" y="456295"/>
                  </a:lnTo>
                  <a:lnTo>
                    <a:pt x="147676" y="461727"/>
                  </a:lnTo>
                  <a:lnTo>
                    <a:pt x="132131" y="471815"/>
                  </a:lnTo>
                  <a:lnTo>
                    <a:pt x="130577" y="446983"/>
                  </a:lnTo>
                  <a:lnTo>
                    <a:pt x="133685" y="423703"/>
                  </a:lnTo>
                  <a:lnTo>
                    <a:pt x="137572" y="405078"/>
                  </a:lnTo>
                  <a:lnTo>
                    <a:pt x="136795" y="398094"/>
                  </a:lnTo>
                  <a:lnTo>
                    <a:pt x="135240" y="391886"/>
                  </a:lnTo>
                  <a:lnTo>
                    <a:pt x="136795" y="360846"/>
                  </a:lnTo>
                  <a:lnTo>
                    <a:pt x="123581" y="341445"/>
                  </a:lnTo>
                  <a:lnTo>
                    <a:pt x="114254" y="332133"/>
                  </a:lnTo>
                  <a:lnTo>
                    <a:pt x="108037" y="318941"/>
                  </a:lnTo>
                  <a:lnTo>
                    <a:pt x="96378" y="305749"/>
                  </a:lnTo>
                  <a:lnTo>
                    <a:pt x="84719" y="294885"/>
                  </a:lnTo>
                  <a:lnTo>
                    <a:pt x="69952" y="268500"/>
                  </a:lnTo>
                  <a:lnTo>
                    <a:pt x="59071" y="239012"/>
                  </a:lnTo>
                  <a:lnTo>
                    <a:pt x="70729" y="219611"/>
                  </a:lnTo>
                  <a:lnTo>
                    <a:pt x="74615" y="197107"/>
                  </a:lnTo>
                  <a:lnTo>
                    <a:pt x="73838" y="132698"/>
                  </a:lnTo>
                  <a:lnTo>
                    <a:pt x="77724" y="119506"/>
                  </a:lnTo>
                  <a:lnTo>
                    <a:pt x="82388" y="116402"/>
                  </a:lnTo>
                  <a:lnTo>
                    <a:pt x="30313" y="94673"/>
                  </a:lnTo>
                  <a:lnTo>
                    <a:pt x="0" y="58201"/>
                  </a:lnTo>
                  <a:lnTo>
                    <a:pt x="13213" y="52769"/>
                  </a:lnTo>
                  <a:lnTo>
                    <a:pt x="41194" y="57425"/>
                  </a:lnTo>
                  <a:lnTo>
                    <a:pt x="54407" y="52769"/>
                  </a:lnTo>
                  <a:lnTo>
                    <a:pt x="62179" y="41129"/>
                  </a:lnTo>
                  <a:lnTo>
                    <a:pt x="71506" y="37249"/>
                  </a:lnTo>
                  <a:lnTo>
                    <a:pt x="76170" y="36473"/>
                  </a:lnTo>
                  <a:lnTo>
                    <a:pt x="85496" y="37249"/>
                  </a:lnTo>
                  <a:lnTo>
                    <a:pt x="97933" y="30264"/>
                  </a:lnTo>
                  <a:lnTo>
                    <a:pt x="108037" y="18624"/>
                  </a:lnTo>
                  <a:lnTo>
                    <a:pt x="179543" y="32592"/>
                  </a:lnTo>
                  <a:lnTo>
                    <a:pt x="293020" y="0"/>
                  </a:lnTo>
                  <a:lnTo>
                    <a:pt x="333436" y="776"/>
                  </a:lnTo>
                  <a:lnTo>
                    <a:pt x="350536" y="5432"/>
                  </a:lnTo>
                  <a:lnTo>
                    <a:pt x="366857" y="1552"/>
                  </a:lnTo>
                  <a:lnTo>
                    <a:pt x="387066" y="10088"/>
                  </a:lnTo>
                  <a:lnTo>
                    <a:pt x="394838" y="37249"/>
                  </a:lnTo>
                  <a:lnTo>
                    <a:pt x="393284" y="59753"/>
                  </a:lnTo>
                  <a:lnTo>
                    <a:pt x="393284" y="71393"/>
                  </a:lnTo>
                  <a:lnTo>
                    <a:pt x="398725" y="89241"/>
                  </a:lnTo>
                  <a:lnTo>
                    <a:pt x="404165" y="94673"/>
                  </a:lnTo>
                  <a:lnTo>
                    <a:pt x="416601" y="99330"/>
                  </a:lnTo>
                  <a:lnTo>
                    <a:pt x="440695" y="83033"/>
                  </a:lnTo>
                  <a:lnTo>
                    <a:pt x="465567" y="72945"/>
                  </a:lnTo>
                  <a:lnTo>
                    <a:pt x="477226" y="75273"/>
                  </a:lnTo>
                  <a:lnTo>
                    <a:pt x="481889" y="79153"/>
                  </a:lnTo>
                  <a:lnTo>
                    <a:pt x="494325" y="84585"/>
                  </a:lnTo>
                  <a:lnTo>
                    <a:pt x="502097" y="84585"/>
                  </a:lnTo>
                  <a:lnTo>
                    <a:pt x="513756" y="93121"/>
                  </a:lnTo>
                  <a:lnTo>
                    <a:pt x="522305" y="110970"/>
                  </a:lnTo>
                  <a:lnTo>
                    <a:pt x="533187" y="125714"/>
                  </a:lnTo>
                  <a:lnTo>
                    <a:pt x="566608" y="141234"/>
                  </a:lnTo>
                  <a:lnTo>
                    <a:pt x="589925" y="146666"/>
                  </a:lnTo>
                  <a:lnTo>
                    <a:pt x="592257" y="153650"/>
                  </a:lnTo>
                  <a:lnTo>
                    <a:pt x="594589" y="160634"/>
                  </a:lnTo>
                  <a:lnTo>
                    <a:pt x="628787" y="166067"/>
                  </a:lnTo>
                  <a:lnTo>
                    <a:pt x="665318" y="161411"/>
                  </a:lnTo>
                  <a:lnTo>
                    <a:pt x="692521" y="169947"/>
                  </a:lnTo>
                  <a:lnTo>
                    <a:pt x="721279" y="173827"/>
                  </a:lnTo>
                  <a:lnTo>
                    <a:pt x="787345" y="158306"/>
                  </a:lnTo>
                  <a:lnTo>
                    <a:pt x="801335" y="162186"/>
                  </a:lnTo>
                  <a:lnTo>
                    <a:pt x="807553" y="16684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" name="Serbest Form 17">
              <a:extLst>
                <a:ext uri="{FF2B5EF4-FFF2-40B4-BE49-F238E27FC236}">
                  <a16:creationId xmlns:a16="http://schemas.microsoft.com/office/drawing/2014/main" id="{91E0181A-426D-519F-4EAA-7715523685E9}"/>
                </a:ext>
              </a:extLst>
            </p:cNvPr>
            <p:cNvSpPr/>
            <p:nvPr/>
          </p:nvSpPr>
          <p:spPr>
            <a:xfrm>
              <a:off x="10996942" y="4138496"/>
              <a:ext cx="783518" cy="945025"/>
            </a:xfrm>
            <a:custGeom>
              <a:avLst/>
              <a:gdLst>
                <a:gd name="connsiteX0" fmla="*/ 261930 w 657544"/>
                <a:gd name="connsiteY0" fmla="*/ 789980 h 793084"/>
                <a:gd name="connsiteX1" fmla="*/ 244053 w 657544"/>
                <a:gd name="connsiteY1" fmla="*/ 792308 h 793084"/>
                <a:gd name="connsiteX2" fmla="*/ 226177 w 657544"/>
                <a:gd name="connsiteY2" fmla="*/ 793084 h 793084"/>
                <a:gd name="connsiteX3" fmla="*/ 216850 w 657544"/>
                <a:gd name="connsiteY3" fmla="*/ 790756 h 793084"/>
                <a:gd name="connsiteX4" fmla="*/ 188869 w 657544"/>
                <a:gd name="connsiteY4" fmla="*/ 779116 h 793084"/>
                <a:gd name="connsiteX5" fmla="*/ 157002 w 657544"/>
                <a:gd name="connsiteY5" fmla="*/ 775236 h 793084"/>
                <a:gd name="connsiteX6" fmla="*/ 127467 w 657544"/>
                <a:gd name="connsiteY6" fmla="*/ 790756 h 793084"/>
                <a:gd name="connsiteX7" fmla="*/ 112700 w 657544"/>
                <a:gd name="connsiteY7" fmla="*/ 755836 h 793084"/>
                <a:gd name="connsiteX8" fmla="*/ 116586 w 657544"/>
                <a:gd name="connsiteY8" fmla="*/ 743420 h 793084"/>
                <a:gd name="connsiteX9" fmla="*/ 122026 w 657544"/>
                <a:gd name="connsiteY9" fmla="*/ 731779 h 793084"/>
                <a:gd name="connsiteX10" fmla="*/ 123581 w 657544"/>
                <a:gd name="connsiteY10" fmla="*/ 704619 h 793084"/>
                <a:gd name="connsiteX11" fmla="*/ 128245 w 657544"/>
                <a:gd name="connsiteY11" fmla="*/ 685995 h 793084"/>
                <a:gd name="connsiteX12" fmla="*/ 129799 w 657544"/>
                <a:gd name="connsiteY12" fmla="*/ 665818 h 793084"/>
                <a:gd name="connsiteX13" fmla="*/ 127467 w 657544"/>
                <a:gd name="connsiteY13" fmla="*/ 647194 h 793084"/>
                <a:gd name="connsiteX14" fmla="*/ 129022 w 657544"/>
                <a:gd name="connsiteY14" fmla="*/ 627794 h 793084"/>
                <a:gd name="connsiteX15" fmla="*/ 125135 w 657544"/>
                <a:gd name="connsiteY15" fmla="*/ 594425 h 793084"/>
                <a:gd name="connsiteX16" fmla="*/ 98709 w 657544"/>
                <a:gd name="connsiteY16" fmla="*/ 584337 h 793084"/>
                <a:gd name="connsiteX17" fmla="*/ 69174 w 657544"/>
                <a:gd name="connsiteY17" fmla="*/ 578905 h 793084"/>
                <a:gd name="connsiteX18" fmla="*/ 40416 w 657544"/>
                <a:gd name="connsiteY18" fmla="*/ 581233 h 793084"/>
                <a:gd name="connsiteX19" fmla="*/ 20985 w 657544"/>
                <a:gd name="connsiteY19" fmla="*/ 574249 h 793084"/>
                <a:gd name="connsiteX20" fmla="*/ 13990 w 657544"/>
                <a:gd name="connsiteY20" fmla="*/ 550193 h 793084"/>
                <a:gd name="connsiteX21" fmla="*/ 17876 w 657544"/>
                <a:gd name="connsiteY21" fmla="*/ 533896 h 793084"/>
                <a:gd name="connsiteX22" fmla="*/ 17099 w 657544"/>
                <a:gd name="connsiteY22" fmla="*/ 521480 h 793084"/>
                <a:gd name="connsiteX23" fmla="*/ 15545 w 657544"/>
                <a:gd name="connsiteY23" fmla="*/ 516048 h 793084"/>
                <a:gd name="connsiteX24" fmla="*/ 2332 w 657544"/>
                <a:gd name="connsiteY24" fmla="*/ 485784 h 793084"/>
                <a:gd name="connsiteX25" fmla="*/ 0 w 657544"/>
                <a:gd name="connsiteY25" fmla="*/ 475695 h 793084"/>
                <a:gd name="connsiteX26" fmla="*/ 3886 w 657544"/>
                <a:gd name="connsiteY26" fmla="*/ 456295 h 793084"/>
                <a:gd name="connsiteX27" fmla="*/ 10104 w 657544"/>
                <a:gd name="connsiteY27" fmla="*/ 449311 h 793084"/>
                <a:gd name="connsiteX28" fmla="*/ 49743 w 657544"/>
                <a:gd name="connsiteY28" fmla="*/ 426807 h 793084"/>
                <a:gd name="connsiteX29" fmla="*/ 73060 w 657544"/>
                <a:gd name="connsiteY29" fmla="*/ 410510 h 793084"/>
                <a:gd name="connsiteX30" fmla="*/ 80833 w 657544"/>
                <a:gd name="connsiteY30" fmla="*/ 397318 h 793084"/>
                <a:gd name="connsiteX31" fmla="*/ 87051 w 657544"/>
                <a:gd name="connsiteY31" fmla="*/ 382574 h 793084"/>
                <a:gd name="connsiteX32" fmla="*/ 121249 w 657544"/>
                <a:gd name="connsiteY32" fmla="*/ 332133 h 793084"/>
                <a:gd name="connsiteX33" fmla="*/ 141457 w 657544"/>
                <a:gd name="connsiteY33" fmla="*/ 310405 h 793084"/>
                <a:gd name="connsiteX34" fmla="*/ 167884 w 657544"/>
                <a:gd name="connsiteY34" fmla="*/ 290228 h 793084"/>
                <a:gd name="connsiteX35" fmla="*/ 178765 w 657544"/>
                <a:gd name="connsiteY35" fmla="*/ 255308 h 793084"/>
                <a:gd name="connsiteX36" fmla="*/ 163997 w 657544"/>
                <a:gd name="connsiteY36" fmla="*/ 232028 h 793084"/>
                <a:gd name="connsiteX37" fmla="*/ 120472 w 657544"/>
                <a:gd name="connsiteY37" fmla="*/ 205643 h 793084"/>
                <a:gd name="connsiteX38" fmla="*/ 109591 w 657544"/>
                <a:gd name="connsiteY38" fmla="*/ 181587 h 793084"/>
                <a:gd name="connsiteX39" fmla="*/ 108814 w 657544"/>
                <a:gd name="connsiteY39" fmla="*/ 145890 h 793084"/>
                <a:gd name="connsiteX40" fmla="*/ 151562 w 657544"/>
                <a:gd name="connsiteY40" fmla="*/ 128042 h 793084"/>
                <a:gd name="connsiteX41" fmla="*/ 160888 w 657544"/>
                <a:gd name="connsiteY41" fmla="*/ 117954 h 793084"/>
                <a:gd name="connsiteX42" fmla="*/ 161666 w 657544"/>
                <a:gd name="connsiteY42" fmla="*/ 101658 h 793084"/>
                <a:gd name="connsiteX43" fmla="*/ 163997 w 657544"/>
                <a:gd name="connsiteY43" fmla="*/ 85361 h 793084"/>
                <a:gd name="connsiteX44" fmla="*/ 161666 w 657544"/>
                <a:gd name="connsiteY44" fmla="*/ 70617 h 793084"/>
                <a:gd name="connsiteX45" fmla="*/ 146898 w 657544"/>
                <a:gd name="connsiteY45" fmla="*/ 64409 h 793084"/>
                <a:gd name="connsiteX46" fmla="*/ 132908 w 657544"/>
                <a:gd name="connsiteY46" fmla="*/ 56649 h 793084"/>
                <a:gd name="connsiteX47" fmla="*/ 136017 w 657544"/>
                <a:gd name="connsiteY47" fmla="*/ 41905 h 793084"/>
                <a:gd name="connsiteX48" fmla="*/ 144566 w 657544"/>
                <a:gd name="connsiteY48" fmla="*/ 38801 h 793084"/>
                <a:gd name="connsiteX49" fmla="*/ 167107 w 657544"/>
                <a:gd name="connsiteY49" fmla="*/ 34144 h 793084"/>
                <a:gd name="connsiteX50" fmla="*/ 179542 w 657544"/>
                <a:gd name="connsiteY50" fmla="*/ 30264 h 793084"/>
                <a:gd name="connsiteX51" fmla="*/ 192755 w 657544"/>
                <a:gd name="connsiteY51" fmla="*/ 12416 h 793084"/>
                <a:gd name="connsiteX52" fmla="*/ 209077 w 657544"/>
                <a:gd name="connsiteY52" fmla="*/ 0 h 793084"/>
                <a:gd name="connsiteX53" fmla="*/ 237835 w 657544"/>
                <a:gd name="connsiteY53" fmla="*/ 1552 h 793084"/>
                <a:gd name="connsiteX54" fmla="*/ 262707 w 657544"/>
                <a:gd name="connsiteY54" fmla="*/ 13192 h 793084"/>
                <a:gd name="connsiteX55" fmla="*/ 284470 w 657544"/>
                <a:gd name="connsiteY55" fmla="*/ 35696 h 793084"/>
                <a:gd name="connsiteX56" fmla="*/ 300792 w 657544"/>
                <a:gd name="connsiteY56" fmla="*/ 45785 h 793084"/>
                <a:gd name="connsiteX57" fmla="*/ 332659 w 657544"/>
                <a:gd name="connsiteY57" fmla="*/ 51993 h 793084"/>
                <a:gd name="connsiteX58" fmla="*/ 345872 w 657544"/>
                <a:gd name="connsiteY58" fmla="*/ 52769 h 793084"/>
                <a:gd name="connsiteX59" fmla="*/ 355198 w 657544"/>
                <a:gd name="connsiteY59" fmla="*/ 42681 h 793084"/>
                <a:gd name="connsiteX60" fmla="*/ 365303 w 657544"/>
                <a:gd name="connsiteY60" fmla="*/ 34921 h 793084"/>
                <a:gd name="connsiteX61" fmla="*/ 379293 w 657544"/>
                <a:gd name="connsiteY61" fmla="*/ 33369 h 793084"/>
                <a:gd name="connsiteX62" fmla="*/ 393283 w 657544"/>
                <a:gd name="connsiteY62" fmla="*/ 35696 h 793084"/>
                <a:gd name="connsiteX63" fmla="*/ 411937 w 657544"/>
                <a:gd name="connsiteY63" fmla="*/ 41129 h 793084"/>
                <a:gd name="connsiteX64" fmla="*/ 433700 w 657544"/>
                <a:gd name="connsiteY64" fmla="*/ 43457 h 793084"/>
                <a:gd name="connsiteX65" fmla="*/ 439918 w 657544"/>
                <a:gd name="connsiteY65" fmla="*/ 45785 h 793084"/>
                <a:gd name="connsiteX66" fmla="*/ 453908 w 657544"/>
                <a:gd name="connsiteY66" fmla="*/ 48113 h 793084"/>
                <a:gd name="connsiteX67" fmla="*/ 505983 w 657544"/>
                <a:gd name="connsiteY67" fmla="*/ 34144 h 793084"/>
                <a:gd name="connsiteX68" fmla="*/ 507538 w 657544"/>
                <a:gd name="connsiteY68" fmla="*/ 38801 h 793084"/>
                <a:gd name="connsiteX69" fmla="*/ 509869 w 657544"/>
                <a:gd name="connsiteY69" fmla="*/ 48889 h 793084"/>
                <a:gd name="connsiteX70" fmla="*/ 513755 w 657544"/>
                <a:gd name="connsiteY70" fmla="*/ 58201 h 793084"/>
                <a:gd name="connsiteX71" fmla="*/ 513755 w 657544"/>
                <a:gd name="connsiteY71" fmla="*/ 62081 h 793084"/>
                <a:gd name="connsiteX72" fmla="*/ 512978 w 657544"/>
                <a:gd name="connsiteY72" fmla="*/ 65185 h 793084"/>
                <a:gd name="connsiteX73" fmla="*/ 512978 w 657544"/>
                <a:gd name="connsiteY73" fmla="*/ 69841 h 793084"/>
                <a:gd name="connsiteX74" fmla="*/ 514533 w 657544"/>
                <a:gd name="connsiteY74" fmla="*/ 73721 h 793084"/>
                <a:gd name="connsiteX75" fmla="*/ 518419 w 657544"/>
                <a:gd name="connsiteY75" fmla="*/ 83033 h 793084"/>
                <a:gd name="connsiteX76" fmla="*/ 519196 w 657544"/>
                <a:gd name="connsiteY76" fmla="*/ 86913 h 793084"/>
                <a:gd name="connsiteX77" fmla="*/ 516865 w 657544"/>
                <a:gd name="connsiteY77" fmla="*/ 95450 h 793084"/>
                <a:gd name="connsiteX78" fmla="*/ 516865 w 657544"/>
                <a:gd name="connsiteY78" fmla="*/ 100106 h 793084"/>
                <a:gd name="connsiteX79" fmla="*/ 526191 w 657544"/>
                <a:gd name="connsiteY79" fmla="*/ 107090 h 793084"/>
                <a:gd name="connsiteX80" fmla="*/ 543291 w 657544"/>
                <a:gd name="connsiteY80" fmla="*/ 115626 h 793084"/>
                <a:gd name="connsiteX81" fmla="*/ 557281 w 657544"/>
                <a:gd name="connsiteY81" fmla="*/ 125714 h 793084"/>
                <a:gd name="connsiteX82" fmla="*/ 560390 w 657544"/>
                <a:gd name="connsiteY82" fmla="*/ 137354 h 793084"/>
                <a:gd name="connsiteX83" fmla="*/ 552617 w 657544"/>
                <a:gd name="connsiteY83" fmla="*/ 152098 h 793084"/>
                <a:gd name="connsiteX84" fmla="*/ 551063 w 657544"/>
                <a:gd name="connsiteY84" fmla="*/ 159858 h 793084"/>
                <a:gd name="connsiteX85" fmla="*/ 554172 w 657544"/>
                <a:gd name="connsiteY85" fmla="*/ 178483 h 793084"/>
                <a:gd name="connsiteX86" fmla="*/ 551063 w 657544"/>
                <a:gd name="connsiteY86" fmla="*/ 183915 h 793084"/>
                <a:gd name="connsiteX87" fmla="*/ 544845 w 657544"/>
                <a:gd name="connsiteY87" fmla="*/ 188571 h 793084"/>
                <a:gd name="connsiteX88" fmla="*/ 539404 w 657544"/>
                <a:gd name="connsiteY88" fmla="*/ 197883 h 793084"/>
                <a:gd name="connsiteX89" fmla="*/ 541736 w 657544"/>
                <a:gd name="connsiteY89" fmla="*/ 200987 h 793084"/>
                <a:gd name="connsiteX90" fmla="*/ 542513 w 657544"/>
                <a:gd name="connsiteY90" fmla="*/ 204091 h 793084"/>
                <a:gd name="connsiteX91" fmla="*/ 544068 w 657544"/>
                <a:gd name="connsiteY91" fmla="*/ 211851 h 793084"/>
                <a:gd name="connsiteX92" fmla="*/ 546400 w 657544"/>
                <a:gd name="connsiteY92" fmla="*/ 214955 h 793084"/>
                <a:gd name="connsiteX93" fmla="*/ 550286 w 657544"/>
                <a:gd name="connsiteY93" fmla="*/ 217283 h 793084"/>
                <a:gd name="connsiteX94" fmla="*/ 552617 w 657544"/>
                <a:gd name="connsiteY94" fmla="*/ 220387 h 793084"/>
                <a:gd name="connsiteX95" fmla="*/ 553395 w 657544"/>
                <a:gd name="connsiteY95" fmla="*/ 225044 h 793084"/>
                <a:gd name="connsiteX96" fmla="*/ 552617 w 657544"/>
                <a:gd name="connsiteY96" fmla="*/ 228924 h 793084"/>
                <a:gd name="connsiteX97" fmla="*/ 554172 w 657544"/>
                <a:gd name="connsiteY97" fmla="*/ 232804 h 793084"/>
                <a:gd name="connsiteX98" fmla="*/ 555727 w 657544"/>
                <a:gd name="connsiteY98" fmla="*/ 235908 h 793084"/>
                <a:gd name="connsiteX99" fmla="*/ 558835 w 657544"/>
                <a:gd name="connsiteY99" fmla="*/ 246772 h 793084"/>
                <a:gd name="connsiteX100" fmla="*/ 564276 w 657544"/>
                <a:gd name="connsiteY100" fmla="*/ 253756 h 793084"/>
                <a:gd name="connsiteX101" fmla="*/ 570494 w 657544"/>
                <a:gd name="connsiteY101" fmla="*/ 259964 h 793084"/>
                <a:gd name="connsiteX102" fmla="*/ 589925 w 657544"/>
                <a:gd name="connsiteY102" fmla="*/ 269276 h 793084"/>
                <a:gd name="connsiteX103" fmla="*/ 591479 w 657544"/>
                <a:gd name="connsiteY103" fmla="*/ 283244 h 793084"/>
                <a:gd name="connsiteX104" fmla="*/ 581375 w 657544"/>
                <a:gd name="connsiteY104" fmla="*/ 317389 h 793084"/>
                <a:gd name="connsiteX105" fmla="*/ 579821 w 657544"/>
                <a:gd name="connsiteY105" fmla="*/ 326701 h 793084"/>
                <a:gd name="connsiteX106" fmla="*/ 580598 w 657544"/>
                <a:gd name="connsiteY106" fmla="*/ 332133 h 793084"/>
                <a:gd name="connsiteX107" fmla="*/ 582930 w 657544"/>
                <a:gd name="connsiteY107" fmla="*/ 338341 h 793084"/>
                <a:gd name="connsiteX108" fmla="*/ 584484 w 657544"/>
                <a:gd name="connsiteY108" fmla="*/ 346877 h 793084"/>
                <a:gd name="connsiteX109" fmla="*/ 582930 w 657544"/>
                <a:gd name="connsiteY109" fmla="*/ 349981 h 793084"/>
                <a:gd name="connsiteX110" fmla="*/ 579821 w 657544"/>
                <a:gd name="connsiteY110" fmla="*/ 353086 h 793084"/>
                <a:gd name="connsiteX111" fmla="*/ 578266 w 657544"/>
                <a:gd name="connsiteY111" fmla="*/ 356190 h 793084"/>
                <a:gd name="connsiteX112" fmla="*/ 582930 w 657544"/>
                <a:gd name="connsiteY112" fmla="*/ 358518 h 793084"/>
                <a:gd name="connsiteX113" fmla="*/ 589925 w 657544"/>
                <a:gd name="connsiteY113" fmla="*/ 360846 h 793084"/>
                <a:gd name="connsiteX114" fmla="*/ 592257 w 657544"/>
                <a:gd name="connsiteY114" fmla="*/ 362398 h 793084"/>
                <a:gd name="connsiteX115" fmla="*/ 595366 w 657544"/>
                <a:gd name="connsiteY115" fmla="*/ 365502 h 793084"/>
                <a:gd name="connsiteX116" fmla="*/ 597697 w 657544"/>
                <a:gd name="connsiteY116" fmla="*/ 373262 h 793084"/>
                <a:gd name="connsiteX117" fmla="*/ 597697 w 657544"/>
                <a:gd name="connsiteY117" fmla="*/ 383350 h 793084"/>
                <a:gd name="connsiteX118" fmla="*/ 596143 w 657544"/>
                <a:gd name="connsiteY118" fmla="*/ 401974 h 793084"/>
                <a:gd name="connsiteX119" fmla="*/ 599252 w 657544"/>
                <a:gd name="connsiteY119" fmla="*/ 426031 h 793084"/>
                <a:gd name="connsiteX120" fmla="*/ 599252 w 657544"/>
                <a:gd name="connsiteY120" fmla="*/ 433791 h 793084"/>
                <a:gd name="connsiteX121" fmla="*/ 594589 w 657544"/>
                <a:gd name="connsiteY121" fmla="*/ 453191 h 793084"/>
                <a:gd name="connsiteX122" fmla="*/ 594589 w 657544"/>
                <a:gd name="connsiteY122" fmla="*/ 458623 h 793084"/>
                <a:gd name="connsiteX123" fmla="*/ 595366 w 657544"/>
                <a:gd name="connsiteY123" fmla="*/ 470263 h 793084"/>
                <a:gd name="connsiteX124" fmla="*/ 595366 w 657544"/>
                <a:gd name="connsiteY124" fmla="*/ 474919 h 793084"/>
                <a:gd name="connsiteX125" fmla="*/ 593811 w 657544"/>
                <a:gd name="connsiteY125" fmla="*/ 482680 h 793084"/>
                <a:gd name="connsiteX126" fmla="*/ 595366 w 657544"/>
                <a:gd name="connsiteY126" fmla="*/ 486560 h 793084"/>
                <a:gd name="connsiteX127" fmla="*/ 598475 w 657544"/>
                <a:gd name="connsiteY127" fmla="*/ 488888 h 793084"/>
                <a:gd name="connsiteX128" fmla="*/ 603915 w 657544"/>
                <a:gd name="connsiteY128" fmla="*/ 491216 h 793084"/>
                <a:gd name="connsiteX129" fmla="*/ 622569 w 657544"/>
                <a:gd name="connsiteY129" fmla="*/ 495096 h 793084"/>
                <a:gd name="connsiteX130" fmla="*/ 634228 w 657544"/>
                <a:gd name="connsiteY130" fmla="*/ 488112 h 793084"/>
                <a:gd name="connsiteX131" fmla="*/ 638891 w 657544"/>
                <a:gd name="connsiteY131" fmla="*/ 486560 h 793084"/>
                <a:gd name="connsiteX132" fmla="*/ 645109 w 657544"/>
                <a:gd name="connsiteY132" fmla="*/ 488888 h 793084"/>
                <a:gd name="connsiteX133" fmla="*/ 650550 w 657544"/>
                <a:gd name="connsiteY133" fmla="*/ 493544 h 793084"/>
                <a:gd name="connsiteX134" fmla="*/ 654436 w 657544"/>
                <a:gd name="connsiteY134" fmla="*/ 499752 h 793084"/>
                <a:gd name="connsiteX135" fmla="*/ 657545 w 657544"/>
                <a:gd name="connsiteY135" fmla="*/ 507512 h 793084"/>
                <a:gd name="connsiteX136" fmla="*/ 657545 w 657544"/>
                <a:gd name="connsiteY136" fmla="*/ 514496 h 793084"/>
                <a:gd name="connsiteX137" fmla="*/ 649772 w 657544"/>
                <a:gd name="connsiteY137" fmla="*/ 526912 h 793084"/>
                <a:gd name="connsiteX138" fmla="*/ 635782 w 657544"/>
                <a:gd name="connsiteY138" fmla="*/ 537000 h 793084"/>
                <a:gd name="connsiteX139" fmla="*/ 625678 w 657544"/>
                <a:gd name="connsiteY139" fmla="*/ 548641 h 793084"/>
                <a:gd name="connsiteX140" fmla="*/ 627232 w 657544"/>
                <a:gd name="connsiteY140" fmla="*/ 571145 h 793084"/>
                <a:gd name="connsiteX141" fmla="*/ 625678 w 657544"/>
                <a:gd name="connsiteY141" fmla="*/ 580457 h 793084"/>
                <a:gd name="connsiteX142" fmla="*/ 624124 w 657544"/>
                <a:gd name="connsiteY142" fmla="*/ 589769 h 793084"/>
                <a:gd name="connsiteX143" fmla="*/ 621015 w 657544"/>
                <a:gd name="connsiteY143" fmla="*/ 596753 h 793084"/>
                <a:gd name="connsiteX144" fmla="*/ 618683 w 657544"/>
                <a:gd name="connsiteY144" fmla="*/ 600633 h 793084"/>
                <a:gd name="connsiteX145" fmla="*/ 611688 w 657544"/>
                <a:gd name="connsiteY145" fmla="*/ 602961 h 793084"/>
                <a:gd name="connsiteX146" fmla="*/ 609356 w 657544"/>
                <a:gd name="connsiteY146" fmla="*/ 606065 h 793084"/>
                <a:gd name="connsiteX147" fmla="*/ 608579 w 657544"/>
                <a:gd name="connsiteY147" fmla="*/ 609945 h 793084"/>
                <a:gd name="connsiteX148" fmla="*/ 611688 w 657544"/>
                <a:gd name="connsiteY148" fmla="*/ 618482 h 793084"/>
                <a:gd name="connsiteX149" fmla="*/ 609356 w 657544"/>
                <a:gd name="connsiteY149" fmla="*/ 621586 h 793084"/>
                <a:gd name="connsiteX150" fmla="*/ 602361 w 657544"/>
                <a:gd name="connsiteY150" fmla="*/ 624690 h 793084"/>
                <a:gd name="connsiteX151" fmla="*/ 597697 w 657544"/>
                <a:gd name="connsiteY151" fmla="*/ 628570 h 793084"/>
                <a:gd name="connsiteX152" fmla="*/ 593811 w 657544"/>
                <a:gd name="connsiteY152" fmla="*/ 634778 h 793084"/>
                <a:gd name="connsiteX153" fmla="*/ 590702 w 657544"/>
                <a:gd name="connsiteY153" fmla="*/ 644866 h 793084"/>
                <a:gd name="connsiteX154" fmla="*/ 587593 w 657544"/>
                <a:gd name="connsiteY154" fmla="*/ 651850 h 793084"/>
                <a:gd name="connsiteX155" fmla="*/ 579044 w 657544"/>
                <a:gd name="connsiteY155" fmla="*/ 661938 h 793084"/>
                <a:gd name="connsiteX156" fmla="*/ 575158 w 657544"/>
                <a:gd name="connsiteY156" fmla="*/ 668922 h 793084"/>
                <a:gd name="connsiteX157" fmla="*/ 572048 w 657544"/>
                <a:gd name="connsiteY157" fmla="*/ 674355 h 793084"/>
                <a:gd name="connsiteX158" fmla="*/ 569717 w 657544"/>
                <a:gd name="connsiteY158" fmla="*/ 680563 h 793084"/>
                <a:gd name="connsiteX159" fmla="*/ 569717 w 657544"/>
                <a:gd name="connsiteY159" fmla="*/ 685995 h 793084"/>
                <a:gd name="connsiteX160" fmla="*/ 571271 w 657544"/>
                <a:gd name="connsiteY160" fmla="*/ 692979 h 793084"/>
                <a:gd name="connsiteX161" fmla="*/ 571271 w 657544"/>
                <a:gd name="connsiteY161" fmla="*/ 699187 h 793084"/>
                <a:gd name="connsiteX162" fmla="*/ 568162 w 657544"/>
                <a:gd name="connsiteY162" fmla="*/ 703843 h 793084"/>
                <a:gd name="connsiteX163" fmla="*/ 564276 w 657544"/>
                <a:gd name="connsiteY163" fmla="*/ 708499 h 793084"/>
                <a:gd name="connsiteX164" fmla="*/ 564276 w 657544"/>
                <a:gd name="connsiteY164" fmla="*/ 710051 h 793084"/>
                <a:gd name="connsiteX165" fmla="*/ 563499 w 657544"/>
                <a:gd name="connsiteY165" fmla="*/ 710051 h 793084"/>
                <a:gd name="connsiteX166" fmla="*/ 531632 w 657544"/>
                <a:gd name="connsiteY166" fmla="*/ 706171 h 793084"/>
                <a:gd name="connsiteX167" fmla="*/ 504428 w 657544"/>
                <a:gd name="connsiteY167" fmla="*/ 711603 h 793084"/>
                <a:gd name="connsiteX168" fmla="*/ 489661 w 657544"/>
                <a:gd name="connsiteY168" fmla="*/ 737987 h 793084"/>
                <a:gd name="connsiteX169" fmla="*/ 480334 w 657544"/>
                <a:gd name="connsiteY169" fmla="*/ 763596 h 793084"/>
                <a:gd name="connsiteX170" fmla="*/ 460126 w 657544"/>
                <a:gd name="connsiteY170" fmla="*/ 776012 h 793084"/>
                <a:gd name="connsiteX171" fmla="*/ 436031 w 657544"/>
                <a:gd name="connsiteY171" fmla="*/ 780668 h 793084"/>
                <a:gd name="connsiteX172" fmla="*/ 412714 w 657544"/>
                <a:gd name="connsiteY172" fmla="*/ 780668 h 793084"/>
                <a:gd name="connsiteX173" fmla="*/ 397169 w 657544"/>
                <a:gd name="connsiteY173" fmla="*/ 774460 h 793084"/>
                <a:gd name="connsiteX174" fmla="*/ 381625 w 657544"/>
                <a:gd name="connsiteY174" fmla="*/ 772132 h 793084"/>
                <a:gd name="connsiteX175" fmla="*/ 370743 w 657544"/>
                <a:gd name="connsiteY175" fmla="*/ 776012 h 793084"/>
                <a:gd name="connsiteX176" fmla="*/ 360639 w 657544"/>
                <a:gd name="connsiteY176" fmla="*/ 781444 h 793084"/>
                <a:gd name="connsiteX177" fmla="*/ 311673 w 657544"/>
                <a:gd name="connsiteY177" fmla="*/ 789980 h 793084"/>
                <a:gd name="connsiteX178" fmla="*/ 261930 w 657544"/>
                <a:gd name="connsiteY178" fmla="*/ 789980 h 79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657544" h="793084">
                  <a:moveTo>
                    <a:pt x="261930" y="789980"/>
                  </a:moveTo>
                  <a:lnTo>
                    <a:pt x="244053" y="792308"/>
                  </a:lnTo>
                  <a:lnTo>
                    <a:pt x="226177" y="793084"/>
                  </a:lnTo>
                  <a:lnTo>
                    <a:pt x="216850" y="790756"/>
                  </a:lnTo>
                  <a:lnTo>
                    <a:pt x="188869" y="779116"/>
                  </a:lnTo>
                  <a:lnTo>
                    <a:pt x="157002" y="775236"/>
                  </a:lnTo>
                  <a:lnTo>
                    <a:pt x="127467" y="790756"/>
                  </a:lnTo>
                  <a:lnTo>
                    <a:pt x="112700" y="755836"/>
                  </a:lnTo>
                  <a:lnTo>
                    <a:pt x="116586" y="743420"/>
                  </a:lnTo>
                  <a:lnTo>
                    <a:pt x="122026" y="731779"/>
                  </a:lnTo>
                  <a:lnTo>
                    <a:pt x="123581" y="704619"/>
                  </a:lnTo>
                  <a:lnTo>
                    <a:pt x="128245" y="685995"/>
                  </a:lnTo>
                  <a:lnTo>
                    <a:pt x="129799" y="665818"/>
                  </a:lnTo>
                  <a:lnTo>
                    <a:pt x="127467" y="647194"/>
                  </a:lnTo>
                  <a:lnTo>
                    <a:pt x="129022" y="627794"/>
                  </a:lnTo>
                  <a:lnTo>
                    <a:pt x="125135" y="594425"/>
                  </a:lnTo>
                  <a:lnTo>
                    <a:pt x="98709" y="584337"/>
                  </a:lnTo>
                  <a:lnTo>
                    <a:pt x="69174" y="578905"/>
                  </a:lnTo>
                  <a:lnTo>
                    <a:pt x="40416" y="581233"/>
                  </a:lnTo>
                  <a:lnTo>
                    <a:pt x="20985" y="574249"/>
                  </a:lnTo>
                  <a:lnTo>
                    <a:pt x="13990" y="550193"/>
                  </a:lnTo>
                  <a:lnTo>
                    <a:pt x="17876" y="533896"/>
                  </a:lnTo>
                  <a:lnTo>
                    <a:pt x="17099" y="521480"/>
                  </a:lnTo>
                  <a:lnTo>
                    <a:pt x="15545" y="516048"/>
                  </a:lnTo>
                  <a:lnTo>
                    <a:pt x="2332" y="485784"/>
                  </a:lnTo>
                  <a:lnTo>
                    <a:pt x="0" y="475695"/>
                  </a:lnTo>
                  <a:lnTo>
                    <a:pt x="3886" y="456295"/>
                  </a:lnTo>
                  <a:lnTo>
                    <a:pt x="10104" y="449311"/>
                  </a:lnTo>
                  <a:lnTo>
                    <a:pt x="49743" y="426807"/>
                  </a:lnTo>
                  <a:lnTo>
                    <a:pt x="73060" y="410510"/>
                  </a:lnTo>
                  <a:lnTo>
                    <a:pt x="80833" y="397318"/>
                  </a:lnTo>
                  <a:lnTo>
                    <a:pt x="87051" y="382574"/>
                  </a:lnTo>
                  <a:lnTo>
                    <a:pt x="121249" y="332133"/>
                  </a:lnTo>
                  <a:lnTo>
                    <a:pt x="141457" y="310405"/>
                  </a:lnTo>
                  <a:lnTo>
                    <a:pt x="167884" y="290228"/>
                  </a:lnTo>
                  <a:lnTo>
                    <a:pt x="178765" y="255308"/>
                  </a:lnTo>
                  <a:lnTo>
                    <a:pt x="163997" y="232028"/>
                  </a:lnTo>
                  <a:lnTo>
                    <a:pt x="120472" y="205643"/>
                  </a:lnTo>
                  <a:lnTo>
                    <a:pt x="109591" y="181587"/>
                  </a:lnTo>
                  <a:lnTo>
                    <a:pt x="108814" y="145890"/>
                  </a:lnTo>
                  <a:lnTo>
                    <a:pt x="151562" y="128042"/>
                  </a:lnTo>
                  <a:lnTo>
                    <a:pt x="160888" y="117954"/>
                  </a:lnTo>
                  <a:lnTo>
                    <a:pt x="161666" y="101658"/>
                  </a:lnTo>
                  <a:lnTo>
                    <a:pt x="163997" y="85361"/>
                  </a:lnTo>
                  <a:lnTo>
                    <a:pt x="161666" y="70617"/>
                  </a:lnTo>
                  <a:lnTo>
                    <a:pt x="146898" y="64409"/>
                  </a:lnTo>
                  <a:lnTo>
                    <a:pt x="132908" y="56649"/>
                  </a:lnTo>
                  <a:lnTo>
                    <a:pt x="136017" y="41905"/>
                  </a:lnTo>
                  <a:lnTo>
                    <a:pt x="144566" y="38801"/>
                  </a:lnTo>
                  <a:lnTo>
                    <a:pt x="167107" y="34144"/>
                  </a:lnTo>
                  <a:lnTo>
                    <a:pt x="179542" y="30264"/>
                  </a:lnTo>
                  <a:lnTo>
                    <a:pt x="192755" y="12416"/>
                  </a:lnTo>
                  <a:lnTo>
                    <a:pt x="209077" y="0"/>
                  </a:lnTo>
                  <a:lnTo>
                    <a:pt x="237835" y="1552"/>
                  </a:lnTo>
                  <a:lnTo>
                    <a:pt x="262707" y="13192"/>
                  </a:lnTo>
                  <a:lnTo>
                    <a:pt x="284470" y="35696"/>
                  </a:lnTo>
                  <a:lnTo>
                    <a:pt x="300792" y="45785"/>
                  </a:lnTo>
                  <a:lnTo>
                    <a:pt x="332659" y="51993"/>
                  </a:lnTo>
                  <a:lnTo>
                    <a:pt x="345872" y="52769"/>
                  </a:lnTo>
                  <a:lnTo>
                    <a:pt x="355198" y="42681"/>
                  </a:lnTo>
                  <a:lnTo>
                    <a:pt x="365303" y="34921"/>
                  </a:lnTo>
                  <a:lnTo>
                    <a:pt x="379293" y="33369"/>
                  </a:lnTo>
                  <a:lnTo>
                    <a:pt x="393283" y="35696"/>
                  </a:lnTo>
                  <a:lnTo>
                    <a:pt x="411937" y="41129"/>
                  </a:lnTo>
                  <a:lnTo>
                    <a:pt x="433700" y="43457"/>
                  </a:lnTo>
                  <a:lnTo>
                    <a:pt x="439918" y="45785"/>
                  </a:lnTo>
                  <a:lnTo>
                    <a:pt x="453908" y="48113"/>
                  </a:lnTo>
                  <a:lnTo>
                    <a:pt x="505983" y="34144"/>
                  </a:lnTo>
                  <a:lnTo>
                    <a:pt x="507538" y="38801"/>
                  </a:lnTo>
                  <a:lnTo>
                    <a:pt x="509869" y="48889"/>
                  </a:lnTo>
                  <a:lnTo>
                    <a:pt x="513755" y="58201"/>
                  </a:lnTo>
                  <a:lnTo>
                    <a:pt x="513755" y="62081"/>
                  </a:lnTo>
                  <a:lnTo>
                    <a:pt x="512978" y="65185"/>
                  </a:lnTo>
                  <a:lnTo>
                    <a:pt x="512978" y="69841"/>
                  </a:lnTo>
                  <a:lnTo>
                    <a:pt x="514533" y="73721"/>
                  </a:lnTo>
                  <a:lnTo>
                    <a:pt x="518419" y="83033"/>
                  </a:lnTo>
                  <a:lnTo>
                    <a:pt x="519196" y="86913"/>
                  </a:lnTo>
                  <a:lnTo>
                    <a:pt x="516865" y="95450"/>
                  </a:lnTo>
                  <a:lnTo>
                    <a:pt x="516865" y="100106"/>
                  </a:lnTo>
                  <a:lnTo>
                    <a:pt x="526191" y="107090"/>
                  </a:lnTo>
                  <a:lnTo>
                    <a:pt x="543291" y="115626"/>
                  </a:lnTo>
                  <a:lnTo>
                    <a:pt x="557281" y="125714"/>
                  </a:lnTo>
                  <a:lnTo>
                    <a:pt x="560390" y="137354"/>
                  </a:lnTo>
                  <a:lnTo>
                    <a:pt x="552617" y="152098"/>
                  </a:lnTo>
                  <a:lnTo>
                    <a:pt x="551063" y="159858"/>
                  </a:lnTo>
                  <a:lnTo>
                    <a:pt x="554172" y="178483"/>
                  </a:lnTo>
                  <a:lnTo>
                    <a:pt x="551063" y="183915"/>
                  </a:lnTo>
                  <a:lnTo>
                    <a:pt x="544845" y="188571"/>
                  </a:lnTo>
                  <a:lnTo>
                    <a:pt x="539404" y="197883"/>
                  </a:lnTo>
                  <a:lnTo>
                    <a:pt x="541736" y="200987"/>
                  </a:lnTo>
                  <a:lnTo>
                    <a:pt x="542513" y="204091"/>
                  </a:lnTo>
                  <a:lnTo>
                    <a:pt x="544068" y="211851"/>
                  </a:lnTo>
                  <a:lnTo>
                    <a:pt x="546400" y="214955"/>
                  </a:lnTo>
                  <a:lnTo>
                    <a:pt x="550286" y="217283"/>
                  </a:lnTo>
                  <a:lnTo>
                    <a:pt x="552617" y="220387"/>
                  </a:lnTo>
                  <a:lnTo>
                    <a:pt x="553395" y="225044"/>
                  </a:lnTo>
                  <a:lnTo>
                    <a:pt x="552617" y="228924"/>
                  </a:lnTo>
                  <a:lnTo>
                    <a:pt x="554172" y="232804"/>
                  </a:lnTo>
                  <a:lnTo>
                    <a:pt x="555727" y="235908"/>
                  </a:lnTo>
                  <a:lnTo>
                    <a:pt x="558835" y="246772"/>
                  </a:lnTo>
                  <a:lnTo>
                    <a:pt x="564276" y="253756"/>
                  </a:lnTo>
                  <a:lnTo>
                    <a:pt x="570494" y="259964"/>
                  </a:lnTo>
                  <a:lnTo>
                    <a:pt x="589925" y="269276"/>
                  </a:lnTo>
                  <a:lnTo>
                    <a:pt x="591479" y="283244"/>
                  </a:lnTo>
                  <a:lnTo>
                    <a:pt x="581375" y="317389"/>
                  </a:lnTo>
                  <a:lnTo>
                    <a:pt x="579821" y="326701"/>
                  </a:lnTo>
                  <a:lnTo>
                    <a:pt x="580598" y="332133"/>
                  </a:lnTo>
                  <a:lnTo>
                    <a:pt x="582930" y="338341"/>
                  </a:lnTo>
                  <a:lnTo>
                    <a:pt x="584484" y="346877"/>
                  </a:lnTo>
                  <a:lnTo>
                    <a:pt x="582930" y="349981"/>
                  </a:lnTo>
                  <a:lnTo>
                    <a:pt x="579821" y="353086"/>
                  </a:lnTo>
                  <a:lnTo>
                    <a:pt x="578266" y="356190"/>
                  </a:lnTo>
                  <a:lnTo>
                    <a:pt x="582930" y="358518"/>
                  </a:lnTo>
                  <a:lnTo>
                    <a:pt x="589925" y="360846"/>
                  </a:lnTo>
                  <a:lnTo>
                    <a:pt x="592257" y="362398"/>
                  </a:lnTo>
                  <a:lnTo>
                    <a:pt x="595366" y="365502"/>
                  </a:lnTo>
                  <a:lnTo>
                    <a:pt x="597697" y="373262"/>
                  </a:lnTo>
                  <a:lnTo>
                    <a:pt x="597697" y="383350"/>
                  </a:lnTo>
                  <a:lnTo>
                    <a:pt x="596143" y="401974"/>
                  </a:lnTo>
                  <a:lnTo>
                    <a:pt x="599252" y="426031"/>
                  </a:lnTo>
                  <a:lnTo>
                    <a:pt x="599252" y="433791"/>
                  </a:lnTo>
                  <a:lnTo>
                    <a:pt x="594589" y="453191"/>
                  </a:lnTo>
                  <a:lnTo>
                    <a:pt x="594589" y="458623"/>
                  </a:lnTo>
                  <a:lnTo>
                    <a:pt x="595366" y="470263"/>
                  </a:lnTo>
                  <a:lnTo>
                    <a:pt x="595366" y="474919"/>
                  </a:lnTo>
                  <a:lnTo>
                    <a:pt x="593811" y="482680"/>
                  </a:lnTo>
                  <a:lnTo>
                    <a:pt x="595366" y="486560"/>
                  </a:lnTo>
                  <a:lnTo>
                    <a:pt x="598475" y="488888"/>
                  </a:lnTo>
                  <a:lnTo>
                    <a:pt x="603915" y="491216"/>
                  </a:lnTo>
                  <a:lnTo>
                    <a:pt x="622569" y="495096"/>
                  </a:lnTo>
                  <a:lnTo>
                    <a:pt x="634228" y="488112"/>
                  </a:lnTo>
                  <a:lnTo>
                    <a:pt x="638891" y="486560"/>
                  </a:lnTo>
                  <a:lnTo>
                    <a:pt x="645109" y="488888"/>
                  </a:lnTo>
                  <a:lnTo>
                    <a:pt x="650550" y="493544"/>
                  </a:lnTo>
                  <a:lnTo>
                    <a:pt x="654436" y="499752"/>
                  </a:lnTo>
                  <a:lnTo>
                    <a:pt x="657545" y="507512"/>
                  </a:lnTo>
                  <a:lnTo>
                    <a:pt x="657545" y="514496"/>
                  </a:lnTo>
                  <a:lnTo>
                    <a:pt x="649772" y="526912"/>
                  </a:lnTo>
                  <a:lnTo>
                    <a:pt x="635782" y="537000"/>
                  </a:lnTo>
                  <a:lnTo>
                    <a:pt x="625678" y="548641"/>
                  </a:lnTo>
                  <a:lnTo>
                    <a:pt x="627232" y="571145"/>
                  </a:lnTo>
                  <a:lnTo>
                    <a:pt x="625678" y="580457"/>
                  </a:lnTo>
                  <a:lnTo>
                    <a:pt x="624124" y="589769"/>
                  </a:lnTo>
                  <a:lnTo>
                    <a:pt x="621015" y="596753"/>
                  </a:lnTo>
                  <a:lnTo>
                    <a:pt x="618683" y="600633"/>
                  </a:lnTo>
                  <a:lnTo>
                    <a:pt x="611688" y="602961"/>
                  </a:lnTo>
                  <a:lnTo>
                    <a:pt x="609356" y="606065"/>
                  </a:lnTo>
                  <a:lnTo>
                    <a:pt x="608579" y="609945"/>
                  </a:lnTo>
                  <a:lnTo>
                    <a:pt x="611688" y="618482"/>
                  </a:lnTo>
                  <a:lnTo>
                    <a:pt x="609356" y="621586"/>
                  </a:lnTo>
                  <a:lnTo>
                    <a:pt x="602361" y="624690"/>
                  </a:lnTo>
                  <a:lnTo>
                    <a:pt x="597697" y="628570"/>
                  </a:lnTo>
                  <a:lnTo>
                    <a:pt x="593811" y="634778"/>
                  </a:lnTo>
                  <a:lnTo>
                    <a:pt x="590702" y="644866"/>
                  </a:lnTo>
                  <a:lnTo>
                    <a:pt x="587593" y="651850"/>
                  </a:lnTo>
                  <a:lnTo>
                    <a:pt x="579044" y="661938"/>
                  </a:lnTo>
                  <a:lnTo>
                    <a:pt x="575158" y="668922"/>
                  </a:lnTo>
                  <a:lnTo>
                    <a:pt x="572048" y="674355"/>
                  </a:lnTo>
                  <a:lnTo>
                    <a:pt x="569717" y="680563"/>
                  </a:lnTo>
                  <a:lnTo>
                    <a:pt x="569717" y="685995"/>
                  </a:lnTo>
                  <a:lnTo>
                    <a:pt x="571271" y="692979"/>
                  </a:lnTo>
                  <a:lnTo>
                    <a:pt x="571271" y="699187"/>
                  </a:lnTo>
                  <a:lnTo>
                    <a:pt x="568162" y="703843"/>
                  </a:lnTo>
                  <a:lnTo>
                    <a:pt x="564276" y="708499"/>
                  </a:lnTo>
                  <a:lnTo>
                    <a:pt x="564276" y="710051"/>
                  </a:lnTo>
                  <a:lnTo>
                    <a:pt x="563499" y="710051"/>
                  </a:lnTo>
                  <a:lnTo>
                    <a:pt x="531632" y="706171"/>
                  </a:lnTo>
                  <a:lnTo>
                    <a:pt x="504428" y="711603"/>
                  </a:lnTo>
                  <a:lnTo>
                    <a:pt x="489661" y="737987"/>
                  </a:lnTo>
                  <a:lnTo>
                    <a:pt x="480334" y="763596"/>
                  </a:lnTo>
                  <a:lnTo>
                    <a:pt x="460126" y="776012"/>
                  </a:lnTo>
                  <a:lnTo>
                    <a:pt x="436031" y="780668"/>
                  </a:lnTo>
                  <a:lnTo>
                    <a:pt x="412714" y="780668"/>
                  </a:lnTo>
                  <a:lnTo>
                    <a:pt x="397169" y="774460"/>
                  </a:lnTo>
                  <a:lnTo>
                    <a:pt x="381625" y="772132"/>
                  </a:lnTo>
                  <a:lnTo>
                    <a:pt x="370743" y="776012"/>
                  </a:lnTo>
                  <a:lnTo>
                    <a:pt x="360639" y="781444"/>
                  </a:lnTo>
                  <a:lnTo>
                    <a:pt x="311673" y="789980"/>
                  </a:lnTo>
                  <a:lnTo>
                    <a:pt x="261930" y="789980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4099EB58-62A1-CF8A-E815-07711F9BCB59}"/>
                </a:ext>
              </a:extLst>
            </p:cNvPr>
            <p:cNvSpPr/>
            <p:nvPr/>
          </p:nvSpPr>
          <p:spPr>
            <a:xfrm>
              <a:off x="4005468" y="2580407"/>
              <a:ext cx="626074" cy="489157"/>
            </a:xfrm>
            <a:custGeom>
              <a:avLst/>
              <a:gdLst>
                <a:gd name="connsiteX0" fmla="*/ 525414 w 525414"/>
                <a:gd name="connsiteY0" fmla="*/ 275484 h 410510"/>
                <a:gd name="connsiteX1" fmla="*/ 508315 w 525414"/>
                <a:gd name="connsiteY1" fmla="*/ 298765 h 410510"/>
                <a:gd name="connsiteX2" fmla="*/ 507538 w 525414"/>
                <a:gd name="connsiteY2" fmla="*/ 298765 h 410510"/>
                <a:gd name="connsiteX3" fmla="*/ 443027 w 525414"/>
                <a:gd name="connsiteY3" fmla="*/ 305749 h 410510"/>
                <a:gd name="connsiteX4" fmla="*/ 379293 w 525414"/>
                <a:gd name="connsiteY4" fmla="*/ 314285 h 410510"/>
                <a:gd name="connsiteX5" fmla="*/ 338877 w 525414"/>
                <a:gd name="connsiteY5" fmla="*/ 323597 h 410510"/>
                <a:gd name="connsiteX6" fmla="*/ 303124 w 525414"/>
                <a:gd name="connsiteY6" fmla="*/ 334461 h 410510"/>
                <a:gd name="connsiteX7" fmla="*/ 285247 w 525414"/>
                <a:gd name="connsiteY7" fmla="*/ 360846 h 410510"/>
                <a:gd name="connsiteX8" fmla="*/ 272034 w 525414"/>
                <a:gd name="connsiteY8" fmla="*/ 388006 h 410510"/>
                <a:gd name="connsiteX9" fmla="*/ 251049 w 525414"/>
                <a:gd name="connsiteY9" fmla="*/ 404302 h 410510"/>
                <a:gd name="connsiteX10" fmla="*/ 226954 w 525414"/>
                <a:gd name="connsiteY10" fmla="*/ 410510 h 410510"/>
                <a:gd name="connsiteX11" fmla="*/ 206746 w 525414"/>
                <a:gd name="connsiteY11" fmla="*/ 397318 h 410510"/>
                <a:gd name="connsiteX12" fmla="*/ 190424 w 525414"/>
                <a:gd name="connsiteY12" fmla="*/ 375590 h 410510"/>
                <a:gd name="connsiteX13" fmla="*/ 169438 w 525414"/>
                <a:gd name="connsiteY13" fmla="*/ 361622 h 410510"/>
                <a:gd name="connsiteX14" fmla="*/ 126690 w 525414"/>
                <a:gd name="connsiteY14" fmla="*/ 361622 h 410510"/>
                <a:gd name="connsiteX15" fmla="*/ 66843 w 525414"/>
                <a:gd name="connsiteY15" fmla="*/ 366278 h 410510"/>
                <a:gd name="connsiteX16" fmla="*/ 10881 w 525414"/>
                <a:gd name="connsiteY16" fmla="*/ 378694 h 410510"/>
                <a:gd name="connsiteX17" fmla="*/ 0 w 525414"/>
                <a:gd name="connsiteY17" fmla="*/ 356190 h 410510"/>
                <a:gd name="connsiteX18" fmla="*/ 17877 w 525414"/>
                <a:gd name="connsiteY18" fmla="*/ 318941 h 410510"/>
                <a:gd name="connsiteX19" fmla="*/ 23317 w 525414"/>
                <a:gd name="connsiteY19" fmla="*/ 283244 h 410510"/>
                <a:gd name="connsiteX20" fmla="*/ 38085 w 525414"/>
                <a:gd name="connsiteY20" fmla="*/ 260740 h 410510"/>
                <a:gd name="connsiteX21" fmla="*/ 46634 w 525414"/>
                <a:gd name="connsiteY21" fmla="*/ 212627 h 410510"/>
                <a:gd name="connsiteX22" fmla="*/ 41971 w 525414"/>
                <a:gd name="connsiteY22" fmla="*/ 165291 h 410510"/>
                <a:gd name="connsiteX23" fmla="*/ 30312 w 525414"/>
                <a:gd name="connsiteY23" fmla="*/ 117954 h 410510"/>
                <a:gd name="connsiteX24" fmla="*/ 20985 w 525414"/>
                <a:gd name="connsiteY24" fmla="*/ 61305 h 410510"/>
                <a:gd name="connsiteX25" fmla="*/ 20985 w 525414"/>
                <a:gd name="connsiteY25" fmla="*/ 60529 h 410510"/>
                <a:gd name="connsiteX26" fmla="*/ 25649 w 525414"/>
                <a:gd name="connsiteY26" fmla="*/ 56649 h 410510"/>
                <a:gd name="connsiteX27" fmla="*/ 29535 w 525414"/>
                <a:gd name="connsiteY27" fmla="*/ 54321 h 410510"/>
                <a:gd name="connsiteX28" fmla="*/ 33421 w 525414"/>
                <a:gd name="connsiteY28" fmla="*/ 54321 h 410510"/>
                <a:gd name="connsiteX29" fmla="*/ 37308 w 525414"/>
                <a:gd name="connsiteY29" fmla="*/ 55097 h 410510"/>
                <a:gd name="connsiteX30" fmla="*/ 40416 w 525414"/>
                <a:gd name="connsiteY30" fmla="*/ 55097 h 410510"/>
                <a:gd name="connsiteX31" fmla="*/ 44303 w 525414"/>
                <a:gd name="connsiteY31" fmla="*/ 51217 h 410510"/>
                <a:gd name="connsiteX32" fmla="*/ 48189 w 525414"/>
                <a:gd name="connsiteY32" fmla="*/ 49665 h 410510"/>
                <a:gd name="connsiteX33" fmla="*/ 55184 w 525414"/>
                <a:gd name="connsiteY33" fmla="*/ 51217 h 410510"/>
                <a:gd name="connsiteX34" fmla="*/ 58293 w 525414"/>
                <a:gd name="connsiteY34" fmla="*/ 50441 h 410510"/>
                <a:gd name="connsiteX35" fmla="*/ 62956 w 525414"/>
                <a:gd name="connsiteY35" fmla="*/ 45009 h 410510"/>
                <a:gd name="connsiteX36" fmla="*/ 65288 w 525414"/>
                <a:gd name="connsiteY36" fmla="*/ 38801 h 410510"/>
                <a:gd name="connsiteX37" fmla="*/ 69174 w 525414"/>
                <a:gd name="connsiteY37" fmla="*/ 34145 h 410510"/>
                <a:gd name="connsiteX38" fmla="*/ 73838 w 525414"/>
                <a:gd name="connsiteY38" fmla="*/ 31816 h 410510"/>
                <a:gd name="connsiteX39" fmla="*/ 81610 w 525414"/>
                <a:gd name="connsiteY39" fmla="*/ 27160 h 410510"/>
                <a:gd name="connsiteX40" fmla="*/ 89383 w 525414"/>
                <a:gd name="connsiteY40" fmla="*/ 11640 h 410510"/>
                <a:gd name="connsiteX41" fmla="*/ 97932 w 525414"/>
                <a:gd name="connsiteY41" fmla="*/ 6984 h 410510"/>
                <a:gd name="connsiteX42" fmla="*/ 98709 w 525414"/>
                <a:gd name="connsiteY42" fmla="*/ 6984 h 410510"/>
                <a:gd name="connsiteX43" fmla="*/ 104927 w 525414"/>
                <a:gd name="connsiteY43" fmla="*/ 6984 h 410510"/>
                <a:gd name="connsiteX44" fmla="*/ 111923 w 525414"/>
                <a:gd name="connsiteY44" fmla="*/ 9312 h 410510"/>
                <a:gd name="connsiteX45" fmla="*/ 118140 w 525414"/>
                <a:gd name="connsiteY45" fmla="*/ 13192 h 410510"/>
                <a:gd name="connsiteX46" fmla="*/ 123581 w 525414"/>
                <a:gd name="connsiteY46" fmla="*/ 17848 h 410510"/>
                <a:gd name="connsiteX47" fmla="*/ 128245 w 525414"/>
                <a:gd name="connsiteY47" fmla="*/ 17072 h 410510"/>
                <a:gd name="connsiteX48" fmla="*/ 136017 w 525414"/>
                <a:gd name="connsiteY48" fmla="*/ 17848 h 410510"/>
                <a:gd name="connsiteX49" fmla="*/ 145344 w 525414"/>
                <a:gd name="connsiteY49" fmla="*/ 20176 h 410510"/>
                <a:gd name="connsiteX50" fmla="*/ 146898 w 525414"/>
                <a:gd name="connsiteY50" fmla="*/ 19400 h 410510"/>
                <a:gd name="connsiteX51" fmla="*/ 146898 w 525414"/>
                <a:gd name="connsiteY51" fmla="*/ 17848 h 410510"/>
                <a:gd name="connsiteX52" fmla="*/ 148453 w 525414"/>
                <a:gd name="connsiteY52" fmla="*/ 15520 h 410510"/>
                <a:gd name="connsiteX53" fmla="*/ 156225 w 525414"/>
                <a:gd name="connsiteY53" fmla="*/ 4656 h 410510"/>
                <a:gd name="connsiteX54" fmla="*/ 160889 w 525414"/>
                <a:gd name="connsiteY54" fmla="*/ 776 h 410510"/>
                <a:gd name="connsiteX55" fmla="*/ 168661 w 525414"/>
                <a:gd name="connsiteY55" fmla="*/ 0 h 410510"/>
                <a:gd name="connsiteX56" fmla="*/ 181874 w 525414"/>
                <a:gd name="connsiteY56" fmla="*/ 2328 h 410510"/>
                <a:gd name="connsiteX57" fmla="*/ 193533 w 525414"/>
                <a:gd name="connsiteY57" fmla="*/ 10088 h 410510"/>
                <a:gd name="connsiteX58" fmla="*/ 203637 w 525414"/>
                <a:gd name="connsiteY58" fmla="*/ 19400 h 410510"/>
                <a:gd name="connsiteX59" fmla="*/ 219182 w 525414"/>
                <a:gd name="connsiteY59" fmla="*/ 44233 h 410510"/>
                <a:gd name="connsiteX60" fmla="*/ 227731 w 525414"/>
                <a:gd name="connsiteY60" fmla="*/ 53545 h 410510"/>
                <a:gd name="connsiteX61" fmla="*/ 236281 w 525414"/>
                <a:gd name="connsiteY61" fmla="*/ 61305 h 410510"/>
                <a:gd name="connsiteX62" fmla="*/ 263484 w 525414"/>
                <a:gd name="connsiteY62" fmla="*/ 76825 h 410510"/>
                <a:gd name="connsiteX63" fmla="*/ 268925 w 525414"/>
                <a:gd name="connsiteY63" fmla="*/ 81481 h 410510"/>
                <a:gd name="connsiteX64" fmla="*/ 278252 w 525414"/>
                <a:gd name="connsiteY64" fmla="*/ 93897 h 410510"/>
                <a:gd name="connsiteX65" fmla="*/ 282915 w 525414"/>
                <a:gd name="connsiteY65" fmla="*/ 97002 h 410510"/>
                <a:gd name="connsiteX66" fmla="*/ 289133 w 525414"/>
                <a:gd name="connsiteY66" fmla="*/ 94673 h 410510"/>
                <a:gd name="connsiteX67" fmla="*/ 283693 w 525414"/>
                <a:gd name="connsiteY67" fmla="*/ 92345 h 410510"/>
                <a:gd name="connsiteX68" fmla="*/ 284470 w 525414"/>
                <a:gd name="connsiteY68" fmla="*/ 91569 h 410510"/>
                <a:gd name="connsiteX69" fmla="*/ 286802 w 525414"/>
                <a:gd name="connsiteY69" fmla="*/ 90017 h 410510"/>
                <a:gd name="connsiteX70" fmla="*/ 288356 w 525414"/>
                <a:gd name="connsiteY70" fmla="*/ 89241 h 410510"/>
                <a:gd name="connsiteX71" fmla="*/ 286802 w 525414"/>
                <a:gd name="connsiteY71" fmla="*/ 88465 h 410510"/>
                <a:gd name="connsiteX72" fmla="*/ 286024 w 525414"/>
                <a:gd name="connsiteY72" fmla="*/ 87689 h 410510"/>
                <a:gd name="connsiteX73" fmla="*/ 285247 w 525414"/>
                <a:gd name="connsiteY73" fmla="*/ 86913 h 410510"/>
                <a:gd name="connsiteX74" fmla="*/ 284470 w 525414"/>
                <a:gd name="connsiteY74" fmla="*/ 86137 h 410510"/>
                <a:gd name="connsiteX75" fmla="*/ 292242 w 525414"/>
                <a:gd name="connsiteY75" fmla="*/ 83033 h 410510"/>
                <a:gd name="connsiteX76" fmla="*/ 296129 w 525414"/>
                <a:gd name="connsiteY76" fmla="*/ 80705 h 410510"/>
                <a:gd name="connsiteX77" fmla="*/ 299237 w 525414"/>
                <a:gd name="connsiteY77" fmla="*/ 76825 h 410510"/>
                <a:gd name="connsiteX78" fmla="*/ 301569 w 525414"/>
                <a:gd name="connsiteY78" fmla="*/ 78377 h 410510"/>
                <a:gd name="connsiteX79" fmla="*/ 303901 w 525414"/>
                <a:gd name="connsiteY79" fmla="*/ 78377 h 410510"/>
                <a:gd name="connsiteX80" fmla="*/ 305455 w 525414"/>
                <a:gd name="connsiteY80" fmla="*/ 76049 h 410510"/>
                <a:gd name="connsiteX81" fmla="*/ 306233 w 525414"/>
                <a:gd name="connsiteY81" fmla="*/ 71393 h 410510"/>
                <a:gd name="connsiteX82" fmla="*/ 334991 w 525414"/>
                <a:gd name="connsiteY82" fmla="*/ 63633 h 410510"/>
                <a:gd name="connsiteX83" fmla="*/ 348204 w 525414"/>
                <a:gd name="connsiteY83" fmla="*/ 64409 h 410510"/>
                <a:gd name="connsiteX84" fmla="*/ 367635 w 525414"/>
                <a:gd name="connsiteY84" fmla="*/ 75273 h 410510"/>
                <a:gd name="connsiteX85" fmla="*/ 372298 w 525414"/>
                <a:gd name="connsiteY85" fmla="*/ 76825 h 410510"/>
                <a:gd name="connsiteX86" fmla="*/ 377739 w 525414"/>
                <a:gd name="connsiteY86" fmla="*/ 76049 h 410510"/>
                <a:gd name="connsiteX87" fmla="*/ 382402 w 525414"/>
                <a:gd name="connsiteY87" fmla="*/ 74497 h 410510"/>
                <a:gd name="connsiteX88" fmla="*/ 383179 w 525414"/>
                <a:gd name="connsiteY88" fmla="*/ 71393 h 410510"/>
                <a:gd name="connsiteX89" fmla="*/ 377739 w 525414"/>
                <a:gd name="connsiteY89" fmla="*/ 68289 h 410510"/>
                <a:gd name="connsiteX90" fmla="*/ 378516 w 525414"/>
                <a:gd name="connsiteY90" fmla="*/ 62857 h 410510"/>
                <a:gd name="connsiteX91" fmla="*/ 378516 w 525414"/>
                <a:gd name="connsiteY91" fmla="*/ 56649 h 410510"/>
                <a:gd name="connsiteX92" fmla="*/ 379293 w 525414"/>
                <a:gd name="connsiteY92" fmla="*/ 51217 h 410510"/>
                <a:gd name="connsiteX93" fmla="*/ 380848 w 525414"/>
                <a:gd name="connsiteY93" fmla="*/ 51217 h 410510"/>
                <a:gd name="connsiteX94" fmla="*/ 382402 w 525414"/>
                <a:gd name="connsiteY94" fmla="*/ 50441 h 410510"/>
                <a:gd name="connsiteX95" fmla="*/ 383957 w 525414"/>
                <a:gd name="connsiteY95" fmla="*/ 51217 h 410510"/>
                <a:gd name="connsiteX96" fmla="*/ 385511 w 525414"/>
                <a:gd name="connsiteY96" fmla="*/ 51217 h 410510"/>
                <a:gd name="connsiteX97" fmla="*/ 392506 w 525414"/>
                <a:gd name="connsiteY97" fmla="*/ 50441 h 410510"/>
                <a:gd name="connsiteX98" fmla="*/ 395615 w 525414"/>
                <a:gd name="connsiteY98" fmla="*/ 50441 h 410510"/>
                <a:gd name="connsiteX99" fmla="*/ 404942 w 525414"/>
                <a:gd name="connsiteY99" fmla="*/ 52769 h 410510"/>
                <a:gd name="connsiteX100" fmla="*/ 414269 w 525414"/>
                <a:gd name="connsiteY100" fmla="*/ 57425 h 410510"/>
                <a:gd name="connsiteX101" fmla="*/ 419710 w 525414"/>
                <a:gd name="connsiteY101" fmla="*/ 58977 h 410510"/>
                <a:gd name="connsiteX102" fmla="*/ 437586 w 525414"/>
                <a:gd name="connsiteY102" fmla="*/ 57425 h 410510"/>
                <a:gd name="connsiteX103" fmla="*/ 443027 w 525414"/>
                <a:gd name="connsiteY103" fmla="*/ 58977 h 410510"/>
                <a:gd name="connsiteX104" fmla="*/ 456240 w 525414"/>
                <a:gd name="connsiteY104" fmla="*/ 62081 h 410510"/>
                <a:gd name="connsiteX105" fmla="*/ 461681 w 525414"/>
                <a:gd name="connsiteY105" fmla="*/ 85361 h 410510"/>
                <a:gd name="connsiteX106" fmla="*/ 461681 w 525414"/>
                <a:gd name="connsiteY106" fmla="*/ 90793 h 410510"/>
                <a:gd name="connsiteX107" fmla="*/ 463235 w 525414"/>
                <a:gd name="connsiteY107" fmla="*/ 92345 h 410510"/>
                <a:gd name="connsiteX108" fmla="*/ 465567 w 525414"/>
                <a:gd name="connsiteY108" fmla="*/ 95449 h 410510"/>
                <a:gd name="connsiteX109" fmla="*/ 467121 w 525414"/>
                <a:gd name="connsiteY109" fmla="*/ 99330 h 410510"/>
                <a:gd name="connsiteX110" fmla="*/ 467121 w 525414"/>
                <a:gd name="connsiteY110" fmla="*/ 102434 h 410510"/>
                <a:gd name="connsiteX111" fmla="*/ 463235 w 525414"/>
                <a:gd name="connsiteY111" fmla="*/ 104762 h 410510"/>
                <a:gd name="connsiteX112" fmla="*/ 459349 w 525414"/>
                <a:gd name="connsiteY112" fmla="*/ 103986 h 410510"/>
                <a:gd name="connsiteX113" fmla="*/ 453131 w 525414"/>
                <a:gd name="connsiteY113" fmla="*/ 100882 h 410510"/>
                <a:gd name="connsiteX114" fmla="*/ 446913 w 525414"/>
                <a:gd name="connsiteY114" fmla="*/ 101658 h 410510"/>
                <a:gd name="connsiteX115" fmla="*/ 442250 w 525414"/>
                <a:gd name="connsiteY115" fmla="*/ 103986 h 410510"/>
                <a:gd name="connsiteX116" fmla="*/ 439141 w 525414"/>
                <a:gd name="connsiteY116" fmla="*/ 110970 h 410510"/>
                <a:gd name="connsiteX117" fmla="*/ 437586 w 525414"/>
                <a:gd name="connsiteY117" fmla="*/ 123386 h 410510"/>
                <a:gd name="connsiteX118" fmla="*/ 439918 w 525414"/>
                <a:gd name="connsiteY118" fmla="*/ 136578 h 410510"/>
                <a:gd name="connsiteX119" fmla="*/ 445359 w 525414"/>
                <a:gd name="connsiteY119" fmla="*/ 145114 h 410510"/>
                <a:gd name="connsiteX120" fmla="*/ 452354 w 525414"/>
                <a:gd name="connsiteY120" fmla="*/ 152874 h 410510"/>
                <a:gd name="connsiteX121" fmla="*/ 457794 w 525414"/>
                <a:gd name="connsiteY121" fmla="*/ 162187 h 410510"/>
                <a:gd name="connsiteX122" fmla="*/ 464790 w 525414"/>
                <a:gd name="connsiteY122" fmla="*/ 183915 h 410510"/>
                <a:gd name="connsiteX123" fmla="*/ 469453 w 525414"/>
                <a:gd name="connsiteY123" fmla="*/ 190899 h 410510"/>
                <a:gd name="connsiteX124" fmla="*/ 475671 w 525414"/>
                <a:gd name="connsiteY124" fmla="*/ 197107 h 410510"/>
                <a:gd name="connsiteX125" fmla="*/ 478780 w 525414"/>
                <a:gd name="connsiteY125" fmla="*/ 200211 h 410510"/>
                <a:gd name="connsiteX126" fmla="*/ 481112 w 525414"/>
                <a:gd name="connsiteY126" fmla="*/ 205643 h 410510"/>
                <a:gd name="connsiteX127" fmla="*/ 481889 w 525414"/>
                <a:gd name="connsiteY127" fmla="*/ 206419 h 410510"/>
                <a:gd name="connsiteX128" fmla="*/ 482666 w 525414"/>
                <a:gd name="connsiteY128" fmla="*/ 207971 h 410510"/>
                <a:gd name="connsiteX129" fmla="*/ 483443 w 525414"/>
                <a:gd name="connsiteY129" fmla="*/ 211075 h 410510"/>
                <a:gd name="connsiteX130" fmla="*/ 482666 w 525414"/>
                <a:gd name="connsiteY130" fmla="*/ 212627 h 410510"/>
                <a:gd name="connsiteX131" fmla="*/ 480334 w 525414"/>
                <a:gd name="connsiteY131" fmla="*/ 212627 h 410510"/>
                <a:gd name="connsiteX132" fmla="*/ 478780 w 525414"/>
                <a:gd name="connsiteY132" fmla="*/ 212627 h 410510"/>
                <a:gd name="connsiteX133" fmla="*/ 478003 w 525414"/>
                <a:gd name="connsiteY133" fmla="*/ 215731 h 410510"/>
                <a:gd name="connsiteX134" fmla="*/ 481112 w 525414"/>
                <a:gd name="connsiteY134" fmla="*/ 223491 h 410510"/>
                <a:gd name="connsiteX135" fmla="*/ 485775 w 525414"/>
                <a:gd name="connsiteY135" fmla="*/ 232804 h 410510"/>
                <a:gd name="connsiteX136" fmla="*/ 491993 w 525414"/>
                <a:gd name="connsiteY136" fmla="*/ 240564 h 410510"/>
                <a:gd name="connsiteX137" fmla="*/ 502874 w 525414"/>
                <a:gd name="connsiteY137" fmla="*/ 246772 h 410510"/>
                <a:gd name="connsiteX138" fmla="*/ 508315 w 525414"/>
                <a:gd name="connsiteY138" fmla="*/ 253756 h 410510"/>
                <a:gd name="connsiteX139" fmla="*/ 516087 w 525414"/>
                <a:gd name="connsiteY139" fmla="*/ 266172 h 410510"/>
                <a:gd name="connsiteX140" fmla="*/ 525414 w 525414"/>
                <a:gd name="connsiteY140" fmla="*/ 275484 h 41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525414" h="410510">
                  <a:moveTo>
                    <a:pt x="525414" y="275484"/>
                  </a:moveTo>
                  <a:lnTo>
                    <a:pt x="508315" y="298765"/>
                  </a:lnTo>
                  <a:lnTo>
                    <a:pt x="507538" y="298765"/>
                  </a:lnTo>
                  <a:lnTo>
                    <a:pt x="443027" y="305749"/>
                  </a:lnTo>
                  <a:lnTo>
                    <a:pt x="379293" y="314285"/>
                  </a:lnTo>
                  <a:lnTo>
                    <a:pt x="338877" y="323597"/>
                  </a:lnTo>
                  <a:lnTo>
                    <a:pt x="303124" y="334461"/>
                  </a:lnTo>
                  <a:lnTo>
                    <a:pt x="285247" y="360846"/>
                  </a:lnTo>
                  <a:lnTo>
                    <a:pt x="272034" y="388006"/>
                  </a:lnTo>
                  <a:lnTo>
                    <a:pt x="251049" y="404302"/>
                  </a:lnTo>
                  <a:lnTo>
                    <a:pt x="226954" y="410510"/>
                  </a:lnTo>
                  <a:lnTo>
                    <a:pt x="206746" y="397318"/>
                  </a:lnTo>
                  <a:lnTo>
                    <a:pt x="190424" y="375590"/>
                  </a:lnTo>
                  <a:lnTo>
                    <a:pt x="169438" y="361622"/>
                  </a:lnTo>
                  <a:lnTo>
                    <a:pt x="126690" y="361622"/>
                  </a:lnTo>
                  <a:lnTo>
                    <a:pt x="66843" y="366278"/>
                  </a:lnTo>
                  <a:lnTo>
                    <a:pt x="10881" y="378694"/>
                  </a:lnTo>
                  <a:lnTo>
                    <a:pt x="0" y="356190"/>
                  </a:lnTo>
                  <a:lnTo>
                    <a:pt x="17877" y="318941"/>
                  </a:lnTo>
                  <a:lnTo>
                    <a:pt x="23317" y="283244"/>
                  </a:lnTo>
                  <a:lnTo>
                    <a:pt x="38085" y="260740"/>
                  </a:lnTo>
                  <a:lnTo>
                    <a:pt x="46634" y="212627"/>
                  </a:lnTo>
                  <a:lnTo>
                    <a:pt x="41971" y="165291"/>
                  </a:lnTo>
                  <a:lnTo>
                    <a:pt x="30312" y="117954"/>
                  </a:lnTo>
                  <a:lnTo>
                    <a:pt x="20985" y="61305"/>
                  </a:lnTo>
                  <a:lnTo>
                    <a:pt x="20985" y="60529"/>
                  </a:lnTo>
                  <a:lnTo>
                    <a:pt x="25649" y="56649"/>
                  </a:lnTo>
                  <a:lnTo>
                    <a:pt x="29535" y="54321"/>
                  </a:lnTo>
                  <a:lnTo>
                    <a:pt x="33421" y="54321"/>
                  </a:lnTo>
                  <a:lnTo>
                    <a:pt x="37308" y="55097"/>
                  </a:lnTo>
                  <a:lnTo>
                    <a:pt x="40416" y="55097"/>
                  </a:lnTo>
                  <a:lnTo>
                    <a:pt x="44303" y="51217"/>
                  </a:lnTo>
                  <a:lnTo>
                    <a:pt x="48189" y="49665"/>
                  </a:lnTo>
                  <a:lnTo>
                    <a:pt x="55184" y="51217"/>
                  </a:lnTo>
                  <a:lnTo>
                    <a:pt x="58293" y="50441"/>
                  </a:lnTo>
                  <a:lnTo>
                    <a:pt x="62956" y="45009"/>
                  </a:lnTo>
                  <a:lnTo>
                    <a:pt x="65288" y="38801"/>
                  </a:lnTo>
                  <a:lnTo>
                    <a:pt x="69174" y="34145"/>
                  </a:lnTo>
                  <a:lnTo>
                    <a:pt x="73838" y="31816"/>
                  </a:lnTo>
                  <a:lnTo>
                    <a:pt x="81610" y="27160"/>
                  </a:lnTo>
                  <a:lnTo>
                    <a:pt x="89383" y="11640"/>
                  </a:lnTo>
                  <a:lnTo>
                    <a:pt x="97932" y="6984"/>
                  </a:lnTo>
                  <a:lnTo>
                    <a:pt x="98709" y="6984"/>
                  </a:lnTo>
                  <a:lnTo>
                    <a:pt x="104927" y="6984"/>
                  </a:lnTo>
                  <a:lnTo>
                    <a:pt x="111923" y="9312"/>
                  </a:lnTo>
                  <a:lnTo>
                    <a:pt x="118140" y="13192"/>
                  </a:lnTo>
                  <a:lnTo>
                    <a:pt x="123581" y="17848"/>
                  </a:lnTo>
                  <a:lnTo>
                    <a:pt x="128245" y="17072"/>
                  </a:lnTo>
                  <a:lnTo>
                    <a:pt x="136017" y="17848"/>
                  </a:lnTo>
                  <a:lnTo>
                    <a:pt x="145344" y="20176"/>
                  </a:lnTo>
                  <a:lnTo>
                    <a:pt x="146898" y="19400"/>
                  </a:lnTo>
                  <a:lnTo>
                    <a:pt x="146898" y="17848"/>
                  </a:lnTo>
                  <a:lnTo>
                    <a:pt x="148453" y="15520"/>
                  </a:lnTo>
                  <a:lnTo>
                    <a:pt x="156225" y="4656"/>
                  </a:lnTo>
                  <a:lnTo>
                    <a:pt x="160889" y="776"/>
                  </a:lnTo>
                  <a:lnTo>
                    <a:pt x="168661" y="0"/>
                  </a:lnTo>
                  <a:lnTo>
                    <a:pt x="181874" y="2328"/>
                  </a:lnTo>
                  <a:lnTo>
                    <a:pt x="193533" y="10088"/>
                  </a:lnTo>
                  <a:lnTo>
                    <a:pt x="203637" y="19400"/>
                  </a:lnTo>
                  <a:lnTo>
                    <a:pt x="219182" y="44233"/>
                  </a:lnTo>
                  <a:lnTo>
                    <a:pt x="227731" y="53545"/>
                  </a:lnTo>
                  <a:lnTo>
                    <a:pt x="236281" y="61305"/>
                  </a:lnTo>
                  <a:lnTo>
                    <a:pt x="263484" y="76825"/>
                  </a:lnTo>
                  <a:lnTo>
                    <a:pt x="268925" y="81481"/>
                  </a:lnTo>
                  <a:lnTo>
                    <a:pt x="278252" y="93897"/>
                  </a:lnTo>
                  <a:lnTo>
                    <a:pt x="282915" y="97002"/>
                  </a:lnTo>
                  <a:lnTo>
                    <a:pt x="289133" y="94673"/>
                  </a:lnTo>
                  <a:lnTo>
                    <a:pt x="283693" y="92345"/>
                  </a:lnTo>
                  <a:lnTo>
                    <a:pt x="284470" y="91569"/>
                  </a:lnTo>
                  <a:lnTo>
                    <a:pt x="286802" y="90017"/>
                  </a:lnTo>
                  <a:lnTo>
                    <a:pt x="288356" y="89241"/>
                  </a:lnTo>
                  <a:lnTo>
                    <a:pt x="286802" y="88465"/>
                  </a:lnTo>
                  <a:lnTo>
                    <a:pt x="286024" y="87689"/>
                  </a:lnTo>
                  <a:lnTo>
                    <a:pt x="285247" y="86913"/>
                  </a:lnTo>
                  <a:lnTo>
                    <a:pt x="284470" y="86137"/>
                  </a:lnTo>
                  <a:lnTo>
                    <a:pt x="292242" y="83033"/>
                  </a:lnTo>
                  <a:lnTo>
                    <a:pt x="296129" y="80705"/>
                  </a:lnTo>
                  <a:lnTo>
                    <a:pt x="299237" y="76825"/>
                  </a:lnTo>
                  <a:lnTo>
                    <a:pt x="301569" y="78377"/>
                  </a:lnTo>
                  <a:lnTo>
                    <a:pt x="303901" y="78377"/>
                  </a:lnTo>
                  <a:lnTo>
                    <a:pt x="305455" y="76049"/>
                  </a:lnTo>
                  <a:lnTo>
                    <a:pt x="306233" y="71393"/>
                  </a:lnTo>
                  <a:lnTo>
                    <a:pt x="334991" y="63633"/>
                  </a:lnTo>
                  <a:lnTo>
                    <a:pt x="348204" y="64409"/>
                  </a:lnTo>
                  <a:lnTo>
                    <a:pt x="367635" y="75273"/>
                  </a:lnTo>
                  <a:lnTo>
                    <a:pt x="372298" y="76825"/>
                  </a:lnTo>
                  <a:lnTo>
                    <a:pt x="377739" y="76049"/>
                  </a:lnTo>
                  <a:lnTo>
                    <a:pt x="382402" y="74497"/>
                  </a:lnTo>
                  <a:lnTo>
                    <a:pt x="383179" y="71393"/>
                  </a:lnTo>
                  <a:lnTo>
                    <a:pt x="377739" y="68289"/>
                  </a:lnTo>
                  <a:lnTo>
                    <a:pt x="378516" y="62857"/>
                  </a:lnTo>
                  <a:lnTo>
                    <a:pt x="378516" y="56649"/>
                  </a:lnTo>
                  <a:lnTo>
                    <a:pt x="379293" y="51217"/>
                  </a:lnTo>
                  <a:lnTo>
                    <a:pt x="380848" y="51217"/>
                  </a:lnTo>
                  <a:lnTo>
                    <a:pt x="382402" y="50441"/>
                  </a:lnTo>
                  <a:lnTo>
                    <a:pt x="383957" y="51217"/>
                  </a:lnTo>
                  <a:lnTo>
                    <a:pt x="385511" y="51217"/>
                  </a:lnTo>
                  <a:lnTo>
                    <a:pt x="392506" y="50441"/>
                  </a:lnTo>
                  <a:lnTo>
                    <a:pt x="395615" y="50441"/>
                  </a:lnTo>
                  <a:lnTo>
                    <a:pt x="404942" y="52769"/>
                  </a:lnTo>
                  <a:lnTo>
                    <a:pt x="414269" y="57425"/>
                  </a:lnTo>
                  <a:lnTo>
                    <a:pt x="419710" y="58977"/>
                  </a:lnTo>
                  <a:lnTo>
                    <a:pt x="437586" y="57425"/>
                  </a:lnTo>
                  <a:lnTo>
                    <a:pt x="443027" y="58977"/>
                  </a:lnTo>
                  <a:lnTo>
                    <a:pt x="456240" y="62081"/>
                  </a:lnTo>
                  <a:lnTo>
                    <a:pt x="461681" y="85361"/>
                  </a:lnTo>
                  <a:lnTo>
                    <a:pt x="461681" y="90793"/>
                  </a:lnTo>
                  <a:lnTo>
                    <a:pt x="463235" y="92345"/>
                  </a:lnTo>
                  <a:lnTo>
                    <a:pt x="465567" y="95449"/>
                  </a:lnTo>
                  <a:lnTo>
                    <a:pt x="467121" y="99330"/>
                  </a:lnTo>
                  <a:lnTo>
                    <a:pt x="467121" y="102434"/>
                  </a:lnTo>
                  <a:lnTo>
                    <a:pt x="463235" y="104762"/>
                  </a:lnTo>
                  <a:lnTo>
                    <a:pt x="459349" y="103986"/>
                  </a:lnTo>
                  <a:lnTo>
                    <a:pt x="453131" y="100882"/>
                  </a:lnTo>
                  <a:lnTo>
                    <a:pt x="446913" y="101658"/>
                  </a:lnTo>
                  <a:lnTo>
                    <a:pt x="442250" y="103986"/>
                  </a:lnTo>
                  <a:lnTo>
                    <a:pt x="439141" y="110970"/>
                  </a:lnTo>
                  <a:lnTo>
                    <a:pt x="437586" y="123386"/>
                  </a:lnTo>
                  <a:lnTo>
                    <a:pt x="439918" y="136578"/>
                  </a:lnTo>
                  <a:lnTo>
                    <a:pt x="445359" y="145114"/>
                  </a:lnTo>
                  <a:lnTo>
                    <a:pt x="452354" y="152874"/>
                  </a:lnTo>
                  <a:lnTo>
                    <a:pt x="457794" y="162187"/>
                  </a:lnTo>
                  <a:lnTo>
                    <a:pt x="464790" y="183915"/>
                  </a:lnTo>
                  <a:lnTo>
                    <a:pt x="469453" y="190899"/>
                  </a:lnTo>
                  <a:lnTo>
                    <a:pt x="475671" y="197107"/>
                  </a:lnTo>
                  <a:lnTo>
                    <a:pt x="478780" y="200211"/>
                  </a:lnTo>
                  <a:lnTo>
                    <a:pt x="481112" y="205643"/>
                  </a:lnTo>
                  <a:lnTo>
                    <a:pt x="481889" y="206419"/>
                  </a:lnTo>
                  <a:lnTo>
                    <a:pt x="482666" y="207971"/>
                  </a:lnTo>
                  <a:lnTo>
                    <a:pt x="483443" y="211075"/>
                  </a:lnTo>
                  <a:lnTo>
                    <a:pt x="482666" y="212627"/>
                  </a:lnTo>
                  <a:lnTo>
                    <a:pt x="480334" y="212627"/>
                  </a:lnTo>
                  <a:lnTo>
                    <a:pt x="478780" y="212627"/>
                  </a:lnTo>
                  <a:lnTo>
                    <a:pt x="478003" y="215731"/>
                  </a:lnTo>
                  <a:lnTo>
                    <a:pt x="481112" y="223491"/>
                  </a:lnTo>
                  <a:lnTo>
                    <a:pt x="485775" y="232804"/>
                  </a:lnTo>
                  <a:lnTo>
                    <a:pt x="491993" y="240564"/>
                  </a:lnTo>
                  <a:lnTo>
                    <a:pt x="502874" y="246772"/>
                  </a:lnTo>
                  <a:lnTo>
                    <a:pt x="508315" y="253756"/>
                  </a:lnTo>
                  <a:lnTo>
                    <a:pt x="516087" y="266172"/>
                  </a:lnTo>
                  <a:lnTo>
                    <a:pt x="525414" y="27548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848D67E6-7BD9-7AAE-7E30-59659A7B0E5B}"/>
                </a:ext>
              </a:extLst>
            </p:cNvPr>
            <p:cNvSpPr/>
            <p:nvPr/>
          </p:nvSpPr>
          <p:spPr>
            <a:xfrm>
              <a:off x="3676687" y="2647909"/>
              <a:ext cx="384350" cy="809097"/>
            </a:xfrm>
            <a:custGeom>
              <a:avLst/>
              <a:gdLst>
                <a:gd name="connsiteX0" fmla="*/ 296906 w 322554"/>
                <a:gd name="connsiteY0" fmla="*/ 3880 h 679010"/>
                <a:gd name="connsiteX1" fmla="*/ 296906 w 322554"/>
                <a:gd name="connsiteY1" fmla="*/ 4656 h 679010"/>
                <a:gd name="connsiteX2" fmla="*/ 306233 w 322554"/>
                <a:gd name="connsiteY2" fmla="*/ 61305 h 679010"/>
                <a:gd name="connsiteX3" fmla="*/ 317891 w 322554"/>
                <a:gd name="connsiteY3" fmla="*/ 108642 h 679010"/>
                <a:gd name="connsiteX4" fmla="*/ 322555 w 322554"/>
                <a:gd name="connsiteY4" fmla="*/ 155978 h 679010"/>
                <a:gd name="connsiteX5" fmla="*/ 314005 w 322554"/>
                <a:gd name="connsiteY5" fmla="*/ 204091 h 679010"/>
                <a:gd name="connsiteX6" fmla="*/ 299237 w 322554"/>
                <a:gd name="connsiteY6" fmla="*/ 226596 h 679010"/>
                <a:gd name="connsiteX7" fmla="*/ 293797 w 322554"/>
                <a:gd name="connsiteY7" fmla="*/ 262292 h 679010"/>
                <a:gd name="connsiteX8" fmla="*/ 275920 w 322554"/>
                <a:gd name="connsiteY8" fmla="*/ 299541 h 679010"/>
                <a:gd name="connsiteX9" fmla="*/ 286802 w 322554"/>
                <a:gd name="connsiteY9" fmla="*/ 322045 h 679010"/>
                <a:gd name="connsiteX10" fmla="*/ 291465 w 322554"/>
                <a:gd name="connsiteY10" fmla="*/ 330581 h 679010"/>
                <a:gd name="connsiteX11" fmla="*/ 293797 w 322554"/>
                <a:gd name="connsiteY11" fmla="*/ 398870 h 679010"/>
                <a:gd name="connsiteX12" fmla="*/ 288356 w 322554"/>
                <a:gd name="connsiteY12" fmla="*/ 428359 h 679010"/>
                <a:gd name="connsiteX13" fmla="*/ 270480 w 322554"/>
                <a:gd name="connsiteY13" fmla="*/ 451639 h 679010"/>
                <a:gd name="connsiteX14" fmla="*/ 258821 w 322554"/>
                <a:gd name="connsiteY14" fmla="*/ 481127 h 679010"/>
                <a:gd name="connsiteX15" fmla="*/ 252603 w 322554"/>
                <a:gd name="connsiteY15" fmla="*/ 515272 h 679010"/>
                <a:gd name="connsiteX16" fmla="*/ 254935 w 322554"/>
                <a:gd name="connsiteY16" fmla="*/ 554849 h 679010"/>
                <a:gd name="connsiteX17" fmla="*/ 268925 w 322554"/>
                <a:gd name="connsiteY17" fmla="*/ 585113 h 679010"/>
                <a:gd name="connsiteX18" fmla="*/ 278252 w 322554"/>
                <a:gd name="connsiteY18" fmla="*/ 616930 h 679010"/>
                <a:gd name="connsiteX19" fmla="*/ 278252 w 322554"/>
                <a:gd name="connsiteY19" fmla="*/ 618482 h 679010"/>
                <a:gd name="connsiteX20" fmla="*/ 275920 w 322554"/>
                <a:gd name="connsiteY20" fmla="*/ 647194 h 679010"/>
                <a:gd name="connsiteX21" fmla="*/ 275920 w 322554"/>
                <a:gd name="connsiteY21" fmla="*/ 649522 h 679010"/>
                <a:gd name="connsiteX22" fmla="*/ 251826 w 322554"/>
                <a:gd name="connsiteY22" fmla="*/ 653402 h 679010"/>
                <a:gd name="connsiteX23" fmla="*/ 242499 w 322554"/>
                <a:gd name="connsiteY23" fmla="*/ 657282 h 679010"/>
                <a:gd name="connsiteX24" fmla="*/ 237835 w 322554"/>
                <a:gd name="connsiteY24" fmla="*/ 658834 h 679010"/>
                <a:gd name="connsiteX25" fmla="*/ 212964 w 322554"/>
                <a:gd name="connsiteY25" fmla="*/ 658834 h 679010"/>
                <a:gd name="connsiteX26" fmla="*/ 202860 w 322554"/>
                <a:gd name="connsiteY26" fmla="*/ 661938 h 679010"/>
                <a:gd name="connsiteX27" fmla="*/ 174879 w 322554"/>
                <a:gd name="connsiteY27" fmla="*/ 679011 h 679010"/>
                <a:gd name="connsiteX28" fmla="*/ 163998 w 322554"/>
                <a:gd name="connsiteY28" fmla="*/ 672026 h 679010"/>
                <a:gd name="connsiteX29" fmla="*/ 157780 w 322554"/>
                <a:gd name="connsiteY29" fmla="*/ 669698 h 679010"/>
                <a:gd name="connsiteX30" fmla="*/ 152339 w 322554"/>
                <a:gd name="connsiteY30" fmla="*/ 668922 h 679010"/>
                <a:gd name="connsiteX31" fmla="*/ 146898 w 322554"/>
                <a:gd name="connsiteY31" fmla="*/ 671250 h 679010"/>
                <a:gd name="connsiteX32" fmla="*/ 141458 w 322554"/>
                <a:gd name="connsiteY32" fmla="*/ 674355 h 679010"/>
                <a:gd name="connsiteX33" fmla="*/ 135240 w 322554"/>
                <a:gd name="connsiteY33" fmla="*/ 676683 h 679010"/>
                <a:gd name="connsiteX34" fmla="*/ 125913 w 322554"/>
                <a:gd name="connsiteY34" fmla="*/ 671250 h 679010"/>
                <a:gd name="connsiteX35" fmla="*/ 119695 w 322554"/>
                <a:gd name="connsiteY35" fmla="*/ 672026 h 679010"/>
                <a:gd name="connsiteX36" fmla="*/ 99487 w 322554"/>
                <a:gd name="connsiteY36" fmla="*/ 677459 h 679010"/>
                <a:gd name="connsiteX37" fmla="*/ 31090 w 322554"/>
                <a:gd name="connsiteY37" fmla="*/ 677459 h 679010"/>
                <a:gd name="connsiteX38" fmla="*/ 21763 w 322554"/>
                <a:gd name="connsiteY38" fmla="*/ 675907 h 679010"/>
                <a:gd name="connsiteX39" fmla="*/ 16322 w 322554"/>
                <a:gd name="connsiteY39" fmla="*/ 672803 h 679010"/>
                <a:gd name="connsiteX40" fmla="*/ 13213 w 322554"/>
                <a:gd name="connsiteY40" fmla="*/ 665042 h 679010"/>
                <a:gd name="connsiteX41" fmla="*/ 10881 w 322554"/>
                <a:gd name="connsiteY41" fmla="*/ 656506 h 679010"/>
                <a:gd name="connsiteX42" fmla="*/ 7772 w 322554"/>
                <a:gd name="connsiteY42" fmla="*/ 648746 h 679010"/>
                <a:gd name="connsiteX43" fmla="*/ 10104 w 322554"/>
                <a:gd name="connsiteY43" fmla="*/ 641762 h 679010"/>
                <a:gd name="connsiteX44" fmla="*/ 9327 w 322554"/>
                <a:gd name="connsiteY44" fmla="*/ 630898 h 679010"/>
                <a:gd name="connsiteX45" fmla="*/ 5441 w 322554"/>
                <a:gd name="connsiteY45" fmla="*/ 620034 h 679010"/>
                <a:gd name="connsiteX46" fmla="*/ 0 w 322554"/>
                <a:gd name="connsiteY46" fmla="*/ 613050 h 679010"/>
                <a:gd name="connsiteX47" fmla="*/ 3109 w 322554"/>
                <a:gd name="connsiteY47" fmla="*/ 612274 h 679010"/>
                <a:gd name="connsiteX48" fmla="*/ 3886 w 322554"/>
                <a:gd name="connsiteY48" fmla="*/ 610722 h 679010"/>
                <a:gd name="connsiteX49" fmla="*/ 17877 w 322554"/>
                <a:gd name="connsiteY49" fmla="*/ 612274 h 679010"/>
                <a:gd name="connsiteX50" fmla="*/ 29535 w 322554"/>
                <a:gd name="connsiteY50" fmla="*/ 606842 h 679010"/>
                <a:gd name="connsiteX51" fmla="*/ 37308 w 322554"/>
                <a:gd name="connsiteY51" fmla="*/ 596753 h 679010"/>
                <a:gd name="connsiteX52" fmla="*/ 40416 w 322554"/>
                <a:gd name="connsiteY52" fmla="*/ 584337 h 679010"/>
                <a:gd name="connsiteX53" fmla="*/ 46634 w 322554"/>
                <a:gd name="connsiteY53" fmla="*/ 575025 h 679010"/>
                <a:gd name="connsiteX54" fmla="*/ 66065 w 322554"/>
                <a:gd name="connsiteY54" fmla="*/ 557953 h 679010"/>
                <a:gd name="connsiteX55" fmla="*/ 63734 w 322554"/>
                <a:gd name="connsiteY55" fmla="*/ 552521 h 679010"/>
                <a:gd name="connsiteX56" fmla="*/ 63734 w 322554"/>
                <a:gd name="connsiteY56" fmla="*/ 549417 h 679010"/>
                <a:gd name="connsiteX57" fmla="*/ 65288 w 322554"/>
                <a:gd name="connsiteY57" fmla="*/ 547865 h 679010"/>
                <a:gd name="connsiteX58" fmla="*/ 68397 w 322554"/>
                <a:gd name="connsiteY58" fmla="*/ 546313 h 679010"/>
                <a:gd name="connsiteX59" fmla="*/ 67620 w 322554"/>
                <a:gd name="connsiteY59" fmla="*/ 545537 h 679010"/>
                <a:gd name="connsiteX60" fmla="*/ 66065 w 322554"/>
                <a:gd name="connsiteY60" fmla="*/ 545537 h 679010"/>
                <a:gd name="connsiteX61" fmla="*/ 66065 w 322554"/>
                <a:gd name="connsiteY61" fmla="*/ 544761 h 679010"/>
                <a:gd name="connsiteX62" fmla="*/ 66065 w 322554"/>
                <a:gd name="connsiteY62" fmla="*/ 542432 h 679010"/>
                <a:gd name="connsiteX63" fmla="*/ 69174 w 322554"/>
                <a:gd name="connsiteY63" fmla="*/ 541656 h 679010"/>
                <a:gd name="connsiteX64" fmla="*/ 70729 w 322554"/>
                <a:gd name="connsiteY64" fmla="*/ 540104 h 679010"/>
                <a:gd name="connsiteX65" fmla="*/ 71506 w 322554"/>
                <a:gd name="connsiteY65" fmla="*/ 537776 h 679010"/>
                <a:gd name="connsiteX66" fmla="*/ 71506 w 322554"/>
                <a:gd name="connsiteY66" fmla="*/ 533120 h 679010"/>
                <a:gd name="connsiteX67" fmla="*/ 73061 w 322554"/>
                <a:gd name="connsiteY67" fmla="*/ 537000 h 679010"/>
                <a:gd name="connsiteX68" fmla="*/ 73838 w 322554"/>
                <a:gd name="connsiteY68" fmla="*/ 539328 h 679010"/>
                <a:gd name="connsiteX69" fmla="*/ 76170 w 322554"/>
                <a:gd name="connsiteY69" fmla="*/ 539328 h 679010"/>
                <a:gd name="connsiteX70" fmla="*/ 78501 w 322554"/>
                <a:gd name="connsiteY70" fmla="*/ 536224 h 679010"/>
                <a:gd name="connsiteX71" fmla="*/ 80833 w 322554"/>
                <a:gd name="connsiteY71" fmla="*/ 532344 h 679010"/>
                <a:gd name="connsiteX72" fmla="*/ 83942 w 322554"/>
                <a:gd name="connsiteY72" fmla="*/ 522256 h 679010"/>
                <a:gd name="connsiteX73" fmla="*/ 86274 w 322554"/>
                <a:gd name="connsiteY73" fmla="*/ 522256 h 679010"/>
                <a:gd name="connsiteX74" fmla="*/ 87828 w 322554"/>
                <a:gd name="connsiteY74" fmla="*/ 525360 h 679010"/>
                <a:gd name="connsiteX75" fmla="*/ 89383 w 322554"/>
                <a:gd name="connsiteY75" fmla="*/ 527688 h 679010"/>
                <a:gd name="connsiteX76" fmla="*/ 91714 w 322554"/>
                <a:gd name="connsiteY76" fmla="*/ 529240 h 679010"/>
                <a:gd name="connsiteX77" fmla="*/ 94823 w 322554"/>
                <a:gd name="connsiteY77" fmla="*/ 529240 h 679010"/>
                <a:gd name="connsiteX78" fmla="*/ 100264 w 322554"/>
                <a:gd name="connsiteY78" fmla="*/ 527688 h 679010"/>
                <a:gd name="connsiteX79" fmla="*/ 99487 w 322554"/>
                <a:gd name="connsiteY79" fmla="*/ 524584 h 679010"/>
                <a:gd name="connsiteX80" fmla="*/ 97932 w 322554"/>
                <a:gd name="connsiteY80" fmla="*/ 521480 h 679010"/>
                <a:gd name="connsiteX81" fmla="*/ 96378 w 322554"/>
                <a:gd name="connsiteY81" fmla="*/ 519152 h 679010"/>
                <a:gd name="connsiteX82" fmla="*/ 101041 w 322554"/>
                <a:gd name="connsiteY82" fmla="*/ 514496 h 679010"/>
                <a:gd name="connsiteX83" fmla="*/ 111923 w 322554"/>
                <a:gd name="connsiteY83" fmla="*/ 509840 h 679010"/>
                <a:gd name="connsiteX84" fmla="*/ 116586 w 322554"/>
                <a:gd name="connsiteY84" fmla="*/ 505960 h 679010"/>
                <a:gd name="connsiteX85" fmla="*/ 120472 w 322554"/>
                <a:gd name="connsiteY85" fmla="*/ 500528 h 679010"/>
                <a:gd name="connsiteX86" fmla="*/ 119695 w 322554"/>
                <a:gd name="connsiteY86" fmla="*/ 498976 h 679010"/>
                <a:gd name="connsiteX87" fmla="*/ 115809 w 322554"/>
                <a:gd name="connsiteY87" fmla="*/ 497424 h 679010"/>
                <a:gd name="connsiteX88" fmla="*/ 111923 w 322554"/>
                <a:gd name="connsiteY88" fmla="*/ 492768 h 679010"/>
                <a:gd name="connsiteX89" fmla="*/ 111145 w 322554"/>
                <a:gd name="connsiteY89" fmla="*/ 488112 h 679010"/>
                <a:gd name="connsiteX90" fmla="*/ 111923 w 322554"/>
                <a:gd name="connsiteY90" fmla="*/ 485008 h 679010"/>
                <a:gd name="connsiteX91" fmla="*/ 115032 w 322554"/>
                <a:gd name="connsiteY91" fmla="*/ 483456 h 679010"/>
                <a:gd name="connsiteX92" fmla="*/ 120472 w 322554"/>
                <a:gd name="connsiteY92" fmla="*/ 482680 h 679010"/>
                <a:gd name="connsiteX93" fmla="*/ 123581 w 322554"/>
                <a:gd name="connsiteY93" fmla="*/ 479575 h 679010"/>
                <a:gd name="connsiteX94" fmla="*/ 126690 w 322554"/>
                <a:gd name="connsiteY94" fmla="*/ 474143 h 679010"/>
                <a:gd name="connsiteX95" fmla="*/ 125913 w 322554"/>
                <a:gd name="connsiteY95" fmla="*/ 468711 h 679010"/>
                <a:gd name="connsiteX96" fmla="*/ 116586 w 322554"/>
                <a:gd name="connsiteY96" fmla="*/ 463279 h 679010"/>
                <a:gd name="connsiteX97" fmla="*/ 112700 w 322554"/>
                <a:gd name="connsiteY97" fmla="*/ 458623 h 679010"/>
                <a:gd name="connsiteX98" fmla="*/ 108036 w 322554"/>
                <a:gd name="connsiteY98" fmla="*/ 447759 h 679010"/>
                <a:gd name="connsiteX99" fmla="*/ 107259 w 322554"/>
                <a:gd name="connsiteY99" fmla="*/ 439999 h 679010"/>
                <a:gd name="connsiteX100" fmla="*/ 113477 w 322554"/>
                <a:gd name="connsiteY100" fmla="*/ 427583 h 679010"/>
                <a:gd name="connsiteX101" fmla="*/ 110368 w 322554"/>
                <a:gd name="connsiteY101" fmla="*/ 425255 h 679010"/>
                <a:gd name="connsiteX102" fmla="*/ 104927 w 322554"/>
                <a:gd name="connsiteY102" fmla="*/ 423703 h 679010"/>
                <a:gd name="connsiteX103" fmla="*/ 104927 w 322554"/>
                <a:gd name="connsiteY103" fmla="*/ 419823 h 679010"/>
                <a:gd name="connsiteX104" fmla="*/ 111923 w 322554"/>
                <a:gd name="connsiteY104" fmla="*/ 408958 h 679010"/>
                <a:gd name="connsiteX105" fmla="*/ 107259 w 322554"/>
                <a:gd name="connsiteY105" fmla="*/ 400422 h 679010"/>
                <a:gd name="connsiteX106" fmla="*/ 106482 w 322554"/>
                <a:gd name="connsiteY106" fmla="*/ 391886 h 679010"/>
                <a:gd name="connsiteX107" fmla="*/ 108036 w 322554"/>
                <a:gd name="connsiteY107" fmla="*/ 382574 h 679010"/>
                <a:gd name="connsiteX108" fmla="*/ 111923 w 322554"/>
                <a:gd name="connsiteY108" fmla="*/ 371710 h 679010"/>
                <a:gd name="connsiteX109" fmla="*/ 106482 w 322554"/>
                <a:gd name="connsiteY109" fmla="*/ 363174 h 679010"/>
                <a:gd name="connsiteX110" fmla="*/ 110368 w 322554"/>
                <a:gd name="connsiteY110" fmla="*/ 359294 h 679010"/>
                <a:gd name="connsiteX111" fmla="*/ 133685 w 322554"/>
                <a:gd name="connsiteY111" fmla="*/ 356966 h 679010"/>
                <a:gd name="connsiteX112" fmla="*/ 139903 w 322554"/>
                <a:gd name="connsiteY112" fmla="*/ 353861 h 679010"/>
                <a:gd name="connsiteX113" fmla="*/ 150007 w 322554"/>
                <a:gd name="connsiteY113" fmla="*/ 344549 h 679010"/>
                <a:gd name="connsiteX114" fmla="*/ 160111 w 322554"/>
                <a:gd name="connsiteY114" fmla="*/ 338341 h 679010"/>
                <a:gd name="connsiteX115" fmla="*/ 162443 w 322554"/>
                <a:gd name="connsiteY115" fmla="*/ 336013 h 679010"/>
                <a:gd name="connsiteX116" fmla="*/ 163220 w 322554"/>
                <a:gd name="connsiteY116" fmla="*/ 333685 h 679010"/>
                <a:gd name="connsiteX117" fmla="*/ 164775 w 322554"/>
                <a:gd name="connsiteY117" fmla="*/ 332133 h 679010"/>
                <a:gd name="connsiteX118" fmla="*/ 168661 w 322554"/>
                <a:gd name="connsiteY118" fmla="*/ 331357 h 679010"/>
                <a:gd name="connsiteX119" fmla="*/ 187315 w 322554"/>
                <a:gd name="connsiteY119" fmla="*/ 311181 h 679010"/>
                <a:gd name="connsiteX120" fmla="*/ 191201 w 322554"/>
                <a:gd name="connsiteY120" fmla="*/ 316613 h 679010"/>
                <a:gd name="connsiteX121" fmla="*/ 198196 w 322554"/>
                <a:gd name="connsiteY121" fmla="*/ 320493 h 679010"/>
                <a:gd name="connsiteX122" fmla="*/ 205969 w 322554"/>
                <a:gd name="connsiteY122" fmla="*/ 322045 h 679010"/>
                <a:gd name="connsiteX123" fmla="*/ 212964 w 322554"/>
                <a:gd name="connsiteY123" fmla="*/ 322045 h 679010"/>
                <a:gd name="connsiteX124" fmla="*/ 217627 w 322554"/>
                <a:gd name="connsiteY124" fmla="*/ 316613 h 679010"/>
                <a:gd name="connsiteX125" fmla="*/ 220736 w 322554"/>
                <a:gd name="connsiteY125" fmla="*/ 308853 h 679010"/>
                <a:gd name="connsiteX126" fmla="*/ 223068 w 322554"/>
                <a:gd name="connsiteY126" fmla="*/ 297989 h 679010"/>
                <a:gd name="connsiteX127" fmla="*/ 223068 w 322554"/>
                <a:gd name="connsiteY127" fmla="*/ 287901 h 679010"/>
                <a:gd name="connsiteX128" fmla="*/ 221513 w 322554"/>
                <a:gd name="connsiteY128" fmla="*/ 277812 h 679010"/>
                <a:gd name="connsiteX129" fmla="*/ 215295 w 322554"/>
                <a:gd name="connsiteY129" fmla="*/ 253756 h 679010"/>
                <a:gd name="connsiteX130" fmla="*/ 213741 w 322554"/>
                <a:gd name="connsiteY130" fmla="*/ 235908 h 679010"/>
                <a:gd name="connsiteX131" fmla="*/ 211409 w 322554"/>
                <a:gd name="connsiteY131" fmla="*/ 227372 h 679010"/>
                <a:gd name="connsiteX132" fmla="*/ 207523 w 322554"/>
                <a:gd name="connsiteY132" fmla="*/ 220387 h 679010"/>
                <a:gd name="connsiteX133" fmla="*/ 209855 w 322554"/>
                <a:gd name="connsiteY133" fmla="*/ 214955 h 679010"/>
                <a:gd name="connsiteX134" fmla="*/ 208300 w 322554"/>
                <a:gd name="connsiteY134" fmla="*/ 202539 h 679010"/>
                <a:gd name="connsiteX135" fmla="*/ 209855 w 322554"/>
                <a:gd name="connsiteY135" fmla="*/ 196331 h 679010"/>
                <a:gd name="connsiteX136" fmla="*/ 209078 w 322554"/>
                <a:gd name="connsiteY136" fmla="*/ 194003 h 679010"/>
                <a:gd name="connsiteX137" fmla="*/ 208300 w 322554"/>
                <a:gd name="connsiteY137" fmla="*/ 190123 h 679010"/>
                <a:gd name="connsiteX138" fmla="*/ 207523 w 322554"/>
                <a:gd name="connsiteY138" fmla="*/ 187019 h 679010"/>
                <a:gd name="connsiteX139" fmla="*/ 207523 w 322554"/>
                <a:gd name="connsiteY139" fmla="*/ 183139 h 679010"/>
                <a:gd name="connsiteX140" fmla="*/ 200528 w 322554"/>
                <a:gd name="connsiteY140" fmla="*/ 194003 h 679010"/>
                <a:gd name="connsiteX141" fmla="*/ 196642 w 322554"/>
                <a:gd name="connsiteY141" fmla="*/ 190123 h 679010"/>
                <a:gd name="connsiteX142" fmla="*/ 180320 w 322554"/>
                <a:gd name="connsiteY142" fmla="*/ 180811 h 679010"/>
                <a:gd name="connsiteX143" fmla="*/ 159334 w 322554"/>
                <a:gd name="connsiteY143" fmla="*/ 165291 h 679010"/>
                <a:gd name="connsiteX144" fmla="*/ 162443 w 322554"/>
                <a:gd name="connsiteY144" fmla="*/ 159082 h 679010"/>
                <a:gd name="connsiteX145" fmla="*/ 163998 w 322554"/>
                <a:gd name="connsiteY145" fmla="*/ 152098 h 679010"/>
                <a:gd name="connsiteX146" fmla="*/ 157780 w 322554"/>
                <a:gd name="connsiteY146" fmla="*/ 150546 h 679010"/>
                <a:gd name="connsiteX147" fmla="*/ 151562 w 322554"/>
                <a:gd name="connsiteY147" fmla="*/ 147442 h 679010"/>
                <a:gd name="connsiteX148" fmla="*/ 136794 w 322554"/>
                <a:gd name="connsiteY148" fmla="*/ 144338 h 679010"/>
                <a:gd name="connsiteX149" fmla="*/ 127467 w 322554"/>
                <a:gd name="connsiteY149" fmla="*/ 135026 h 679010"/>
                <a:gd name="connsiteX150" fmla="*/ 120472 w 322554"/>
                <a:gd name="connsiteY150" fmla="*/ 132698 h 679010"/>
                <a:gd name="connsiteX151" fmla="*/ 111145 w 322554"/>
                <a:gd name="connsiteY151" fmla="*/ 133474 h 679010"/>
                <a:gd name="connsiteX152" fmla="*/ 107259 w 322554"/>
                <a:gd name="connsiteY152" fmla="*/ 128042 h 679010"/>
                <a:gd name="connsiteX153" fmla="*/ 104927 w 322554"/>
                <a:gd name="connsiteY153" fmla="*/ 118730 h 679010"/>
                <a:gd name="connsiteX154" fmla="*/ 105705 w 322554"/>
                <a:gd name="connsiteY154" fmla="*/ 107866 h 679010"/>
                <a:gd name="connsiteX155" fmla="*/ 111145 w 322554"/>
                <a:gd name="connsiteY155" fmla="*/ 95449 h 679010"/>
                <a:gd name="connsiteX156" fmla="*/ 126690 w 322554"/>
                <a:gd name="connsiteY156" fmla="*/ 82257 h 679010"/>
                <a:gd name="connsiteX157" fmla="*/ 164775 w 322554"/>
                <a:gd name="connsiteY157" fmla="*/ 83809 h 679010"/>
                <a:gd name="connsiteX158" fmla="*/ 181874 w 322554"/>
                <a:gd name="connsiteY158" fmla="*/ 78377 h 679010"/>
                <a:gd name="connsiteX159" fmla="*/ 187315 w 322554"/>
                <a:gd name="connsiteY159" fmla="*/ 72169 h 679010"/>
                <a:gd name="connsiteX160" fmla="*/ 190424 w 322554"/>
                <a:gd name="connsiteY160" fmla="*/ 62857 h 679010"/>
                <a:gd name="connsiteX161" fmla="*/ 191978 w 322554"/>
                <a:gd name="connsiteY161" fmla="*/ 53545 h 679010"/>
                <a:gd name="connsiteX162" fmla="*/ 191978 w 322554"/>
                <a:gd name="connsiteY162" fmla="*/ 50441 h 679010"/>
                <a:gd name="connsiteX163" fmla="*/ 191978 w 322554"/>
                <a:gd name="connsiteY163" fmla="*/ 47337 h 679010"/>
                <a:gd name="connsiteX164" fmla="*/ 192756 w 322554"/>
                <a:gd name="connsiteY164" fmla="*/ 44233 h 679010"/>
                <a:gd name="connsiteX165" fmla="*/ 194310 w 322554"/>
                <a:gd name="connsiteY165" fmla="*/ 40353 h 679010"/>
                <a:gd name="connsiteX166" fmla="*/ 194310 w 322554"/>
                <a:gd name="connsiteY166" fmla="*/ 37249 h 679010"/>
                <a:gd name="connsiteX167" fmla="*/ 193533 w 322554"/>
                <a:gd name="connsiteY167" fmla="*/ 35697 h 679010"/>
                <a:gd name="connsiteX168" fmla="*/ 188869 w 322554"/>
                <a:gd name="connsiteY168" fmla="*/ 32592 h 679010"/>
                <a:gd name="connsiteX169" fmla="*/ 188092 w 322554"/>
                <a:gd name="connsiteY169" fmla="*/ 31040 h 679010"/>
                <a:gd name="connsiteX170" fmla="*/ 189647 w 322554"/>
                <a:gd name="connsiteY170" fmla="*/ 27936 h 679010"/>
                <a:gd name="connsiteX171" fmla="*/ 191978 w 322554"/>
                <a:gd name="connsiteY171" fmla="*/ 25608 h 679010"/>
                <a:gd name="connsiteX172" fmla="*/ 195087 w 322554"/>
                <a:gd name="connsiteY172" fmla="*/ 23280 h 679010"/>
                <a:gd name="connsiteX173" fmla="*/ 205191 w 322554"/>
                <a:gd name="connsiteY173" fmla="*/ 11640 h 679010"/>
                <a:gd name="connsiteX174" fmla="*/ 211409 w 322554"/>
                <a:gd name="connsiteY174" fmla="*/ 7760 h 679010"/>
                <a:gd name="connsiteX175" fmla="*/ 218404 w 322554"/>
                <a:gd name="connsiteY175" fmla="*/ 6984 h 679010"/>
                <a:gd name="connsiteX176" fmla="*/ 252603 w 322554"/>
                <a:gd name="connsiteY176" fmla="*/ 12416 h 679010"/>
                <a:gd name="connsiteX177" fmla="*/ 259598 w 322554"/>
                <a:gd name="connsiteY177" fmla="*/ 11640 h 679010"/>
                <a:gd name="connsiteX178" fmla="*/ 263484 w 322554"/>
                <a:gd name="connsiteY178" fmla="*/ 9312 h 679010"/>
                <a:gd name="connsiteX179" fmla="*/ 271257 w 322554"/>
                <a:gd name="connsiteY179" fmla="*/ 776 h 679010"/>
                <a:gd name="connsiteX180" fmla="*/ 275920 w 322554"/>
                <a:gd name="connsiteY180" fmla="*/ 0 h 679010"/>
                <a:gd name="connsiteX181" fmla="*/ 279806 w 322554"/>
                <a:gd name="connsiteY181" fmla="*/ 1552 h 679010"/>
                <a:gd name="connsiteX182" fmla="*/ 286024 w 322554"/>
                <a:gd name="connsiteY182" fmla="*/ 7760 h 679010"/>
                <a:gd name="connsiteX183" fmla="*/ 290688 w 322554"/>
                <a:gd name="connsiteY183" fmla="*/ 8536 h 679010"/>
                <a:gd name="connsiteX184" fmla="*/ 293797 w 322554"/>
                <a:gd name="connsiteY184" fmla="*/ 6984 h 679010"/>
                <a:gd name="connsiteX185" fmla="*/ 296906 w 322554"/>
                <a:gd name="connsiteY185" fmla="*/ 3880 h 67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322554" h="679010">
                  <a:moveTo>
                    <a:pt x="296906" y="3880"/>
                  </a:moveTo>
                  <a:lnTo>
                    <a:pt x="296906" y="4656"/>
                  </a:lnTo>
                  <a:lnTo>
                    <a:pt x="306233" y="61305"/>
                  </a:lnTo>
                  <a:lnTo>
                    <a:pt x="317891" y="108642"/>
                  </a:lnTo>
                  <a:lnTo>
                    <a:pt x="322555" y="155978"/>
                  </a:lnTo>
                  <a:lnTo>
                    <a:pt x="314005" y="204091"/>
                  </a:lnTo>
                  <a:lnTo>
                    <a:pt x="299237" y="226596"/>
                  </a:lnTo>
                  <a:lnTo>
                    <a:pt x="293797" y="262292"/>
                  </a:lnTo>
                  <a:lnTo>
                    <a:pt x="275920" y="299541"/>
                  </a:lnTo>
                  <a:lnTo>
                    <a:pt x="286802" y="322045"/>
                  </a:lnTo>
                  <a:lnTo>
                    <a:pt x="291465" y="330581"/>
                  </a:lnTo>
                  <a:lnTo>
                    <a:pt x="293797" y="398870"/>
                  </a:lnTo>
                  <a:lnTo>
                    <a:pt x="288356" y="428359"/>
                  </a:lnTo>
                  <a:lnTo>
                    <a:pt x="270480" y="451639"/>
                  </a:lnTo>
                  <a:lnTo>
                    <a:pt x="258821" y="481127"/>
                  </a:lnTo>
                  <a:lnTo>
                    <a:pt x="252603" y="515272"/>
                  </a:lnTo>
                  <a:lnTo>
                    <a:pt x="254935" y="554849"/>
                  </a:lnTo>
                  <a:lnTo>
                    <a:pt x="268925" y="585113"/>
                  </a:lnTo>
                  <a:lnTo>
                    <a:pt x="278252" y="616930"/>
                  </a:lnTo>
                  <a:lnTo>
                    <a:pt x="278252" y="618482"/>
                  </a:lnTo>
                  <a:lnTo>
                    <a:pt x="275920" y="647194"/>
                  </a:lnTo>
                  <a:lnTo>
                    <a:pt x="275920" y="649522"/>
                  </a:lnTo>
                  <a:lnTo>
                    <a:pt x="251826" y="653402"/>
                  </a:lnTo>
                  <a:lnTo>
                    <a:pt x="242499" y="657282"/>
                  </a:lnTo>
                  <a:lnTo>
                    <a:pt x="237835" y="658834"/>
                  </a:lnTo>
                  <a:lnTo>
                    <a:pt x="212964" y="658834"/>
                  </a:lnTo>
                  <a:lnTo>
                    <a:pt x="202860" y="661938"/>
                  </a:lnTo>
                  <a:lnTo>
                    <a:pt x="174879" y="679011"/>
                  </a:lnTo>
                  <a:lnTo>
                    <a:pt x="163998" y="672026"/>
                  </a:lnTo>
                  <a:lnTo>
                    <a:pt x="157780" y="669698"/>
                  </a:lnTo>
                  <a:lnTo>
                    <a:pt x="152339" y="668922"/>
                  </a:lnTo>
                  <a:lnTo>
                    <a:pt x="146898" y="671250"/>
                  </a:lnTo>
                  <a:lnTo>
                    <a:pt x="141458" y="674355"/>
                  </a:lnTo>
                  <a:lnTo>
                    <a:pt x="135240" y="676683"/>
                  </a:lnTo>
                  <a:lnTo>
                    <a:pt x="125913" y="671250"/>
                  </a:lnTo>
                  <a:lnTo>
                    <a:pt x="119695" y="672026"/>
                  </a:lnTo>
                  <a:lnTo>
                    <a:pt x="99487" y="677459"/>
                  </a:lnTo>
                  <a:lnTo>
                    <a:pt x="31090" y="677459"/>
                  </a:lnTo>
                  <a:lnTo>
                    <a:pt x="21763" y="675907"/>
                  </a:lnTo>
                  <a:lnTo>
                    <a:pt x="16322" y="672803"/>
                  </a:lnTo>
                  <a:lnTo>
                    <a:pt x="13213" y="665042"/>
                  </a:lnTo>
                  <a:lnTo>
                    <a:pt x="10881" y="656506"/>
                  </a:lnTo>
                  <a:lnTo>
                    <a:pt x="7772" y="648746"/>
                  </a:lnTo>
                  <a:lnTo>
                    <a:pt x="10104" y="641762"/>
                  </a:lnTo>
                  <a:lnTo>
                    <a:pt x="9327" y="630898"/>
                  </a:lnTo>
                  <a:lnTo>
                    <a:pt x="5441" y="620034"/>
                  </a:lnTo>
                  <a:lnTo>
                    <a:pt x="0" y="613050"/>
                  </a:lnTo>
                  <a:lnTo>
                    <a:pt x="3109" y="612274"/>
                  </a:lnTo>
                  <a:lnTo>
                    <a:pt x="3886" y="610722"/>
                  </a:lnTo>
                  <a:lnTo>
                    <a:pt x="17877" y="612274"/>
                  </a:lnTo>
                  <a:lnTo>
                    <a:pt x="29535" y="606842"/>
                  </a:lnTo>
                  <a:lnTo>
                    <a:pt x="37308" y="596753"/>
                  </a:lnTo>
                  <a:lnTo>
                    <a:pt x="40416" y="584337"/>
                  </a:lnTo>
                  <a:lnTo>
                    <a:pt x="46634" y="575025"/>
                  </a:lnTo>
                  <a:lnTo>
                    <a:pt x="66065" y="557953"/>
                  </a:lnTo>
                  <a:lnTo>
                    <a:pt x="63734" y="552521"/>
                  </a:lnTo>
                  <a:lnTo>
                    <a:pt x="63734" y="549417"/>
                  </a:lnTo>
                  <a:lnTo>
                    <a:pt x="65288" y="547865"/>
                  </a:lnTo>
                  <a:lnTo>
                    <a:pt x="68397" y="546313"/>
                  </a:lnTo>
                  <a:lnTo>
                    <a:pt x="67620" y="545537"/>
                  </a:lnTo>
                  <a:lnTo>
                    <a:pt x="66065" y="545537"/>
                  </a:lnTo>
                  <a:lnTo>
                    <a:pt x="66065" y="544761"/>
                  </a:lnTo>
                  <a:lnTo>
                    <a:pt x="66065" y="542432"/>
                  </a:lnTo>
                  <a:lnTo>
                    <a:pt x="69174" y="541656"/>
                  </a:lnTo>
                  <a:lnTo>
                    <a:pt x="70729" y="540104"/>
                  </a:lnTo>
                  <a:lnTo>
                    <a:pt x="71506" y="537776"/>
                  </a:lnTo>
                  <a:lnTo>
                    <a:pt x="71506" y="533120"/>
                  </a:lnTo>
                  <a:lnTo>
                    <a:pt x="73061" y="537000"/>
                  </a:lnTo>
                  <a:lnTo>
                    <a:pt x="73838" y="539328"/>
                  </a:lnTo>
                  <a:lnTo>
                    <a:pt x="76170" y="539328"/>
                  </a:lnTo>
                  <a:lnTo>
                    <a:pt x="78501" y="536224"/>
                  </a:lnTo>
                  <a:lnTo>
                    <a:pt x="80833" y="532344"/>
                  </a:lnTo>
                  <a:lnTo>
                    <a:pt x="83942" y="522256"/>
                  </a:lnTo>
                  <a:lnTo>
                    <a:pt x="86274" y="522256"/>
                  </a:lnTo>
                  <a:lnTo>
                    <a:pt x="87828" y="525360"/>
                  </a:lnTo>
                  <a:lnTo>
                    <a:pt x="89383" y="527688"/>
                  </a:lnTo>
                  <a:lnTo>
                    <a:pt x="91714" y="529240"/>
                  </a:lnTo>
                  <a:lnTo>
                    <a:pt x="94823" y="529240"/>
                  </a:lnTo>
                  <a:lnTo>
                    <a:pt x="100264" y="527688"/>
                  </a:lnTo>
                  <a:lnTo>
                    <a:pt x="99487" y="524584"/>
                  </a:lnTo>
                  <a:lnTo>
                    <a:pt x="97932" y="521480"/>
                  </a:lnTo>
                  <a:lnTo>
                    <a:pt x="96378" y="519152"/>
                  </a:lnTo>
                  <a:lnTo>
                    <a:pt x="101041" y="514496"/>
                  </a:lnTo>
                  <a:lnTo>
                    <a:pt x="111923" y="509840"/>
                  </a:lnTo>
                  <a:lnTo>
                    <a:pt x="116586" y="505960"/>
                  </a:lnTo>
                  <a:lnTo>
                    <a:pt x="120472" y="500528"/>
                  </a:lnTo>
                  <a:lnTo>
                    <a:pt x="119695" y="498976"/>
                  </a:lnTo>
                  <a:lnTo>
                    <a:pt x="115809" y="497424"/>
                  </a:lnTo>
                  <a:lnTo>
                    <a:pt x="111923" y="492768"/>
                  </a:lnTo>
                  <a:lnTo>
                    <a:pt x="111145" y="488112"/>
                  </a:lnTo>
                  <a:lnTo>
                    <a:pt x="111923" y="485008"/>
                  </a:lnTo>
                  <a:lnTo>
                    <a:pt x="115032" y="483456"/>
                  </a:lnTo>
                  <a:lnTo>
                    <a:pt x="120472" y="482680"/>
                  </a:lnTo>
                  <a:lnTo>
                    <a:pt x="123581" y="479575"/>
                  </a:lnTo>
                  <a:lnTo>
                    <a:pt x="126690" y="474143"/>
                  </a:lnTo>
                  <a:lnTo>
                    <a:pt x="125913" y="468711"/>
                  </a:lnTo>
                  <a:lnTo>
                    <a:pt x="116586" y="463279"/>
                  </a:lnTo>
                  <a:lnTo>
                    <a:pt x="112700" y="458623"/>
                  </a:lnTo>
                  <a:lnTo>
                    <a:pt x="108036" y="447759"/>
                  </a:lnTo>
                  <a:lnTo>
                    <a:pt x="107259" y="439999"/>
                  </a:lnTo>
                  <a:lnTo>
                    <a:pt x="113477" y="427583"/>
                  </a:lnTo>
                  <a:lnTo>
                    <a:pt x="110368" y="425255"/>
                  </a:lnTo>
                  <a:lnTo>
                    <a:pt x="104927" y="423703"/>
                  </a:lnTo>
                  <a:lnTo>
                    <a:pt x="104927" y="419823"/>
                  </a:lnTo>
                  <a:lnTo>
                    <a:pt x="111923" y="408958"/>
                  </a:lnTo>
                  <a:lnTo>
                    <a:pt x="107259" y="400422"/>
                  </a:lnTo>
                  <a:lnTo>
                    <a:pt x="106482" y="391886"/>
                  </a:lnTo>
                  <a:lnTo>
                    <a:pt x="108036" y="382574"/>
                  </a:lnTo>
                  <a:lnTo>
                    <a:pt x="111923" y="371710"/>
                  </a:lnTo>
                  <a:lnTo>
                    <a:pt x="106482" y="363174"/>
                  </a:lnTo>
                  <a:lnTo>
                    <a:pt x="110368" y="359294"/>
                  </a:lnTo>
                  <a:lnTo>
                    <a:pt x="133685" y="356966"/>
                  </a:lnTo>
                  <a:lnTo>
                    <a:pt x="139903" y="353861"/>
                  </a:lnTo>
                  <a:lnTo>
                    <a:pt x="150007" y="344549"/>
                  </a:lnTo>
                  <a:lnTo>
                    <a:pt x="160111" y="338341"/>
                  </a:lnTo>
                  <a:lnTo>
                    <a:pt x="162443" y="336013"/>
                  </a:lnTo>
                  <a:lnTo>
                    <a:pt x="163220" y="333685"/>
                  </a:lnTo>
                  <a:lnTo>
                    <a:pt x="164775" y="332133"/>
                  </a:lnTo>
                  <a:lnTo>
                    <a:pt x="168661" y="331357"/>
                  </a:lnTo>
                  <a:lnTo>
                    <a:pt x="187315" y="311181"/>
                  </a:lnTo>
                  <a:lnTo>
                    <a:pt x="191201" y="316613"/>
                  </a:lnTo>
                  <a:lnTo>
                    <a:pt x="198196" y="320493"/>
                  </a:lnTo>
                  <a:lnTo>
                    <a:pt x="205969" y="322045"/>
                  </a:lnTo>
                  <a:lnTo>
                    <a:pt x="212964" y="322045"/>
                  </a:lnTo>
                  <a:lnTo>
                    <a:pt x="217627" y="316613"/>
                  </a:lnTo>
                  <a:lnTo>
                    <a:pt x="220736" y="308853"/>
                  </a:lnTo>
                  <a:lnTo>
                    <a:pt x="223068" y="297989"/>
                  </a:lnTo>
                  <a:lnTo>
                    <a:pt x="223068" y="287901"/>
                  </a:lnTo>
                  <a:lnTo>
                    <a:pt x="221513" y="277812"/>
                  </a:lnTo>
                  <a:lnTo>
                    <a:pt x="215295" y="253756"/>
                  </a:lnTo>
                  <a:lnTo>
                    <a:pt x="213741" y="235908"/>
                  </a:lnTo>
                  <a:lnTo>
                    <a:pt x="211409" y="227372"/>
                  </a:lnTo>
                  <a:lnTo>
                    <a:pt x="207523" y="220387"/>
                  </a:lnTo>
                  <a:lnTo>
                    <a:pt x="209855" y="214955"/>
                  </a:lnTo>
                  <a:lnTo>
                    <a:pt x="208300" y="202539"/>
                  </a:lnTo>
                  <a:lnTo>
                    <a:pt x="209855" y="196331"/>
                  </a:lnTo>
                  <a:lnTo>
                    <a:pt x="209078" y="194003"/>
                  </a:lnTo>
                  <a:lnTo>
                    <a:pt x="208300" y="190123"/>
                  </a:lnTo>
                  <a:lnTo>
                    <a:pt x="207523" y="187019"/>
                  </a:lnTo>
                  <a:lnTo>
                    <a:pt x="207523" y="183139"/>
                  </a:lnTo>
                  <a:lnTo>
                    <a:pt x="200528" y="194003"/>
                  </a:lnTo>
                  <a:lnTo>
                    <a:pt x="196642" y="190123"/>
                  </a:lnTo>
                  <a:lnTo>
                    <a:pt x="180320" y="180811"/>
                  </a:lnTo>
                  <a:lnTo>
                    <a:pt x="159334" y="165291"/>
                  </a:lnTo>
                  <a:lnTo>
                    <a:pt x="162443" y="159082"/>
                  </a:lnTo>
                  <a:lnTo>
                    <a:pt x="163998" y="152098"/>
                  </a:lnTo>
                  <a:lnTo>
                    <a:pt x="157780" y="150546"/>
                  </a:lnTo>
                  <a:lnTo>
                    <a:pt x="151562" y="147442"/>
                  </a:lnTo>
                  <a:lnTo>
                    <a:pt x="136794" y="144338"/>
                  </a:lnTo>
                  <a:lnTo>
                    <a:pt x="127467" y="135026"/>
                  </a:lnTo>
                  <a:lnTo>
                    <a:pt x="120472" y="132698"/>
                  </a:lnTo>
                  <a:lnTo>
                    <a:pt x="111145" y="133474"/>
                  </a:lnTo>
                  <a:lnTo>
                    <a:pt x="107259" y="128042"/>
                  </a:lnTo>
                  <a:lnTo>
                    <a:pt x="104927" y="118730"/>
                  </a:lnTo>
                  <a:lnTo>
                    <a:pt x="105705" y="107866"/>
                  </a:lnTo>
                  <a:lnTo>
                    <a:pt x="111145" y="95449"/>
                  </a:lnTo>
                  <a:lnTo>
                    <a:pt x="126690" y="82257"/>
                  </a:lnTo>
                  <a:lnTo>
                    <a:pt x="164775" y="83809"/>
                  </a:lnTo>
                  <a:lnTo>
                    <a:pt x="181874" y="78377"/>
                  </a:lnTo>
                  <a:lnTo>
                    <a:pt x="187315" y="72169"/>
                  </a:lnTo>
                  <a:lnTo>
                    <a:pt x="190424" y="62857"/>
                  </a:lnTo>
                  <a:lnTo>
                    <a:pt x="191978" y="53545"/>
                  </a:lnTo>
                  <a:lnTo>
                    <a:pt x="191978" y="50441"/>
                  </a:lnTo>
                  <a:lnTo>
                    <a:pt x="191978" y="47337"/>
                  </a:lnTo>
                  <a:lnTo>
                    <a:pt x="192756" y="44233"/>
                  </a:lnTo>
                  <a:lnTo>
                    <a:pt x="194310" y="40353"/>
                  </a:lnTo>
                  <a:lnTo>
                    <a:pt x="194310" y="37249"/>
                  </a:lnTo>
                  <a:lnTo>
                    <a:pt x="193533" y="35697"/>
                  </a:lnTo>
                  <a:lnTo>
                    <a:pt x="188869" y="32592"/>
                  </a:lnTo>
                  <a:lnTo>
                    <a:pt x="188092" y="31040"/>
                  </a:lnTo>
                  <a:lnTo>
                    <a:pt x="189647" y="27936"/>
                  </a:lnTo>
                  <a:lnTo>
                    <a:pt x="191978" y="25608"/>
                  </a:lnTo>
                  <a:lnTo>
                    <a:pt x="195087" y="23280"/>
                  </a:lnTo>
                  <a:lnTo>
                    <a:pt x="205191" y="11640"/>
                  </a:lnTo>
                  <a:lnTo>
                    <a:pt x="211409" y="7760"/>
                  </a:lnTo>
                  <a:lnTo>
                    <a:pt x="218404" y="6984"/>
                  </a:lnTo>
                  <a:lnTo>
                    <a:pt x="252603" y="12416"/>
                  </a:lnTo>
                  <a:lnTo>
                    <a:pt x="259598" y="11640"/>
                  </a:lnTo>
                  <a:lnTo>
                    <a:pt x="263484" y="9312"/>
                  </a:lnTo>
                  <a:lnTo>
                    <a:pt x="271257" y="776"/>
                  </a:lnTo>
                  <a:lnTo>
                    <a:pt x="275920" y="0"/>
                  </a:lnTo>
                  <a:lnTo>
                    <a:pt x="279806" y="1552"/>
                  </a:lnTo>
                  <a:lnTo>
                    <a:pt x="286024" y="7760"/>
                  </a:lnTo>
                  <a:lnTo>
                    <a:pt x="290688" y="8536"/>
                  </a:lnTo>
                  <a:lnTo>
                    <a:pt x="293797" y="6984"/>
                  </a:lnTo>
                  <a:lnTo>
                    <a:pt x="296906" y="388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A56F7BCE-A8BA-E955-DF2D-A5AE85F68F2F}"/>
                </a:ext>
              </a:extLst>
            </p:cNvPr>
            <p:cNvSpPr/>
            <p:nvPr/>
          </p:nvSpPr>
          <p:spPr>
            <a:xfrm>
              <a:off x="10765406" y="3162031"/>
              <a:ext cx="694609" cy="684264"/>
            </a:xfrm>
            <a:custGeom>
              <a:avLst/>
              <a:gdLst>
                <a:gd name="connsiteX0" fmla="*/ 142235 w 582930"/>
                <a:gd name="connsiteY0" fmla="*/ 247548 h 574248"/>
                <a:gd name="connsiteX1" fmla="*/ 184983 w 582930"/>
                <a:gd name="connsiteY1" fmla="*/ 239012 h 574248"/>
                <a:gd name="connsiteX2" fmla="*/ 229286 w 582930"/>
                <a:gd name="connsiteY2" fmla="*/ 234356 h 574248"/>
                <a:gd name="connsiteX3" fmla="*/ 236281 w 582930"/>
                <a:gd name="connsiteY3" fmla="*/ 199435 h 574248"/>
                <a:gd name="connsiteX4" fmla="*/ 241721 w 582930"/>
                <a:gd name="connsiteY4" fmla="*/ 141234 h 574248"/>
                <a:gd name="connsiteX5" fmla="*/ 250271 w 582930"/>
                <a:gd name="connsiteY5" fmla="*/ 103986 h 574248"/>
                <a:gd name="connsiteX6" fmla="*/ 294574 w 582930"/>
                <a:gd name="connsiteY6" fmla="*/ 80705 h 574248"/>
                <a:gd name="connsiteX7" fmla="*/ 355198 w 582930"/>
                <a:gd name="connsiteY7" fmla="*/ 55097 h 574248"/>
                <a:gd name="connsiteX8" fmla="*/ 415046 w 582930"/>
                <a:gd name="connsiteY8" fmla="*/ 29488 h 574248"/>
                <a:gd name="connsiteX9" fmla="*/ 452353 w 582930"/>
                <a:gd name="connsiteY9" fmla="*/ 8536 h 574248"/>
                <a:gd name="connsiteX10" fmla="*/ 476448 w 582930"/>
                <a:gd name="connsiteY10" fmla="*/ 0 h 574248"/>
                <a:gd name="connsiteX11" fmla="*/ 474893 w 582930"/>
                <a:gd name="connsiteY11" fmla="*/ 11640 h 574248"/>
                <a:gd name="connsiteX12" fmla="*/ 477225 w 582930"/>
                <a:gd name="connsiteY12" fmla="*/ 27160 h 574248"/>
                <a:gd name="connsiteX13" fmla="*/ 483443 w 582930"/>
                <a:gd name="connsiteY13" fmla="*/ 41129 h 574248"/>
                <a:gd name="connsiteX14" fmla="*/ 490438 w 582930"/>
                <a:gd name="connsiteY14" fmla="*/ 47337 h 574248"/>
                <a:gd name="connsiteX15" fmla="*/ 505983 w 582930"/>
                <a:gd name="connsiteY15" fmla="*/ 49665 h 574248"/>
                <a:gd name="connsiteX16" fmla="*/ 522305 w 582930"/>
                <a:gd name="connsiteY16" fmla="*/ 58201 h 574248"/>
                <a:gd name="connsiteX17" fmla="*/ 537073 w 582930"/>
                <a:gd name="connsiteY17" fmla="*/ 69841 h 574248"/>
                <a:gd name="connsiteX18" fmla="*/ 547954 w 582930"/>
                <a:gd name="connsiteY18" fmla="*/ 84585 h 574248"/>
                <a:gd name="connsiteX19" fmla="*/ 552617 w 582930"/>
                <a:gd name="connsiteY19" fmla="*/ 93898 h 574248"/>
                <a:gd name="connsiteX20" fmla="*/ 554172 w 582930"/>
                <a:gd name="connsiteY20" fmla="*/ 103210 h 574248"/>
                <a:gd name="connsiteX21" fmla="*/ 554949 w 582930"/>
                <a:gd name="connsiteY21" fmla="*/ 113298 h 574248"/>
                <a:gd name="connsiteX22" fmla="*/ 557281 w 582930"/>
                <a:gd name="connsiteY22" fmla="*/ 124162 h 574248"/>
                <a:gd name="connsiteX23" fmla="*/ 560390 w 582930"/>
                <a:gd name="connsiteY23" fmla="*/ 134250 h 574248"/>
                <a:gd name="connsiteX24" fmla="*/ 575935 w 582930"/>
                <a:gd name="connsiteY24" fmla="*/ 158306 h 574248"/>
                <a:gd name="connsiteX25" fmla="*/ 579821 w 582930"/>
                <a:gd name="connsiteY25" fmla="*/ 167619 h 574248"/>
                <a:gd name="connsiteX26" fmla="*/ 580598 w 582930"/>
                <a:gd name="connsiteY26" fmla="*/ 175379 h 574248"/>
                <a:gd name="connsiteX27" fmla="*/ 582930 w 582930"/>
                <a:gd name="connsiteY27" fmla="*/ 209523 h 574248"/>
                <a:gd name="connsiteX28" fmla="*/ 581375 w 582930"/>
                <a:gd name="connsiteY28" fmla="*/ 213403 h 574248"/>
                <a:gd name="connsiteX29" fmla="*/ 573603 w 582930"/>
                <a:gd name="connsiteY29" fmla="*/ 227372 h 574248"/>
                <a:gd name="connsiteX30" fmla="*/ 572048 w 582930"/>
                <a:gd name="connsiteY30" fmla="*/ 229700 h 574248"/>
                <a:gd name="connsiteX31" fmla="*/ 574380 w 582930"/>
                <a:gd name="connsiteY31" fmla="*/ 241340 h 574248"/>
                <a:gd name="connsiteX32" fmla="*/ 558835 w 582930"/>
                <a:gd name="connsiteY32" fmla="*/ 259188 h 574248"/>
                <a:gd name="connsiteX33" fmla="*/ 554172 w 582930"/>
                <a:gd name="connsiteY33" fmla="*/ 269276 h 574248"/>
                <a:gd name="connsiteX34" fmla="*/ 554172 w 582930"/>
                <a:gd name="connsiteY34" fmla="*/ 280916 h 574248"/>
                <a:gd name="connsiteX35" fmla="*/ 551840 w 582930"/>
                <a:gd name="connsiteY35" fmla="*/ 279364 h 574248"/>
                <a:gd name="connsiteX36" fmla="*/ 550286 w 582930"/>
                <a:gd name="connsiteY36" fmla="*/ 278588 h 574248"/>
                <a:gd name="connsiteX37" fmla="*/ 548731 w 582930"/>
                <a:gd name="connsiteY37" fmla="*/ 278588 h 574248"/>
                <a:gd name="connsiteX38" fmla="*/ 546400 w 582930"/>
                <a:gd name="connsiteY38" fmla="*/ 277812 h 574248"/>
                <a:gd name="connsiteX39" fmla="*/ 547954 w 582930"/>
                <a:gd name="connsiteY39" fmla="*/ 279364 h 574248"/>
                <a:gd name="connsiteX40" fmla="*/ 548731 w 582930"/>
                <a:gd name="connsiteY40" fmla="*/ 280916 h 574248"/>
                <a:gd name="connsiteX41" fmla="*/ 549508 w 582930"/>
                <a:gd name="connsiteY41" fmla="*/ 284796 h 574248"/>
                <a:gd name="connsiteX42" fmla="*/ 540959 w 582930"/>
                <a:gd name="connsiteY42" fmla="*/ 285572 h 574248"/>
                <a:gd name="connsiteX43" fmla="*/ 532409 w 582930"/>
                <a:gd name="connsiteY43" fmla="*/ 291005 h 574248"/>
                <a:gd name="connsiteX44" fmla="*/ 519973 w 582930"/>
                <a:gd name="connsiteY44" fmla="*/ 305749 h 574248"/>
                <a:gd name="connsiteX45" fmla="*/ 521528 w 582930"/>
                <a:gd name="connsiteY45" fmla="*/ 312733 h 574248"/>
                <a:gd name="connsiteX46" fmla="*/ 529300 w 582930"/>
                <a:gd name="connsiteY46" fmla="*/ 321269 h 574248"/>
                <a:gd name="connsiteX47" fmla="*/ 544068 w 582930"/>
                <a:gd name="connsiteY47" fmla="*/ 333685 h 574248"/>
                <a:gd name="connsiteX48" fmla="*/ 544068 w 582930"/>
                <a:gd name="connsiteY48" fmla="*/ 337565 h 574248"/>
                <a:gd name="connsiteX49" fmla="*/ 544068 w 582930"/>
                <a:gd name="connsiteY49" fmla="*/ 338341 h 574248"/>
                <a:gd name="connsiteX50" fmla="*/ 538627 w 582930"/>
                <a:gd name="connsiteY50" fmla="*/ 356966 h 574248"/>
                <a:gd name="connsiteX51" fmla="*/ 535518 w 582930"/>
                <a:gd name="connsiteY51" fmla="*/ 362398 h 574248"/>
                <a:gd name="connsiteX52" fmla="*/ 533186 w 582930"/>
                <a:gd name="connsiteY52" fmla="*/ 370158 h 574248"/>
                <a:gd name="connsiteX53" fmla="*/ 536296 w 582930"/>
                <a:gd name="connsiteY53" fmla="*/ 377918 h 574248"/>
                <a:gd name="connsiteX54" fmla="*/ 546400 w 582930"/>
                <a:gd name="connsiteY54" fmla="*/ 387230 h 574248"/>
                <a:gd name="connsiteX55" fmla="*/ 562722 w 582930"/>
                <a:gd name="connsiteY55" fmla="*/ 408958 h 574248"/>
                <a:gd name="connsiteX56" fmla="*/ 568162 w 582930"/>
                <a:gd name="connsiteY56" fmla="*/ 420599 h 574248"/>
                <a:gd name="connsiteX57" fmla="*/ 568939 w 582930"/>
                <a:gd name="connsiteY57" fmla="*/ 422151 h 574248"/>
                <a:gd name="connsiteX58" fmla="*/ 561944 w 582930"/>
                <a:gd name="connsiteY58" fmla="*/ 426807 h 574248"/>
                <a:gd name="connsiteX59" fmla="*/ 565831 w 582930"/>
                <a:gd name="connsiteY59" fmla="*/ 435343 h 574248"/>
                <a:gd name="connsiteX60" fmla="*/ 577489 w 582930"/>
                <a:gd name="connsiteY60" fmla="*/ 450087 h 574248"/>
                <a:gd name="connsiteX61" fmla="*/ 579821 w 582930"/>
                <a:gd name="connsiteY61" fmla="*/ 455519 h 574248"/>
                <a:gd name="connsiteX62" fmla="*/ 575935 w 582930"/>
                <a:gd name="connsiteY62" fmla="*/ 461727 h 574248"/>
                <a:gd name="connsiteX63" fmla="*/ 559613 w 582930"/>
                <a:gd name="connsiteY63" fmla="*/ 464831 h 574248"/>
                <a:gd name="connsiteX64" fmla="*/ 554172 w 582930"/>
                <a:gd name="connsiteY64" fmla="*/ 469487 h 574248"/>
                <a:gd name="connsiteX65" fmla="*/ 558835 w 582930"/>
                <a:gd name="connsiteY65" fmla="*/ 483456 h 574248"/>
                <a:gd name="connsiteX66" fmla="*/ 510646 w 582930"/>
                <a:gd name="connsiteY66" fmla="*/ 501304 h 574248"/>
                <a:gd name="connsiteX67" fmla="*/ 464789 w 582930"/>
                <a:gd name="connsiteY67" fmla="*/ 507512 h 574248"/>
                <a:gd name="connsiteX68" fmla="*/ 445358 w 582930"/>
                <a:gd name="connsiteY68" fmla="*/ 516824 h 574248"/>
                <a:gd name="connsiteX69" fmla="*/ 445358 w 582930"/>
                <a:gd name="connsiteY69" fmla="*/ 535448 h 574248"/>
                <a:gd name="connsiteX70" fmla="*/ 431368 w 582930"/>
                <a:gd name="connsiteY70" fmla="*/ 551745 h 574248"/>
                <a:gd name="connsiteX71" fmla="*/ 411160 w 582930"/>
                <a:gd name="connsiteY71" fmla="*/ 543208 h 574248"/>
                <a:gd name="connsiteX72" fmla="*/ 394838 w 582930"/>
                <a:gd name="connsiteY72" fmla="*/ 547089 h 574248"/>
                <a:gd name="connsiteX73" fmla="*/ 377738 w 582930"/>
                <a:gd name="connsiteY73" fmla="*/ 542433 h 574248"/>
                <a:gd name="connsiteX74" fmla="*/ 337322 w 582930"/>
                <a:gd name="connsiteY74" fmla="*/ 541656 h 574248"/>
                <a:gd name="connsiteX75" fmla="*/ 223845 w 582930"/>
                <a:gd name="connsiteY75" fmla="*/ 574249 h 574248"/>
                <a:gd name="connsiteX76" fmla="*/ 152339 w 582930"/>
                <a:gd name="connsiteY76" fmla="*/ 560281 h 574248"/>
                <a:gd name="connsiteX77" fmla="*/ 141457 w 582930"/>
                <a:gd name="connsiteY77" fmla="*/ 542433 h 574248"/>
                <a:gd name="connsiteX78" fmla="*/ 132908 w 582930"/>
                <a:gd name="connsiteY78" fmla="*/ 523032 h 574248"/>
                <a:gd name="connsiteX79" fmla="*/ 123581 w 582930"/>
                <a:gd name="connsiteY79" fmla="*/ 508288 h 574248"/>
                <a:gd name="connsiteX80" fmla="*/ 108814 w 582930"/>
                <a:gd name="connsiteY80" fmla="*/ 502080 h 574248"/>
                <a:gd name="connsiteX81" fmla="*/ 101041 w 582930"/>
                <a:gd name="connsiteY81" fmla="*/ 499752 h 574248"/>
                <a:gd name="connsiteX82" fmla="*/ 94823 w 582930"/>
                <a:gd name="connsiteY82" fmla="*/ 495096 h 574248"/>
                <a:gd name="connsiteX83" fmla="*/ 90160 w 582930"/>
                <a:gd name="connsiteY83" fmla="*/ 485008 h 574248"/>
                <a:gd name="connsiteX84" fmla="*/ 83942 w 582930"/>
                <a:gd name="connsiteY84" fmla="*/ 476472 h 574248"/>
                <a:gd name="connsiteX85" fmla="*/ 73060 w 582930"/>
                <a:gd name="connsiteY85" fmla="*/ 468711 h 574248"/>
                <a:gd name="connsiteX86" fmla="*/ 61402 w 582930"/>
                <a:gd name="connsiteY86" fmla="*/ 464831 h 574248"/>
                <a:gd name="connsiteX87" fmla="*/ 29535 w 582930"/>
                <a:gd name="connsiteY87" fmla="*/ 459399 h 574248"/>
                <a:gd name="connsiteX88" fmla="*/ 20985 w 582930"/>
                <a:gd name="connsiteY88" fmla="*/ 449311 h 574248"/>
                <a:gd name="connsiteX89" fmla="*/ 13213 w 582930"/>
                <a:gd name="connsiteY89" fmla="*/ 436119 h 574248"/>
                <a:gd name="connsiteX90" fmla="*/ 0 w 582930"/>
                <a:gd name="connsiteY90" fmla="*/ 420599 h 574248"/>
                <a:gd name="connsiteX91" fmla="*/ 11659 w 582930"/>
                <a:gd name="connsiteY91" fmla="*/ 394990 h 574248"/>
                <a:gd name="connsiteX92" fmla="*/ 65288 w 582930"/>
                <a:gd name="connsiteY92" fmla="*/ 376366 h 574248"/>
                <a:gd name="connsiteX93" fmla="*/ 88605 w 582930"/>
                <a:gd name="connsiteY93" fmla="*/ 363174 h 574248"/>
                <a:gd name="connsiteX94" fmla="*/ 100264 w 582930"/>
                <a:gd name="connsiteY94" fmla="*/ 353862 h 574248"/>
                <a:gd name="connsiteX95" fmla="*/ 112700 w 582930"/>
                <a:gd name="connsiteY95" fmla="*/ 345325 h 574248"/>
                <a:gd name="connsiteX96" fmla="*/ 128245 w 582930"/>
                <a:gd name="connsiteY96" fmla="*/ 338341 h 574248"/>
                <a:gd name="connsiteX97" fmla="*/ 143012 w 582930"/>
                <a:gd name="connsiteY97" fmla="*/ 329029 h 574248"/>
                <a:gd name="connsiteX98" fmla="*/ 134462 w 582930"/>
                <a:gd name="connsiteY98" fmla="*/ 280916 h 574248"/>
                <a:gd name="connsiteX99" fmla="*/ 139903 w 582930"/>
                <a:gd name="connsiteY99" fmla="*/ 263844 h 574248"/>
                <a:gd name="connsiteX100" fmla="*/ 142235 w 582930"/>
                <a:gd name="connsiteY100" fmla="*/ 247548 h 574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582930" h="574248">
                  <a:moveTo>
                    <a:pt x="142235" y="247548"/>
                  </a:moveTo>
                  <a:lnTo>
                    <a:pt x="184983" y="239012"/>
                  </a:lnTo>
                  <a:lnTo>
                    <a:pt x="229286" y="234356"/>
                  </a:lnTo>
                  <a:lnTo>
                    <a:pt x="236281" y="199435"/>
                  </a:lnTo>
                  <a:lnTo>
                    <a:pt x="241721" y="141234"/>
                  </a:lnTo>
                  <a:lnTo>
                    <a:pt x="250271" y="103986"/>
                  </a:lnTo>
                  <a:lnTo>
                    <a:pt x="294574" y="80705"/>
                  </a:lnTo>
                  <a:lnTo>
                    <a:pt x="355198" y="55097"/>
                  </a:lnTo>
                  <a:lnTo>
                    <a:pt x="415046" y="29488"/>
                  </a:lnTo>
                  <a:lnTo>
                    <a:pt x="452353" y="8536"/>
                  </a:lnTo>
                  <a:lnTo>
                    <a:pt x="476448" y="0"/>
                  </a:lnTo>
                  <a:lnTo>
                    <a:pt x="474893" y="11640"/>
                  </a:lnTo>
                  <a:lnTo>
                    <a:pt x="477225" y="27160"/>
                  </a:lnTo>
                  <a:lnTo>
                    <a:pt x="483443" y="41129"/>
                  </a:lnTo>
                  <a:lnTo>
                    <a:pt x="490438" y="47337"/>
                  </a:lnTo>
                  <a:lnTo>
                    <a:pt x="505983" y="49665"/>
                  </a:lnTo>
                  <a:lnTo>
                    <a:pt x="522305" y="58201"/>
                  </a:lnTo>
                  <a:lnTo>
                    <a:pt x="537073" y="69841"/>
                  </a:lnTo>
                  <a:lnTo>
                    <a:pt x="547954" y="84585"/>
                  </a:lnTo>
                  <a:lnTo>
                    <a:pt x="552617" y="93898"/>
                  </a:lnTo>
                  <a:lnTo>
                    <a:pt x="554172" y="103210"/>
                  </a:lnTo>
                  <a:lnTo>
                    <a:pt x="554949" y="113298"/>
                  </a:lnTo>
                  <a:lnTo>
                    <a:pt x="557281" y="124162"/>
                  </a:lnTo>
                  <a:lnTo>
                    <a:pt x="560390" y="134250"/>
                  </a:lnTo>
                  <a:lnTo>
                    <a:pt x="575935" y="158306"/>
                  </a:lnTo>
                  <a:lnTo>
                    <a:pt x="579821" y="167619"/>
                  </a:lnTo>
                  <a:lnTo>
                    <a:pt x="580598" y="175379"/>
                  </a:lnTo>
                  <a:lnTo>
                    <a:pt x="582930" y="209523"/>
                  </a:lnTo>
                  <a:lnTo>
                    <a:pt x="581375" y="213403"/>
                  </a:lnTo>
                  <a:lnTo>
                    <a:pt x="573603" y="227372"/>
                  </a:lnTo>
                  <a:lnTo>
                    <a:pt x="572048" y="229700"/>
                  </a:lnTo>
                  <a:lnTo>
                    <a:pt x="574380" y="241340"/>
                  </a:lnTo>
                  <a:lnTo>
                    <a:pt x="558835" y="259188"/>
                  </a:lnTo>
                  <a:lnTo>
                    <a:pt x="554172" y="269276"/>
                  </a:lnTo>
                  <a:lnTo>
                    <a:pt x="554172" y="280916"/>
                  </a:lnTo>
                  <a:lnTo>
                    <a:pt x="551840" y="279364"/>
                  </a:lnTo>
                  <a:lnTo>
                    <a:pt x="550286" y="278588"/>
                  </a:lnTo>
                  <a:lnTo>
                    <a:pt x="548731" y="278588"/>
                  </a:lnTo>
                  <a:lnTo>
                    <a:pt x="546400" y="277812"/>
                  </a:lnTo>
                  <a:lnTo>
                    <a:pt x="547954" y="279364"/>
                  </a:lnTo>
                  <a:lnTo>
                    <a:pt x="548731" y="280916"/>
                  </a:lnTo>
                  <a:lnTo>
                    <a:pt x="549508" y="284796"/>
                  </a:lnTo>
                  <a:lnTo>
                    <a:pt x="540959" y="285572"/>
                  </a:lnTo>
                  <a:lnTo>
                    <a:pt x="532409" y="291005"/>
                  </a:lnTo>
                  <a:lnTo>
                    <a:pt x="519973" y="305749"/>
                  </a:lnTo>
                  <a:lnTo>
                    <a:pt x="521528" y="312733"/>
                  </a:lnTo>
                  <a:lnTo>
                    <a:pt x="529300" y="321269"/>
                  </a:lnTo>
                  <a:lnTo>
                    <a:pt x="544068" y="333685"/>
                  </a:lnTo>
                  <a:lnTo>
                    <a:pt x="544068" y="337565"/>
                  </a:lnTo>
                  <a:lnTo>
                    <a:pt x="544068" y="338341"/>
                  </a:lnTo>
                  <a:lnTo>
                    <a:pt x="538627" y="356966"/>
                  </a:lnTo>
                  <a:lnTo>
                    <a:pt x="535518" y="362398"/>
                  </a:lnTo>
                  <a:lnTo>
                    <a:pt x="533186" y="370158"/>
                  </a:lnTo>
                  <a:lnTo>
                    <a:pt x="536296" y="377918"/>
                  </a:lnTo>
                  <a:lnTo>
                    <a:pt x="546400" y="387230"/>
                  </a:lnTo>
                  <a:lnTo>
                    <a:pt x="562722" y="408958"/>
                  </a:lnTo>
                  <a:lnTo>
                    <a:pt x="568162" y="420599"/>
                  </a:lnTo>
                  <a:lnTo>
                    <a:pt x="568939" y="422151"/>
                  </a:lnTo>
                  <a:lnTo>
                    <a:pt x="561944" y="426807"/>
                  </a:lnTo>
                  <a:lnTo>
                    <a:pt x="565831" y="435343"/>
                  </a:lnTo>
                  <a:lnTo>
                    <a:pt x="577489" y="450087"/>
                  </a:lnTo>
                  <a:lnTo>
                    <a:pt x="579821" y="455519"/>
                  </a:lnTo>
                  <a:lnTo>
                    <a:pt x="575935" y="461727"/>
                  </a:lnTo>
                  <a:lnTo>
                    <a:pt x="559613" y="464831"/>
                  </a:lnTo>
                  <a:lnTo>
                    <a:pt x="554172" y="469487"/>
                  </a:lnTo>
                  <a:lnTo>
                    <a:pt x="558835" y="483456"/>
                  </a:lnTo>
                  <a:lnTo>
                    <a:pt x="510646" y="501304"/>
                  </a:lnTo>
                  <a:lnTo>
                    <a:pt x="464789" y="507512"/>
                  </a:lnTo>
                  <a:lnTo>
                    <a:pt x="445358" y="516824"/>
                  </a:lnTo>
                  <a:lnTo>
                    <a:pt x="445358" y="535448"/>
                  </a:lnTo>
                  <a:lnTo>
                    <a:pt x="431368" y="551745"/>
                  </a:lnTo>
                  <a:lnTo>
                    <a:pt x="411160" y="543208"/>
                  </a:lnTo>
                  <a:lnTo>
                    <a:pt x="394838" y="547089"/>
                  </a:lnTo>
                  <a:lnTo>
                    <a:pt x="377738" y="542433"/>
                  </a:lnTo>
                  <a:lnTo>
                    <a:pt x="337322" y="541656"/>
                  </a:lnTo>
                  <a:lnTo>
                    <a:pt x="223845" y="574249"/>
                  </a:lnTo>
                  <a:lnTo>
                    <a:pt x="152339" y="560281"/>
                  </a:lnTo>
                  <a:lnTo>
                    <a:pt x="141457" y="542433"/>
                  </a:lnTo>
                  <a:lnTo>
                    <a:pt x="132908" y="523032"/>
                  </a:lnTo>
                  <a:lnTo>
                    <a:pt x="123581" y="508288"/>
                  </a:lnTo>
                  <a:lnTo>
                    <a:pt x="108814" y="502080"/>
                  </a:lnTo>
                  <a:lnTo>
                    <a:pt x="101041" y="499752"/>
                  </a:lnTo>
                  <a:lnTo>
                    <a:pt x="94823" y="495096"/>
                  </a:lnTo>
                  <a:lnTo>
                    <a:pt x="90160" y="485008"/>
                  </a:lnTo>
                  <a:lnTo>
                    <a:pt x="83942" y="476472"/>
                  </a:lnTo>
                  <a:lnTo>
                    <a:pt x="73060" y="468711"/>
                  </a:lnTo>
                  <a:lnTo>
                    <a:pt x="61402" y="464831"/>
                  </a:lnTo>
                  <a:lnTo>
                    <a:pt x="29535" y="459399"/>
                  </a:lnTo>
                  <a:lnTo>
                    <a:pt x="20985" y="449311"/>
                  </a:lnTo>
                  <a:lnTo>
                    <a:pt x="13213" y="436119"/>
                  </a:lnTo>
                  <a:lnTo>
                    <a:pt x="0" y="420599"/>
                  </a:lnTo>
                  <a:lnTo>
                    <a:pt x="11659" y="394990"/>
                  </a:lnTo>
                  <a:lnTo>
                    <a:pt x="65288" y="376366"/>
                  </a:lnTo>
                  <a:lnTo>
                    <a:pt x="88605" y="363174"/>
                  </a:lnTo>
                  <a:lnTo>
                    <a:pt x="100264" y="353862"/>
                  </a:lnTo>
                  <a:lnTo>
                    <a:pt x="112700" y="345325"/>
                  </a:lnTo>
                  <a:lnTo>
                    <a:pt x="128245" y="338341"/>
                  </a:lnTo>
                  <a:lnTo>
                    <a:pt x="143012" y="329029"/>
                  </a:lnTo>
                  <a:lnTo>
                    <a:pt x="134462" y="280916"/>
                  </a:lnTo>
                  <a:lnTo>
                    <a:pt x="139903" y="263844"/>
                  </a:lnTo>
                  <a:lnTo>
                    <a:pt x="142235" y="247548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" name="Serbest Form 23">
              <a:extLst>
                <a:ext uri="{FF2B5EF4-FFF2-40B4-BE49-F238E27FC236}">
                  <a16:creationId xmlns:a16="http://schemas.microsoft.com/office/drawing/2014/main" id="{128FFA57-9FEC-D256-BABD-0BA713991A83}"/>
                </a:ext>
              </a:extLst>
            </p:cNvPr>
            <p:cNvSpPr/>
            <p:nvPr/>
          </p:nvSpPr>
          <p:spPr>
            <a:xfrm>
              <a:off x="9819811" y="5062254"/>
              <a:ext cx="837236" cy="465114"/>
            </a:xfrm>
            <a:custGeom>
              <a:avLst/>
              <a:gdLst>
                <a:gd name="connsiteX0" fmla="*/ 670758 w 702625"/>
                <a:gd name="connsiteY0" fmla="*/ 24056 h 390333"/>
                <a:gd name="connsiteX1" fmla="*/ 692521 w 702625"/>
                <a:gd name="connsiteY1" fmla="*/ 82257 h 390333"/>
                <a:gd name="connsiteX2" fmla="*/ 702625 w 702625"/>
                <a:gd name="connsiteY2" fmla="*/ 122610 h 390333"/>
                <a:gd name="connsiteX3" fmla="*/ 697961 w 702625"/>
                <a:gd name="connsiteY3" fmla="*/ 153650 h 390333"/>
                <a:gd name="connsiteX4" fmla="*/ 670758 w 702625"/>
                <a:gd name="connsiteY4" fmla="*/ 166843 h 390333"/>
                <a:gd name="connsiteX5" fmla="*/ 635782 w 702625"/>
                <a:gd name="connsiteY5" fmla="*/ 186243 h 390333"/>
                <a:gd name="connsiteX6" fmla="*/ 620237 w 702625"/>
                <a:gd name="connsiteY6" fmla="*/ 203315 h 390333"/>
                <a:gd name="connsiteX7" fmla="*/ 626456 w 702625"/>
                <a:gd name="connsiteY7" fmla="*/ 222715 h 390333"/>
                <a:gd name="connsiteX8" fmla="*/ 669204 w 702625"/>
                <a:gd name="connsiteY8" fmla="*/ 235908 h 390333"/>
                <a:gd name="connsiteX9" fmla="*/ 692521 w 702625"/>
                <a:gd name="connsiteY9" fmla="*/ 254532 h 390333"/>
                <a:gd name="connsiteX10" fmla="*/ 699516 w 702625"/>
                <a:gd name="connsiteY10" fmla="*/ 284020 h 390333"/>
                <a:gd name="connsiteX11" fmla="*/ 545623 w 702625"/>
                <a:gd name="connsiteY11" fmla="*/ 320493 h 390333"/>
                <a:gd name="connsiteX12" fmla="*/ 443027 w 702625"/>
                <a:gd name="connsiteY12" fmla="*/ 325149 h 390333"/>
                <a:gd name="connsiteX13" fmla="*/ 435254 w 702625"/>
                <a:gd name="connsiteY13" fmla="*/ 322821 h 390333"/>
                <a:gd name="connsiteX14" fmla="*/ 418933 w 702625"/>
                <a:gd name="connsiteY14" fmla="*/ 315837 h 390333"/>
                <a:gd name="connsiteX15" fmla="*/ 330327 w 702625"/>
                <a:gd name="connsiteY15" fmla="*/ 298765 h 390333"/>
                <a:gd name="connsiteX16" fmla="*/ 261153 w 702625"/>
                <a:gd name="connsiteY16" fmla="*/ 308853 h 390333"/>
                <a:gd name="connsiteX17" fmla="*/ 243276 w 702625"/>
                <a:gd name="connsiteY17" fmla="*/ 315837 h 390333"/>
                <a:gd name="connsiteX18" fmla="*/ 193533 w 702625"/>
                <a:gd name="connsiteY18" fmla="*/ 342997 h 390333"/>
                <a:gd name="connsiteX19" fmla="*/ 177211 w 702625"/>
                <a:gd name="connsiteY19" fmla="*/ 348429 h 390333"/>
                <a:gd name="connsiteX20" fmla="*/ 168661 w 702625"/>
                <a:gd name="connsiteY20" fmla="*/ 348429 h 390333"/>
                <a:gd name="connsiteX21" fmla="*/ 160112 w 702625"/>
                <a:gd name="connsiteY21" fmla="*/ 349981 h 390333"/>
                <a:gd name="connsiteX22" fmla="*/ 152339 w 702625"/>
                <a:gd name="connsiteY22" fmla="*/ 353086 h 390333"/>
                <a:gd name="connsiteX23" fmla="*/ 145344 w 702625"/>
                <a:gd name="connsiteY23" fmla="*/ 357741 h 390333"/>
                <a:gd name="connsiteX24" fmla="*/ 96378 w 702625"/>
                <a:gd name="connsiteY24" fmla="*/ 390334 h 390333"/>
                <a:gd name="connsiteX25" fmla="*/ 80056 w 702625"/>
                <a:gd name="connsiteY25" fmla="*/ 381798 h 390333"/>
                <a:gd name="connsiteX26" fmla="*/ 46634 w 702625"/>
                <a:gd name="connsiteY26" fmla="*/ 323597 h 390333"/>
                <a:gd name="connsiteX27" fmla="*/ 50521 w 702625"/>
                <a:gd name="connsiteY27" fmla="*/ 286348 h 390333"/>
                <a:gd name="connsiteX28" fmla="*/ 45857 w 702625"/>
                <a:gd name="connsiteY28" fmla="*/ 277036 h 390333"/>
                <a:gd name="connsiteX29" fmla="*/ 27203 w 702625"/>
                <a:gd name="connsiteY29" fmla="*/ 257636 h 390333"/>
                <a:gd name="connsiteX30" fmla="*/ 15545 w 702625"/>
                <a:gd name="connsiteY30" fmla="*/ 247548 h 390333"/>
                <a:gd name="connsiteX31" fmla="*/ 4664 w 702625"/>
                <a:gd name="connsiteY31" fmla="*/ 235908 h 390333"/>
                <a:gd name="connsiteX32" fmla="*/ 0 w 702625"/>
                <a:gd name="connsiteY32" fmla="*/ 181587 h 390333"/>
                <a:gd name="connsiteX33" fmla="*/ 35753 w 702625"/>
                <a:gd name="connsiteY33" fmla="*/ 135026 h 390333"/>
                <a:gd name="connsiteX34" fmla="*/ 52075 w 702625"/>
                <a:gd name="connsiteY34" fmla="*/ 119506 h 390333"/>
                <a:gd name="connsiteX35" fmla="*/ 92492 w 702625"/>
                <a:gd name="connsiteY35" fmla="*/ 91569 h 390333"/>
                <a:gd name="connsiteX36" fmla="*/ 111145 w 702625"/>
                <a:gd name="connsiteY36" fmla="*/ 84585 h 390333"/>
                <a:gd name="connsiteX37" fmla="*/ 151562 w 702625"/>
                <a:gd name="connsiteY37" fmla="*/ 52769 h 390333"/>
                <a:gd name="connsiteX38" fmla="*/ 181097 w 702625"/>
                <a:gd name="connsiteY38" fmla="*/ 50441 h 390333"/>
                <a:gd name="connsiteX39" fmla="*/ 198974 w 702625"/>
                <a:gd name="connsiteY39" fmla="*/ 27160 h 390333"/>
                <a:gd name="connsiteX40" fmla="*/ 203637 w 702625"/>
                <a:gd name="connsiteY40" fmla="*/ 16296 h 390333"/>
                <a:gd name="connsiteX41" fmla="*/ 244054 w 702625"/>
                <a:gd name="connsiteY41" fmla="*/ 7760 h 390333"/>
                <a:gd name="connsiteX42" fmla="*/ 373075 w 702625"/>
                <a:gd name="connsiteY42" fmla="*/ 11640 h 390333"/>
                <a:gd name="connsiteX43" fmla="*/ 396392 w 702625"/>
                <a:gd name="connsiteY43" fmla="*/ 0 h 390333"/>
                <a:gd name="connsiteX44" fmla="*/ 405719 w 702625"/>
                <a:gd name="connsiteY44" fmla="*/ 0 h 390333"/>
                <a:gd name="connsiteX45" fmla="*/ 412715 w 702625"/>
                <a:gd name="connsiteY45" fmla="*/ 3104 h 390333"/>
                <a:gd name="connsiteX46" fmla="*/ 439141 w 702625"/>
                <a:gd name="connsiteY46" fmla="*/ 36472 h 390333"/>
                <a:gd name="connsiteX47" fmla="*/ 464789 w 702625"/>
                <a:gd name="connsiteY47" fmla="*/ 90017 h 390333"/>
                <a:gd name="connsiteX48" fmla="*/ 504429 w 702625"/>
                <a:gd name="connsiteY48" fmla="*/ 114850 h 390333"/>
                <a:gd name="connsiteX49" fmla="*/ 561167 w 702625"/>
                <a:gd name="connsiteY49" fmla="*/ 103210 h 390333"/>
                <a:gd name="connsiteX50" fmla="*/ 602361 w 702625"/>
                <a:gd name="connsiteY50" fmla="*/ 72945 h 390333"/>
                <a:gd name="connsiteX51" fmla="*/ 670758 w 702625"/>
                <a:gd name="connsiteY51" fmla="*/ 24056 h 39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702625" h="390333">
                  <a:moveTo>
                    <a:pt x="670758" y="24056"/>
                  </a:moveTo>
                  <a:lnTo>
                    <a:pt x="692521" y="82257"/>
                  </a:lnTo>
                  <a:lnTo>
                    <a:pt x="702625" y="122610"/>
                  </a:lnTo>
                  <a:lnTo>
                    <a:pt x="697961" y="153650"/>
                  </a:lnTo>
                  <a:lnTo>
                    <a:pt x="670758" y="166843"/>
                  </a:lnTo>
                  <a:lnTo>
                    <a:pt x="635782" y="186243"/>
                  </a:lnTo>
                  <a:lnTo>
                    <a:pt x="620237" y="203315"/>
                  </a:lnTo>
                  <a:lnTo>
                    <a:pt x="626456" y="222715"/>
                  </a:lnTo>
                  <a:lnTo>
                    <a:pt x="669204" y="235908"/>
                  </a:lnTo>
                  <a:lnTo>
                    <a:pt x="692521" y="254532"/>
                  </a:lnTo>
                  <a:lnTo>
                    <a:pt x="699516" y="284020"/>
                  </a:lnTo>
                  <a:lnTo>
                    <a:pt x="545623" y="320493"/>
                  </a:lnTo>
                  <a:lnTo>
                    <a:pt x="443027" y="325149"/>
                  </a:lnTo>
                  <a:lnTo>
                    <a:pt x="435254" y="322821"/>
                  </a:lnTo>
                  <a:lnTo>
                    <a:pt x="418933" y="315837"/>
                  </a:lnTo>
                  <a:lnTo>
                    <a:pt x="330327" y="298765"/>
                  </a:lnTo>
                  <a:lnTo>
                    <a:pt x="261153" y="308853"/>
                  </a:lnTo>
                  <a:lnTo>
                    <a:pt x="243276" y="315837"/>
                  </a:lnTo>
                  <a:lnTo>
                    <a:pt x="193533" y="342997"/>
                  </a:lnTo>
                  <a:lnTo>
                    <a:pt x="177211" y="348429"/>
                  </a:lnTo>
                  <a:lnTo>
                    <a:pt x="168661" y="348429"/>
                  </a:lnTo>
                  <a:lnTo>
                    <a:pt x="160112" y="349981"/>
                  </a:lnTo>
                  <a:lnTo>
                    <a:pt x="152339" y="353086"/>
                  </a:lnTo>
                  <a:lnTo>
                    <a:pt x="145344" y="357741"/>
                  </a:lnTo>
                  <a:lnTo>
                    <a:pt x="96378" y="390334"/>
                  </a:lnTo>
                  <a:lnTo>
                    <a:pt x="80056" y="381798"/>
                  </a:lnTo>
                  <a:lnTo>
                    <a:pt x="46634" y="323597"/>
                  </a:lnTo>
                  <a:lnTo>
                    <a:pt x="50521" y="286348"/>
                  </a:lnTo>
                  <a:lnTo>
                    <a:pt x="45857" y="277036"/>
                  </a:lnTo>
                  <a:lnTo>
                    <a:pt x="27203" y="257636"/>
                  </a:lnTo>
                  <a:lnTo>
                    <a:pt x="15545" y="247548"/>
                  </a:lnTo>
                  <a:lnTo>
                    <a:pt x="4664" y="235908"/>
                  </a:lnTo>
                  <a:lnTo>
                    <a:pt x="0" y="181587"/>
                  </a:lnTo>
                  <a:lnTo>
                    <a:pt x="35753" y="135026"/>
                  </a:lnTo>
                  <a:lnTo>
                    <a:pt x="52075" y="119506"/>
                  </a:lnTo>
                  <a:lnTo>
                    <a:pt x="92492" y="91569"/>
                  </a:lnTo>
                  <a:lnTo>
                    <a:pt x="111145" y="84585"/>
                  </a:lnTo>
                  <a:lnTo>
                    <a:pt x="151562" y="52769"/>
                  </a:lnTo>
                  <a:lnTo>
                    <a:pt x="181097" y="50441"/>
                  </a:lnTo>
                  <a:lnTo>
                    <a:pt x="198974" y="27160"/>
                  </a:lnTo>
                  <a:lnTo>
                    <a:pt x="203637" y="16296"/>
                  </a:lnTo>
                  <a:lnTo>
                    <a:pt x="244054" y="7760"/>
                  </a:lnTo>
                  <a:lnTo>
                    <a:pt x="373075" y="11640"/>
                  </a:lnTo>
                  <a:lnTo>
                    <a:pt x="396392" y="0"/>
                  </a:lnTo>
                  <a:lnTo>
                    <a:pt x="405719" y="0"/>
                  </a:lnTo>
                  <a:lnTo>
                    <a:pt x="412715" y="3104"/>
                  </a:lnTo>
                  <a:lnTo>
                    <a:pt x="439141" y="36472"/>
                  </a:lnTo>
                  <a:lnTo>
                    <a:pt x="464789" y="90017"/>
                  </a:lnTo>
                  <a:lnTo>
                    <a:pt x="504429" y="114850"/>
                  </a:lnTo>
                  <a:lnTo>
                    <a:pt x="561167" y="103210"/>
                  </a:lnTo>
                  <a:lnTo>
                    <a:pt x="602361" y="72945"/>
                  </a:lnTo>
                  <a:lnTo>
                    <a:pt x="670758" y="24056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634F5FB6-12CA-8286-10F1-37F76CCB2A59}"/>
                </a:ext>
              </a:extLst>
            </p:cNvPr>
            <p:cNvSpPr/>
            <p:nvPr/>
          </p:nvSpPr>
          <p:spPr>
            <a:xfrm>
              <a:off x="8869585" y="4907832"/>
              <a:ext cx="1065068" cy="764713"/>
            </a:xfrm>
            <a:custGeom>
              <a:avLst/>
              <a:gdLst>
                <a:gd name="connsiteX0" fmla="*/ 797448 w 893826"/>
                <a:gd name="connsiteY0" fmla="*/ 311181 h 641762"/>
                <a:gd name="connsiteX1" fmla="*/ 802112 w 893826"/>
                <a:gd name="connsiteY1" fmla="*/ 365502 h 641762"/>
                <a:gd name="connsiteX2" fmla="*/ 812993 w 893826"/>
                <a:gd name="connsiteY2" fmla="*/ 377142 h 641762"/>
                <a:gd name="connsiteX3" fmla="*/ 824651 w 893826"/>
                <a:gd name="connsiteY3" fmla="*/ 387230 h 641762"/>
                <a:gd name="connsiteX4" fmla="*/ 843305 w 893826"/>
                <a:gd name="connsiteY4" fmla="*/ 406630 h 641762"/>
                <a:gd name="connsiteX5" fmla="*/ 847969 w 893826"/>
                <a:gd name="connsiteY5" fmla="*/ 415943 h 641762"/>
                <a:gd name="connsiteX6" fmla="*/ 844082 w 893826"/>
                <a:gd name="connsiteY6" fmla="*/ 453191 h 641762"/>
                <a:gd name="connsiteX7" fmla="*/ 877504 w 893826"/>
                <a:gd name="connsiteY7" fmla="*/ 511392 h 641762"/>
                <a:gd name="connsiteX8" fmla="*/ 893826 w 893826"/>
                <a:gd name="connsiteY8" fmla="*/ 519928 h 641762"/>
                <a:gd name="connsiteX9" fmla="*/ 867400 w 893826"/>
                <a:gd name="connsiteY9" fmla="*/ 537776 h 641762"/>
                <a:gd name="connsiteX10" fmla="*/ 853409 w 893826"/>
                <a:gd name="connsiteY10" fmla="*/ 544761 h 641762"/>
                <a:gd name="connsiteX11" fmla="*/ 839419 w 893826"/>
                <a:gd name="connsiteY11" fmla="*/ 547089 h 641762"/>
                <a:gd name="connsiteX12" fmla="*/ 826206 w 893826"/>
                <a:gd name="connsiteY12" fmla="*/ 551745 h 641762"/>
                <a:gd name="connsiteX13" fmla="*/ 789676 w 893826"/>
                <a:gd name="connsiteY13" fmla="*/ 573473 h 641762"/>
                <a:gd name="connsiteX14" fmla="*/ 710397 w 893826"/>
                <a:gd name="connsiteY14" fmla="*/ 603737 h 641762"/>
                <a:gd name="connsiteX15" fmla="*/ 591479 w 893826"/>
                <a:gd name="connsiteY15" fmla="*/ 626242 h 641762"/>
                <a:gd name="connsiteX16" fmla="*/ 516865 w 893826"/>
                <a:gd name="connsiteY16" fmla="*/ 640986 h 641762"/>
                <a:gd name="connsiteX17" fmla="*/ 496656 w 893826"/>
                <a:gd name="connsiteY17" fmla="*/ 641762 h 641762"/>
                <a:gd name="connsiteX18" fmla="*/ 439918 w 893826"/>
                <a:gd name="connsiteY18" fmla="*/ 622362 h 641762"/>
                <a:gd name="connsiteX19" fmla="*/ 420487 w 893826"/>
                <a:gd name="connsiteY19" fmla="*/ 623914 h 641762"/>
                <a:gd name="connsiteX20" fmla="*/ 412714 w 893826"/>
                <a:gd name="connsiteY20" fmla="*/ 626242 h 641762"/>
                <a:gd name="connsiteX21" fmla="*/ 352867 w 893826"/>
                <a:gd name="connsiteY21" fmla="*/ 628570 h 641762"/>
                <a:gd name="connsiteX22" fmla="*/ 326441 w 893826"/>
                <a:gd name="connsiteY22" fmla="*/ 625466 h 641762"/>
                <a:gd name="connsiteX23" fmla="*/ 303901 w 893826"/>
                <a:gd name="connsiteY23" fmla="*/ 613826 h 641762"/>
                <a:gd name="connsiteX24" fmla="*/ 293797 w 893826"/>
                <a:gd name="connsiteY24" fmla="*/ 602185 h 641762"/>
                <a:gd name="connsiteX25" fmla="*/ 254158 w 893826"/>
                <a:gd name="connsiteY25" fmla="*/ 561057 h 641762"/>
                <a:gd name="connsiteX26" fmla="*/ 236281 w 893826"/>
                <a:gd name="connsiteY26" fmla="*/ 550969 h 641762"/>
                <a:gd name="connsiteX27" fmla="*/ 166329 w 893826"/>
                <a:gd name="connsiteY27" fmla="*/ 530016 h 641762"/>
                <a:gd name="connsiteX28" fmla="*/ 141458 w 893826"/>
                <a:gd name="connsiteY28" fmla="*/ 526912 h 641762"/>
                <a:gd name="connsiteX29" fmla="*/ 129022 w 893826"/>
                <a:gd name="connsiteY29" fmla="*/ 528464 h 641762"/>
                <a:gd name="connsiteX30" fmla="*/ 104150 w 893826"/>
                <a:gd name="connsiteY30" fmla="*/ 537776 h 641762"/>
                <a:gd name="connsiteX31" fmla="*/ 68397 w 893826"/>
                <a:gd name="connsiteY31" fmla="*/ 561057 h 641762"/>
                <a:gd name="connsiteX32" fmla="*/ 68397 w 893826"/>
                <a:gd name="connsiteY32" fmla="*/ 560281 h 641762"/>
                <a:gd name="connsiteX33" fmla="*/ 66842 w 893826"/>
                <a:gd name="connsiteY33" fmla="*/ 556401 h 641762"/>
                <a:gd name="connsiteX34" fmla="*/ 66065 w 893826"/>
                <a:gd name="connsiteY34" fmla="*/ 550193 h 641762"/>
                <a:gd name="connsiteX35" fmla="*/ 66842 w 893826"/>
                <a:gd name="connsiteY35" fmla="*/ 543985 h 641762"/>
                <a:gd name="connsiteX36" fmla="*/ 69952 w 893826"/>
                <a:gd name="connsiteY36" fmla="*/ 541656 h 641762"/>
                <a:gd name="connsiteX37" fmla="*/ 73838 w 893826"/>
                <a:gd name="connsiteY37" fmla="*/ 540104 h 641762"/>
                <a:gd name="connsiteX38" fmla="*/ 72283 w 893826"/>
                <a:gd name="connsiteY38" fmla="*/ 536224 h 641762"/>
                <a:gd name="connsiteX39" fmla="*/ 66065 w 893826"/>
                <a:gd name="connsiteY39" fmla="*/ 529240 h 641762"/>
                <a:gd name="connsiteX40" fmla="*/ 64511 w 893826"/>
                <a:gd name="connsiteY40" fmla="*/ 524584 h 641762"/>
                <a:gd name="connsiteX41" fmla="*/ 63734 w 893826"/>
                <a:gd name="connsiteY41" fmla="*/ 519928 h 641762"/>
                <a:gd name="connsiteX42" fmla="*/ 63734 w 893826"/>
                <a:gd name="connsiteY42" fmla="*/ 508288 h 641762"/>
                <a:gd name="connsiteX43" fmla="*/ 62179 w 893826"/>
                <a:gd name="connsiteY43" fmla="*/ 504408 h 641762"/>
                <a:gd name="connsiteX44" fmla="*/ 52075 w 893826"/>
                <a:gd name="connsiteY44" fmla="*/ 495096 h 641762"/>
                <a:gd name="connsiteX45" fmla="*/ 46634 w 893826"/>
                <a:gd name="connsiteY45" fmla="*/ 488888 h 641762"/>
                <a:gd name="connsiteX46" fmla="*/ 45857 w 893826"/>
                <a:gd name="connsiteY46" fmla="*/ 485008 h 641762"/>
                <a:gd name="connsiteX47" fmla="*/ 45857 w 893826"/>
                <a:gd name="connsiteY47" fmla="*/ 478024 h 641762"/>
                <a:gd name="connsiteX48" fmla="*/ 50521 w 893826"/>
                <a:gd name="connsiteY48" fmla="*/ 467159 h 641762"/>
                <a:gd name="connsiteX49" fmla="*/ 51298 w 893826"/>
                <a:gd name="connsiteY49" fmla="*/ 461727 h 641762"/>
                <a:gd name="connsiteX50" fmla="*/ 47411 w 893826"/>
                <a:gd name="connsiteY50" fmla="*/ 459399 h 641762"/>
                <a:gd name="connsiteX51" fmla="*/ 41971 w 893826"/>
                <a:gd name="connsiteY51" fmla="*/ 460175 h 641762"/>
                <a:gd name="connsiteX52" fmla="*/ 33421 w 893826"/>
                <a:gd name="connsiteY52" fmla="*/ 464831 h 641762"/>
                <a:gd name="connsiteX53" fmla="*/ 30312 w 893826"/>
                <a:gd name="connsiteY53" fmla="*/ 465607 h 641762"/>
                <a:gd name="connsiteX54" fmla="*/ 27203 w 893826"/>
                <a:gd name="connsiteY54" fmla="*/ 463279 h 641762"/>
                <a:gd name="connsiteX55" fmla="*/ 23317 w 893826"/>
                <a:gd name="connsiteY55" fmla="*/ 459399 h 641762"/>
                <a:gd name="connsiteX56" fmla="*/ 20208 w 893826"/>
                <a:gd name="connsiteY56" fmla="*/ 457071 h 641762"/>
                <a:gd name="connsiteX57" fmla="*/ 15545 w 893826"/>
                <a:gd name="connsiteY57" fmla="*/ 459399 h 641762"/>
                <a:gd name="connsiteX58" fmla="*/ 10881 w 893826"/>
                <a:gd name="connsiteY58" fmla="*/ 454743 h 641762"/>
                <a:gd name="connsiteX59" fmla="*/ 10104 w 893826"/>
                <a:gd name="connsiteY59" fmla="*/ 448535 h 641762"/>
                <a:gd name="connsiteX60" fmla="*/ 12436 w 893826"/>
                <a:gd name="connsiteY60" fmla="*/ 435343 h 641762"/>
                <a:gd name="connsiteX61" fmla="*/ 13213 w 893826"/>
                <a:gd name="connsiteY61" fmla="*/ 424479 h 641762"/>
                <a:gd name="connsiteX62" fmla="*/ 12436 w 893826"/>
                <a:gd name="connsiteY62" fmla="*/ 419823 h 641762"/>
                <a:gd name="connsiteX63" fmla="*/ 10104 w 893826"/>
                <a:gd name="connsiteY63" fmla="*/ 414390 h 641762"/>
                <a:gd name="connsiteX64" fmla="*/ 3886 w 893826"/>
                <a:gd name="connsiteY64" fmla="*/ 404302 h 641762"/>
                <a:gd name="connsiteX65" fmla="*/ 1555 w 893826"/>
                <a:gd name="connsiteY65" fmla="*/ 398094 h 641762"/>
                <a:gd name="connsiteX66" fmla="*/ 0 w 893826"/>
                <a:gd name="connsiteY66" fmla="*/ 391110 h 641762"/>
                <a:gd name="connsiteX67" fmla="*/ 1555 w 893826"/>
                <a:gd name="connsiteY67" fmla="*/ 383350 h 641762"/>
                <a:gd name="connsiteX68" fmla="*/ 4663 w 893826"/>
                <a:gd name="connsiteY68" fmla="*/ 380246 h 641762"/>
                <a:gd name="connsiteX69" fmla="*/ 7772 w 893826"/>
                <a:gd name="connsiteY69" fmla="*/ 381022 h 641762"/>
                <a:gd name="connsiteX70" fmla="*/ 10104 w 893826"/>
                <a:gd name="connsiteY70" fmla="*/ 386454 h 641762"/>
                <a:gd name="connsiteX71" fmla="*/ 12436 w 893826"/>
                <a:gd name="connsiteY71" fmla="*/ 386454 h 641762"/>
                <a:gd name="connsiteX72" fmla="*/ 12436 w 893826"/>
                <a:gd name="connsiteY72" fmla="*/ 376366 h 641762"/>
                <a:gd name="connsiteX73" fmla="*/ 10104 w 893826"/>
                <a:gd name="connsiteY73" fmla="*/ 369382 h 641762"/>
                <a:gd name="connsiteX74" fmla="*/ 5441 w 893826"/>
                <a:gd name="connsiteY74" fmla="*/ 364726 h 641762"/>
                <a:gd name="connsiteX75" fmla="*/ 0 w 893826"/>
                <a:gd name="connsiteY75" fmla="*/ 360846 h 641762"/>
                <a:gd name="connsiteX76" fmla="*/ 4663 w 893826"/>
                <a:gd name="connsiteY76" fmla="*/ 344549 h 641762"/>
                <a:gd name="connsiteX77" fmla="*/ 6218 w 893826"/>
                <a:gd name="connsiteY77" fmla="*/ 339893 h 641762"/>
                <a:gd name="connsiteX78" fmla="*/ 9327 w 893826"/>
                <a:gd name="connsiteY78" fmla="*/ 337565 h 641762"/>
                <a:gd name="connsiteX79" fmla="*/ 12436 w 893826"/>
                <a:gd name="connsiteY79" fmla="*/ 336013 h 641762"/>
                <a:gd name="connsiteX80" fmla="*/ 13990 w 893826"/>
                <a:gd name="connsiteY80" fmla="*/ 334461 h 641762"/>
                <a:gd name="connsiteX81" fmla="*/ 17099 w 893826"/>
                <a:gd name="connsiteY81" fmla="*/ 322821 h 641762"/>
                <a:gd name="connsiteX82" fmla="*/ 20986 w 893826"/>
                <a:gd name="connsiteY82" fmla="*/ 316613 h 641762"/>
                <a:gd name="connsiteX83" fmla="*/ 33421 w 893826"/>
                <a:gd name="connsiteY83" fmla="*/ 304197 h 641762"/>
                <a:gd name="connsiteX84" fmla="*/ 49743 w 893826"/>
                <a:gd name="connsiteY84" fmla="*/ 283244 h 641762"/>
                <a:gd name="connsiteX85" fmla="*/ 55184 w 893826"/>
                <a:gd name="connsiteY85" fmla="*/ 278588 h 641762"/>
                <a:gd name="connsiteX86" fmla="*/ 61402 w 893826"/>
                <a:gd name="connsiteY86" fmla="*/ 278588 h 641762"/>
                <a:gd name="connsiteX87" fmla="*/ 67620 w 893826"/>
                <a:gd name="connsiteY87" fmla="*/ 279364 h 641762"/>
                <a:gd name="connsiteX88" fmla="*/ 73838 w 893826"/>
                <a:gd name="connsiteY88" fmla="*/ 278588 h 641762"/>
                <a:gd name="connsiteX89" fmla="*/ 79279 w 893826"/>
                <a:gd name="connsiteY89" fmla="*/ 282468 h 641762"/>
                <a:gd name="connsiteX90" fmla="*/ 83165 w 893826"/>
                <a:gd name="connsiteY90" fmla="*/ 282468 h 641762"/>
                <a:gd name="connsiteX91" fmla="*/ 94046 w 893826"/>
                <a:gd name="connsiteY91" fmla="*/ 274708 h 641762"/>
                <a:gd name="connsiteX92" fmla="*/ 98710 w 893826"/>
                <a:gd name="connsiteY92" fmla="*/ 280916 h 641762"/>
                <a:gd name="connsiteX93" fmla="*/ 105704 w 893826"/>
                <a:gd name="connsiteY93" fmla="*/ 284020 h 641762"/>
                <a:gd name="connsiteX94" fmla="*/ 122027 w 893826"/>
                <a:gd name="connsiteY94" fmla="*/ 287901 h 641762"/>
                <a:gd name="connsiteX95" fmla="*/ 123581 w 893826"/>
                <a:gd name="connsiteY95" fmla="*/ 289452 h 641762"/>
                <a:gd name="connsiteX96" fmla="*/ 124358 w 893826"/>
                <a:gd name="connsiteY96" fmla="*/ 293332 h 641762"/>
                <a:gd name="connsiteX97" fmla="*/ 125913 w 893826"/>
                <a:gd name="connsiteY97" fmla="*/ 294109 h 641762"/>
                <a:gd name="connsiteX98" fmla="*/ 127467 w 893826"/>
                <a:gd name="connsiteY98" fmla="*/ 293332 h 641762"/>
                <a:gd name="connsiteX99" fmla="*/ 128245 w 893826"/>
                <a:gd name="connsiteY99" fmla="*/ 292557 h 641762"/>
                <a:gd name="connsiteX100" fmla="*/ 129022 w 893826"/>
                <a:gd name="connsiteY100" fmla="*/ 291781 h 641762"/>
                <a:gd name="connsiteX101" fmla="*/ 130576 w 893826"/>
                <a:gd name="connsiteY101" fmla="*/ 291005 h 641762"/>
                <a:gd name="connsiteX102" fmla="*/ 132131 w 893826"/>
                <a:gd name="connsiteY102" fmla="*/ 288677 h 641762"/>
                <a:gd name="connsiteX103" fmla="*/ 131353 w 893826"/>
                <a:gd name="connsiteY103" fmla="*/ 283244 h 641762"/>
                <a:gd name="connsiteX104" fmla="*/ 132131 w 893826"/>
                <a:gd name="connsiteY104" fmla="*/ 277036 h 641762"/>
                <a:gd name="connsiteX105" fmla="*/ 135239 w 893826"/>
                <a:gd name="connsiteY105" fmla="*/ 274708 h 641762"/>
                <a:gd name="connsiteX106" fmla="*/ 151562 w 893826"/>
                <a:gd name="connsiteY106" fmla="*/ 277036 h 641762"/>
                <a:gd name="connsiteX107" fmla="*/ 157003 w 893826"/>
                <a:gd name="connsiteY107" fmla="*/ 274708 h 641762"/>
                <a:gd name="connsiteX108" fmla="*/ 159334 w 893826"/>
                <a:gd name="connsiteY108" fmla="*/ 263844 h 641762"/>
                <a:gd name="connsiteX109" fmla="*/ 163220 w 893826"/>
                <a:gd name="connsiteY109" fmla="*/ 263844 h 641762"/>
                <a:gd name="connsiteX110" fmla="*/ 184983 w 893826"/>
                <a:gd name="connsiteY110" fmla="*/ 256084 h 641762"/>
                <a:gd name="connsiteX111" fmla="*/ 196642 w 893826"/>
                <a:gd name="connsiteY111" fmla="*/ 260740 h 641762"/>
                <a:gd name="connsiteX112" fmla="*/ 241721 w 893826"/>
                <a:gd name="connsiteY112" fmla="*/ 252980 h 641762"/>
                <a:gd name="connsiteX113" fmla="*/ 249494 w 893826"/>
                <a:gd name="connsiteY113" fmla="*/ 248324 h 641762"/>
                <a:gd name="connsiteX114" fmla="*/ 271256 w 893826"/>
                <a:gd name="connsiteY114" fmla="*/ 224267 h 641762"/>
                <a:gd name="connsiteX115" fmla="*/ 275920 w 893826"/>
                <a:gd name="connsiteY115" fmla="*/ 216507 h 641762"/>
                <a:gd name="connsiteX116" fmla="*/ 279806 w 893826"/>
                <a:gd name="connsiteY116" fmla="*/ 214179 h 641762"/>
                <a:gd name="connsiteX117" fmla="*/ 297683 w 893826"/>
                <a:gd name="connsiteY117" fmla="*/ 195555 h 641762"/>
                <a:gd name="connsiteX118" fmla="*/ 379293 w 893826"/>
                <a:gd name="connsiteY118" fmla="*/ 183139 h 641762"/>
                <a:gd name="connsiteX119" fmla="*/ 361417 w 893826"/>
                <a:gd name="connsiteY119" fmla="*/ 169171 h 641762"/>
                <a:gd name="connsiteX120" fmla="*/ 354421 w 893826"/>
                <a:gd name="connsiteY120" fmla="*/ 161410 h 641762"/>
                <a:gd name="connsiteX121" fmla="*/ 362194 w 893826"/>
                <a:gd name="connsiteY121" fmla="*/ 156755 h 641762"/>
                <a:gd name="connsiteX122" fmla="*/ 362971 w 893826"/>
                <a:gd name="connsiteY122" fmla="*/ 158306 h 641762"/>
                <a:gd name="connsiteX123" fmla="*/ 367634 w 893826"/>
                <a:gd name="connsiteY123" fmla="*/ 162963 h 641762"/>
                <a:gd name="connsiteX124" fmla="*/ 369189 w 893826"/>
                <a:gd name="connsiteY124" fmla="*/ 163739 h 641762"/>
                <a:gd name="connsiteX125" fmla="*/ 372298 w 893826"/>
                <a:gd name="connsiteY125" fmla="*/ 162963 h 641762"/>
                <a:gd name="connsiteX126" fmla="*/ 374630 w 893826"/>
                <a:gd name="connsiteY126" fmla="*/ 162186 h 641762"/>
                <a:gd name="connsiteX127" fmla="*/ 376961 w 893826"/>
                <a:gd name="connsiteY127" fmla="*/ 161410 h 641762"/>
                <a:gd name="connsiteX128" fmla="*/ 378516 w 893826"/>
                <a:gd name="connsiteY128" fmla="*/ 160635 h 641762"/>
                <a:gd name="connsiteX129" fmla="*/ 380070 w 893826"/>
                <a:gd name="connsiteY129" fmla="*/ 159082 h 641762"/>
                <a:gd name="connsiteX130" fmla="*/ 381625 w 893826"/>
                <a:gd name="connsiteY130" fmla="*/ 155202 h 641762"/>
                <a:gd name="connsiteX131" fmla="*/ 384734 w 893826"/>
                <a:gd name="connsiteY131" fmla="*/ 152874 h 641762"/>
                <a:gd name="connsiteX132" fmla="*/ 390952 w 893826"/>
                <a:gd name="connsiteY132" fmla="*/ 157530 h 641762"/>
                <a:gd name="connsiteX133" fmla="*/ 394061 w 893826"/>
                <a:gd name="connsiteY133" fmla="*/ 157530 h 641762"/>
                <a:gd name="connsiteX134" fmla="*/ 397169 w 893826"/>
                <a:gd name="connsiteY134" fmla="*/ 155978 h 641762"/>
                <a:gd name="connsiteX135" fmla="*/ 399501 w 893826"/>
                <a:gd name="connsiteY135" fmla="*/ 153650 h 641762"/>
                <a:gd name="connsiteX136" fmla="*/ 390175 w 893826"/>
                <a:gd name="connsiteY136" fmla="*/ 143562 h 641762"/>
                <a:gd name="connsiteX137" fmla="*/ 387065 w 893826"/>
                <a:gd name="connsiteY137" fmla="*/ 141234 h 641762"/>
                <a:gd name="connsiteX138" fmla="*/ 391729 w 893826"/>
                <a:gd name="connsiteY138" fmla="*/ 135802 h 641762"/>
                <a:gd name="connsiteX139" fmla="*/ 399501 w 893826"/>
                <a:gd name="connsiteY139" fmla="*/ 134250 h 641762"/>
                <a:gd name="connsiteX140" fmla="*/ 408051 w 893826"/>
                <a:gd name="connsiteY140" fmla="*/ 133474 h 641762"/>
                <a:gd name="connsiteX141" fmla="*/ 415046 w 893826"/>
                <a:gd name="connsiteY141" fmla="*/ 131922 h 641762"/>
                <a:gd name="connsiteX142" fmla="*/ 410383 w 893826"/>
                <a:gd name="connsiteY142" fmla="*/ 124938 h 641762"/>
                <a:gd name="connsiteX143" fmla="*/ 411160 w 893826"/>
                <a:gd name="connsiteY143" fmla="*/ 113298 h 641762"/>
                <a:gd name="connsiteX144" fmla="*/ 407273 w 893826"/>
                <a:gd name="connsiteY144" fmla="*/ 109418 h 641762"/>
                <a:gd name="connsiteX145" fmla="*/ 402610 w 893826"/>
                <a:gd name="connsiteY145" fmla="*/ 110194 h 641762"/>
                <a:gd name="connsiteX146" fmla="*/ 392506 w 893826"/>
                <a:gd name="connsiteY146" fmla="*/ 117178 h 641762"/>
                <a:gd name="connsiteX147" fmla="*/ 387065 w 893826"/>
                <a:gd name="connsiteY147" fmla="*/ 118730 h 641762"/>
                <a:gd name="connsiteX148" fmla="*/ 390175 w 893826"/>
                <a:gd name="connsiteY148" fmla="*/ 111746 h 641762"/>
                <a:gd name="connsiteX149" fmla="*/ 394061 w 893826"/>
                <a:gd name="connsiteY149" fmla="*/ 105538 h 641762"/>
                <a:gd name="connsiteX150" fmla="*/ 399501 w 893826"/>
                <a:gd name="connsiteY150" fmla="*/ 101658 h 641762"/>
                <a:gd name="connsiteX151" fmla="*/ 404942 w 893826"/>
                <a:gd name="connsiteY151" fmla="*/ 100106 h 641762"/>
                <a:gd name="connsiteX152" fmla="*/ 408051 w 893826"/>
                <a:gd name="connsiteY152" fmla="*/ 100106 h 641762"/>
                <a:gd name="connsiteX153" fmla="*/ 415046 w 893826"/>
                <a:gd name="connsiteY153" fmla="*/ 102434 h 641762"/>
                <a:gd name="connsiteX154" fmla="*/ 417378 w 893826"/>
                <a:gd name="connsiteY154" fmla="*/ 103210 h 641762"/>
                <a:gd name="connsiteX155" fmla="*/ 419710 w 893826"/>
                <a:gd name="connsiteY155" fmla="*/ 99329 h 641762"/>
                <a:gd name="connsiteX156" fmla="*/ 420487 w 893826"/>
                <a:gd name="connsiteY156" fmla="*/ 95449 h 641762"/>
                <a:gd name="connsiteX157" fmla="*/ 419710 w 893826"/>
                <a:gd name="connsiteY157" fmla="*/ 92345 h 641762"/>
                <a:gd name="connsiteX158" fmla="*/ 417378 w 893826"/>
                <a:gd name="connsiteY158" fmla="*/ 90017 h 641762"/>
                <a:gd name="connsiteX159" fmla="*/ 422041 w 893826"/>
                <a:gd name="connsiteY159" fmla="*/ 83033 h 641762"/>
                <a:gd name="connsiteX160" fmla="*/ 424373 w 893826"/>
                <a:gd name="connsiteY160" fmla="*/ 76825 h 641762"/>
                <a:gd name="connsiteX161" fmla="*/ 423596 w 893826"/>
                <a:gd name="connsiteY161" fmla="*/ 71393 h 641762"/>
                <a:gd name="connsiteX162" fmla="*/ 420487 w 893826"/>
                <a:gd name="connsiteY162" fmla="*/ 64409 h 641762"/>
                <a:gd name="connsiteX163" fmla="*/ 438363 w 893826"/>
                <a:gd name="connsiteY163" fmla="*/ 58201 h 641762"/>
                <a:gd name="connsiteX164" fmla="*/ 443027 w 893826"/>
                <a:gd name="connsiteY164" fmla="*/ 55097 h 641762"/>
                <a:gd name="connsiteX165" fmla="*/ 446913 w 893826"/>
                <a:gd name="connsiteY165" fmla="*/ 48113 h 641762"/>
                <a:gd name="connsiteX166" fmla="*/ 448468 w 893826"/>
                <a:gd name="connsiteY166" fmla="*/ 32593 h 641762"/>
                <a:gd name="connsiteX167" fmla="*/ 450022 w 893826"/>
                <a:gd name="connsiteY167" fmla="*/ 25608 h 641762"/>
                <a:gd name="connsiteX168" fmla="*/ 454685 w 893826"/>
                <a:gd name="connsiteY168" fmla="*/ 20176 h 641762"/>
                <a:gd name="connsiteX169" fmla="*/ 460903 w 893826"/>
                <a:gd name="connsiteY169" fmla="*/ 17072 h 641762"/>
                <a:gd name="connsiteX170" fmla="*/ 483443 w 893826"/>
                <a:gd name="connsiteY170" fmla="*/ 10088 h 641762"/>
                <a:gd name="connsiteX171" fmla="*/ 498211 w 893826"/>
                <a:gd name="connsiteY171" fmla="*/ 0 h 641762"/>
                <a:gd name="connsiteX172" fmla="*/ 526969 w 893826"/>
                <a:gd name="connsiteY172" fmla="*/ 15520 h 641762"/>
                <a:gd name="connsiteX173" fmla="*/ 556504 w 893826"/>
                <a:gd name="connsiteY173" fmla="*/ 20952 h 641762"/>
                <a:gd name="connsiteX174" fmla="*/ 579044 w 893826"/>
                <a:gd name="connsiteY174" fmla="*/ 21728 h 641762"/>
                <a:gd name="connsiteX175" fmla="*/ 599252 w 893826"/>
                <a:gd name="connsiteY175" fmla="*/ 31040 h 641762"/>
                <a:gd name="connsiteX176" fmla="*/ 621015 w 893826"/>
                <a:gd name="connsiteY176" fmla="*/ 54321 h 641762"/>
                <a:gd name="connsiteX177" fmla="*/ 645109 w 893826"/>
                <a:gd name="connsiteY177" fmla="*/ 74497 h 641762"/>
                <a:gd name="connsiteX178" fmla="*/ 656768 w 893826"/>
                <a:gd name="connsiteY178" fmla="*/ 80705 h 641762"/>
                <a:gd name="connsiteX179" fmla="*/ 669203 w 893826"/>
                <a:gd name="connsiteY179" fmla="*/ 84585 h 641762"/>
                <a:gd name="connsiteX180" fmla="*/ 683194 w 893826"/>
                <a:gd name="connsiteY180" fmla="*/ 97778 h 641762"/>
                <a:gd name="connsiteX181" fmla="*/ 701071 w 893826"/>
                <a:gd name="connsiteY181" fmla="*/ 105538 h 641762"/>
                <a:gd name="connsiteX182" fmla="*/ 704957 w 893826"/>
                <a:gd name="connsiteY182" fmla="*/ 100106 h 641762"/>
                <a:gd name="connsiteX183" fmla="*/ 708065 w 893826"/>
                <a:gd name="connsiteY183" fmla="*/ 93898 h 641762"/>
                <a:gd name="connsiteX184" fmla="*/ 718947 w 893826"/>
                <a:gd name="connsiteY184" fmla="*/ 98554 h 641762"/>
                <a:gd name="connsiteX185" fmla="*/ 728274 w 893826"/>
                <a:gd name="connsiteY185" fmla="*/ 107090 h 641762"/>
                <a:gd name="connsiteX186" fmla="*/ 734492 w 893826"/>
                <a:gd name="connsiteY186" fmla="*/ 110970 h 641762"/>
                <a:gd name="connsiteX187" fmla="*/ 741487 w 893826"/>
                <a:gd name="connsiteY187" fmla="*/ 112522 h 641762"/>
                <a:gd name="connsiteX188" fmla="*/ 746927 w 893826"/>
                <a:gd name="connsiteY188" fmla="*/ 124162 h 641762"/>
                <a:gd name="connsiteX189" fmla="*/ 744596 w 893826"/>
                <a:gd name="connsiteY189" fmla="*/ 174603 h 641762"/>
                <a:gd name="connsiteX190" fmla="*/ 750037 w 893826"/>
                <a:gd name="connsiteY190" fmla="*/ 209523 h 641762"/>
                <a:gd name="connsiteX191" fmla="*/ 753145 w 893826"/>
                <a:gd name="connsiteY191" fmla="*/ 222716 h 641762"/>
                <a:gd name="connsiteX192" fmla="*/ 754700 w 893826"/>
                <a:gd name="connsiteY192" fmla="*/ 229700 h 641762"/>
                <a:gd name="connsiteX193" fmla="*/ 767913 w 893826"/>
                <a:gd name="connsiteY193" fmla="*/ 267724 h 641762"/>
                <a:gd name="connsiteX194" fmla="*/ 780349 w 893826"/>
                <a:gd name="connsiteY194" fmla="*/ 291781 h 641762"/>
                <a:gd name="connsiteX195" fmla="*/ 797448 w 893826"/>
                <a:gd name="connsiteY195" fmla="*/ 311181 h 64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</a:cxnLst>
              <a:rect l="l" t="t" r="r" b="b"/>
              <a:pathLst>
                <a:path w="893826" h="641762">
                  <a:moveTo>
                    <a:pt x="797448" y="311181"/>
                  </a:moveTo>
                  <a:lnTo>
                    <a:pt x="802112" y="365502"/>
                  </a:lnTo>
                  <a:lnTo>
                    <a:pt x="812993" y="377142"/>
                  </a:lnTo>
                  <a:lnTo>
                    <a:pt x="824651" y="387230"/>
                  </a:lnTo>
                  <a:lnTo>
                    <a:pt x="843305" y="406630"/>
                  </a:lnTo>
                  <a:lnTo>
                    <a:pt x="847969" y="415943"/>
                  </a:lnTo>
                  <a:lnTo>
                    <a:pt x="844082" y="453191"/>
                  </a:lnTo>
                  <a:lnTo>
                    <a:pt x="877504" y="511392"/>
                  </a:lnTo>
                  <a:lnTo>
                    <a:pt x="893826" y="519928"/>
                  </a:lnTo>
                  <a:lnTo>
                    <a:pt x="867400" y="537776"/>
                  </a:lnTo>
                  <a:lnTo>
                    <a:pt x="853409" y="544761"/>
                  </a:lnTo>
                  <a:lnTo>
                    <a:pt x="839419" y="547089"/>
                  </a:lnTo>
                  <a:lnTo>
                    <a:pt x="826206" y="551745"/>
                  </a:lnTo>
                  <a:lnTo>
                    <a:pt x="789676" y="573473"/>
                  </a:lnTo>
                  <a:lnTo>
                    <a:pt x="710397" y="603737"/>
                  </a:lnTo>
                  <a:lnTo>
                    <a:pt x="591479" y="626242"/>
                  </a:lnTo>
                  <a:lnTo>
                    <a:pt x="516865" y="640986"/>
                  </a:lnTo>
                  <a:lnTo>
                    <a:pt x="496656" y="641762"/>
                  </a:lnTo>
                  <a:lnTo>
                    <a:pt x="439918" y="622362"/>
                  </a:lnTo>
                  <a:lnTo>
                    <a:pt x="420487" y="623914"/>
                  </a:lnTo>
                  <a:lnTo>
                    <a:pt x="412714" y="626242"/>
                  </a:lnTo>
                  <a:lnTo>
                    <a:pt x="352867" y="628570"/>
                  </a:lnTo>
                  <a:lnTo>
                    <a:pt x="326441" y="625466"/>
                  </a:lnTo>
                  <a:lnTo>
                    <a:pt x="303901" y="613826"/>
                  </a:lnTo>
                  <a:lnTo>
                    <a:pt x="293797" y="602185"/>
                  </a:lnTo>
                  <a:lnTo>
                    <a:pt x="254158" y="561057"/>
                  </a:lnTo>
                  <a:lnTo>
                    <a:pt x="236281" y="550969"/>
                  </a:lnTo>
                  <a:lnTo>
                    <a:pt x="166329" y="530016"/>
                  </a:lnTo>
                  <a:lnTo>
                    <a:pt x="141458" y="526912"/>
                  </a:lnTo>
                  <a:lnTo>
                    <a:pt x="129022" y="528464"/>
                  </a:lnTo>
                  <a:lnTo>
                    <a:pt x="104150" y="537776"/>
                  </a:lnTo>
                  <a:lnTo>
                    <a:pt x="68397" y="561057"/>
                  </a:lnTo>
                  <a:lnTo>
                    <a:pt x="68397" y="560281"/>
                  </a:lnTo>
                  <a:lnTo>
                    <a:pt x="66842" y="556401"/>
                  </a:lnTo>
                  <a:lnTo>
                    <a:pt x="66065" y="550193"/>
                  </a:lnTo>
                  <a:lnTo>
                    <a:pt x="66842" y="543985"/>
                  </a:lnTo>
                  <a:lnTo>
                    <a:pt x="69952" y="541656"/>
                  </a:lnTo>
                  <a:lnTo>
                    <a:pt x="73838" y="540104"/>
                  </a:lnTo>
                  <a:lnTo>
                    <a:pt x="72283" y="536224"/>
                  </a:lnTo>
                  <a:lnTo>
                    <a:pt x="66065" y="529240"/>
                  </a:lnTo>
                  <a:lnTo>
                    <a:pt x="64511" y="524584"/>
                  </a:lnTo>
                  <a:lnTo>
                    <a:pt x="63734" y="519928"/>
                  </a:lnTo>
                  <a:lnTo>
                    <a:pt x="63734" y="508288"/>
                  </a:lnTo>
                  <a:lnTo>
                    <a:pt x="62179" y="504408"/>
                  </a:lnTo>
                  <a:lnTo>
                    <a:pt x="52075" y="495096"/>
                  </a:lnTo>
                  <a:lnTo>
                    <a:pt x="46634" y="488888"/>
                  </a:lnTo>
                  <a:lnTo>
                    <a:pt x="45857" y="485008"/>
                  </a:lnTo>
                  <a:lnTo>
                    <a:pt x="45857" y="478024"/>
                  </a:lnTo>
                  <a:lnTo>
                    <a:pt x="50521" y="467159"/>
                  </a:lnTo>
                  <a:lnTo>
                    <a:pt x="51298" y="461727"/>
                  </a:lnTo>
                  <a:lnTo>
                    <a:pt x="47411" y="459399"/>
                  </a:lnTo>
                  <a:lnTo>
                    <a:pt x="41971" y="460175"/>
                  </a:lnTo>
                  <a:lnTo>
                    <a:pt x="33421" y="464831"/>
                  </a:lnTo>
                  <a:lnTo>
                    <a:pt x="30312" y="465607"/>
                  </a:lnTo>
                  <a:lnTo>
                    <a:pt x="27203" y="463279"/>
                  </a:lnTo>
                  <a:lnTo>
                    <a:pt x="23317" y="459399"/>
                  </a:lnTo>
                  <a:lnTo>
                    <a:pt x="20208" y="457071"/>
                  </a:lnTo>
                  <a:lnTo>
                    <a:pt x="15545" y="459399"/>
                  </a:lnTo>
                  <a:lnTo>
                    <a:pt x="10881" y="454743"/>
                  </a:lnTo>
                  <a:lnTo>
                    <a:pt x="10104" y="448535"/>
                  </a:lnTo>
                  <a:lnTo>
                    <a:pt x="12436" y="435343"/>
                  </a:lnTo>
                  <a:lnTo>
                    <a:pt x="13213" y="424479"/>
                  </a:lnTo>
                  <a:lnTo>
                    <a:pt x="12436" y="419823"/>
                  </a:lnTo>
                  <a:lnTo>
                    <a:pt x="10104" y="414390"/>
                  </a:lnTo>
                  <a:lnTo>
                    <a:pt x="3886" y="404302"/>
                  </a:lnTo>
                  <a:lnTo>
                    <a:pt x="1555" y="398094"/>
                  </a:lnTo>
                  <a:lnTo>
                    <a:pt x="0" y="391110"/>
                  </a:lnTo>
                  <a:lnTo>
                    <a:pt x="1555" y="383350"/>
                  </a:lnTo>
                  <a:lnTo>
                    <a:pt x="4663" y="380246"/>
                  </a:lnTo>
                  <a:lnTo>
                    <a:pt x="7772" y="381022"/>
                  </a:lnTo>
                  <a:lnTo>
                    <a:pt x="10104" y="386454"/>
                  </a:lnTo>
                  <a:lnTo>
                    <a:pt x="12436" y="386454"/>
                  </a:lnTo>
                  <a:lnTo>
                    <a:pt x="12436" y="376366"/>
                  </a:lnTo>
                  <a:lnTo>
                    <a:pt x="10104" y="369382"/>
                  </a:lnTo>
                  <a:lnTo>
                    <a:pt x="5441" y="364726"/>
                  </a:lnTo>
                  <a:lnTo>
                    <a:pt x="0" y="360846"/>
                  </a:lnTo>
                  <a:lnTo>
                    <a:pt x="4663" y="344549"/>
                  </a:lnTo>
                  <a:lnTo>
                    <a:pt x="6218" y="339893"/>
                  </a:lnTo>
                  <a:lnTo>
                    <a:pt x="9327" y="337565"/>
                  </a:lnTo>
                  <a:lnTo>
                    <a:pt x="12436" y="336013"/>
                  </a:lnTo>
                  <a:lnTo>
                    <a:pt x="13990" y="334461"/>
                  </a:lnTo>
                  <a:lnTo>
                    <a:pt x="17099" y="322821"/>
                  </a:lnTo>
                  <a:lnTo>
                    <a:pt x="20986" y="316613"/>
                  </a:lnTo>
                  <a:lnTo>
                    <a:pt x="33421" y="304197"/>
                  </a:lnTo>
                  <a:lnTo>
                    <a:pt x="49743" y="283244"/>
                  </a:lnTo>
                  <a:lnTo>
                    <a:pt x="55184" y="278588"/>
                  </a:lnTo>
                  <a:lnTo>
                    <a:pt x="61402" y="278588"/>
                  </a:lnTo>
                  <a:lnTo>
                    <a:pt x="67620" y="279364"/>
                  </a:lnTo>
                  <a:lnTo>
                    <a:pt x="73838" y="278588"/>
                  </a:lnTo>
                  <a:lnTo>
                    <a:pt x="79279" y="282468"/>
                  </a:lnTo>
                  <a:lnTo>
                    <a:pt x="83165" y="282468"/>
                  </a:lnTo>
                  <a:lnTo>
                    <a:pt x="94046" y="274708"/>
                  </a:lnTo>
                  <a:lnTo>
                    <a:pt x="98710" y="280916"/>
                  </a:lnTo>
                  <a:lnTo>
                    <a:pt x="105704" y="284020"/>
                  </a:lnTo>
                  <a:lnTo>
                    <a:pt x="122027" y="287901"/>
                  </a:lnTo>
                  <a:lnTo>
                    <a:pt x="123581" y="289452"/>
                  </a:lnTo>
                  <a:lnTo>
                    <a:pt x="124358" y="293332"/>
                  </a:lnTo>
                  <a:lnTo>
                    <a:pt x="125913" y="294109"/>
                  </a:lnTo>
                  <a:lnTo>
                    <a:pt x="127467" y="293332"/>
                  </a:lnTo>
                  <a:lnTo>
                    <a:pt x="128245" y="292557"/>
                  </a:lnTo>
                  <a:lnTo>
                    <a:pt x="129022" y="291781"/>
                  </a:lnTo>
                  <a:lnTo>
                    <a:pt x="130576" y="291005"/>
                  </a:lnTo>
                  <a:lnTo>
                    <a:pt x="132131" y="288677"/>
                  </a:lnTo>
                  <a:lnTo>
                    <a:pt x="131353" y="283244"/>
                  </a:lnTo>
                  <a:lnTo>
                    <a:pt x="132131" y="277036"/>
                  </a:lnTo>
                  <a:lnTo>
                    <a:pt x="135239" y="274708"/>
                  </a:lnTo>
                  <a:lnTo>
                    <a:pt x="151562" y="277036"/>
                  </a:lnTo>
                  <a:lnTo>
                    <a:pt x="157003" y="274708"/>
                  </a:lnTo>
                  <a:lnTo>
                    <a:pt x="159334" y="263844"/>
                  </a:lnTo>
                  <a:lnTo>
                    <a:pt x="163220" y="263844"/>
                  </a:lnTo>
                  <a:lnTo>
                    <a:pt x="184983" y="256084"/>
                  </a:lnTo>
                  <a:lnTo>
                    <a:pt x="196642" y="260740"/>
                  </a:lnTo>
                  <a:lnTo>
                    <a:pt x="241721" y="252980"/>
                  </a:lnTo>
                  <a:lnTo>
                    <a:pt x="249494" y="248324"/>
                  </a:lnTo>
                  <a:lnTo>
                    <a:pt x="271256" y="224267"/>
                  </a:lnTo>
                  <a:lnTo>
                    <a:pt x="275920" y="216507"/>
                  </a:lnTo>
                  <a:lnTo>
                    <a:pt x="279806" y="214179"/>
                  </a:lnTo>
                  <a:lnTo>
                    <a:pt x="297683" y="195555"/>
                  </a:lnTo>
                  <a:lnTo>
                    <a:pt x="379293" y="183139"/>
                  </a:lnTo>
                  <a:lnTo>
                    <a:pt x="361417" y="169171"/>
                  </a:lnTo>
                  <a:lnTo>
                    <a:pt x="354421" y="161410"/>
                  </a:lnTo>
                  <a:lnTo>
                    <a:pt x="362194" y="156755"/>
                  </a:lnTo>
                  <a:lnTo>
                    <a:pt x="362971" y="158306"/>
                  </a:lnTo>
                  <a:lnTo>
                    <a:pt x="367634" y="162963"/>
                  </a:lnTo>
                  <a:lnTo>
                    <a:pt x="369189" y="163739"/>
                  </a:lnTo>
                  <a:lnTo>
                    <a:pt x="372298" y="162963"/>
                  </a:lnTo>
                  <a:lnTo>
                    <a:pt x="374630" y="162186"/>
                  </a:lnTo>
                  <a:lnTo>
                    <a:pt x="376961" y="161410"/>
                  </a:lnTo>
                  <a:lnTo>
                    <a:pt x="378516" y="160635"/>
                  </a:lnTo>
                  <a:lnTo>
                    <a:pt x="380070" y="159082"/>
                  </a:lnTo>
                  <a:lnTo>
                    <a:pt x="381625" y="155202"/>
                  </a:lnTo>
                  <a:lnTo>
                    <a:pt x="384734" y="152874"/>
                  </a:lnTo>
                  <a:lnTo>
                    <a:pt x="390952" y="157530"/>
                  </a:lnTo>
                  <a:lnTo>
                    <a:pt x="394061" y="157530"/>
                  </a:lnTo>
                  <a:lnTo>
                    <a:pt x="397169" y="155978"/>
                  </a:lnTo>
                  <a:lnTo>
                    <a:pt x="399501" y="153650"/>
                  </a:lnTo>
                  <a:lnTo>
                    <a:pt x="390175" y="143562"/>
                  </a:lnTo>
                  <a:lnTo>
                    <a:pt x="387065" y="141234"/>
                  </a:lnTo>
                  <a:lnTo>
                    <a:pt x="391729" y="135802"/>
                  </a:lnTo>
                  <a:lnTo>
                    <a:pt x="399501" y="134250"/>
                  </a:lnTo>
                  <a:lnTo>
                    <a:pt x="408051" y="133474"/>
                  </a:lnTo>
                  <a:lnTo>
                    <a:pt x="415046" y="131922"/>
                  </a:lnTo>
                  <a:lnTo>
                    <a:pt x="410383" y="124938"/>
                  </a:lnTo>
                  <a:lnTo>
                    <a:pt x="411160" y="113298"/>
                  </a:lnTo>
                  <a:lnTo>
                    <a:pt x="407273" y="109418"/>
                  </a:lnTo>
                  <a:lnTo>
                    <a:pt x="402610" y="110194"/>
                  </a:lnTo>
                  <a:lnTo>
                    <a:pt x="392506" y="117178"/>
                  </a:lnTo>
                  <a:lnTo>
                    <a:pt x="387065" y="118730"/>
                  </a:lnTo>
                  <a:lnTo>
                    <a:pt x="390175" y="111746"/>
                  </a:lnTo>
                  <a:lnTo>
                    <a:pt x="394061" y="105538"/>
                  </a:lnTo>
                  <a:lnTo>
                    <a:pt x="399501" y="101658"/>
                  </a:lnTo>
                  <a:lnTo>
                    <a:pt x="404942" y="100106"/>
                  </a:lnTo>
                  <a:lnTo>
                    <a:pt x="408051" y="100106"/>
                  </a:lnTo>
                  <a:lnTo>
                    <a:pt x="415046" y="102434"/>
                  </a:lnTo>
                  <a:lnTo>
                    <a:pt x="417378" y="103210"/>
                  </a:lnTo>
                  <a:lnTo>
                    <a:pt x="419710" y="99329"/>
                  </a:lnTo>
                  <a:lnTo>
                    <a:pt x="420487" y="95449"/>
                  </a:lnTo>
                  <a:lnTo>
                    <a:pt x="419710" y="92345"/>
                  </a:lnTo>
                  <a:lnTo>
                    <a:pt x="417378" y="90017"/>
                  </a:lnTo>
                  <a:lnTo>
                    <a:pt x="422041" y="83033"/>
                  </a:lnTo>
                  <a:lnTo>
                    <a:pt x="424373" y="76825"/>
                  </a:lnTo>
                  <a:lnTo>
                    <a:pt x="423596" y="71393"/>
                  </a:lnTo>
                  <a:lnTo>
                    <a:pt x="420487" y="64409"/>
                  </a:lnTo>
                  <a:lnTo>
                    <a:pt x="438363" y="58201"/>
                  </a:lnTo>
                  <a:lnTo>
                    <a:pt x="443027" y="55097"/>
                  </a:lnTo>
                  <a:lnTo>
                    <a:pt x="446913" y="48113"/>
                  </a:lnTo>
                  <a:lnTo>
                    <a:pt x="448468" y="32593"/>
                  </a:lnTo>
                  <a:lnTo>
                    <a:pt x="450022" y="25608"/>
                  </a:lnTo>
                  <a:lnTo>
                    <a:pt x="454685" y="20176"/>
                  </a:lnTo>
                  <a:lnTo>
                    <a:pt x="460903" y="17072"/>
                  </a:lnTo>
                  <a:lnTo>
                    <a:pt x="483443" y="10088"/>
                  </a:lnTo>
                  <a:lnTo>
                    <a:pt x="498211" y="0"/>
                  </a:lnTo>
                  <a:lnTo>
                    <a:pt x="526969" y="15520"/>
                  </a:lnTo>
                  <a:lnTo>
                    <a:pt x="556504" y="20952"/>
                  </a:lnTo>
                  <a:lnTo>
                    <a:pt x="579044" y="21728"/>
                  </a:lnTo>
                  <a:lnTo>
                    <a:pt x="599252" y="31040"/>
                  </a:lnTo>
                  <a:lnTo>
                    <a:pt x="621015" y="54321"/>
                  </a:lnTo>
                  <a:lnTo>
                    <a:pt x="645109" y="74497"/>
                  </a:lnTo>
                  <a:lnTo>
                    <a:pt x="656768" y="80705"/>
                  </a:lnTo>
                  <a:lnTo>
                    <a:pt x="669203" y="84585"/>
                  </a:lnTo>
                  <a:lnTo>
                    <a:pt x="683194" y="97778"/>
                  </a:lnTo>
                  <a:lnTo>
                    <a:pt x="701071" y="105538"/>
                  </a:lnTo>
                  <a:lnTo>
                    <a:pt x="704957" y="100106"/>
                  </a:lnTo>
                  <a:lnTo>
                    <a:pt x="708065" y="93898"/>
                  </a:lnTo>
                  <a:lnTo>
                    <a:pt x="718947" y="98554"/>
                  </a:lnTo>
                  <a:lnTo>
                    <a:pt x="728274" y="107090"/>
                  </a:lnTo>
                  <a:lnTo>
                    <a:pt x="734492" y="110970"/>
                  </a:lnTo>
                  <a:lnTo>
                    <a:pt x="741487" y="112522"/>
                  </a:lnTo>
                  <a:lnTo>
                    <a:pt x="746927" y="124162"/>
                  </a:lnTo>
                  <a:lnTo>
                    <a:pt x="744596" y="174603"/>
                  </a:lnTo>
                  <a:lnTo>
                    <a:pt x="750037" y="209523"/>
                  </a:lnTo>
                  <a:lnTo>
                    <a:pt x="753145" y="222716"/>
                  </a:lnTo>
                  <a:lnTo>
                    <a:pt x="754700" y="229700"/>
                  </a:lnTo>
                  <a:lnTo>
                    <a:pt x="767913" y="267724"/>
                  </a:lnTo>
                  <a:lnTo>
                    <a:pt x="780349" y="291781"/>
                  </a:lnTo>
                  <a:lnTo>
                    <a:pt x="797448" y="311181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" name="Serbest Form 29">
              <a:extLst>
                <a:ext uri="{FF2B5EF4-FFF2-40B4-BE49-F238E27FC236}">
                  <a16:creationId xmlns:a16="http://schemas.microsoft.com/office/drawing/2014/main" id="{56E2B064-9ABB-234F-3185-E6E7A45680AD}"/>
                </a:ext>
              </a:extLst>
            </p:cNvPr>
            <p:cNvSpPr/>
            <p:nvPr/>
          </p:nvSpPr>
          <p:spPr>
            <a:xfrm>
              <a:off x="8350018" y="5471889"/>
              <a:ext cx="379719" cy="221923"/>
            </a:xfrm>
            <a:custGeom>
              <a:avLst/>
              <a:gdLst>
                <a:gd name="connsiteX0" fmla="*/ 318668 w 318668"/>
                <a:gd name="connsiteY0" fmla="*/ 161410 h 186242"/>
                <a:gd name="connsiteX1" fmla="*/ 290688 w 318668"/>
                <a:gd name="connsiteY1" fmla="*/ 180035 h 186242"/>
                <a:gd name="connsiteX2" fmla="*/ 275143 w 318668"/>
                <a:gd name="connsiteY2" fmla="*/ 179259 h 186242"/>
                <a:gd name="connsiteX3" fmla="*/ 215296 w 318668"/>
                <a:gd name="connsiteY3" fmla="*/ 168395 h 186242"/>
                <a:gd name="connsiteX4" fmla="*/ 206746 w 318668"/>
                <a:gd name="connsiteY4" fmla="*/ 169171 h 186242"/>
                <a:gd name="connsiteX5" fmla="*/ 183429 w 318668"/>
                <a:gd name="connsiteY5" fmla="*/ 175379 h 186242"/>
                <a:gd name="connsiteX6" fmla="*/ 176434 w 318668"/>
                <a:gd name="connsiteY6" fmla="*/ 174603 h 186242"/>
                <a:gd name="connsiteX7" fmla="*/ 170993 w 318668"/>
                <a:gd name="connsiteY7" fmla="*/ 172275 h 186242"/>
                <a:gd name="connsiteX8" fmla="*/ 164775 w 318668"/>
                <a:gd name="connsiteY8" fmla="*/ 172275 h 186242"/>
                <a:gd name="connsiteX9" fmla="*/ 157780 w 318668"/>
                <a:gd name="connsiteY9" fmla="*/ 175379 h 186242"/>
                <a:gd name="connsiteX10" fmla="*/ 151562 w 318668"/>
                <a:gd name="connsiteY10" fmla="*/ 180811 h 186242"/>
                <a:gd name="connsiteX11" fmla="*/ 149230 w 318668"/>
                <a:gd name="connsiteY11" fmla="*/ 185467 h 186242"/>
                <a:gd name="connsiteX12" fmla="*/ 145344 w 318668"/>
                <a:gd name="connsiteY12" fmla="*/ 186243 h 186242"/>
                <a:gd name="connsiteX13" fmla="*/ 138349 w 318668"/>
                <a:gd name="connsiteY13" fmla="*/ 182363 h 186242"/>
                <a:gd name="connsiteX14" fmla="*/ 131354 w 318668"/>
                <a:gd name="connsiteY14" fmla="*/ 176155 h 186242"/>
                <a:gd name="connsiteX15" fmla="*/ 129799 w 318668"/>
                <a:gd name="connsiteY15" fmla="*/ 170723 h 186242"/>
                <a:gd name="connsiteX16" fmla="*/ 132908 w 318668"/>
                <a:gd name="connsiteY16" fmla="*/ 155978 h 186242"/>
                <a:gd name="connsiteX17" fmla="*/ 132908 w 318668"/>
                <a:gd name="connsiteY17" fmla="*/ 146666 h 186242"/>
                <a:gd name="connsiteX18" fmla="*/ 129799 w 318668"/>
                <a:gd name="connsiteY18" fmla="*/ 140458 h 186242"/>
                <a:gd name="connsiteX19" fmla="*/ 118918 w 318668"/>
                <a:gd name="connsiteY19" fmla="*/ 130370 h 186242"/>
                <a:gd name="connsiteX20" fmla="*/ 112700 w 318668"/>
                <a:gd name="connsiteY20" fmla="*/ 124938 h 186242"/>
                <a:gd name="connsiteX21" fmla="*/ 105705 w 318668"/>
                <a:gd name="connsiteY21" fmla="*/ 120282 h 186242"/>
                <a:gd name="connsiteX22" fmla="*/ 98710 w 318668"/>
                <a:gd name="connsiteY22" fmla="*/ 117954 h 186242"/>
                <a:gd name="connsiteX23" fmla="*/ 91715 w 318668"/>
                <a:gd name="connsiteY23" fmla="*/ 116402 h 186242"/>
                <a:gd name="connsiteX24" fmla="*/ 68398 w 318668"/>
                <a:gd name="connsiteY24" fmla="*/ 114850 h 186242"/>
                <a:gd name="connsiteX25" fmla="*/ 0 w 318668"/>
                <a:gd name="connsiteY25" fmla="*/ 90794 h 186242"/>
                <a:gd name="connsiteX26" fmla="*/ 20209 w 318668"/>
                <a:gd name="connsiteY26" fmla="*/ 71393 h 186242"/>
                <a:gd name="connsiteX27" fmla="*/ 51298 w 318668"/>
                <a:gd name="connsiteY27" fmla="*/ 57425 h 186242"/>
                <a:gd name="connsiteX28" fmla="*/ 76170 w 318668"/>
                <a:gd name="connsiteY28" fmla="*/ 40353 h 186242"/>
                <a:gd name="connsiteX29" fmla="*/ 79279 w 318668"/>
                <a:gd name="connsiteY29" fmla="*/ 10088 h 186242"/>
                <a:gd name="connsiteX30" fmla="*/ 90937 w 318668"/>
                <a:gd name="connsiteY30" fmla="*/ 0 h 186242"/>
                <a:gd name="connsiteX31" fmla="*/ 104150 w 318668"/>
                <a:gd name="connsiteY31" fmla="*/ 7760 h 186242"/>
                <a:gd name="connsiteX32" fmla="*/ 115809 w 318668"/>
                <a:gd name="connsiteY32" fmla="*/ 33368 h 186242"/>
                <a:gd name="connsiteX33" fmla="*/ 140681 w 318668"/>
                <a:gd name="connsiteY33" fmla="*/ 38025 h 186242"/>
                <a:gd name="connsiteX34" fmla="*/ 169439 w 318668"/>
                <a:gd name="connsiteY34" fmla="*/ 57425 h 186242"/>
                <a:gd name="connsiteX35" fmla="*/ 199751 w 318668"/>
                <a:gd name="connsiteY35" fmla="*/ 88465 h 186242"/>
                <a:gd name="connsiteX36" fmla="*/ 215296 w 318668"/>
                <a:gd name="connsiteY36" fmla="*/ 107090 h 186242"/>
                <a:gd name="connsiteX37" fmla="*/ 226177 w 318668"/>
                <a:gd name="connsiteY37" fmla="*/ 100106 h 186242"/>
                <a:gd name="connsiteX38" fmla="*/ 253381 w 318668"/>
                <a:gd name="connsiteY38" fmla="*/ 114850 h 186242"/>
                <a:gd name="connsiteX39" fmla="*/ 287579 w 318668"/>
                <a:gd name="connsiteY39" fmla="*/ 133474 h 186242"/>
                <a:gd name="connsiteX40" fmla="*/ 318668 w 318668"/>
                <a:gd name="connsiteY40" fmla="*/ 161410 h 186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18668" h="186242">
                  <a:moveTo>
                    <a:pt x="318668" y="161410"/>
                  </a:moveTo>
                  <a:lnTo>
                    <a:pt x="290688" y="180035"/>
                  </a:lnTo>
                  <a:lnTo>
                    <a:pt x="275143" y="179259"/>
                  </a:lnTo>
                  <a:lnTo>
                    <a:pt x="215296" y="168395"/>
                  </a:lnTo>
                  <a:lnTo>
                    <a:pt x="206746" y="169171"/>
                  </a:lnTo>
                  <a:lnTo>
                    <a:pt x="183429" y="175379"/>
                  </a:lnTo>
                  <a:lnTo>
                    <a:pt x="176434" y="174603"/>
                  </a:lnTo>
                  <a:lnTo>
                    <a:pt x="170993" y="172275"/>
                  </a:lnTo>
                  <a:lnTo>
                    <a:pt x="164775" y="172275"/>
                  </a:lnTo>
                  <a:lnTo>
                    <a:pt x="157780" y="175379"/>
                  </a:lnTo>
                  <a:lnTo>
                    <a:pt x="151562" y="180811"/>
                  </a:lnTo>
                  <a:lnTo>
                    <a:pt x="149230" y="185467"/>
                  </a:lnTo>
                  <a:lnTo>
                    <a:pt x="145344" y="186243"/>
                  </a:lnTo>
                  <a:lnTo>
                    <a:pt x="138349" y="182363"/>
                  </a:lnTo>
                  <a:lnTo>
                    <a:pt x="131354" y="176155"/>
                  </a:lnTo>
                  <a:lnTo>
                    <a:pt x="129799" y="170723"/>
                  </a:lnTo>
                  <a:lnTo>
                    <a:pt x="132908" y="155978"/>
                  </a:lnTo>
                  <a:lnTo>
                    <a:pt x="132908" y="146666"/>
                  </a:lnTo>
                  <a:lnTo>
                    <a:pt x="129799" y="140458"/>
                  </a:lnTo>
                  <a:lnTo>
                    <a:pt x="118918" y="130370"/>
                  </a:lnTo>
                  <a:lnTo>
                    <a:pt x="112700" y="124938"/>
                  </a:lnTo>
                  <a:lnTo>
                    <a:pt x="105705" y="120282"/>
                  </a:lnTo>
                  <a:lnTo>
                    <a:pt x="98710" y="117954"/>
                  </a:lnTo>
                  <a:lnTo>
                    <a:pt x="91715" y="116402"/>
                  </a:lnTo>
                  <a:lnTo>
                    <a:pt x="68398" y="114850"/>
                  </a:lnTo>
                  <a:lnTo>
                    <a:pt x="0" y="90794"/>
                  </a:lnTo>
                  <a:lnTo>
                    <a:pt x="20209" y="71393"/>
                  </a:lnTo>
                  <a:lnTo>
                    <a:pt x="51298" y="57425"/>
                  </a:lnTo>
                  <a:lnTo>
                    <a:pt x="76170" y="40353"/>
                  </a:lnTo>
                  <a:lnTo>
                    <a:pt x="79279" y="10088"/>
                  </a:lnTo>
                  <a:lnTo>
                    <a:pt x="90937" y="0"/>
                  </a:lnTo>
                  <a:lnTo>
                    <a:pt x="104150" y="7760"/>
                  </a:lnTo>
                  <a:lnTo>
                    <a:pt x="115809" y="33368"/>
                  </a:lnTo>
                  <a:lnTo>
                    <a:pt x="140681" y="38025"/>
                  </a:lnTo>
                  <a:lnTo>
                    <a:pt x="169439" y="57425"/>
                  </a:lnTo>
                  <a:lnTo>
                    <a:pt x="199751" y="88465"/>
                  </a:lnTo>
                  <a:lnTo>
                    <a:pt x="215296" y="107090"/>
                  </a:lnTo>
                  <a:lnTo>
                    <a:pt x="226177" y="100106"/>
                  </a:lnTo>
                  <a:lnTo>
                    <a:pt x="253381" y="114850"/>
                  </a:lnTo>
                  <a:lnTo>
                    <a:pt x="287579" y="133474"/>
                  </a:lnTo>
                  <a:lnTo>
                    <a:pt x="318668" y="16141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FBB8066C-2D87-027D-1DC4-273CB7513282}"/>
                </a:ext>
              </a:extLst>
            </p:cNvPr>
            <p:cNvSpPr/>
            <p:nvPr/>
          </p:nvSpPr>
          <p:spPr>
            <a:xfrm>
              <a:off x="8259255" y="5188936"/>
              <a:ext cx="698314" cy="475287"/>
            </a:xfrm>
            <a:custGeom>
              <a:avLst/>
              <a:gdLst>
                <a:gd name="connsiteX0" fmla="*/ 586039 w 586039"/>
                <a:gd name="connsiteY0" fmla="*/ 42681 h 398870"/>
                <a:gd name="connsiteX1" fmla="*/ 579821 w 586039"/>
                <a:gd name="connsiteY1" fmla="*/ 43457 h 398870"/>
                <a:gd name="connsiteX2" fmla="*/ 573603 w 586039"/>
                <a:gd name="connsiteY2" fmla="*/ 42681 h 398870"/>
                <a:gd name="connsiteX3" fmla="*/ 567385 w 586039"/>
                <a:gd name="connsiteY3" fmla="*/ 42681 h 398870"/>
                <a:gd name="connsiteX4" fmla="*/ 561944 w 586039"/>
                <a:gd name="connsiteY4" fmla="*/ 47337 h 398870"/>
                <a:gd name="connsiteX5" fmla="*/ 545623 w 586039"/>
                <a:gd name="connsiteY5" fmla="*/ 68289 h 398870"/>
                <a:gd name="connsiteX6" fmla="*/ 533187 w 586039"/>
                <a:gd name="connsiteY6" fmla="*/ 80705 h 398870"/>
                <a:gd name="connsiteX7" fmla="*/ 529301 w 586039"/>
                <a:gd name="connsiteY7" fmla="*/ 86913 h 398870"/>
                <a:gd name="connsiteX8" fmla="*/ 526192 w 586039"/>
                <a:gd name="connsiteY8" fmla="*/ 98554 h 398870"/>
                <a:gd name="connsiteX9" fmla="*/ 524637 w 586039"/>
                <a:gd name="connsiteY9" fmla="*/ 100106 h 398870"/>
                <a:gd name="connsiteX10" fmla="*/ 521528 w 586039"/>
                <a:gd name="connsiteY10" fmla="*/ 101658 h 398870"/>
                <a:gd name="connsiteX11" fmla="*/ 518419 w 586039"/>
                <a:gd name="connsiteY11" fmla="*/ 103986 h 398870"/>
                <a:gd name="connsiteX12" fmla="*/ 516865 w 586039"/>
                <a:gd name="connsiteY12" fmla="*/ 108642 h 398870"/>
                <a:gd name="connsiteX13" fmla="*/ 512201 w 586039"/>
                <a:gd name="connsiteY13" fmla="*/ 124938 h 398870"/>
                <a:gd name="connsiteX14" fmla="*/ 517642 w 586039"/>
                <a:gd name="connsiteY14" fmla="*/ 128818 h 398870"/>
                <a:gd name="connsiteX15" fmla="*/ 522305 w 586039"/>
                <a:gd name="connsiteY15" fmla="*/ 133474 h 398870"/>
                <a:gd name="connsiteX16" fmla="*/ 524637 w 586039"/>
                <a:gd name="connsiteY16" fmla="*/ 140458 h 398870"/>
                <a:gd name="connsiteX17" fmla="*/ 524637 w 586039"/>
                <a:gd name="connsiteY17" fmla="*/ 150546 h 398870"/>
                <a:gd name="connsiteX18" fmla="*/ 522305 w 586039"/>
                <a:gd name="connsiteY18" fmla="*/ 150546 h 398870"/>
                <a:gd name="connsiteX19" fmla="*/ 519974 w 586039"/>
                <a:gd name="connsiteY19" fmla="*/ 145114 h 398870"/>
                <a:gd name="connsiteX20" fmla="*/ 516865 w 586039"/>
                <a:gd name="connsiteY20" fmla="*/ 144338 h 398870"/>
                <a:gd name="connsiteX21" fmla="*/ 513756 w 586039"/>
                <a:gd name="connsiteY21" fmla="*/ 147442 h 398870"/>
                <a:gd name="connsiteX22" fmla="*/ 512201 w 586039"/>
                <a:gd name="connsiteY22" fmla="*/ 155202 h 398870"/>
                <a:gd name="connsiteX23" fmla="*/ 513756 w 586039"/>
                <a:gd name="connsiteY23" fmla="*/ 162186 h 398870"/>
                <a:gd name="connsiteX24" fmla="*/ 516088 w 586039"/>
                <a:gd name="connsiteY24" fmla="*/ 168395 h 398870"/>
                <a:gd name="connsiteX25" fmla="*/ 522305 w 586039"/>
                <a:gd name="connsiteY25" fmla="*/ 178483 h 398870"/>
                <a:gd name="connsiteX26" fmla="*/ 524637 w 586039"/>
                <a:gd name="connsiteY26" fmla="*/ 183915 h 398870"/>
                <a:gd name="connsiteX27" fmla="*/ 525415 w 586039"/>
                <a:gd name="connsiteY27" fmla="*/ 188571 h 398870"/>
                <a:gd name="connsiteX28" fmla="*/ 524637 w 586039"/>
                <a:gd name="connsiteY28" fmla="*/ 199435 h 398870"/>
                <a:gd name="connsiteX29" fmla="*/ 522305 w 586039"/>
                <a:gd name="connsiteY29" fmla="*/ 212627 h 398870"/>
                <a:gd name="connsiteX30" fmla="*/ 523082 w 586039"/>
                <a:gd name="connsiteY30" fmla="*/ 218836 h 398870"/>
                <a:gd name="connsiteX31" fmla="*/ 527746 w 586039"/>
                <a:gd name="connsiteY31" fmla="*/ 223492 h 398870"/>
                <a:gd name="connsiteX32" fmla="*/ 532409 w 586039"/>
                <a:gd name="connsiteY32" fmla="*/ 221163 h 398870"/>
                <a:gd name="connsiteX33" fmla="*/ 535519 w 586039"/>
                <a:gd name="connsiteY33" fmla="*/ 223492 h 398870"/>
                <a:gd name="connsiteX34" fmla="*/ 539405 w 586039"/>
                <a:gd name="connsiteY34" fmla="*/ 227372 h 398870"/>
                <a:gd name="connsiteX35" fmla="*/ 542513 w 586039"/>
                <a:gd name="connsiteY35" fmla="*/ 229700 h 398870"/>
                <a:gd name="connsiteX36" fmla="*/ 545623 w 586039"/>
                <a:gd name="connsiteY36" fmla="*/ 228924 h 398870"/>
                <a:gd name="connsiteX37" fmla="*/ 554172 w 586039"/>
                <a:gd name="connsiteY37" fmla="*/ 224267 h 398870"/>
                <a:gd name="connsiteX38" fmla="*/ 559613 w 586039"/>
                <a:gd name="connsiteY38" fmla="*/ 223492 h 398870"/>
                <a:gd name="connsiteX39" fmla="*/ 563499 w 586039"/>
                <a:gd name="connsiteY39" fmla="*/ 225820 h 398870"/>
                <a:gd name="connsiteX40" fmla="*/ 562722 w 586039"/>
                <a:gd name="connsiteY40" fmla="*/ 231252 h 398870"/>
                <a:gd name="connsiteX41" fmla="*/ 558058 w 586039"/>
                <a:gd name="connsiteY41" fmla="*/ 242116 h 398870"/>
                <a:gd name="connsiteX42" fmla="*/ 558058 w 586039"/>
                <a:gd name="connsiteY42" fmla="*/ 249100 h 398870"/>
                <a:gd name="connsiteX43" fmla="*/ 558836 w 586039"/>
                <a:gd name="connsiteY43" fmla="*/ 252980 h 398870"/>
                <a:gd name="connsiteX44" fmla="*/ 564277 w 586039"/>
                <a:gd name="connsiteY44" fmla="*/ 259188 h 398870"/>
                <a:gd name="connsiteX45" fmla="*/ 574381 w 586039"/>
                <a:gd name="connsiteY45" fmla="*/ 268500 h 398870"/>
                <a:gd name="connsiteX46" fmla="*/ 575935 w 586039"/>
                <a:gd name="connsiteY46" fmla="*/ 272380 h 398870"/>
                <a:gd name="connsiteX47" fmla="*/ 575935 w 586039"/>
                <a:gd name="connsiteY47" fmla="*/ 284020 h 398870"/>
                <a:gd name="connsiteX48" fmla="*/ 576712 w 586039"/>
                <a:gd name="connsiteY48" fmla="*/ 288677 h 398870"/>
                <a:gd name="connsiteX49" fmla="*/ 578267 w 586039"/>
                <a:gd name="connsiteY49" fmla="*/ 293333 h 398870"/>
                <a:gd name="connsiteX50" fmla="*/ 584485 w 586039"/>
                <a:gd name="connsiteY50" fmla="*/ 300317 h 398870"/>
                <a:gd name="connsiteX51" fmla="*/ 586039 w 586039"/>
                <a:gd name="connsiteY51" fmla="*/ 304197 h 398870"/>
                <a:gd name="connsiteX52" fmla="*/ 582153 w 586039"/>
                <a:gd name="connsiteY52" fmla="*/ 305749 h 398870"/>
                <a:gd name="connsiteX53" fmla="*/ 579044 w 586039"/>
                <a:gd name="connsiteY53" fmla="*/ 308077 h 398870"/>
                <a:gd name="connsiteX54" fmla="*/ 578267 w 586039"/>
                <a:gd name="connsiteY54" fmla="*/ 314285 h 398870"/>
                <a:gd name="connsiteX55" fmla="*/ 579044 w 586039"/>
                <a:gd name="connsiteY55" fmla="*/ 320493 h 398870"/>
                <a:gd name="connsiteX56" fmla="*/ 580598 w 586039"/>
                <a:gd name="connsiteY56" fmla="*/ 324373 h 398870"/>
                <a:gd name="connsiteX57" fmla="*/ 580598 w 586039"/>
                <a:gd name="connsiteY57" fmla="*/ 325149 h 398870"/>
                <a:gd name="connsiteX58" fmla="*/ 574381 w 586039"/>
                <a:gd name="connsiteY58" fmla="*/ 329029 h 398870"/>
                <a:gd name="connsiteX59" fmla="*/ 563499 w 586039"/>
                <a:gd name="connsiteY59" fmla="*/ 332133 h 398870"/>
                <a:gd name="connsiteX60" fmla="*/ 504429 w 586039"/>
                <a:gd name="connsiteY60" fmla="*/ 359294 h 398870"/>
                <a:gd name="connsiteX61" fmla="*/ 443804 w 586039"/>
                <a:gd name="connsiteY61" fmla="*/ 372486 h 398870"/>
                <a:gd name="connsiteX62" fmla="*/ 421264 w 586039"/>
                <a:gd name="connsiteY62" fmla="*/ 381798 h 398870"/>
                <a:gd name="connsiteX63" fmla="*/ 394838 w 586039"/>
                <a:gd name="connsiteY63" fmla="*/ 398870 h 398870"/>
                <a:gd name="connsiteX64" fmla="*/ 363748 w 586039"/>
                <a:gd name="connsiteY64" fmla="*/ 370934 h 398870"/>
                <a:gd name="connsiteX65" fmla="*/ 329550 w 586039"/>
                <a:gd name="connsiteY65" fmla="*/ 352309 h 398870"/>
                <a:gd name="connsiteX66" fmla="*/ 302347 w 586039"/>
                <a:gd name="connsiteY66" fmla="*/ 337565 h 398870"/>
                <a:gd name="connsiteX67" fmla="*/ 291465 w 586039"/>
                <a:gd name="connsiteY67" fmla="*/ 344549 h 398870"/>
                <a:gd name="connsiteX68" fmla="*/ 275920 w 586039"/>
                <a:gd name="connsiteY68" fmla="*/ 325925 h 398870"/>
                <a:gd name="connsiteX69" fmla="*/ 245608 w 586039"/>
                <a:gd name="connsiteY69" fmla="*/ 294885 h 398870"/>
                <a:gd name="connsiteX70" fmla="*/ 216850 w 586039"/>
                <a:gd name="connsiteY70" fmla="*/ 275484 h 398870"/>
                <a:gd name="connsiteX71" fmla="*/ 191978 w 586039"/>
                <a:gd name="connsiteY71" fmla="*/ 270828 h 398870"/>
                <a:gd name="connsiteX72" fmla="*/ 180320 w 586039"/>
                <a:gd name="connsiteY72" fmla="*/ 245220 h 398870"/>
                <a:gd name="connsiteX73" fmla="*/ 167107 w 586039"/>
                <a:gd name="connsiteY73" fmla="*/ 237460 h 398870"/>
                <a:gd name="connsiteX74" fmla="*/ 155448 w 586039"/>
                <a:gd name="connsiteY74" fmla="*/ 247548 h 398870"/>
                <a:gd name="connsiteX75" fmla="*/ 152339 w 586039"/>
                <a:gd name="connsiteY75" fmla="*/ 277812 h 398870"/>
                <a:gd name="connsiteX76" fmla="*/ 127468 w 586039"/>
                <a:gd name="connsiteY76" fmla="*/ 294885 h 398870"/>
                <a:gd name="connsiteX77" fmla="*/ 96378 w 586039"/>
                <a:gd name="connsiteY77" fmla="*/ 308853 h 398870"/>
                <a:gd name="connsiteX78" fmla="*/ 76169 w 586039"/>
                <a:gd name="connsiteY78" fmla="*/ 328253 h 398870"/>
                <a:gd name="connsiteX79" fmla="*/ 73838 w 586039"/>
                <a:gd name="connsiteY79" fmla="*/ 324373 h 398870"/>
                <a:gd name="connsiteX80" fmla="*/ 67620 w 586039"/>
                <a:gd name="connsiteY80" fmla="*/ 323597 h 398870"/>
                <a:gd name="connsiteX81" fmla="*/ 62957 w 586039"/>
                <a:gd name="connsiteY81" fmla="*/ 319717 h 398870"/>
                <a:gd name="connsiteX82" fmla="*/ 59848 w 586039"/>
                <a:gd name="connsiteY82" fmla="*/ 310405 h 398870"/>
                <a:gd name="connsiteX83" fmla="*/ 53630 w 586039"/>
                <a:gd name="connsiteY83" fmla="*/ 304197 h 398870"/>
                <a:gd name="connsiteX84" fmla="*/ 24095 w 586039"/>
                <a:gd name="connsiteY84" fmla="*/ 291005 h 398870"/>
                <a:gd name="connsiteX85" fmla="*/ 0 w 586039"/>
                <a:gd name="connsiteY85" fmla="*/ 266948 h 398870"/>
                <a:gd name="connsiteX86" fmla="*/ 8550 w 586039"/>
                <a:gd name="connsiteY86" fmla="*/ 249876 h 398870"/>
                <a:gd name="connsiteX87" fmla="*/ 22540 w 586039"/>
                <a:gd name="connsiteY87" fmla="*/ 236684 h 398870"/>
                <a:gd name="connsiteX88" fmla="*/ 48189 w 586039"/>
                <a:gd name="connsiteY88" fmla="*/ 204091 h 398870"/>
                <a:gd name="connsiteX89" fmla="*/ 68397 w 586039"/>
                <a:gd name="connsiteY89" fmla="*/ 164515 h 398870"/>
                <a:gd name="connsiteX90" fmla="*/ 82388 w 586039"/>
                <a:gd name="connsiteY90" fmla="*/ 142786 h 398870"/>
                <a:gd name="connsiteX91" fmla="*/ 99487 w 586039"/>
                <a:gd name="connsiteY91" fmla="*/ 123386 h 398870"/>
                <a:gd name="connsiteX92" fmla="*/ 143789 w 586039"/>
                <a:gd name="connsiteY92" fmla="*/ 103210 h 398870"/>
                <a:gd name="connsiteX93" fmla="*/ 161666 w 586039"/>
                <a:gd name="connsiteY93" fmla="*/ 79153 h 398870"/>
                <a:gd name="connsiteX94" fmla="*/ 179543 w 586039"/>
                <a:gd name="connsiteY94" fmla="*/ 90794 h 398870"/>
                <a:gd name="connsiteX95" fmla="*/ 189647 w 586039"/>
                <a:gd name="connsiteY95" fmla="*/ 131922 h 398870"/>
                <a:gd name="connsiteX96" fmla="*/ 218405 w 586039"/>
                <a:gd name="connsiteY96" fmla="*/ 141234 h 398870"/>
                <a:gd name="connsiteX97" fmla="*/ 251826 w 586039"/>
                <a:gd name="connsiteY97" fmla="*/ 105538 h 398870"/>
                <a:gd name="connsiteX98" fmla="*/ 272034 w 586039"/>
                <a:gd name="connsiteY98" fmla="*/ 95450 h 398870"/>
                <a:gd name="connsiteX99" fmla="*/ 318668 w 586039"/>
                <a:gd name="connsiteY99" fmla="*/ 86913 h 398870"/>
                <a:gd name="connsiteX100" fmla="*/ 367634 w 586039"/>
                <a:gd name="connsiteY100" fmla="*/ 69841 h 398870"/>
                <a:gd name="connsiteX101" fmla="*/ 390952 w 586039"/>
                <a:gd name="connsiteY101" fmla="*/ 66737 h 398870"/>
                <a:gd name="connsiteX102" fmla="*/ 414269 w 586039"/>
                <a:gd name="connsiteY102" fmla="*/ 67513 h 398870"/>
                <a:gd name="connsiteX103" fmla="*/ 429814 w 586039"/>
                <a:gd name="connsiteY103" fmla="*/ 56649 h 398870"/>
                <a:gd name="connsiteX104" fmla="*/ 434477 w 586039"/>
                <a:gd name="connsiteY104" fmla="*/ 35697 h 398870"/>
                <a:gd name="connsiteX105" fmla="*/ 432146 w 586039"/>
                <a:gd name="connsiteY105" fmla="*/ 22504 h 398870"/>
                <a:gd name="connsiteX106" fmla="*/ 432923 w 586039"/>
                <a:gd name="connsiteY106" fmla="*/ 8536 h 398870"/>
                <a:gd name="connsiteX107" fmla="*/ 473339 w 586039"/>
                <a:gd name="connsiteY107" fmla="*/ 0 h 398870"/>
                <a:gd name="connsiteX108" fmla="*/ 513756 w 586039"/>
                <a:gd name="connsiteY108" fmla="*/ 776 h 398870"/>
                <a:gd name="connsiteX109" fmla="*/ 557281 w 586039"/>
                <a:gd name="connsiteY109" fmla="*/ 17072 h 398870"/>
                <a:gd name="connsiteX110" fmla="*/ 586039 w 586039"/>
                <a:gd name="connsiteY110" fmla="*/ 42681 h 398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586039" h="398870">
                  <a:moveTo>
                    <a:pt x="586039" y="42681"/>
                  </a:moveTo>
                  <a:lnTo>
                    <a:pt x="579821" y="43457"/>
                  </a:lnTo>
                  <a:lnTo>
                    <a:pt x="573603" y="42681"/>
                  </a:lnTo>
                  <a:lnTo>
                    <a:pt x="567385" y="42681"/>
                  </a:lnTo>
                  <a:lnTo>
                    <a:pt x="561944" y="47337"/>
                  </a:lnTo>
                  <a:lnTo>
                    <a:pt x="545623" y="68289"/>
                  </a:lnTo>
                  <a:lnTo>
                    <a:pt x="533187" y="80705"/>
                  </a:lnTo>
                  <a:lnTo>
                    <a:pt x="529301" y="86913"/>
                  </a:lnTo>
                  <a:lnTo>
                    <a:pt x="526192" y="98554"/>
                  </a:lnTo>
                  <a:lnTo>
                    <a:pt x="524637" y="100106"/>
                  </a:lnTo>
                  <a:lnTo>
                    <a:pt x="521528" y="101658"/>
                  </a:lnTo>
                  <a:lnTo>
                    <a:pt x="518419" y="103986"/>
                  </a:lnTo>
                  <a:lnTo>
                    <a:pt x="516865" y="108642"/>
                  </a:lnTo>
                  <a:lnTo>
                    <a:pt x="512201" y="124938"/>
                  </a:lnTo>
                  <a:lnTo>
                    <a:pt x="517642" y="128818"/>
                  </a:lnTo>
                  <a:lnTo>
                    <a:pt x="522305" y="133474"/>
                  </a:lnTo>
                  <a:lnTo>
                    <a:pt x="524637" y="140458"/>
                  </a:lnTo>
                  <a:lnTo>
                    <a:pt x="524637" y="150546"/>
                  </a:lnTo>
                  <a:lnTo>
                    <a:pt x="522305" y="150546"/>
                  </a:lnTo>
                  <a:lnTo>
                    <a:pt x="519974" y="145114"/>
                  </a:lnTo>
                  <a:lnTo>
                    <a:pt x="516865" y="144338"/>
                  </a:lnTo>
                  <a:lnTo>
                    <a:pt x="513756" y="147442"/>
                  </a:lnTo>
                  <a:lnTo>
                    <a:pt x="512201" y="155202"/>
                  </a:lnTo>
                  <a:lnTo>
                    <a:pt x="513756" y="162186"/>
                  </a:lnTo>
                  <a:lnTo>
                    <a:pt x="516088" y="168395"/>
                  </a:lnTo>
                  <a:lnTo>
                    <a:pt x="522305" y="178483"/>
                  </a:lnTo>
                  <a:lnTo>
                    <a:pt x="524637" y="183915"/>
                  </a:lnTo>
                  <a:lnTo>
                    <a:pt x="525415" y="188571"/>
                  </a:lnTo>
                  <a:lnTo>
                    <a:pt x="524637" y="199435"/>
                  </a:lnTo>
                  <a:lnTo>
                    <a:pt x="522305" y="212627"/>
                  </a:lnTo>
                  <a:lnTo>
                    <a:pt x="523082" y="218836"/>
                  </a:lnTo>
                  <a:lnTo>
                    <a:pt x="527746" y="223492"/>
                  </a:lnTo>
                  <a:lnTo>
                    <a:pt x="532409" y="221163"/>
                  </a:lnTo>
                  <a:lnTo>
                    <a:pt x="535519" y="223492"/>
                  </a:lnTo>
                  <a:lnTo>
                    <a:pt x="539405" y="227372"/>
                  </a:lnTo>
                  <a:lnTo>
                    <a:pt x="542513" y="229700"/>
                  </a:lnTo>
                  <a:lnTo>
                    <a:pt x="545623" y="228924"/>
                  </a:lnTo>
                  <a:lnTo>
                    <a:pt x="554172" y="224267"/>
                  </a:lnTo>
                  <a:lnTo>
                    <a:pt x="559613" y="223492"/>
                  </a:lnTo>
                  <a:lnTo>
                    <a:pt x="563499" y="225820"/>
                  </a:lnTo>
                  <a:lnTo>
                    <a:pt x="562722" y="231252"/>
                  </a:lnTo>
                  <a:lnTo>
                    <a:pt x="558058" y="242116"/>
                  </a:lnTo>
                  <a:lnTo>
                    <a:pt x="558058" y="249100"/>
                  </a:lnTo>
                  <a:lnTo>
                    <a:pt x="558836" y="252980"/>
                  </a:lnTo>
                  <a:lnTo>
                    <a:pt x="564277" y="259188"/>
                  </a:lnTo>
                  <a:lnTo>
                    <a:pt x="574381" y="268500"/>
                  </a:lnTo>
                  <a:lnTo>
                    <a:pt x="575935" y="272380"/>
                  </a:lnTo>
                  <a:lnTo>
                    <a:pt x="575935" y="284020"/>
                  </a:lnTo>
                  <a:lnTo>
                    <a:pt x="576712" y="288677"/>
                  </a:lnTo>
                  <a:lnTo>
                    <a:pt x="578267" y="293333"/>
                  </a:lnTo>
                  <a:lnTo>
                    <a:pt x="584485" y="300317"/>
                  </a:lnTo>
                  <a:lnTo>
                    <a:pt x="586039" y="304197"/>
                  </a:lnTo>
                  <a:lnTo>
                    <a:pt x="582153" y="305749"/>
                  </a:lnTo>
                  <a:lnTo>
                    <a:pt x="579044" y="308077"/>
                  </a:lnTo>
                  <a:lnTo>
                    <a:pt x="578267" y="314285"/>
                  </a:lnTo>
                  <a:lnTo>
                    <a:pt x="579044" y="320493"/>
                  </a:lnTo>
                  <a:lnTo>
                    <a:pt x="580598" y="324373"/>
                  </a:lnTo>
                  <a:lnTo>
                    <a:pt x="580598" y="325149"/>
                  </a:lnTo>
                  <a:lnTo>
                    <a:pt x="574381" y="329029"/>
                  </a:lnTo>
                  <a:lnTo>
                    <a:pt x="563499" y="332133"/>
                  </a:lnTo>
                  <a:lnTo>
                    <a:pt x="504429" y="359294"/>
                  </a:lnTo>
                  <a:lnTo>
                    <a:pt x="443804" y="372486"/>
                  </a:lnTo>
                  <a:lnTo>
                    <a:pt x="421264" y="381798"/>
                  </a:lnTo>
                  <a:lnTo>
                    <a:pt x="394838" y="398870"/>
                  </a:lnTo>
                  <a:lnTo>
                    <a:pt x="363748" y="370934"/>
                  </a:lnTo>
                  <a:lnTo>
                    <a:pt x="329550" y="352309"/>
                  </a:lnTo>
                  <a:lnTo>
                    <a:pt x="302347" y="337565"/>
                  </a:lnTo>
                  <a:lnTo>
                    <a:pt x="291465" y="344549"/>
                  </a:lnTo>
                  <a:lnTo>
                    <a:pt x="275920" y="325925"/>
                  </a:lnTo>
                  <a:lnTo>
                    <a:pt x="245608" y="294885"/>
                  </a:lnTo>
                  <a:lnTo>
                    <a:pt x="216850" y="275484"/>
                  </a:lnTo>
                  <a:lnTo>
                    <a:pt x="191978" y="270828"/>
                  </a:lnTo>
                  <a:lnTo>
                    <a:pt x="180320" y="245220"/>
                  </a:lnTo>
                  <a:lnTo>
                    <a:pt x="167107" y="237460"/>
                  </a:lnTo>
                  <a:lnTo>
                    <a:pt x="155448" y="247548"/>
                  </a:lnTo>
                  <a:lnTo>
                    <a:pt x="152339" y="277812"/>
                  </a:lnTo>
                  <a:lnTo>
                    <a:pt x="127468" y="294885"/>
                  </a:lnTo>
                  <a:lnTo>
                    <a:pt x="96378" y="308853"/>
                  </a:lnTo>
                  <a:lnTo>
                    <a:pt x="76169" y="328253"/>
                  </a:lnTo>
                  <a:lnTo>
                    <a:pt x="73838" y="324373"/>
                  </a:lnTo>
                  <a:lnTo>
                    <a:pt x="67620" y="323597"/>
                  </a:lnTo>
                  <a:lnTo>
                    <a:pt x="62957" y="319717"/>
                  </a:lnTo>
                  <a:lnTo>
                    <a:pt x="59848" y="310405"/>
                  </a:lnTo>
                  <a:lnTo>
                    <a:pt x="53630" y="304197"/>
                  </a:lnTo>
                  <a:lnTo>
                    <a:pt x="24095" y="291005"/>
                  </a:lnTo>
                  <a:lnTo>
                    <a:pt x="0" y="266948"/>
                  </a:lnTo>
                  <a:lnTo>
                    <a:pt x="8550" y="249876"/>
                  </a:lnTo>
                  <a:lnTo>
                    <a:pt x="22540" y="236684"/>
                  </a:lnTo>
                  <a:lnTo>
                    <a:pt x="48189" y="204091"/>
                  </a:lnTo>
                  <a:lnTo>
                    <a:pt x="68397" y="164515"/>
                  </a:lnTo>
                  <a:lnTo>
                    <a:pt x="82388" y="142786"/>
                  </a:lnTo>
                  <a:lnTo>
                    <a:pt x="99487" y="123386"/>
                  </a:lnTo>
                  <a:lnTo>
                    <a:pt x="143789" y="103210"/>
                  </a:lnTo>
                  <a:lnTo>
                    <a:pt x="161666" y="79153"/>
                  </a:lnTo>
                  <a:lnTo>
                    <a:pt x="179543" y="90794"/>
                  </a:lnTo>
                  <a:lnTo>
                    <a:pt x="189647" y="131922"/>
                  </a:lnTo>
                  <a:lnTo>
                    <a:pt x="218405" y="141234"/>
                  </a:lnTo>
                  <a:lnTo>
                    <a:pt x="251826" y="105538"/>
                  </a:lnTo>
                  <a:lnTo>
                    <a:pt x="272034" y="95450"/>
                  </a:lnTo>
                  <a:lnTo>
                    <a:pt x="318668" y="86913"/>
                  </a:lnTo>
                  <a:lnTo>
                    <a:pt x="367634" y="69841"/>
                  </a:lnTo>
                  <a:lnTo>
                    <a:pt x="390952" y="66737"/>
                  </a:lnTo>
                  <a:lnTo>
                    <a:pt x="414269" y="67513"/>
                  </a:lnTo>
                  <a:lnTo>
                    <a:pt x="429814" y="56649"/>
                  </a:lnTo>
                  <a:lnTo>
                    <a:pt x="434477" y="35697"/>
                  </a:lnTo>
                  <a:lnTo>
                    <a:pt x="432146" y="22504"/>
                  </a:lnTo>
                  <a:lnTo>
                    <a:pt x="432923" y="8536"/>
                  </a:lnTo>
                  <a:lnTo>
                    <a:pt x="473339" y="0"/>
                  </a:lnTo>
                  <a:lnTo>
                    <a:pt x="513756" y="776"/>
                  </a:lnTo>
                  <a:lnTo>
                    <a:pt x="557281" y="17072"/>
                  </a:lnTo>
                  <a:lnTo>
                    <a:pt x="586039" y="42681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70810E24-9BD0-B2EC-6587-0AD60BC0C1DF}"/>
                </a:ext>
              </a:extLst>
            </p:cNvPr>
            <p:cNvSpPr/>
            <p:nvPr/>
          </p:nvSpPr>
          <p:spPr>
            <a:xfrm>
              <a:off x="7966593" y="5474663"/>
              <a:ext cx="388054" cy="654675"/>
            </a:xfrm>
            <a:custGeom>
              <a:avLst/>
              <a:gdLst>
                <a:gd name="connsiteX0" fmla="*/ 245608 w 325663"/>
                <a:gd name="connsiteY0" fmla="*/ 27160 h 549416"/>
                <a:gd name="connsiteX1" fmla="*/ 269702 w 325663"/>
                <a:gd name="connsiteY1" fmla="*/ 51217 h 549416"/>
                <a:gd name="connsiteX2" fmla="*/ 299237 w 325663"/>
                <a:gd name="connsiteY2" fmla="*/ 64409 h 549416"/>
                <a:gd name="connsiteX3" fmla="*/ 305455 w 325663"/>
                <a:gd name="connsiteY3" fmla="*/ 70617 h 549416"/>
                <a:gd name="connsiteX4" fmla="*/ 308564 w 325663"/>
                <a:gd name="connsiteY4" fmla="*/ 79929 h 549416"/>
                <a:gd name="connsiteX5" fmla="*/ 313228 w 325663"/>
                <a:gd name="connsiteY5" fmla="*/ 83809 h 549416"/>
                <a:gd name="connsiteX6" fmla="*/ 319445 w 325663"/>
                <a:gd name="connsiteY6" fmla="*/ 84586 h 549416"/>
                <a:gd name="connsiteX7" fmla="*/ 321777 w 325663"/>
                <a:gd name="connsiteY7" fmla="*/ 88466 h 549416"/>
                <a:gd name="connsiteX8" fmla="*/ 317891 w 325663"/>
                <a:gd name="connsiteY8" fmla="*/ 87690 h 549416"/>
                <a:gd name="connsiteX9" fmla="*/ 314782 w 325663"/>
                <a:gd name="connsiteY9" fmla="*/ 88466 h 549416"/>
                <a:gd name="connsiteX10" fmla="*/ 316337 w 325663"/>
                <a:gd name="connsiteY10" fmla="*/ 99330 h 549416"/>
                <a:gd name="connsiteX11" fmla="*/ 311673 w 325663"/>
                <a:gd name="connsiteY11" fmla="*/ 108642 h 549416"/>
                <a:gd name="connsiteX12" fmla="*/ 306232 w 325663"/>
                <a:gd name="connsiteY12" fmla="*/ 116402 h 549416"/>
                <a:gd name="connsiteX13" fmla="*/ 301569 w 325663"/>
                <a:gd name="connsiteY13" fmla="*/ 125714 h 549416"/>
                <a:gd name="connsiteX14" fmla="*/ 300014 w 325663"/>
                <a:gd name="connsiteY14" fmla="*/ 135802 h 549416"/>
                <a:gd name="connsiteX15" fmla="*/ 299237 w 325663"/>
                <a:gd name="connsiteY15" fmla="*/ 144338 h 549416"/>
                <a:gd name="connsiteX16" fmla="*/ 298460 w 325663"/>
                <a:gd name="connsiteY16" fmla="*/ 153651 h 549416"/>
                <a:gd name="connsiteX17" fmla="*/ 293797 w 325663"/>
                <a:gd name="connsiteY17" fmla="*/ 164515 h 549416"/>
                <a:gd name="connsiteX18" fmla="*/ 289133 w 325663"/>
                <a:gd name="connsiteY18" fmla="*/ 183915 h 549416"/>
                <a:gd name="connsiteX19" fmla="*/ 289133 w 325663"/>
                <a:gd name="connsiteY19" fmla="*/ 204091 h 549416"/>
                <a:gd name="connsiteX20" fmla="*/ 287579 w 325663"/>
                <a:gd name="connsiteY20" fmla="*/ 224268 h 549416"/>
                <a:gd name="connsiteX21" fmla="*/ 276697 w 325663"/>
                <a:gd name="connsiteY21" fmla="*/ 241340 h 549416"/>
                <a:gd name="connsiteX22" fmla="*/ 274366 w 325663"/>
                <a:gd name="connsiteY22" fmla="*/ 248324 h 549416"/>
                <a:gd name="connsiteX23" fmla="*/ 275920 w 325663"/>
                <a:gd name="connsiteY23" fmla="*/ 256084 h 549416"/>
                <a:gd name="connsiteX24" fmla="*/ 282915 w 325663"/>
                <a:gd name="connsiteY24" fmla="*/ 280916 h 549416"/>
                <a:gd name="connsiteX25" fmla="*/ 284470 w 325663"/>
                <a:gd name="connsiteY25" fmla="*/ 284797 h 549416"/>
                <a:gd name="connsiteX26" fmla="*/ 287579 w 325663"/>
                <a:gd name="connsiteY26" fmla="*/ 287124 h 549416"/>
                <a:gd name="connsiteX27" fmla="*/ 293020 w 325663"/>
                <a:gd name="connsiteY27" fmla="*/ 289453 h 549416"/>
                <a:gd name="connsiteX28" fmla="*/ 294574 w 325663"/>
                <a:gd name="connsiteY28" fmla="*/ 291005 h 549416"/>
                <a:gd name="connsiteX29" fmla="*/ 296906 w 325663"/>
                <a:gd name="connsiteY29" fmla="*/ 294109 h 549416"/>
                <a:gd name="connsiteX30" fmla="*/ 297683 w 325663"/>
                <a:gd name="connsiteY30" fmla="*/ 297213 h 549416"/>
                <a:gd name="connsiteX31" fmla="*/ 298460 w 325663"/>
                <a:gd name="connsiteY31" fmla="*/ 300317 h 549416"/>
                <a:gd name="connsiteX32" fmla="*/ 297683 w 325663"/>
                <a:gd name="connsiteY32" fmla="*/ 304197 h 549416"/>
                <a:gd name="connsiteX33" fmla="*/ 295351 w 325663"/>
                <a:gd name="connsiteY33" fmla="*/ 311181 h 549416"/>
                <a:gd name="connsiteX34" fmla="*/ 293797 w 325663"/>
                <a:gd name="connsiteY34" fmla="*/ 315061 h 549416"/>
                <a:gd name="connsiteX35" fmla="*/ 292242 w 325663"/>
                <a:gd name="connsiteY35" fmla="*/ 315837 h 549416"/>
                <a:gd name="connsiteX36" fmla="*/ 295351 w 325663"/>
                <a:gd name="connsiteY36" fmla="*/ 318941 h 549416"/>
                <a:gd name="connsiteX37" fmla="*/ 307787 w 325663"/>
                <a:gd name="connsiteY37" fmla="*/ 320493 h 549416"/>
                <a:gd name="connsiteX38" fmla="*/ 314005 w 325663"/>
                <a:gd name="connsiteY38" fmla="*/ 322821 h 549416"/>
                <a:gd name="connsiteX39" fmla="*/ 317891 w 325663"/>
                <a:gd name="connsiteY39" fmla="*/ 327477 h 549416"/>
                <a:gd name="connsiteX40" fmla="*/ 317891 w 325663"/>
                <a:gd name="connsiteY40" fmla="*/ 328253 h 549416"/>
                <a:gd name="connsiteX41" fmla="*/ 321777 w 325663"/>
                <a:gd name="connsiteY41" fmla="*/ 334461 h 549416"/>
                <a:gd name="connsiteX42" fmla="*/ 324109 w 325663"/>
                <a:gd name="connsiteY42" fmla="*/ 342221 h 549416"/>
                <a:gd name="connsiteX43" fmla="*/ 325663 w 325663"/>
                <a:gd name="connsiteY43" fmla="*/ 349205 h 549416"/>
                <a:gd name="connsiteX44" fmla="*/ 325663 w 325663"/>
                <a:gd name="connsiteY44" fmla="*/ 359294 h 549416"/>
                <a:gd name="connsiteX45" fmla="*/ 324109 w 325663"/>
                <a:gd name="connsiteY45" fmla="*/ 363174 h 549416"/>
                <a:gd name="connsiteX46" fmla="*/ 297683 w 325663"/>
                <a:gd name="connsiteY46" fmla="*/ 367830 h 549416"/>
                <a:gd name="connsiteX47" fmla="*/ 290687 w 325663"/>
                <a:gd name="connsiteY47" fmla="*/ 367830 h 549416"/>
                <a:gd name="connsiteX48" fmla="*/ 262707 w 325663"/>
                <a:gd name="connsiteY48" fmla="*/ 363174 h 549416"/>
                <a:gd name="connsiteX49" fmla="*/ 255712 w 325663"/>
                <a:gd name="connsiteY49" fmla="*/ 364726 h 549416"/>
                <a:gd name="connsiteX50" fmla="*/ 251825 w 325663"/>
                <a:gd name="connsiteY50" fmla="*/ 366278 h 549416"/>
                <a:gd name="connsiteX51" fmla="*/ 250271 w 325663"/>
                <a:gd name="connsiteY51" fmla="*/ 368606 h 549416"/>
                <a:gd name="connsiteX52" fmla="*/ 250271 w 325663"/>
                <a:gd name="connsiteY52" fmla="*/ 372486 h 549416"/>
                <a:gd name="connsiteX53" fmla="*/ 247939 w 325663"/>
                <a:gd name="connsiteY53" fmla="*/ 374814 h 549416"/>
                <a:gd name="connsiteX54" fmla="*/ 244831 w 325663"/>
                <a:gd name="connsiteY54" fmla="*/ 376366 h 549416"/>
                <a:gd name="connsiteX55" fmla="*/ 243276 w 325663"/>
                <a:gd name="connsiteY55" fmla="*/ 376366 h 549416"/>
                <a:gd name="connsiteX56" fmla="*/ 240944 w 325663"/>
                <a:gd name="connsiteY56" fmla="*/ 375590 h 549416"/>
                <a:gd name="connsiteX57" fmla="*/ 230840 w 325663"/>
                <a:gd name="connsiteY57" fmla="*/ 374038 h 549416"/>
                <a:gd name="connsiteX58" fmla="*/ 225400 w 325663"/>
                <a:gd name="connsiteY58" fmla="*/ 372486 h 549416"/>
                <a:gd name="connsiteX59" fmla="*/ 220736 w 325663"/>
                <a:gd name="connsiteY59" fmla="*/ 369382 h 549416"/>
                <a:gd name="connsiteX60" fmla="*/ 216073 w 325663"/>
                <a:gd name="connsiteY60" fmla="*/ 363950 h 549416"/>
                <a:gd name="connsiteX61" fmla="*/ 212186 w 325663"/>
                <a:gd name="connsiteY61" fmla="*/ 367830 h 549416"/>
                <a:gd name="connsiteX62" fmla="*/ 217627 w 325663"/>
                <a:gd name="connsiteY62" fmla="*/ 374038 h 549416"/>
                <a:gd name="connsiteX63" fmla="*/ 216850 w 325663"/>
                <a:gd name="connsiteY63" fmla="*/ 377918 h 549416"/>
                <a:gd name="connsiteX64" fmla="*/ 213741 w 325663"/>
                <a:gd name="connsiteY64" fmla="*/ 381022 h 549416"/>
                <a:gd name="connsiteX65" fmla="*/ 211409 w 325663"/>
                <a:gd name="connsiteY65" fmla="*/ 384902 h 549416"/>
                <a:gd name="connsiteX66" fmla="*/ 211409 w 325663"/>
                <a:gd name="connsiteY66" fmla="*/ 391110 h 549416"/>
                <a:gd name="connsiteX67" fmla="*/ 209855 w 325663"/>
                <a:gd name="connsiteY67" fmla="*/ 457071 h 549416"/>
                <a:gd name="connsiteX68" fmla="*/ 210632 w 325663"/>
                <a:gd name="connsiteY68" fmla="*/ 470263 h 549416"/>
                <a:gd name="connsiteX69" fmla="*/ 202859 w 325663"/>
                <a:gd name="connsiteY69" fmla="*/ 472592 h 549416"/>
                <a:gd name="connsiteX70" fmla="*/ 188092 w 325663"/>
                <a:gd name="connsiteY70" fmla="*/ 467159 h 549416"/>
                <a:gd name="connsiteX71" fmla="*/ 181097 w 325663"/>
                <a:gd name="connsiteY71" fmla="*/ 470263 h 549416"/>
                <a:gd name="connsiteX72" fmla="*/ 177988 w 325663"/>
                <a:gd name="connsiteY72" fmla="*/ 486560 h 549416"/>
                <a:gd name="connsiteX73" fmla="*/ 171770 w 325663"/>
                <a:gd name="connsiteY73" fmla="*/ 487336 h 549416"/>
                <a:gd name="connsiteX74" fmla="*/ 163220 w 325663"/>
                <a:gd name="connsiteY74" fmla="*/ 485008 h 549416"/>
                <a:gd name="connsiteX75" fmla="*/ 151562 w 325663"/>
                <a:gd name="connsiteY75" fmla="*/ 489664 h 549416"/>
                <a:gd name="connsiteX76" fmla="*/ 143012 w 325663"/>
                <a:gd name="connsiteY76" fmla="*/ 502856 h 549416"/>
                <a:gd name="connsiteX77" fmla="*/ 140680 w 325663"/>
                <a:gd name="connsiteY77" fmla="*/ 534673 h 549416"/>
                <a:gd name="connsiteX78" fmla="*/ 136794 w 325663"/>
                <a:gd name="connsiteY78" fmla="*/ 547865 h 549416"/>
                <a:gd name="connsiteX79" fmla="*/ 136017 w 325663"/>
                <a:gd name="connsiteY79" fmla="*/ 548641 h 549416"/>
                <a:gd name="connsiteX80" fmla="*/ 129799 w 325663"/>
                <a:gd name="connsiteY80" fmla="*/ 549417 h 549416"/>
                <a:gd name="connsiteX81" fmla="*/ 108036 w 325663"/>
                <a:gd name="connsiteY81" fmla="*/ 533896 h 549416"/>
                <a:gd name="connsiteX82" fmla="*/ 97155 w 325663"/>
                <a:gd name="connsiteY82" fmla="*/ 528464 h 549416"/>
                <a:gd name="connsiteX83" fmla="*/ 85496 w 325663"/>
                <a:gd name="connsiteY83" fmla="*/ 528464 h 549416"/>
                <a:gd name="connsiteX84" fmla="*/ 80056 w 325663"/>
                <a:gd name="connsiteY84" fmla="*/ 526912 h 549416"/>
                <a:gd name="connsiteX85" fmla="*/ 76169 w 325663"/>
                <a:gd name="connsiteY85" fmla="*/ 523032 h 549416"/>
                <a:gd name="connsiteX86" fmla="*/ 75392 w 325663"/>
                <a:gd name="connsiteY86" fmla="*/ 517600 h 549416"/>
                <a:gd name="connsiteX87" fmla="*/ 76169 w 325663"/>
                <a:gd name="connsiteY87" fmla="*/ 512168 h 549416"/>
                <a:gd name="connsiteX88" fmla="*/ 76169 w 325663"/>
                <a:gd name="connsiteY88" fmla="*/ 505960 h 549416"/>
                <a:gd name="connsiteX89" fmla="*/ 71506 w 325663"/>
                <a:gd name="connsiteY89" fmla="*/ 500528 h 549416"/>
                <a:gd name="connsiteX90" fmla="*/ 64511 w 325663"/>
                <a:gd name="connsiteY90" fmla="*/ 502080 h 549416"/>
                <a:gd name="connsiteX91" fmla="*/ 56738 w 325663"/>
                <a:gd name="connsiteY91" fmla="*/ 504408 h 549416"/>
                <a:gd name="connsiteX92" fmla="*/ 49743 w 325663"/>
                <a:gd name="connsiteY92" fmla="*/ 505960 h 549416"/>
                <a:gd name="connsiteX93" fmla="*/ 45857 w 325663"/>
                <a:gd name="connsiteY93" fmla="*/ 505184 h 549416"/>
                <a:gd name="connsiteX94" fmla="*/ 45857 w 325663"/>
                <a:gd name="connsiteY94" fmla="*/ 504408 h 549416"/>
                <a:gd name="connsiteX95" fmla="*/ 50521 w 325663"/>
                <a:gd name="connsiteY95" fmla="*/ 498200 h 549416"/>
                <a:gd name="connsiteX96" fmla="*/ 66065 w 325663"/>
                <a:gd name="connsiteY96" fmla="*/ 470263 h 549416"/>
                <a:gd name="connsiteX97" fmla="*/ 69952 w 325663"/>
                <a:gd name="connsiteY97" fmla="*/ 467159 h 549416"/>
                <a:gd name="connsiteX98" fmla="*/ 69952 w 325663"/>
                <a:gd name="connsiteY98" fmla="*/ 458623 h 549416"/>
                <a:gd name="connsiteX99" fmla="*/ 59848 w 325663"/>
                <a:gd name="connsiteY99" fmla="*/ 427583 h 549416"/>
                <a:gd name="connsiteX100" fmla="*/ 33421 w 325663"/>
                <a:gd name="connsiteY100" fmla="*/ 384126 h 549416"/>
                <a:gd name="connsiteX101" fmla="*/ 28758 w 325663"/>
                <a:gd name="connsiteY101" fmla="*/ 377918 h 549416"/>
                <a:gd name="connsiteX102" fmla="*/ 24094 w 325663"/>
                <a:gd name="connsiteY102" fmla="*/ 370158 h 549416"/>
                <a:gd name="connsiteX103" fmla="*/ 20208 w 325663"/>
                <a:gd name="connsiteY103" fmla="*/ 356190 h 549416"/>
                <a:gd name="connsiteX104" fmla="*/ 14767 w 325663"/>
                <a:gd name="connsiteY104" fmla="*/ 349982 h 549416"/>
                <a:gd name="connsiteX105" fmla="*/ 8549 w 325663"/>
                <a:gd name="connsiteY105" fmla="*/ 344550 h 549416"/>
                <a:gd name="connsiteX106" fmla="*/ 4663 w 325663"/>
                <a:gd name="connsiteY106" fmla="*/ 339117 h 549416"/>
                <a:gd name="connsiteX107" fmla="*/ 0 w 325663"/>
                <a:gd name="connsiteY107" fmla="*/ 328253 h 549416"/>
                <a:gd name="connsiteX108" fmla="*/ 777 w 325663"/>
                <a:gd name="connsiteY108" fmla="*/ 321269 h 549416"/>
                <a:gd name="connsiteX109" fmla="*/ 10881 w 325663"/>
                <a:gd name="connsiteY109" fmla="*/ 306525 h 549416"/>
                <a:gd name="connsiteX110" fmla="*/ 13990 w 325663"/>
                <a:gd name="connsiteY110" fmla="*/ 302645 h 549416"/>
                <a:gd name="connsiteX111" fmla="*/ 17876 w 325663"/>
                <a:gd name="connsiteY111" fmla="*/ 300317 h 549416"/>
                <a:gd name="connsiteX112" fmla="*/ 21763 w 325663"/>
                <a:gd name="connsiteY112" fmla="*/ 298765 h 549416"/>
                <a:gd name="connsiteX113" fmla="*/ 25649 w 325663"/>
                <a:gd name="connsiteY113" fmla="*/ 298765 h 549416"/>
                <a:gd name="connsiteX114" fmla="*/ 27980 w 325663"/>
                <a:gd name="connsiteY114" fmla="*/ 297213 h 549416"/>
                <a:gd name="connsiteX115" fmla="*/ 31867 w 325663"/>
                <a:gd name="connsiteY115" fmla="*/ 285573 h 549416"/>
                <a:gd name="connsiteX116" fmla="*/ 34976 w 325663"/>
                <a:gd name="connsiteY116" fmla="*/ 282469 h 549416"/>
                <a:gd name="connsiteX117" fmla="*/ 41194 w 325663"/>
                <a:gd name="connsiteY117" fmla="*/ 279364 h 549416"/>
                <a:gd name="connsiteX118" fmla="*/ 45080 w 325663"/>
                <a:gd name="connsiteY118" fmla="*/ 276260 h 549416"/>
                <a:gd name="connsiteX119" fmla="*/ 46634 w 325663"/>
                <a:gd name="connsiteY119" fmla="*/ 272380 h 549416"/>
                <a:gd name="connsiteX120" fmla="*/ 48966 w 325663"/>
                <a:gd name="connsiteY120" fmla="*/ 262292 h 549416"/>
                <a:gd name="connsiteX121" fmla="*/ 52852 w 325663"/>
                <a:gd name="connsiteY121" fmla="*/ 259964 h 549416"/>
                <a:gd name="connsiteX122" fmla="*/ 55184 w 325663"/>
                <a:gd name="connsiteY122" fmla="*/ 257636 h 549416"/>
                <a:gd name="connsiteX123" fmla="*/ 57515 w 325663"/>
                <a:gd name="connsiteY123" fmla="*/ 255308 h 549416"/>
                <a:gd name="connsiteX124" fmla="*/ 72283 w 325663"/>
                <a:gd name="connsiteY124" fmla="*/ 249876 h 549416"/>
                <a:gd name="connsiteX125" fmla="*/ 75392 w 325663"/>
                <a:gd name="connsiteY125" fmla="*/ 248324 h 549416"/>
                <a:gd name="connsiteX126" fmla="*/ 92491 w 325663"/>
                <a:gd name="connsiteY126" fmla="*/ 226596 h 549416"/>
                <a:gd name="connsiteX127" fmla="*/ 95600 w 325663"/>
                <a:gd name="connsiteY127" fmla="*/ 221940 h 549416"/>
                <a:gd name="connsiteX128" fmla="*/ 99487 w 325663"/>
                <a:gd name="connsiteY128" fmla="*/ 221163 h 549416"/>
                <a:gd name="connsiteX129" fmla="*/ 139126 w 325663"/>
                <a:gd name="connsiteY129" fmla="*/ 196331 h 549416"/>
                <a:gd name="connsiteX130" fmla="*/ 144566 w 325663"/>
                <a:gd name="connsiteY130" fmla="*/ 194779 h 549416"/>
                <a:gd name="connsiteX131" fmla="*/ 148453 w 325663"/>
                <a:gd name="connsiteY131" fmla="*/ 190899 h 549416"/>
                <a:gd name="connsiteX132" fmla="*/ 153116 w 325663"/>
                <a:gd name="connsiteY132" fmla="*/ 183139 h 549416"/>
                <a:gd name="connsiteX133" fmla="*/ 157003 w 325663"/>
                <a:gd name="connsiteY133" fmla="*/ 173827 h 549416"/>
                <a:gd name="connsiteX134" fmla="*/ 158557 w 325663"/>
                <a:gd name="connsiteY134" fmla="*/ 166843 h 549416"/>
                <a:gd name="connsiteX135" fmla="*/ 158557 w 325663"/>
                <a:gd name="connsiteY135" fmla="*/ 160635 h 549416"/>
                <a:gd name="connsiteX136" fmla="*/ 157003 w 325663"/>
                <a:gd name="connsiteY136" fmla="*/ 155978 h 549416"/>
                <a:gd name="connsiteX137" fmla="*/ 154670 w 325663"/>
                <a:gd name="connsiteY137" fmla="*/ 152098 h 549416"/>
                <a:gd name="connsiteX138" fmla="*/ 153116 w 325663"/>
                <a:gd name="connsiteY138" fmla="*/ 147442 h 549416"/>
                <a:gd name="connsiteX139" fmla="*/ 153116 w 325663"/>
                <a:gd name="connsiteY139" fmla="*/ 144338 h 549416"/>
                <a:gd name="connsiteX140" fmla="*/ 153116 w 325663"/>
                <a:gd name="connsiteY140" fmla="*/ 115626 h 549416"/>
                <a:gd name="connsiteX141" fmla="*/ 152339 w 325663"/>
                <a:gd name="connsiteY141" fmla="*/ 107866 h 549416"/>
                <a:gd name="connsiteX142" fmla="*/ 148453 w 325663"/>
                <a:gd name="connsiteY142" fmla="*/ 100106 h 549416"/>
                <a:gd name="connsiteX143" fmla="*/ 126690 w 325663"/>
                <a:gd name="connsiteY143" fmla="*/ 69065 h 549416"/>
                <a:gd name="connsiteX144" fmla="*/ 114254 w 325663"/>
                <a:gd name="connsiteY144" fmla="*/ 56649 h 549416"/>
                <a:gd name="connsiteX145" fmla="*/ 100264 w 325663"/>
                <a:gd name="connsiteY145" fmla="*/ 46561 h 549416"/>
                <a:gd name="connsiteX146" fmla="*/ 86273 w 325663"/>
                <a:gd name="connsiteY146" fmla="*/ 42681 h 549416"/>
                <a:gd name="connsiteX147" fmla="*/ 73060 w 325663"/>
                <a:gd name="connsiteY147" fmla="*/ 48113 h 549416"/>
                <a:gd name="connsiteX148" fmla="*/ 60625 w 325663"/>
                <a:gd name="connsiteY148" fmla="*/ 58977 h 549416"/>
                <a:gd name="connsiteX149" fmla="*/ 53629 w 325663"/>
                <a:gd name="connsiteY149" fmla="*/ 67513 h 549416"/>
                <a:gd name="connsiteX150" fmla="*/ 48189 w 325663"/>
                <a:gd name="connsiteY150" fmla="*/ 58201 h 549416"/>
                <a:gd name="connsiteX151" fmla="*/ 48189 w 325663"/>
                <a:gd name="connsiteY151" fmla="*/ 38801 h 549416"/>
                <a:gd name="connsiteX152" fmla="*/ 78501 w 325663"/>
                <a:gd name="connsiteY152" fmla="*/ 3880 h 549416"/>
                <a:gd name="connsiteX153" fmla="*/ 85496 w 325663"/>
                <a:gd name="connsiteY153" fmla="*/ 0 h 549416"/>
                <a:gd name="connsiteX154" fmla="*/ 93269 w 325663"/>
                <a:gd name="connsiteY154" fmla="*/ 1552 h 549416"/>
                <a:gd name="connsiteX155" fmla="*/ 101041 w 325663"/>
                <a:gd name="connsiteY155" fmla="*/ 4656 h 549416"/>
                <a:gd name="connsiteX156" fmla="*/ 117363 w 325663"/>
                <a:gd name="connsiteY156" fmla="*/ 1552 h 549416"/>
                <a:gd name="connsiteX157" fmla="*/ 132908 w 325663"/>
                <a:gd name="connsiteY157" fmla="*/ 6208 h 549416"/>
                <a:gd name="connsiteX158" fmla="*/ 147676 w 325663"/>
                <a:gd name="connsiteY158" fmla="*/ 6208 h 549416"/>
                <a:gd name="connsiteX159" fmla="*/ 165552 w 325663"/>
                <a:gd name="connsiteY159" fmla="*/ 1552 h 549416"/>
                <a:gd name="connsiteX160" fmla="*/ 181874 w 325663"/>
                <a:gd name="connsiteY160" fmla="*/ 6984 h 549416"/>
                <a:gd name="connsiteX161" fmla="*/ 194310 w 325663"/>
                <a:gd name="connsiteY161" fmla="*/ 20176 h 549416"/>
                <a:gd name="connsiteX162" fmla="*/ 208300 w 325663"/>
                <a:gd name="connsiteY162" fmla="*/ 28713 h 549416"/>
                <a:gd name="connsiteX163" fmla="*/ 226954 w 325663"/>
                <a:gd name="connsiteY163" fmla="*/ 29489 h 549416"/>
                <a:gd name="connsiteX164" fmla="*/ 245608 w 325663"/>
                <a:gd name="connsiteY164" fmla="*/ 27160 h 549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325663" h="549416">
                  <a:moveTo>
                    <a:pt x="245608" y="27160"/>
                  </a:moveTo>
                  <a:lnTo>
                    <a:pt x="269702" y="51217"/>
                  </a:lnTo>
                  <a:lnTo>
                    <a:pt x="299237" y="64409"/>
                  </a:lnTo>
                  <a:lnTo>
                    <a:pt x="305455" y="70617"/>
                  </a:lnTo>
                  <a:lnTo>
                    <a:pt x="308564" y="79929"/>
                  </a:lnTo>
                  <a:lnTo>
                    <a:pt x="313228" y="83809"/>
                  </a:lnTo>
                  <a:lnTo>
                    <a:pt x="319445" y="84586"/>
                  </a:lnTo>
                  <a:lnTo>
                    <a:pt x="321777" y="88466"/>
                  </a:lnTo>
                  <a:lnTo>
                    <a:pt x="317891" y="87690"/>
                  </a:lnTo>
                  <a:lnTo>
                    <a:pt x="314782" y="88466"/>
                  </a:lnTo>
                  <a:lnTo>
                    <a:pt x="316337" y="99330"/>
                  </a:lnTo>
                  <a:lnTo>
                    <a:pt x="311673" y="108642"/>
                  </a:lnTo>
                  <a:lnTo>
                    <a:pt x="306232" y="116402"/>
                  </a:lnTo>
                  <a:lnTo>
                    <a:pt x="301569" y="125714"/>
                  </a:lnTo>
                  <a:lnTo>
                    <a:pt x="300014" y="135802"/>
                  </a:lnTo>
                  <a:lnTo>
                    <a:pt x="299237" y="144338"/>
                  </a:lnTo>
                  <a:lnTo>
                    <a:pt x="298460" y="153651"/>
                  </a:lnTo>
                  <a:lnTo>
                    <a:pt x="293797" y="164515"/>
                  </a:lnTo>
                  <a:lnTo>
                    <a:pt x="289133" y="183915"/>
                  </a:lnTo>
                  <a:lnTo>
                    <a:pt x="289133" y="204091"/>
                  </a:lnTo>
                  <a:lnTo>
                    <a:pt x="287579" y="224268"/>
                  </a:lnTo>
                  <a:lnTo>
                    <a:pt x="276697" y="241340"/>
                  </a:lnTo>
                  <a:lnTo>
                    <a:pt x="274366" y="248324"/>
                  </a:lnTo>
                  <a:lnTo>
                    <a:pt x="275920" y="256084"/>
                  </a:lnTo>
                  <a:lnTo>
                    <a:pt x="282915" y="280916"/>
                  </a:lnTo>
                  <a:lnTo>
                    <a:pt x="284470" y="284797"/>
                  </a:lnTo>
                  <a:lnTo>
                    <a:pt x="287579" y="287124"/>
                  </a:lnTo>
                  <a:lnTo>
                    <a:pt x="293020" y="289453"/>
                  </a:lnTo>
                  <a:lnTo>
                    <a:pt x="294574" y="291005"/>
                  </a:lnTo>
                  <a:lnTo>
                    <a:pt x="296906" y="294109"/>
                  </a:lnTo>
                  <a:lnTo>
                    <a:pt x="297683" y="297213"/>
                  </a:lnTo>
                  <a:lnTo>
                    <a:pt x="298460" y="300317"/>
                  </a:lnTo>
                  <a:lnTo>
                    <a:pt x="297683" y="304197"/>
                  </a:lnTo>
                  <a:lnTo>
                    <a:pt x="295351" y="311181"/>
                  </a:lnTo>
                  <a:lnTo>
                    <a:pt x="293797" y="315061"/>
                  </a:lnTo>
                  <a:lnTo>
                    <a:pt x="292242" y="315837"/>
                  </a:lnTo>
                  <a:lnTo>
                    <a:pt x="295351" y="318941"/>
                  </a:lnTo>
                  <a:lnTo>
                    <a:pt x="307787" y="320493"/>
                  </a:lnTo>
                  <a:lnTo>
                    <a:pt x="314005" y="322821"/>
                  </a:lnTo>
                  <a:lnTo>
                    <a:pt x="317891" y="327477"/>
                  </a:lnTo>
                  <a:lnTo>
                    <a:pt x="317891" y="328253"/>
                  </a:lnTo>
                  <a:lnTo>
                    <a:pt x="321777" y="334461"/>
                  </a:lnTo>
                  <a:lnTo>
                    <a:pt x="324109" y="342221"/>
                  </a:lnTo>
                  <a:lnTo>
                    <a:pt x="325663" y="349205"/>
                  </a:lnTo>
                  <a:lnTo>
                    <a:pt x="325663" y="359294"/>
                  </a:lnTo>
                  <a:lnTo>
                    <a:pt x="324109" y="363174"/>
                  </a:lnTo>
                  <a:lnTo>
                    <a:pt x="297683" y="367830"/>
                  </a:lnTo>
                  <a:lnTo>
                    <a:pt x="290687" y="367830"/>
                  </a:lnTo>
                  <a:lnTo>
                    <a:pt x="262707" y="363174"/>
                  </a:lnTo>
                  <a:lnTo>
                    <a:pt x="255712" y="364726"/>
                  </a:lnTo>
                  <a:lnTo>
                    <a:pt x="251825" y="366278"/>
                  </a:lnTo>
                  <a:lnTo>
                    <a:pt x="250271" y="368606"/>
                  </a:lnTo>
                  <a:lnTo>
                    <a:pt x="250271" y="372486"/>
                  </a:lnTo>
                  <a:lnTo>
                    <a:pt x="247939" y="374814"/>
                  </a:lnTo>
                  <a:lnTo>
                    <a:pt x="244831" y="376366"/>
                  </a:lnTo>
                  <a:lnTo>
                    <a:pt x="243276" y="376366"/>
                  </a:lnTo>
                  <a:lnTo>
                    <a:pt x="240944" y="375590"/>
                  </a:lnTo>
                  <a:lnTo>
                    <a:pt x="230840" y="374038"/>
                  </a:lnTo>
                  <a:lnTo>
                    <a:pt x="225400" y="372486"/>
                  </a:lnTo>
                  <a:lnTo>
                    <a:pt x="220736" y="369382"/>
                  </a:lnTo>
                  <a:lnTo>
                    <a:pt x="216073" y="363950"/>
                  </a:lnTo>
                  <a:lnTo>
                    <a:pt x="212186" y="367830"/>
                  </a:lnTo>
                  <a:lnTo>
                    <a:pt x="217627" y="374038"/>
                  </a:lnTo>
                  <a:lnTo>
                    <a:pt x="216850" y="377918"/>
                  </a:lnTo>
                  <a:lnTo>
                    <a:pt x="213741" y="381022"/>
                  </a:lnTo>
                  <a:lnTo>
                    <a:pt x="211409" y="384902"/>
                  </a:lnTo>
                  <a:lnTo>
                    <a:pt x="211409" y="391110"/>
                  </a:lnTo>
                  <a:lnTo>
                    <a:pt x="209855" y="457071"/>
                  </a:lnTo>
                  <a:lnTo>
                    <a:pt x="210632" y="470263"/>
                  </a:lnTo>
                  <a:lnTo>
                    <a:pt x="202859" y="472592"/>
                  </a:lnTo>
                  <a:lnTo>
                    <a:pt x="188092" y="467159"/>
                  </a:lnTo>
                  <a:lnTo>
                    <a:pt x="181097" y="470263"/>
                  </a:lnTo>
                  <a:lnTo>
                    <a:pt x="177988" y="486560"/>
                  </a:lnTo>
                  <a:lnTo>
                    <a:pt x="171770" y="487336"/>
                  </a:lnTo>
                  <a:lnTo>
                    <a:pt x="163220" y="485008"/>
                  </a:lnTo>
                  <a:lnTo>
                    <a:pt x="151562" y="489664"/>
                  </a:lnTo>
                  <a:lnTo>
                    <a:pt x="143012" y="502856"/>
                  </a:lnTo>
                  <a:lnTo>
                    <a:pt x="140680" y="534673"/>
                  </a:lnTo>
                  <a:lnTo>
                    <a:pt x="136794" y="547865"/>
                  </a:lnTo>
                  <a:lnTo>
                    <a:pt x="136017" y="548641"/>
                  </a:lnTo>
                  <a:lnTo>
                    <a:pt x="129799" y="549417"/>
                  </a:lnTo>
                  <a:lnTo>
                    <a:pt x="108036" y="533896"/>
                  </a:lnTo>
                  <a:lnTo>
                    <a:pt x="97155" y="528464"/>
                  </a:lnTo>
                  <a:lnTo>
                    <a:pt x="85496" y="528464"/>
                  </a:lnTo>
                  <a:lnTo>
                    <a:pt x="80056" y="526912"/>
                  </a:lnTo>
                  <a:lnTo>
                    <a:pt x="76169" y="523032"/>
                  </a:lnTo>
                  <a:lnTo>
                    <a:pt x="75392" y="517600"/>
                  </a:lnTo>
                  <a:lnTo>
                    <a:pt x="76169" y="512168"/>
                  </a:lnTo>
                  <a:lnTo>
                    <a:pt x="76169" y="505960"/>
                  </a:lnTo>
                  <a:lnTo>
                    <a:pt x="71506" y="500528"/>
                  </a:lnTo>
                  <a:lnTo>
                    <a:pt x="64511" y="502080"/>
                  </a:lnTo>
                  <a:lnTo>
                    <a:pt x="56738" y="504408"/>
                  </a:lnTo>
                  <a:lnTo>
                    <a:pt x="49743" y="505960"/>
                  </a:lnTo>
                  <a:lnTo>
                    <a:pt x="45857" y="505184"/>
                  </a:lnTo>
                  <a:lnTo>
                    <a:pt x="45857" y="504408"/>
                  </a:lnTo>
                  <a:lnTo>
                    <a:pt x="50521" y="498200"/>
                  </a:lnTo>
                  <a:lnTo>
                    <a:pt x="66065" y="470263"/>
                  </a:lnTo>
                  <a:lnTo>
                    <a:pt x="69952" y="467159"/>
                  </a:lnTo>
                  <a:lnTo>
                    <a:pt x="69952" y="458623"/>
                  </a:lnTo>
                  <a:lnTo>
                    <a:pt x="59848" y="427583"/>
                  </a:lnTo>
                  <a:lnTo>
                    <a:pt x="33421" y="384126"/>
                  </a:lnTo>
                  <a:lnTo>
                    <a:pt x="28758" y="377918"/>
                  </a:lnTo>
                  <a:lnTo>
                    <a:pt x="24094" y="370158"/>
                  </a:lnTo>
                  <a:lnTo>
                    <a:pt x="20208" y="356190"/>
                  </a:lnTo>
                  <a:lnTo>
                    <a:pt x="14767" y="349982"/>
                  </a:lnTo>
                  <a:lnTo>
                    <a:pt x="8549" y="344550"/>
                  </a:lnTo>
                  <a:lnTo>
                    <a:pt x="4663" y="339117"/>
                  </a:lnTo>
                  <a:lnTo>
                    <a:pt x="0" y="328253"/>
                  </a:lnTo>
                  <a:lnTo>
                    <a:pt x="777" y="321269"/>
                  </a:lnTo>
                  <a:lnTo>
                    <a:pt x="10881" y="306525"/>
                  </a:lnTo>
                  <a:lnTo>
                    <a:pt x="13990" y="302645"/>
                  </a:lnTo>
                  <a:lnTo>
                    <a:pt x="17876" y="300317"/>
                  </a:lnTo>
                  <a:lnTo>
                    <a:pt x="21763" y="298765"/>
                  </a:lnTo>
                  <a:lnTo>
                    <a:pt x="25649" y="298765"/>
                  </a:lnTo>
                  <a:lnTo>
                    <a:pt x="27980" y="297213"/>
                  </a:lnTo>
                  <a:lnTo>
                    <a:pt x="31867" y="285573"/>
                  </a:lnTo>
                  <a:lnTo>
                    <a:pt x="34976" y="282469"/>
                  </a:lnTo>
                  <a:lnTo>
                    <a:pt x="41194" y="279364"/>
                  </a:lnTo>
                  <a:lnTo>
                    <a:pt x="45080" y="276260"/>
                  </a:lnTo>
                  <a:lnTo>
                    <a:pt x="46634" y="272380"/>
                  </a:lnTo>
                  <a:lnTo>
                    <a:pt x="48966" y="262292"/>
                  </a:lnTo>
                  <a:lnTo>
                    <a:pt x="52852" y="259964"/>
                  </a:lnTo>
                  <a:lnTo>
                    <a:pt x="55184" y="257636"/>
                  </a:lnTo>
                  <a:lnTo>
                    <a:pt x="57515" y="255308"/>
                  </a:lnTo>
                  <a:lnTo>
                    <a:pt x="72283" y="249876"/>
                  </a:lnTo>
                  <a:lnTo>
                    <a:pt x="75392" y="248324"/>
                  </a:lnTo>
                  <a:lnTo>
                    <a:pt x="92491" y="226596"/>
                  </a:lnTo>
                  <a:lnTo>
                    <a:pt x="95600" y="221940"/>
                  </a:lnTo>
                  <a:lnTo>
                    <a:pt x="99487" y="221163"/>
                  </a:lnTo>
                  <a:lnTo>
                    <a:pt x="139126" y="196331"/>
                  </a:lnTo>
                  <a:lnTo>
                    <a:pt x="144566" y="194779"/>
                  </a:lnTo>
                  <a:lnTo>
                    <a:pt x="148453" y="190899"/>
                  </a:lnTo>
                  <a:lnTo>
                    <a:pt x="153116" y="183139"/>
                  </a:lnTo>
                  <a:lnTo>
                    <a:pt x="157003" y="173827"/>
                  </a:lnTo>
                  <a:lnTo>
                    <a:pt x="158557" y="166843"/>
                  </a:lnTo>
                  <a:lnTo>
                    <a:pt x="158557" y="160635"/>
                  </a:lnTo>
                  <a:lnTo>
                    <a:pt x="157003" y="155978"/>
                  </a:lnTo>
                  <a:lnTo>
                    <a:pt x="154670" y="152098"/>
                  </a:lnTo>
                  <a:lnTo>
                    <a:pt x="153116" y="147442"/>
                  </a:lnTo>
                  <a:lnTo>
                    <a:pt x="153116" y="144338"/>
                  </a:lnTo>
                  <a:lnTo>
                    <a:pt x="153116" y="115626"/>
                  </a:lnTo>
                  <a:lnTo>
                    <a:pt x="152339" y="107866"/>
                  </a:lnTo>
                  <a:lnTo>
                    <a:pt x="148453" y="100106"/>
                  </a:lnTo>
                  <a:lnTo>
                    <a:pt x="126690" y="69065"/>
                  </a:lnTo>
                  <a:lnTo>
                    <a:pt x="114254" y="56649"/>
                  </a:lnTo>
                  <a:lnTo>
                    <a:pt x="100264" y="46561"/>
                  </a:lnTo>
                  <a:lnTo>
                    <a:pt x="86273" y="42681"/>
                  </a:lnTo>
                  <a:lnTo>
                    <a:pt x="73060" y="48113"/>
                  </a:lnTo>
                  <a:lnTo>
                    <a:pt x="60625" y="58977"/>
                  </a:lnTo>
                  <a:lnTo>
                    <a:pt x="53629" y="67513"/>
                  </a:lnTo>
                  <a:lnTo>
                    <a:pt x="48189" y="58201"/>
                  </a:lnTo>
                  <a:lnTo>
                    <a:pt x="48189" y="38801"/>
                  </a:lnTo>
                  <a:lnTo>
                    <a:pt x="78501" y="3880"/>
                  </a:lnTo>
                  <a:lnTo>
                    <a:pt x="85496" y="0"/>
                  </a:lnTo>
                  <a:lnTo>
                    <a:pt x="93269" y="1552"/>
                  </a:lnTo>
                  <a:lnTo>
                    <a:pt x="101041" y="4656"/>
                  </a:lnTo>
                  <a:lnTo>
                    <a:pt x="117363" y="1552"/>
                  </a:lnTo>
                  <a:lnTo>
                    <a:pt x="132908" y="6208"/>
                  </a:lnTo>
                  <a:lnTo>
                    <a:pt x="147676" y="6208"/>
                  </a:lnTo>
                  <a:lnTo>
                    <a:pt x="165552" y="1552"/>
                  </a:lnTo>
                  <a:lnTo>
                    <a:pt x="181874" y="6984"/>
                  </a:lnTo>
                  <a:lnTo>
                    <a:pt x="194310" y="20176"/>
                  </a:lnTo>
                  <a:lnTo>
                    <a:pt x="208300" y="28713"/>
                  </a:lnTo>
                  <a:lnTo>
                    <a:pt x="226954" y="29489"/>
                  </a:lnTo>
                  <a:lnTo>
                    <a:pt x="245608" y="27160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AD866316-6CA1-1FF8-1EC3-2A3FB934F127}"/>
                </a:ext>
              </a:extLst>
            </p:cNvPr>
            <p:cNvSpPr/>
            <p:nvPr/>
          </p:nvSpPr>
          <p:spPr>
            <a:xfrm>
              <a:off x="4607463" y="2908669"/>
              <a:ext cx="763143" cy="387442"/>
            </a:xfrm>
            <a:custGeom>
              <a:avLst/>
              <a:gdLst>
                <a:gd name="connsiteX0" fmla="*/ 2332 w 640445"/>
                <a:gd name="connsiteY0" fmla="*/ 23280 h 325149"/>
                <a:gd name="connsiteX1" fmla="*/ 3109 w 640445"/>
                <a:gd name="connsiteY1" fmla="*/ 23280 h 325149"/>
                <a:gd name="connsiteX2" fmla="*/ 20208 w 640445"/>
                <a:gd name="connsiteY2" fmla="*/ 0 h 325149"/>
                <a:gd name="connsiteX3" fmla="*/ 31090 w 640445"/>
                <a:gd name="connsiteY3" fmla="*/ 10088 h 325149"/>
                <a:gd name="connsiteX4" fmla="*/ 87051 w 640445"/>
                <a:gd name="connsiteY4" fmla="*/ 45785 h 325149"/>
                <a:gd name="connsiteX5" fmla="*/ 167107 w 640445"/>
                <a:gd name="connsiteY5" fmla="*/ 79929 h 325149"/>
                <a:gd name="connsiteX6" fmla="*/ 280584 w 640445"/>
                <a:gd name="connsiteY6" fmla="*/ 134250 h 325149"/>
                <a:gd name="connsiteX7" fmla="*/ 317114 w 640445"/>
                <a:gd name="connsiteY7" fmla="*/ 142786 h 325149"/>
                <a:gd name="connsiteX8" fmla="*/ 318668 w 640445"/>
                <a:gd name="connsiteY8" fmla="*/ 143562 h 325149"/>
                <a:gd name="connsiteX9" fmla="*/ 319446 w 640445"/>
                <a:gd name="connsiteY9" fmla="*/ 144338 h 325149"/>
                <a:gd name="connsiteX10" fmla="*/ 321000 w 640445"/>
                <a:gd name="connsiteY10" fmla="*/ 145890 h 325149"/>
                <a:gd name="connsiteX11" fmla="*/ 323332 w 640445"/>
                <a:gd name="connsiteY11" fmla="*/ 145890 h 325149"/>
                <a:gd name="connsiteX12" fmla="*/ 325664 w 640445"/>
                <a:gd name="connsiteY12" fmla="*/ 145114 h 325149"/>
                <a:gd name="connsiteX13" fmla="*/ 327995 w 640445"/>
                <a:gd name="connsiteY13" fmla="*/ 140458 h 325149"/>
                <a:gd name="connsiteX14" fmla="*/ 331104 w 640445"/>
                <a:gd name="connsiteY14" fmla="*/ 139682 h 325149"/>
                <a:gd name="connsiteX15" fmla="*/ 339654 w 640445"/>
                <a:gd name="connsiteY15" fmla="*/ 140458 h 325149"/>
                <a:gd name="connsiteX16" fmla="*/ 348981 w 640445"/>
                <a:gd name="connsiteY16" fmla="*/ 144338 h 325149"/>
                <a:gd name="connsiteX17" fmla="*/ 354422 w 640445"/>
                <a:gd name="connsiteY17" fmla="*/ 149770 h 325149"/>
                <a:gd name="connsiteX18" fmla="*/ 351312 w 640445"/>
                <a:gd name="connsiteY18" fmla="*/ 162187 h 325149"/>
                <a:gd name="connsiteX19" fmla="*/ 345872 w 640445"/>
                <a:gd name="connsiteY19" fmla="*/ 170723 h 325149"/>
                <a:gd name="connsiteX20" fmla="*/ 339654 w 640445"/>
                <a:gd name="connsiteY20" fmla="*/ 179259 h 325149"/>
                <a:gd name="connsiteX21" fmla="*/ 333436 w 640445"/>
                <a:gd name="connsiteY21" fmla="*/ 183139 h 325149"/>
                <a:gd name="connsiteX22" fmla="*/ 328773 w 640445"/>
                <a:gd name="connsiteY22" fmla="*/ 184691 h 325149"/>
                <a:gd name="connsiteX23" fmla="*/ 330327 w 640445"/>
                <a:gd name="connsiteY23" fmla="*/ 187795 h 325149"/>
                <a:gd name="connsiteX24" fmla="*/ 333436 w 640445"/>
                <a:gd name="connsiteY24" fmla="*/ 191675 h 325149"/>
                <a:gd name="connsiteX25" fmla="*/ 334991 w 640445"/>
                <a:gd name="connsiteY25" fmla="*/ 195555 h 325149"/>
                <a:gd name="connsiteX26" fmla="*/ 337322 w 640445"/>
                <a:gd name="connsiteY26" fmla="*/ 198659 h 325149"/>
                <a:gd name="connsiteX27" fmla="*/ 338099 w 640445"/>
                <a:gd name="connsiteY27" fmla="*/ 199435 h 325149"/>
                <a:gd name="connsiteX28" fmla="*/ 340431 w 640445"/>
                <a:gd name="connsiteY28" fmla="*/ 200987 h 325149"/>
                <a:gd name="connsiteX29" fmla="*/ 339654 w 640445"/>
                <a:gd name="connsiteY29" fmla="*/ 204091 h 325149"/>
                <a:gd name="connsiteX30" fmla="*/ 338099 w 640445"/>
                <a:gd name="connsiteY30" fmla="*/ 206419 h 325149"/>
                <a:gd name="connsiteX31" fmla="*/ 337322 w 640445"/>
                <a:gd name="connsiteY31" fmla="*/ 206419 h 325149"/>
                <a:gd name="connsiteX32" fmla="*/ 335768 w 640445"/>
                <a:gd name="connsiteY32" fmla="*/ 215731 h 325149"/>
                <a:gd name="connsiteX33" fmla="*/ 333436 w 640445"/>
                <a:gd name="connsiteY33" fmla="*/ 225044 h 325149"/>
                <a:gd name="connsiteX34" fmla="*/ 329550 w 640445"/>
                <a:gd name="connsiteY34" fmla="*/ 232028 h 325149"/>
                <a:gd name="connsiteX35" fmla="*/ 325664 w 640445"/>
                <a:gd name="connsiteY35" fmla="*/ 238236 h 325149"/>
                <a:gd name="connsiteX36" fmla="*/ 322555 w 640445"/>
                <a:gd name="connsiteY36" fmla="*/ 240564 h 325149"/>
                <a:gd name="connsiteX37" fmla="*/ 316337 w 640445"/>
                <a:gd name="connsiteY37" fmla="*/ 242892 h 325149"/>
                <a:gd name="connsiteX38" fmla="*/ 313228 w 640445"/>
                <a:gd name="connsiteY38" fmla="*/ 245220 h 325149"/>
                <a:gd name="connsiteX39" fmla="*/ 310119 w 640445"/>
                <a:gd name="connsiteY39" fmla="*/ 249876 h 325149"/>
                <a:gd name="connsiteX40" fmla="*/ 309342 w 640445"/>
                <a:gd name="connsiteY40" fmla="*/ 252204 h 325149"/>
                <a:gd name="connsiteX41" fmla="*/ 310119 w 640445"/>
                <a:gd name="connsiteY41" fmla="*/ 254532 h 325149"/>
                <a:gd name="connsiteX42" fmla="*/ 310119 w 640445"/>
                <a:gd name="connsiteY42" fmla="*/ 256084 h 325149"/>
                <a:gd name="connsiteX43" fmla="*/ 311673 w 640445"/>
                <a:gd name="connsiteY43" fmla="*/ 258412 h 325149"/>
                <a:gd name="connsiteX44" fmla="*/ 310896 w 640445"/>
                <a:gd name="connsiteY44" fmla="*/ 260740 h 325149"/>
                <a:gd name="connsiteX45" fmla="*/ 309342 w 640445"/>
                <a:gd name="connsiteY45" fmla="*/ 263844 h 325149"/>
                <a:gd name="connsiteX46" fmla="*/ 307787 w 640445"/>
                <a:gd name="connsiteY46" fmla="*/ 263844 h 325149"/>
                <a:gd name="connsiteX47" fmla="*/ 299237 w 640445"/>
                <a:gd name="connsiteY47" fmla="*/ 263068 h 325149"/>
                <a:gd name="connsiteX48" fmla="*/ 296129 w 640445"/>
                <a:gd name="connsiteY48" fmla="*/ 260740 h 325149"/>
                <a:gd name="connsiteX49" fmla="*/ 294574 w 640445"/>
                <a:gd name="connsiteY49" fmla="*/ 259964 h 325149"/>
                <a:gd name="connsiteX50" fmla="*/ 292242 w 640445"/>
                <a:gd name="connsiteY50" fmla="*/ 261516 h 325149"/>
                <a:gd name="connsiteX51" fmla="*/ 289133 w 640445"/>
                <a:gd name="connsiteY51" fmla="*/ 266172 h 325149"/>
                <a:gd name="connsiteX52" fmla="*/ 287579 w 640445"/>
                <a:gd name="connsiteY52" fmla="*/ 266948 h 325149"/>
                <a:gd name="connsiteX53" fmla="*/ 283693 w 640445"/>
                <a:gd name="connsiteY53" fmla="*/ 267724 h 325149"/>
                <a:gd name="connsiteX54" fmla="*/ 276698 w 640445"/>
                <a:gd name="connsiteY54" fmla="*/ 272380 h 325149"/>
                <a:gd name="connsiteX55" fmla="*/ 261930 w 640445"/>
                <a:gd name="connsiteY55" fmla="*/ 275484 h 325149"/>
                <a:gd name="connsiteX56" fmla="*/ 258821 w 640445"/>
                <a:gd name="connsiteY56" fmla="*/ 277036 h 325149"/>
                <a:gd name="connsiteX57" fmla="*/ 256489 w 640445"/>
                <a:gd name="connsiteY57" fmla="*/ 278588 h 325149"/>
                <a:gd name="connsiteX58" fmla="*/ 254935 w 640445"/>
                <a:gd name="connsiteY58" fmla="*/ 280916 h 325149"/>
                <a:gd name="connsiteX59" fmla="*/ 252603 w 640445"/>
                <a:gd name="connsiteY59" fmla="*/ 282468 h 325149"/>
                <a:gd name="connsiteX60" fmla="*/ 248717 w 640445"/>
                <a:gd name="connsiteY60" fmla="*/ 283244 h 325149"/>
                <a:gd name="connsiteX61" fmla="*/ 239390 w 640445"/>
                <a:gd name="connsiteY61" fmla="*/ 283244 h 325149"/>
                <a:gd name="connsiteX62" fmla="*/ 234726 w 640445"/>
                <a:gd name="connsiteY62" fmla="*/ 281692 h 325149"/>
                <a:gd name="connsiteX63" fmla="*/ 233172 w 640445"/>
                <a:gd name="connsiteY63" fmla="*/ 278588 h 325149"/>
                <a:gd name="connsiteX64" fmla="*/ 229286 w 640445"/>
                <a:gd name="connsiteY64" fmla="*/ 274708 h 325149"/>
                <a:gd name="connsiteX65" fmla="*/ 219959 w 640445"/>
                <a:gd name="connsiteY65" fmla="*/ 274708 h 325149"/>
                <a:gd name="connsiteX66" fmla="*/ 175656 w 640445"/>
                <a:gd name="connsiteY66" fmla="*/ 280140 h 325149"/>
                <a:gd name="connsiteX67" fmla="*/ 164775 w 640445"/>
                <a:gd name="connsiteY67" fmla="*/ 275484 h 325149"/>
                <a:gd name="connsiteX68" fmla="*/ 167884 w 640445"/>
                <a:gd name="connsiteY68" fmla="*/ 259964 h 325149"/>
                <a:gd name="connsiteX69" fmla="*/ 163220 w 640445"/>
                <a:gd name="connsiteY69" fmla="*/ 255308 h 325149"/>
                <a:gd name="connsiteX70" fmla="*/ 160889 w 640445"/>
                <a:gd name="connsiteY70" fmla="*/ 253756 h 325149"/>
                <a:gd name="connsiteX71" fmla="*/ 157780 w 640445"/>
                <a:gd name="connsiteY71" fmla="*/ 252980 h 325149"/>
                <a:gd name="connsiteX72" fmla="*/ 160111 w 640445"/>
                <a:gd name="connsiteY72" fmla="*/ 242116 h 325149"/>
                <a:gd name="connsiteX73" fmla="*/ 156225 w 640445"/>
                <a:gd name="connsiteY73" fmla="*/ 232028 h 325149"/>
                <a:gd name="connsiteX74" fmla="*/ 148453 w 640445"/>
                <a:gd name="connsiteY74" fmla="*/ 225820 h 325149"/>
                <a:gd name="connsiteX75" fmla="*/ 139903 w 640445"/>
                <a:gd name="connsiteY75" fmla="*/ 223491 h 325149"/>
                <a:gd name="connsiteX76" fmla="*/ 141458 w 640445"/>
                <a:gd name="connsiteY76" fmla="*/ 230476 h 325149"/>
                <a:gd name="connsiteX77" fmla="*/ 150007 w 640445"/>
                <a:gd name="connsiteY77" fmla="*/ 238236 h 325149"/>
                <a:gd name="connsiteX78" fmla="*/ 152339 w 640445"/>
                <a:gd name="connsiteY78" fmla="*/ 246772 h 325149"/>
                <a:gd name="connsiteX79" fmla="*/ 152339 w 640445"/>
                <a:gd name="connsiteY79" fmla="*/ 251428 h 325149"/>
                <a:gd name="connsiteX80" fmla="*/ 151562 w 640445"/>
                <a:gd name="connsiteY80" fmla="*/ 258412 h 325149"/>
                <a:gd name="connsiteX81" fmla="*/ 149230 w 640445"/>
                <a:gd name="connsiteY81" fmla="*/ 265396 h 325149"/>
                <a:gd name="connsiteX82" fmla="*/ 144567 w 640445"/>
                <a:gd name="connsiteY82" fmla="*/ 270052 h 325149"/>
                <a:gd name="connsiteX83" fmla="*/ 134463 w 640445"/>
                <a:gd name="connsiteY83" fmla="*/ 268500 h 325149"/>
                <a:gd name="connsiteX84" fmla="*/ 115032 w 640445"/>
                <a:gd name="connsiteY84" fmla="*/ 249100 h 325149"/>
                <a:gd name="connsiteX85" fmla="*/ 105705 w 640445"/>
                <a:gd name="connsiteY85" fmla="*/ 243668 h 325149"/>
                <a:gd name="connsiteX86" fmla="*/ 93269 w 640445"/>
                <a:gd name="connsiteY86" fmla="*/ 241340 h 325149"/>
                <a:gd name="connsiteX87" fmla="*/ 67620 w 640445"/>
                <a:gd name="connsiteY87" fmla="*/ 232028 h 325149"/>
                <a:gd name="connsiteX88" fmla="*/ 55184 w 640445"/>
                <a:gd name="connsiteY88" fmla="*/ 230476 h 325149"/>
                <a:gd name="connsiteX89" fmla="*/ 42748 w 640445"/>
                <a:gd name="connsiteY89" fmla="*/ 230476 h 325149"/>
                <a:gd name="connsiteX90" fmla="*/ 39639 w 640445"/>
                <a:gd name="connsiteY90" fmla="*/ 228924 h 325149"/>
                <a:gd name="connsiteX91" fmla="*/ 35753 w 640445"/>
                <a:gd name="connsiteY91" fmla="*/ 224267 h 325149"/>
                <a:gd name="connsiteX92" fmla="*/ 32644 w 640445"/>
                <a:gd name="connsiteY92" fmla="*/ 223491 h 325149"/>
                <a:gd name="connsiteX93" fmla="*/ 18654 w 640445"/>
                <a:gd name="connsiteY93" fmla="*/ 226596 h 325149"/>
                <a:gd name="connsiteX94" fmla="*/ 11659 w 640445"/>
                <a:gd name="connsiteY94" fmla="*/ 226596 h 325149"/>
                <a:gd name="connsiteX95" fmla="*/ 9327 w 640445"/>
                <a:gd name="connsiteY95" fmla="*/ 225044 h 325149"/>
                <a:gd name="connsiteX96" fmla="*/ 5441 w 640445"/>
                <a:gd name="connsiteY96" fmla="*/ 197883 h 325149"/>
                <a:gd name="connsiteX97" fmla="*/ 0 w 640445"/>
                <a:gd name="connsiteY97" fmla="*/ 160635 h 325149"/>
                <a:gd name="connsiteX98" fmla="*/ 5441 w 640445"/>
                <a:gd name="connsiteY98" fmla="*/ 131146 h 325149"/>
                <a:gd name="connsiteX99" fmla="*/ 16322 w 640445"/>
                <a:gd name="connsiteY99" fmla="*/ 90793 h 325149"/>
                <a:gd name="connsiteX100" fmla="*/ 12436 w 640445"/>
                <a:gd name="connsiteY100" fmla="*/ 58201 h 325149"/>
                <a:gd name="connsiteX101" fmla="*/ 2332 w 640445"/>
                <a:gd name="connsiteY101" fmla="*/ 23280 h 325149"/>
                <a:gd name="connsiteX102" fmla="*/ 408051 w 640445"/>
                <a:gd name="connsiteY102" fmla="*/ 325149 h 325149"/>
                <a:gd name="connsiteX103" fmla="*/ 403388 w 640445"/>
                <a:gd name="connsiteY103" fmla="*/ 322045 h 325149"/>
                <a:gd name="connsiteX104" fmla="*/ 395615 w 640445"/>
                <a:gd name="connsiteY104" fmla="*/ 323597 h 325149"/>
                <a:gd name="connsiteX105" fmla="*/ 388620 w 640445"/>
                <a:gd name="connsiteY105" fmla="*/ 316613 h 325149"/>
                <a:gd name="connsiteX106" fmla="*/ 367635 w 640445"/>
                <a:gd name="connsiteY106" fmla="*/ 306525 h 325149"/>
                <a:gd name="connsiteX107" fmla="*/ 359862 w 640445"/>
                <a:gd name="connsiteY107" fmla="*/ 300317 h 325149"/>
                <a:gd name="connsiteX108" fmla="*/ 352090 w 640445"/>
                <a:gd name="connsiteY108" fmla="*/ 291005 h 325149"/>
                <a:gd name="connsiteX109" fmla="*/ 345095 w 640445"/>
                <a:gd name="connsiteY109" fmla="*/ 284796 h 325149"/>
                <a:gd name="connsiteX110" fmla="*/ 324109 w 640445"/>
                <a:gd name="connsiteY110" fmla="*/ 273156 h 325149"/>
                <a:gd name="connsiteX111" fmla="*/ 325664 w 640445"/>
                <a:gd name="connsiteY111" fmla="*/ 272380 h 325149"/>
                <a:gd name="connsiteX112" fmla="*/ 326441 w 640445"/>
                <a:gd name="connsiteY112" fmla="*/ 272380 h 325149"/>
                <a:gd name="connsiteX113" fmla="*/ 326441 w 640445"/>
                <a:gd name="connsiteY113" fmla="*/ 271604 h 325149"/>
                <a:gd name="connsiteX114" fmla="*/ 327218 w 640445"/>
                <a:gd name="connsiteY114" fmla="*/ 270052 h 325149"/>
                <a:gd name="connsiteX115" fmla="*/ 322555 w 640445"/>
                <a:gd name="connsiteY115" fmla="*/ 267724 h 325149"/>
                <a:gd name="connsiteX116" fmla="*/ 321000 w 640445"/>
                <a:gd name="connsiteY116" fmla="*/ 263068 h 325149"/>
                <a:gd name="connsiteX117" fmla="*/ 319446 w 640445"/>
                <a:gd name="connsiteY117" fmla="*/ 256084 h 325149"/>
                <a:gd name="connsiteX118" fmla="*/ 317114 w 640445"/>
                <a:gd name="connsiteY118" fmla="*/ 249876 h 325149"/>
                <a:gd name="connsiteX119" fmla="*/ 323332 w 640445"/>
                <a:gd name="connsiteY119" fmla="*/ 245996 h 325149"/>
                <a:gd name="connsiteX120" fmla="*/ 331104 w 640445"/>
                <a:gd name="connsiteY120" fmla="*/ 237460 h 325149"/>
                <a:gd name="connsiteX121" fmla="*/ 337322 w 640445"/>
                <a:gd name="connsiteY121" fmla="*/ 227372 h 325149"/>
                <a:gd name="connsiteX122" fmla="*/ 341986 w 640445"/>
                <a:gd name="connsiteY122" fmla="*/ 208747 h 325149"/>
                <a:gd name="connsiteX123" fmla="*/ 346649 w 640445"/>
                <a:gd name="connsiteY123" fmla="*/ 201763 h 325149"/>
                <a:gd name="connsiteX124" fmla="*/ 347426 w 640445"/>
                <a:gd name="connsiteY124" fmla="*/ 195555 h 325149"/>
                <a:gd name="connsiteX125" fmla="*/ 339654 w 640445"/>
                <a:gd name="connsiteY125" fmla="*/ 190123 h 325149"/>
                <a:gd name="connsiteX126" fmla="*/ 348204 w 640445"/>
                <a:gd name="connsiteY126" fmla="*/ 176931 h 325149"/>
                <a:gd name="connsiteX127" fmla="*/ 362194 w 640445"/>
                <a:gd name="connsiteY127" fmla="*/ 161411 h 325149"/>
                <a:gd name="connsiteX128" fmla="*/ 376961 w 640445"/>
                <a:gd name="connsiteY128" fmla="*/ 150546 h 325149"/>
                <a:gd name="connsiteX129" fmla="*/ 387843 w 640445"/>
                <a:gd name="connsiteY129" fmla="*/ 152874 h 325149"/>
                <a:gd name="connsiteX130" fmla="*/ 390174 w 640445"/>
                <a:gd name="connsiteY130" fmla="*/ 152874 h 325149"/>
                <a:gd name="connsiteX131" fmla="*/ 394061 w 640445"/>
                <a:gd name="connsiteY131" fmla="*/ 147442 h 325149"/>
                <a:gd name="connsiteX132" fmla="*/ 399501 w 640445"/>
                <a:gd name="connsiteY132" fmla="*/ 146666 h 325149"/>
                <a:gd name="connsiteX133" fmla="*/ 468676 w 640445"/>
                <a:gd name="connsiteY133" fmla="*/ 159859 h 325149"/>
                <a:gd name="connsiteX134" fmla="*/ 542514 w 640445"/>
                <a:gd name="connsiteY134" fmla="*/ 176931 h 325149"/>
                <a:gd name="connsiteX135" fmla="*/ 640446 w 640445"/>
                <a:gd name="connsiteY135" fmla="*/ 191675 h 325149"/>
                <a:gd name="connsiteX136" fmla="*/ 632673 w 640445"/>
                <a:gd name="connsiteY136" fmla="*/ 195555 h 325149"/>
                <a:gd name="connsiteX137" fmla="*/ 636560 w 640445"/>
                <a:gd name="connsiteY137" fmla="*/ 210299 h 325149"/>
                <a:gd name="connsiteX138" fmla="*/ 638114 w 640445"/>
                <a:gd name="connsiteY138" fmla="*/ 225820 h 325149"/>
                <a:gd name="connsiteX139" fmla="*/ 627233 w 640445"/>
                <a:gd name="connsiteY139" fmla="*/ 250652 h 325149"/>
                <a:gd name="connsiteX140" fmla="*/ 607802 w 640445"/>
                <a:gd name="connsiteY140" fmla="*/ 261516 h 325149"/>
                <a:gd name="connsiteX141" fmla="*/ 583707 w 640445"/>
                <a:gd name="connsiteY141" fmla="*/ 270828 h 325149"/>
                <a:gd name="connsiteX142" fmla="*/ 562722 w 640445"/>
                <a:gd name="connsiteY142" fmla="*/ 285572 h 325149"/>
                <a:gd name="connsiteX143" fmla="*/ 558836 w 640445"/>
                <a:gd name="connsiteY143" fmla="*/ 297213 h 325149"/>
                <a:gd name="connsiteX144" fmla="*/ 552618 w 640445"/>
                <a:gd name="connsiteY144" fmla="*/ 308853 h 325149"/>
                <a:gd name="connsiteX145" fmla="*/ 539405 w 640445"/>
                <a:gd name="connsiteY145" fmla="*/ 310405 h 325149"/>
                <a:gd name="connsiteX146" fmla="*/ 528523 w 640445"/>
                <a:gd name="connsiteY146" fmla="*/ 301093 h 325149"/>
                <a:gd name="connsiteX147" fmla="*/ 517642 w 640445"/>
                <a:gd name="connsiteY147" fmla="*/ 277036 h 325149"/>
                <a:gd name="connsiteX148" fmla="*/ 499765 w 640445"/>
                <a:gd name="connsiteY148" fmla="*/ 262292 h 325149"/>
                <a:gd name="connsiteX149" fmla="*/ 480334 w 640445"/>
                <a:gd name="connsiteY149" fmla="*/ 260740 h 325149"/>
                <a:gd name="connsiteX150" fmla="*/ 464012 w 640445"/>
                <a:gd name="connsiteY150" fmla="*/ 272380 h 325149"/>
                <a:gd name="connsiteX151" fmla="*/ 448467 w 640445"/>
                <a:gd name="connsiteY151" fmla="*/ 287901 h 325149"/>
                <a:gd name="connsiteX152" fmla="*/ 439918 w 640445"/>
                <a:gd name="connsiteY152" fmla="*/ 292557 h 325149"/>
                <a:gd name="connsiteX153" fmla="*/ 420487 w 640445"/>
                <a:gd name="connsiteY153" fmla="*/ 308853 h 325149"/>
                <a:gd name="connsiteX154" fmla="*/ 408051 w 640445"/>
                <a:gd name="connsiteY154" fmla="*/ 325149 h 32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40445" h="325149">
                  <a:moveTo>
                    <a:pt x="2332" y="23280"/>
                  </a:moveTo>
                  <a:lnTo>
                    <a:pt x="3109" y="23280"/>
                  </a:lnTo>
                  <a:lnTo>
                    <a:pt x="20208" y="0"/>
                  </a:lnTo>
                  <a:lnTo>
                    <a:pt x="31090" y="10088"/>
                  </a:lnTo>
                  <a:lnTo>
                    <a:pt x="87051" y="45785"/>
                  </a:lnTo>
                  <a:lnTo>
                    <a:pt x="167107" y="79929"/>
                  </a:lnTo>
                  <a:lnTo>
                    <a:pt x="280584" y="134250"/>
                  </a:lnTo>
                  <a:lnTo>
                    <a:pt x="317114" y="142786"/>
                  </a:lnTo>
                  <a:lnTo>
                    <a:pt x="318668" y="143562"/>
                  </a:lnTo>
                  <a:lnTo>
                    <a:pt x="319446" y="144338"/>
                  </a:lnTo>
                  <a:lnTo>
                    <a:pt x="321000" y="145890"/>
                  </a:lnTo>
                  <a:lnTo>
                    <a:pt x="323332" y="145890"/>
                  </a:lnTo>
                  <a:lnTo>
                    <a:pt x="325664" y="145114"/>
                  </a:lnTo>
                  <a:lnTo>
                    <a:pt x="327995" y="140458"/>
                  </a:lnTo>
                  <a:lnTo>
                    <a:pt x="331104" y="139682"/>
                  </a:lnTo>
                  <a:lnTo>
                    <a:pt x="339654" y="140458"/>
                  </a:lnTo>
                  <a:lnTo>
                    <a:pt x="348981" y="144338"/>
                  </a:lnTo>
                  <a:lnTo>
                    <a:pt x="354422" y="149770"/>
                  </a:lnTo>
                  <a:lnTo>
                    <a:pt x="351312" y="162187"/>
                  </a:lnTo>
                  <a:lnTo>
                    <a:pt x="345872" y="170723"/>
                  </a:lnTo>
                  <a:lnTo>
                    <a:pt x="339654" y="179259"/>
                  </a:lnTo>
                  <a:lnTo>
                    <a:pt x="333436" y="183139"/>
                  </a:lnTo>
                  <a:lnTo>
                    <a:pt x="328773" y="184691"/>
                  </a:lnTo>
                  <a:lnTo>
                    <a:pt x="330327" y="187795"/>
                  </a:lnTo>
                  <a:lnTo>
                    <a:pt x="333436" y="191675"/>
                  </a:lnTo>
                  <a:lnTo>
                    <a:pt x="334991" y="195555"/>
                  </a:lnTo>
                  <a:lnTo>
                    <a:pt x="337322" y="198659"/>
                  </a:lnTo>
                  <a:lnTo>
                    <a:pt x="338099" y="199435"/>
                  </a:lnTo>
                  <a:lnTo>
                    <a:pt x="340431" y="200987"/>
                  </a:lnTo>
                  <a:lnTo>
                    <a:pt x="339654" y="204091"/>
                  </a:lnTo>
                  <a:lnTo>
                    <a:pt x="338099" y="206419"/>
                  </a:lnTo>
                  <a:lnTo>
                    <a:pt x="337322" y="206419"/>
                  </a:lnTo>
                  <a:lnTo>
                    <a:pt x="335768" y="215731"/>
                  </a:lnTo>
                  <a:lnTo>
                    <a:pt x="333436" y="225044"/>
                  </a:lnTo>
                  <a:lnTo>
                    <a:pt x="329550" y="232028"/>
                  </a:lnTo>
                  <a:lnTo>
                    <a:pt x="325664" y="238236"/>
                  </a:lnTo>
                  <a:lnTo>
                    <a:pt x="322555" y="240564"/>
                  </a:lnTo>
                  <a:lnTo>
                    <a:pt x="316337" y="242892"/>
                  </a:lnTo>
                  <a:lnTo>
                    <a:pt x="313228" y="245220"/>
                  </a:lnTo>
                  <a:lnTo>
                    <a:pt x="310119" y="249876"/>
                  </a:lnTo>
                  <a:lnTo>
                    <a:pt x="309342" y="252204"/>
                  </a:lnTo>
                  <a:lnTo>
                    <a:pt x="310119" y="254532"/>
                  </a:lnTo>
                  <a:lnTo>
                    <a:pt x="310119" y="256084"/>
                  </a:lnTo>
                  <a:lnTo>
                    <a:pt x="311673" y="258412"/>
                  </a:lnTo>
                  <a:lnTo>
                    <a:pt x="310896" y="260740"/>
                  </a:lnTo>
                  <a:lnTo>
                    <a:pt x="309342" y="263844"/>
                  </a:lnTo>
                  <a:lnTo>
                    <a:pt x="307787" y="263844"/>
                  </a:lnTo>
                  <a:lnTo>
                    <a:pt x="299237" y="263068"/>
                  </a:lnTo>
                  <a:lnTo>
                    <a:pt x="296129" y="260740"/>
                  </a:lnTo>
                  <a:lnTo>
                    <a:pt x="294574" y="259964"/>
                  </a:lnTo>
                  <a:lnTo>
                    <a:pt x="292242" y="261516"/>
                  </a:lnTo>
                  <a:lnTo>
                    <a:pt x="289133" y="266172"/>
                  </a:lnTo>
                  <a:lnTo>
                    <a:pt x="287579" y="266948"/>
                  </a:lnTo>
                  <a:lnTo>
                    <a:pt x="283693" y="267724"/>
                  </a:lnTo>
                  <a:lnTo>
                    <a:pt x="276698" y="272380"/>
                  </a:lnTo>
                  <a:lnTo>
                    <a:pt x="261930" y="275484"/>
                  </a:lnTo>
                  <a:lnTo>
                    <a:pt x="258821" y="277036"/>
                  </a:lnTo>
                  <a:lnTo>
                    <a:pt x="256489" y="278588"/>
                  </a:lnTo>
                  <a:lnTo>
                    <a:pt x="254935" y="280916"/>
                  </a:lnTo>
                  <a:lnTo>
                    <a:pt x="252603" y="282468"/>
                  </a:lnTo>
                  <a:lnTo>
                    <a:pt x="248717" y="283244"/>
                  </a:lnTo>
                  <a:lnTo>
                    <a:pt x="239390" y="283244"/>
                  </a:lnTo>
                  <a:lnTo>
                    <a:pt x="234726" y="281692"/>
                  </a:lnTo>
                  <a:lnTo>
                    <a:pt x="233172" y="278588"/>
                  </a:lnTo>
                  <a:lnTo>
                    <a:pt x="229286" y="274708"/>
                  </a:lnTo>
                  <a:lnTo>
                    <a:pt x="219959" y="274708"/>
                  </a:lnTo>
                  <a:lnTo>
                    <a:pt x="175656" y="280140"/>
                  </a:lnTo>
                  <a:lnTo>
                    <a:pt x="164775" y="275484"/>
                  </a:lnTo>
                  <a:lnTo>
                    <a:pt x="167884" y="259964"/>
                  </a:lnTo>
                  <a:lnTo>
                    <a:pt x="163220" y="255308"/>
                  </a:lnTo>
                  <a:lnTo>
                    <a:pt x="160889" y="253756"/>
                  </a:lnTo>
                  <a:lnTo>
                    <a:pt x="157780" y="252980"/>
                  </a:lnTo>
                  <a:lnTo>
                    <a:pt x="160111" y="242116"/>
                  </a:lnTo>
                  <a:lnTo>
                    <a:pt x="156225" y="232028"/>
                  </a:lnTo>
                  <a:lnTo>
                    <a:pt x="148453" y="225820"/>
                  </a:lnTo>
                  <a:lnTo>
                    <a:pt x="139903" y="223491"/>
                  </a:lnTo>
                  <a:lnTo>
                    <a:pt x="141458" y="230476"/>
                  </a:lnTo>
                  <a:lnTo>
                    <a:pt x="150007" y="238236"/>
                  </a:lnTo>
                  <a:lnTo>
                    <a:pt x="152339" y="246772"/>
                  </a:lnTo>
                  <a:lnTo>
                    <a:pt x="152339" y="251428"/>
                  </a:lnTo>
                  <a:lnTo>
                    <a:pt x="151562" y="258412"/>
                  </a:lnTo>
                  <a:lnTo>
                    <a:pt x="149230" y="265396"/>
                  </a:lnTo>
                  <a:lnTo>
                    <a:pt x="144567" y="270052"/>
                  </a:lnTo>
                  <a:lnTo>
                    <a:pt x="134463" y="268500"/>
                  </a:lnTo>
                  <a:lnTo>
                    <a:pt x="115032" y="249100"/>
                  </a:lnTo>
                  <a:lnTo>
                    <a:pt x="105705" y="243668"/>
                  </a:lnTo>
                  <a:lnTo>
                    <a:pt x="93269" y="241340"/>
                  </a:lnTo>
                  <a:lnTo>
                    <a:pt x="67620" y="232028"/>
                  </a:lnTo>
                  <a:lnTo>
                    <a:pt x="55184" y="230476"/>
                  </a:lnTo>
                  <a:lnTo>
                    <a:pt x="42748" y="230476"/>
                  </a:lnTo>
                  <a:lnTo>
                    <a:pt x="39639" y="228924"/>
                  </a:lnTo>
                  <a:lnTo>
                    <a:pt x="35753" y="224267"/>
                  </a:lnTo>
                  <a:lnTo>
                    <a:pt x="32644" y="223491"/>
                  </a:lnTo>
                  <a:lnTo>
                    <a:pt x="18654" y="226596"/>
                  </a:lnTo>
                  <a:lnTo>
                    <a:pt x="11659" y="226596"/>
                  </a:lnTo>
                  <a:lnTo>
                    <a:pt x="9327" y="225044"/>
                  </a:lnTo>
                  <a:lnTo>
                    <a:pt x="5441" y="197883"/>
                  </a:lnTo>
                  <a:lnTo>
                    <a:pt x="0" y="160635"/>
                  </a:lnTo>
                  <a:lnTo>
                    <a:pt x="5441" y="131146"/>
                  </a:lnTo>
                  <a:lnTo>
                    <a:pt x="16322" y="90793"/>
                  </a:lnTo>
                  <a:lnTo>
                    <a:pt x="12436" y="58201"/>
                  </a:lnTo>
                  <a:lnTo>
                    <a:pt x="2332" y="23280"/>
                  </a:lnTo>
                  <a:close/>
                  <a:moveTo>
                    <a:pt x="408051" y="325149"/>
                  </a:moveTo>
                  <a:lnTo>
                    <a:pt x="403388" y="322045"/>
                  </a:lnTo>
                  <a:lnTo>
                    <a:pt x="395615" y="323597"/>
                  </a:lnTo>
                  <a:lnTo>
                    <a:pt x="388620" y="316613"/>
                  </a:lnTo>
                  <a:lnTo>
                    <a:pt x="367635" y="306525"/>
                  </a:lnTo>
                  <a:lnTo>
                    <a:pt x="359862" y="300317"/>
                  </a:lnTo>
                  <a:lnTo>
                    <a:pt x="352090" y="291005"/>
                  </a:lnTo>
                  <a:lnTo>
                    <a:pt x="345095" y="284796"/>
                  </a:lnTo>
                  <a:lnTo>
                    <a:pt x="324109" y="273156"/>
                  </a:lnTo>
                  <a:lnTo>
                    <a:pt x="325664" y="272380"/>
                  </a:lnTo>
                  <a:lnTo>
                    <a:pt x="326441" y="272380"/>
                  </a:lnTo>
                  <a:lnTo>
                    <a:pt x="326441" y="271604"/>
                  </a:lnTo>
                  <a:lnTo>
                    <a:pt x="327218" y="270052"/>
                  </a:lnTo>
                  <a:lnTo>
                    <a:pt x="322555" y="267724"/>
                  </a:lnTo>
                  <a:lnTo>
                    <a:pt x="321000" y="263068"/>
                  </a:lnTo>
                  <a:lnTo>
                    <a:pt x="319446" y="256084"/>
                  </a:lnTo>
                  <a:lnTo>
                    <a:pt x="317114" y="249876"/>
                  </a:lnTo>
                  <a:lnTo>
                    <a:pt x="323332" y="245996"/>
                  </a:lnTo>
                  <a:lnTo>
                    <a:pt x="331104" y="237460"/>
                  </a:lnTo>
                  <a:lnTo>
                    <a:pt x="337322" y="227372"/>
                  </a:lnTo>
                  <a:lnTo>
                    <a:pt x="341986" y="208747"/>
                  </a:lnTo>
                  <a:lnTo>
                    <a:pt x="346649" y="201763"/>
                  </a:lnTo>
                  <a:lnTo>
                    <a:pt x="347426" y="195555"/>
                  </a:lnTo>
                  <a:lnTo>
                    <a:pt x="339654" y="190123"/>
                  </a:lnTo>
                  <a:lnTo>
                    <a:pt x="348204" y="176931"/>
                  </a:lnTo>
                  <a:lnTo>
                    <a:pt x="362194" y="161411"/>
                  </a:lnTo>
                  <a:lnTo>
                    <a:pt x="376961" y="150546"/>
                  </a:lnTo>
                  <a:lnTo>
                    <a:pt x="387843" y="152874"/>
                  </a:lnTo>
                  <a:lnTo>
                    <a:pt x="390174" y="152874"/>
                  </a:lnTo>
                  <a:lnTo>
                    <a:pt x="394061" y="147442"/>
                  </a:lnTo>
                  <a:lnTo>
                    <a:pt x="399501" y="146666"/>
                  </a:lnTo>
                  <a:lnTo>
                    <a:pt x="468676" y="159859"/>
                  </a:lnTo>
                  <a:lnTo>
                    <a:pt x="542514" y="176931"/>
                  </a:lnTo>
                  <a:lnTo>
                    <a:pt x="640446" y="191675"/>
                  </a:lnTo>
                  <a:lnTo>
                    <a:pt x="632673" y="195555"/>
                  </a:lnTo>
                  <a:lnTo>
                    <a:pt x="636560" y="210299"/>
                  </a:lnTo>
                  <a:lnTo>
                    <a:pt x="638114" y="225820"/>
                  </a:lnTo>
                  <a:lnTo>
                    <a:pt x="627233" y="250652"/>
                  </a:lnTo>
                  <a:lnTo>
                    <a:pt x="607802" y="261516"/>
                  </a:lnTo>
                  <a:lnTo>
                    <a:pt x="583707" y="270828"/>
                  </a:lnTo>
                  <a:lnTo>
                    <a:pt x="562722" y="285572"/>
                  </a:lnTo>
                  <a:lnTo>
                    <a:pt x="558836" y="297213"/>
                  </a:lnTo>
                  <a:lnTo>
                    <a:pt x="552618" y="308853"/>
                  </a:lnTo>
                  <a:lnTo>
                    <a:pt x="539405" y="310405"/>
                  </a:lnTo>
                  <a:lnTo>
                    <a:pt x="528523" y="301093"/>
                  </a:lnTo>
                  <a:lnTo>
                    <a:pt x="517642" y="277036"/>
                  </a:lnTo>
                  <a:lnTo>
                    <a:pt x="499765" y="262292"/>
                  </a:lnTo>
                  <a:lnTo>
                    <a:pt x="480334" y="260740"/>
                  </a:lnTo>
                  <a:lnTo>
                    <a:pt x="464012" y="272380"/>
                  </a:lnTo>
                  <a:lnTo>
                    <a:pt x="448467" y="287901"/>
                  </a:lnTo>
                  <a:lnTo>
                    <a:pt x="439918" y="292557"/>
                  </a:lnTo>
                  <a:lnTo>
                    <a:pt x="420487" y="308853"/>
                  </a:lnTo>
                  <a:lnTo>
                    <a:pt x="408051" y="325149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184F13E5-9DD6-BE25-B226-14D013A15BD4}"/>
                </a:ext>
              </a:extLst>
            </p:cNvPr>
            <p:cNvSpPr/>
            <p:nvPr/>
          </p:nvSpPr>
          <p:spPr>
            <a:xfrm>
              <a:off x="3977684" y="2936409"/>
              <a:ext cx="649228" cy="541864"/>
            </a:xfrm>
            <a:custGeom>
              <a:avLst/>
              <a:gdLst>
                <a:gd name="connsiteX0" fmla="*/ 34199 w 544845"/>
                <a:gd name="connsiteY0" fmla="*/ 79929 h 454743"/>
                <a:gd name="connsiteX1" fmla="*/ 90160 w 544845"/>
                <a:gd name="connsiteY1" fmla="*/ 67513 h 454743"/>
                <a:gd name="connsiteX2" fmla="*/ 150007 w 544845"/>
                <a:gd name="connsiteY2" fmla="*/ 62857 h 454743"/>
                <a:gd name="connsiteX3" fmla="*/ 192756 w 544845"/>
                <a:gd name="connsiteY3" fmla="*/ 62857 h 454743"/>
                <a:gd name="connsiteX4" fmla="*/ 213741 w 544845"/>
                <a:gd name="connsiteY4" fmla="*/ 76825 h 454743"/>
                <a:gd name="connsiteX5" fmla="*/ 230063 w 544845"/>
                <a:gd name="connsiteY5" fmla="*/ 98554 h 454743"/>
                <a:gd name="connsiteX6" fmla="*/ 250271 w 544845"/>
                <a:gd name="connsiteY6" fmla="*/ 111746 h 454743"/>
                <a:gd name="connsiteX7" fmla="*/ 274366 w 544845"/>
                <a:gd name="connsiteY7" fmla="*/ 105538 h 454743"/>
                <a:gd name="connsiteX8" fmla="*/ 295351 w 544845"/>
                <a:gd name="connsiteY8" fmla="*/ 89241 h 454743"/>
                <a:gd name="connsiteX9" fmla="*/ 308564 w 544845"/>
                <a:gd name="connsiteY9" fmla="*/ 62081 h 454743"/>
                <a:gd name="connsiteX10" fmla="*/ 326441 w 544845"/>
                <a:gd name="connsiteY10" fmla="*/ 35697 h 454743"/>
                <a:gd name="connsiteX11" fmla="*/ 362194 w 544845"/>
                <a:gd name="connsiteY11" fmla="*/ 24832 h 454743"/>
                <a:gd name="connsiteX12" fmla="*/ 402610 w 544845"/>
                <a:gd name="connsiteY12" fmla="*/ 15520 h 454743"/>
                <a:gd name="connsiteX13" fmla="*/ 466344 w 544845"/>
                <a:gd name="connsiteY13" fmla="*/ 6984 h 454743"/>
                <a:gd name="connsiteX14" fmla="*/ 530855 w 544845"/>
                <a:gd name="connsiteY14" fmla="*/ 0 h 454743"/>
                <a:gd name="connsiteX15" fmla="*/ 540959 w 544845"/>
                <a:gd name="connsiteY15" fmla="*/ 34921 h 454743"/>
                <a:gd name="connsiteX16" fmla="*/ 544845 w 544845"/>
                <a:gd name="connsiteY16" fmla="*/ 67513 h 454743"/>
                <a:gd name="connsiteX17" fmla="*/ 533964 w 544845"/>
                <a:gd name="connsiteY17" fmla="*/ 107866 h 454743"/>
                <a:gd name="connsiteX18" fmla="*/ 528523 w 544845"/>
                <a:gd name="connsiteY18" fmla="*/ 137354 h 454743"/>
                <a:gd name="connsiteX19" fmla="*/ 533964 w 544845"/>
                <a:gd name="connsiteY19" fmla="*/ 174603 h 454743"/>
                <a:gd name="connsiteX20" fmla="*/ 537850 w 544845"/>
                <a:gd name="connsiteY20" fmla="*/ 201763 h 454743"/>
                <a:gd name="connsiteX21" fmla="*/ 534741 w 544845"/>
                <a:gd name="connsiteY21" fmla="*/ 200211 h 454743"/>
                <a:gd name="connsiteX22" fmla="*/ 516865 w 544845"/>
                <a:gd name="connsiteY22" fmla="*/ 206419 h 454743"/>
                <a:gd name="connsiteX23" fmla="*/ 513756 w 544845"/>
                <a:gd name="connsiteY23" fmla="*/ 208747 h 454743"/>
                <a:gd name="connsiteX24" fmla="*/ 510647 w 544845"/>
                <a:gd name="connsiteY24" fmla="*/ 208747 h 454743"/>
                <a:gd name="connsiteX25" fmla="*/ 490439 w 544845"/>
                <a:gd name="connsiteY25" fmla="*/ 216507 h 454743"/>
                <a:gd name="connsiteX26" fmla="*/ 484998 w 544845"/>
                <a:gd name="connsiteY26" fmla="*/ 218059 h 454743"/>
                <a:gd name="connsiteX27" fmla="*/ 478003 w 544845"/>
                <a:gd name="connsiteY27" fmla="*/ 221939 h 454743"/>
                <a:gd name="connsiteX28" fmla="*/ 472562 w 544845"/>
                <a:gd name="connsiteY28" fmla="*/ 225820 h 454743"/>
                <a:gd name="connsiteX29" fmla="*/ 468676 w 544845"/>
                <a:gd name="connsiteY29" fmla="*/ 229700 h 454743"/>
                <a:gd name="connsiteX30" fmla="*/ 460126 w 544845"/>
                <a:gd name="connsiteY30" fmla="*/ 243668 h 454743"/>
                <a:gd name="connsiteX31" fmla="*/ 457794 w 544845"/>
                <a:gd name="connsiteY31" fmla="*/ 249876 h 454743"/>
                <a:gd name="connsiteX32" fmla="*/ 458572 w 544845"/>
                <a:gd name="connsiteY32" fmla="*/ 253756 h 454743"/>
                <a:gd name="connsiteX33" fmla="*/ 451577 w 544845"/>
                <a:gd name="connsiteY33" fmla="*/ 255308 h 454743"/>
                <a:gd name="connsiteX34" fmla="*/ 422041 w 544845"/>
                <a:gd name="connsiteY34" fmla="*/ 252204 h 454743"/>
                <a:gd name="connsiteX35" fmla="*/ 416601 w 544845"/>
                <a:gd name="connsiteY35" fmla="*/ 248324 h 454743"/>
                <a:gd name="connsiteX36" fmla="*/ 411160 w 544845"/>
                <a:gd name="connsiteY36" fmla="*/ 243668 h 454743"/>
                <a:gd name="connsiteX37" fmla="*/ 404942 w 544845"/>
                <a:gd name="connsiteY37" fmla="*/ 240564 h 454743"/>
                <a:gd name="connsiteX38" fmla="*/ 390952 w 544845"/>
                <a:gd name="connsiteY38" fmla="*/ 235908 h 454743"/>
                <a:gd name="connsiteX39" fmla="*/ 376961 w 544845"/>
                <a:gd name="connsiteY39" fmla="*/ 235132 h 454743"/>
                <a:gd name="connsiteX40" fmla="*/ 297683 w 544845"/>
                <a:gd name="connsiteY40" fmla="*/ 246772 h 454743"/>
                <a:gd name="connsiteX41" fmla="*/ 286802 w 544845"/>
                <a:gd name="connsiteY41" fmla="*/ 253756 h 454743"/>
                <a:gd name="connsiteX42" fmla="*/ 278252 w 544845"/>
                <a:gd name="connsiteY42" fmla="*/ 270052 h 454743"/>
                <a:gd name="connsiteX43" fmla="*/ 268925 w 544845"/>
                <a:gd name="connsiteY43" fmla="*/ 308853 h 454743"/>
                <a:gd name="connsiteX44" fmla="*/ 261153 w 544845"/>
                <a:gd name="connsiteY44" fmla="*/ 323597 h 454743"/>
                <a:gd name="connsiteX45" fmla="*/ 226177 w 544845"/>
                <a:gd name="connsiteY45" fmla="*/ 357742 h 454743"/>
                <a:gd name="connsiteX46" fmla="*/ 210632 w 544845"/>
                <a:gd name="connsiteY46" fmla="*/ 385678 h 454743"/>
                <a:gd name="connsiteX47" fmla="*/ 177211 w 544845"/>
                <a:gd name="connsiteY47" fmla="*/ 410510 h 454743"/>
                <a:gd name="connsiteX48" fmla="*/ 175656 w 544845"/>
                <a:gd name="connsiteY48" fmla="*/ 412838 h 454743"/>
                <a:gd name="connsiteX49" fmla="*/ 171770 w 544845"/>
                <a:gd name="connsiteY49" fmla="*/ 418271 h 454743"/>
                <a:gd name="connsiteX50" fmla="*/ 170216 w 544845"/>
                <a:gd name="connsiteY50" fmla="*/ 420599 h 454743"/>
                <a:gd name="connsiteX51" fmla="*/ 166329 w 544845"/>
                <a:gd name="connsiteY51" fmla="*/ 421375 h 454743"/>
                <a:gd name="connsiteX52" fmla="*/ 157002 w 544845"/>
                <a:gd name="connsiteY52" fmla="*/ 422927 h 454743"/>
                <a:gd name="connsiteX53" fmla="*/ 146898 w 544845"/>
                <a:gd name="connsiteY53" fmla="*/ 429911 h 454743"/>
                <a:gd name="connsiteX54" fmla="*/ 129799 w 544845"/>
                <a:gd name="connsiteY54" fmla="*/ 429135 h 454743"/>
                <a:gd name="connsiteX55" fmla="*/ 122027 w 544845"/>
                <a:gd name="connsiteY55" fmla="*/ 429911 h 454743"/>
                <a:gd name="connsiteX56" fmla="*/ 115809 w 544845"/>
                <a:gd name="connsiteY56" fmla="*/ 435343 h 454743"/>
                <a:gd name="connsiteX57" fmla="*/ 104927 w 544845"/>
                <a:gd name="connsiteY57" fmla="*/ 450863 h 454743"/>
                <a:gd name="connsiteX58" fmla="*/ 100264 w 544845"/>
                <a:gd name="connsiteY58" fmla="*/ 453967 h 454743"/>
                <a:gd name="connsiteX59" fmla="*/ 90937 w 544845"/>
                <a:gd name="connsiteY59" fmla="*/ 454743 h 454743"/>
                <a:gd name="connsiteX60" fmla="*/ 79278 w 544845"/>
                <a:gd name="connsiteY60" fmla="*/ 419047 h 454743"/>
                <a:gd name="connsiteX61" fmla="*/ 79278 w 544845"/>
                <a:gd name="connsiteY61" fmla="*/ 380246 h 454743"/>
                <a:gd name="connsiteX62" fmla="*/ 25649 w 544845"/>
                <a:gd name="connsiteY62" fmla="*/ 374814 h 454743"/>
                <a:gd name="connsiteX63" fmla="*/ 16322 w 544845"/>
                <a:gd name="connsiteY63" fmla="*/ 342997 h 454743"/>
                <a:gd name="connsiteX64" fmla="*/ 2332 w 544845"/>
                <a:gd name="connsiteY64" fmla="*/ 312733 h 454743"/>
                <a:gd name="connsiteX65" fmla="*/ 0 w 544845"/>
                <a:gd name="connsiteY65" fmla="*/ 273156 h 454743"/>
                <a:gd name="connsiteX66" fmla="*/ 6218 w 544845"/>
                <a:gd name="connsiteY66" fmla="*/ 239012 h 454743"/>
                <a:gd name="connsiteX67" fmla="*/ 17877 w 544845"/>
                <a:gd name="connsiteY67" fmla="*/ 209523 h 454743"/>
                <a:gd name="connsiteX68" fmla="*/ 35753 w 544845"/>
                <a:gd name="connsiteY68" fmla="*/ 186243 h 454743"/>
                <a:gd name="connsiteX69" fmla="*/ 41194 w 544845"/>
                <a:gd name="connsiteY69" fmla="*/ 156754 h 454743"/>
                <a:gd name="connsiteX70" fmla="*/ 38862 w 544845"/>
                <a:gd name="connsiteY70" fmla="*/ 88465 h 454743"/>
                <a:gd name="connsiteX71" fmla="*/ 34199 w 544845"/>
                <a:gd name="connsiteY71" fmla="*/ 79929 h 454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44845" h="454743">
                  <a:moveTo>
                    <a:pt x="34199" y="79929"/>
                  </a:moveTo>
                  <a:lnTo>
                    <a:pt x="90160" y="67513"/>
                  </a:lnTo>
                  <a:lnTo>
                    <a:pt x="150007" y="62857"/>
                  </a:lnTo>
                  <a:lnTo>
                    <a:pt x="192756" y="62857"/>
                  </a:lnTo>
                  <a:lnTo>
                    <a:pt x="213741" y="76825"/>
                  </a:lnTo>
                  <a:lnTo>
                    <a:pt x="230063" y="98554"/>
                  </a:lnTo>
                  <a:lnTo>
                    <a:pt x="250271" y="111746"/>
                  </a:lnTo>
                  <a:lnTo>
                    <a:pt x="274366" y="105538"/>
                  </a:lnTo>
                  <a:lnTo>
                    <a:pt x="295351" y="89241"/>
                  </a:lnTo>
                  <a:lnTo>
                    <a:pt x="308564" y="62081"/>
                  </a:lnTo>
                  <a:lnTo>
                    <a:pt x="326441" y="35697"/>
                  </a:lnTo>
                  <a:lnTo>
                    <a:pt x="362194" y="24832"/>
                  </a:lnTo>
                  <a:lnTo>
                    <a:pt x="402610" y="15520"/>
                  </a:lnTo>
                  <a:lnTo>
                    <a:pt x="466344" y="6984"/>
                  </a:lnTo>
                  <a:lnTo>
                    <a:pt x="530855" y="0"/>
                  </a:lnTo>
                  <a:lnTo>
                    <a:pt x="540959" y="34921"/>
                  </a:lnTo>
                  <a:lnTo>
                    <a:pt x="544845" y="67513"/>
                  </a:lnTo>
                  <a:lnTo>
                    <a:pt x="533964" y="107866"/>
                  </a:lnTo>
                  <a:lnTo>
                    <a:pt x="528523" y="137354"/>
                  </a:lnTo>
                  <a:lnTo>
                    <a:pt x="533964" y="174603"/>
                  </a:lnTo>
                  <a:lnTo>
                    <a:pt x="537850" y="201763"/>
                  </a:lnTo>
                  <a:lnTo>
                    <a:pt x="534741" y="200211"/>
                  </a:lnTo>
                  <a:lnTo>
                    <a:pt x="516865" y="206419"/>
                  </a:lnTo>
                  <a:lnTo>
                    <a:pt x="513756" y="208747"/>
                  </a:lnTo>
                  <a:lnTo>
                    <a:pt x="510647" y="208747"/>
                  </a:lnTo>
                  <a:lnTo>
                    <a:pt x="490439" y="216507"/>
                  </a:lnTo>
                  <a:lnTo>
                    <a:pt x="484998" y="218059"/>
                  </a:lnTo>
                  <a:lnTo>
                    <a:pt x="478003" y="221939"/>
                  </a:lnTo>
                  <a:lnTo>
                    <a:pt x="472562" y="225820"/>
                  </a:lnTo>
                  <a:lnTo>
                    <a:pt x="468676" y="229700"/>
                  </a:lnTo>
                  <a:lnTo>
                    <a:pt x="460126" y="243668"/>
                  </a:lnTo>
                  <a:lnTo>
                    <a:pt x="457794" y="249876"/>
                  </a:lnTo>
                  <a:lnTo>
                    <a:pt x="458572" y="253756"/>
                  </a:lnTo>
                  <a:lnTo>
                    <a:pt x="451577" y="255308"/>
                  </a:lnTo>
                  <a:lnTo>
                    <a:pt x="422041" y="252204"/>
                  </a:lnTo>
                  <a:lnTo>
                    <a:pt x="416601" y="248324"/>
                  </a:lnTo>
                  <a:lnTo>
                    <a:pt x="411160" y="243668"/>
                  </a:lnTo>
                  <a:lnTo>
                    <a:pt x="404942" y="240564"/>
                  </a:lnTo>
                  <a:lnTo>
                    <a:pt x="390952" y="235908"/>
                  </a:lnTo>
                  <a:lnTo>
                    <a:pt x="376961" y="235132"/>
                  </a:lnTo>
                  <a:lnTo>
                    <a:pt x="297683" y="246772"/>
                  </a:lnTo>
                  <a:lnTo>
                    <a:pt x="286802" y="253756"/>
                  </a:lnTo>
                  <a:lnTo>
                    <a:pt x="278252" y="270052"/>
                  </a:lnTo>
                  <a:lnTo>
                    <a:pt x="268925" y="308853"/>
                  </a:lnTo>
                  <a:lnTo>
                    <a:pt x="261153" y="323597"/>
                  </a:lnTo>
                  <a:lnTo>
                    <a:pt x="226177" y="357742"/>
                  </a:lnTo>
                  <a:lnTo>
                    <a:pt x="210632" y="385678"/>
                  </a:lnTo>
                  <a:lnTo>
                    <a:pt x="177211" y="410510"/>
                  </a:lnTo>
                  <a:lnTo>
                    <a:pt x="175656" y="412838"/>
                  </a:lnTo>
                  <a:lnTo>
                    <a:pt x="171770" y="418271"/>
                  </a:lnTo>
                  <a:lnTo>
                    <a:pt x="170216" y="420599"/>
                  </a:lnTo>
                  <a:lnTo>
                    <a:pt x="166329" y="421375"/>
                  </a:lnTo>
                  <a:lnTo>
                    <a:pt x="157002" y="422927"/>
                  </a:lnTo>
                  <a:lnTo>
                    <a:pt x="146898" y="429911"/>
                  </a:lnTo>
                  <a:lnTo>
                    <a:pt x="129799" y="429135"/>
                  </a:lnTo>
                  <a:lnTo>
                    <a:pt x="122027" y="429911"/>
                  </a:lnTo>
                  <a:lnTo>
                    <a:pt x="115809" y="435343"/>
                  </a:lnTo>
                  <a:lnTo>
                    <a:pt x="104927" y="450863"/>
                  </a:lnTo>
                  <a:lnTo>
                    <a:pt x="100264" y="453967"/>
                  </a:lnTo>
                  <a:lnTo>
                    <a:pt x="90937" y="454743"/>
                  </a:lnTo>
                  <a:lnTo>
                    <a:pt x="79278" y="419047"/>
                  </a:lnTo>
                  <a:lnTo>
                    <a:pt x="79278" y="380246"/>
                  </a:lnTo>
                  <a:lnTo>
                    <a:pt x="25649" y="374814"/>
                  </a:lnTo>
                  <a:lnTo>
                    <a:pt x="16322" y="342997"/>
                  </a:lnTo>
                  <a:lnTo>
                    <a:pt x="2332" y="312733"/>
                  </a:lnTo>
                  <a:lnTo>
                    <a:pt x="0" y="273156"/>
                  </a:lnTo>
                  <a:lnTo>
                    <a:pt x="6218" y="239012"/>
                  </a:lnTo>
                  <a:lnTo>
                    <a:pt x="17877" y="209523"/>
                  </a:lnTo>
                  <a:lnTo>
                    <a:pt x="35753" y="186243"/>
                  </a:lnTo>
                  <a:lnTo>
                    <a:pt x="41194" y="156754"/>
                  </a:lnTo>
                  <a:lnTo>
                    <a:pt x="38862" y="88465"/>
                  </a:lnTo>
                  <a:lnTo>
                    <a:pt x="34199" y="79929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6" name="Serbest Form 35">
              <a:extLst>
                <a:ext uri="{FF2B5EF4-FFF2-40B4-BE49-F238E27FC236}">
                  <a16:creationId xmlns:a16="http://schemas.microsoft.com/office/drawing/2014/main" id="{1C49907E-D132-45B0-1216-741D633F14C3}"/>
                </a:ext>
              </a:extLst>
            </p:cNvPr>
            <p:cNvSpPr/>
            <p:nvPr/>
          </p:nvSpPr>
          <p:spPr>
            <a:xfrm>
              <a:off x="3514611" y="3383031"/>
              <a:ext cx="840939" cy="727725"/>
            </a:xfrm>
            <a:custGeom>
              <a:avLst/>
              <a:gdLst>
                <a:gd name="connsiteX0" fmla="*/ 411937 w 705733"/>
                <a:gd name="connsiteY0" fmla="*/ 32593 h 610721"/>
                <a:gd name="connsiteX1" fmla="*/ 411937 w 705733"/>
                <a:gd name="connsiteY1" fmla="*/ 30264 h 610721"/>
                <a:gd name="connsiteX2" fmla="*/ 414269 w 705733"/>
                <a:gd name="connsiteY2" fmla="*/ 1552 h 610721"/>
                <a:gd name="connsiteX3" fmla="*/ 414269 w 705733"/>
                <a:gd name="connsiteY3" fmla="*/ 0 h 610721"/>
                <a:gd name="connsiteX4" fmla="*/ 467898 w 705733"/>
                <a:gd name="connsiteY4" fmla="*/ 5432 h 610721"/>
                <a:gd name="connsiteX5" fmla="*/ 467898 w 705733"/>
                <a:gd name="connsiteY5" fmla="*/ 44233 h 610721"/>
                <a:gd name="connsiteX6" fmla="*/ 479557 w 705733"/>
                <a:gd name="connsiteY6" fmla="*/ 79929 h 610721"/>
                <a:gd name="connsiteX7" fmla="*/ 474894 w 705733"/>
                <a:gd name="connsiteY7" fmla="*/ 80705 h 610721"/>
                <a:gd name="connsiteX8" fmla="*/ 460126 w 705733"/>
                <a:gd name="connsiteY8" fmla="*/ 85361 h 610721"/>
                <a:gd name="connsiteX9" fmla="*/ 439141 w 705733"/>
                <a:gd name="connsiteY9" fmla="*/ 98554 h 610721"/>
                <a:gd name="connsiteX10" fmla="*/ 433700 w 705733"/>
                <a:gd name="connsiteY10" fmla="*/ 103986 h 610721"/>
                <a:gd name="connsiteX11" fmla="*/ 426705 w 705733"/>
                <a:gd name="connsiteY11" fmla="*/ 108642 h 610721"/>
                <a:gd name="connsiteX12" fmla="*/ 404165 w 705733"/>
                <a:gd name="connsiteY12" fmla="*/ 111746 h 610721"/>
                <a:gd name="connsiteX13" fmla="*/ 397170 w 705733"/>
                <a:gd name="connsiteY13" fmla="*/ 115626 h 610721"/>
                <a:gd name="connsiteX14" fmla="*/ 385511 w 705733"/>
                <a:gd name="connsiteY14" fmla="*/ 126490 h 610721"/>
                <a:gd name="connsiteX15" fmla="*/ 380070 w 705733"/>
                <a:gd name="connsiteY15" fmla="*/ 128818 h 610721"/>
                <a:gd name="connsiteX16" fmla="*/ 376184 w 705733"/>
                <a:gd name="connsiteY16" fmla="*/ 131146 h 610721"/>
                <a:gd name="connsiteX17" fmla="*/ 373075 w 705733"/>
                <a:gd name="connsiteY17" fmla="*/ 145890 h 610721"/>
                <a:gd name="connsiteX18" fmla="*/ 369189 w 705733"/>
                <a:gd name="connsiteY18" fmla="*/ 152098 h 610721"/>
                <a:gd name="connsiteX19" fmla="*/ 356753 w 705733"/>
                <a:gd name="connsiteY19" fmla="*/ 158306 h 610721"/>
                <a:gd name="connsiteX20" fmla="*/ 354421 w 705733"/>
                <a:gd name="connsiteY20" fmla="*/ 162187 h 610721"/>
                <a:gd name="connsiteX21" fmla="*/ 353644 w 705733"/>
                <a:gd name="connsiteY21" fmla="*/ 169947 h 610721"/>
                <a:gd name="connsiteX22" fmla="*/ 351312 w 705733"/>
                <a:gd name="connsiteY22" fmla="*/ 177707 h 610721"/>
                <a:gd name="connsiteX23" fmla="*/ 345872 w 705733"/>
                <a:gd name="connsiteY23" fmla="*/ 184691 h 610721"/>
                <a:gd name="connsiteX24" fmla="*/ 325664 w 705733"/>
                <a:gd name="connsiteY24" fmla="*/ 203315 h 610721"/>
                <a:gd name="connsiteX25" fmla="*/ 323332 w 705733"/>
                <a:gd name="connsiteY25" fmla="*/ 204867 h 610721"/>
                <a:gd name="connsiteX26" fmla="*/ 312450 w 705733"/>
                <a:gd name="connsiteY26" fmla="*/ 207195 h 610721"/>
                <a:gd name="connsiteX27" fmla="*/ 307787 w 705733"/>
                <a:gd name="connsiteY27" fmla="*/ 211851 h 610721"/>
                <a:gd name="connsiteX28" fmla="*/ 300015 w 705733"/>
                <a:gd name="connsiteY28" fmla="*/ 219611 h 610721"/>
                <a:gd name="connsiteX29" fmla="*/ 299237 w 705733"/>
                <a:gd name="connsiteY29" fmla="*/ 221164 h 610721"/>
                <a:gd name="connsiteX30" fmla="*/ 297683 w 705733"/>
                <a:gd name="connsiteY30" fmla="*/ 223491 h 610721"/>
                <a:gd name="connsiteX31" fmla="*/ 288356 w 705733"/>
                <a:gd name="connsiteY31" fmla="*/ 235132 h 610721"/>
                <a:gd name="connsiteX32" fmla="*/ 281361 w 705733"/>
                <a:gd name="connsiteY32" fmla="*/ 240564 h 610721"/>
                <a:gd name="connsiteX33" fmla="*/ 272811 w 705733"/>
                <a:gd name="connsiteY33" fmla="*/ 245220 h 610721"/>
                <a:gd name="connsiteX34" fmla="*/ 264262 w 705733"/>
                <a:gd name="connsiteY34" fmla="*/ 249876 h 610721"/>
                <a:gd name="connsiteX35" fmla="*/ 256489 w 705733"/>
                <a:gd name="connsiteY35" fmla="*/ 250652 h 610721"/>
                <a:gd name="connsiteX36" fmla="*/ 251826 w 705733"/>
                <a:gd name="connsiteY36" fmla="*/ 255308 h 610721"/>
                <a:gd name="connsiteX37" fmla="*/ 252603 w 705733"/>
                <a:gd name="connsiteY37" fmla="*/ 263844 h 610721"/>
                <a:gd name="connsiteX38" fmla="*/ 257266 w 705733"/>
                <a:gd name="connsiteY38" fmla="*/ 273156 h 610721"/>
                <a:gd name="connsiteX39" fmla="*/ 262707 w 705733"/>
                <a:gd name="connsiteY39" fmla="*/ 277036 h 610721"/>
                <a:gd name="connsiteX40" fmla="*/ 244831 w 705733"/>
                <a:gd name="connsiteY40" fmla="*/ 294109 h 610721"/>
                <a:gd name="connsiteX41" fmla="*/ 239390 w 705733"/>
                <a:gd name="connsiteY41" fmla="*/ 297989 h 610721"/>
                <a:gd name="connsiteX42" fmla="*/ 224622 w 705733"/>
                <a:gd name="connsiteY42" fmla="*/ 306525 h 610721"/>
                <a:gd name="connsiteX43" fmla="*/ 213741 w 705733"/>
                <a:gd name="connsiteY43" fmla="*/ 317389 h 610721"/>
                <a:gd name="connsiteX44" fmla="*/ 209078 w 705733"/>
                <a:gd name="connsiteY44" fmla="*/ 319717 h 610721"/>
                <a:gd name="connsiteX45" fmla="*/ 189647 w 705733"/>
                <a:gd name="connsiteY45" fmla="*/ 326701 h 610721"/>
                <a:gd name="connsiteX46" fmla="*/ 185760 w 705733"/>
                <a:gd name="connsiteY46" fmla="*/ 327477 h 610721"/>
                <a:gd name="connsiteX47" fmla="*/ 181874 w 705733"/>
                <a:gd name="connsiteY47" fmla="*/ 324373 h 610721"/>
                <a:gd name="connsiteX48" fmla="*/ 182651 w 705733"/>
                <a:gd name="connsiteY48" fmla="*/ 318941 h 610721"/>
                <a:gd name="connsiteX49" fmla="*/ 185760 w 705733"/>
                <a:gd name="connsiteY49" fmla="*/ 313509 h 610721"/>
                <a:gd name="connsiteX50" fmla="*/ 188092 w 705733"/>
                <a:gd name="connsiteY50" fmla="*/ 310405 h 610721"/>
                <a:gd name="connsiteX51" fmla="*/ 194310 w 705733"/>
                <a:gd name="connsiteY51" fmla="*/ 305749 h 610721"/>
                <a:gd name="connsiteX52" fmla="*/ 198196 w 705733"/>
                <a:gd name="connsiteY52" fmla="*/ 295661 h 610721"/>
                <a:gd name="connsiteX53" fmla="*/ 201305 w 705733"/>
                <a:gd name="connsiteY53" fmla="*/ 285572 h 610721"/>
                <a:gd name="connsiteX54" fmla="*/ 202860 w 705733"/>
                <a:gd name="connsiteY54" fmla="*/ 280916 h 610721"/>
                <a:gd name="connsiteX55" fmla="*/ 219959 w 705733"/>
                <a:gd name="connsiteY55" fmla="*/ 257636 h 610721"/>
                <a:gd name="connsiteX56" fmla="*/ 224622 w 705733"/>
                <a:gd name="connsiteY56" fmla="*/ 240564 h 610721"/>
                <a:gd name="connsiteX57" fmla="*/ 222291 w 705733"/>
                <a:gd name="connsiteY57" fmla="*/ 227372 h 610721"/>
                <a:gd name="connsiteX58" fmla="*/ 215295 w 705733"/>
                <a:gd name="connsiteY58" fmla="*/ 216507 h 610721"/>
                <a:gd name="connsiteX59" fmla="*/ 204414 w 705733"/>
                <a:gd name="connsiteY59" fmla="*/ 207971 h 610721"/>
                <a:gd name="connsiteX60" fmla="*/ 208300 w 705733"/>
                <a:gd name="connsiteY60" fmla="*/ 204867 h 610721"/>
                <a:gd name="connsiteX61" fmla="*/ 209855 w 705733"/>
                <a:gd name="connsiteY61" fmla="*/ 201763 h 610721"/>
                <a:gd name="connsiteX62" fmla="*/ 207523 w 705733"/>
                <a:gd name="connsiteY62" fmla="*/ 199435 h 610721"/>
                <a:gd name="connsiteX63" fmla="*/ 202860 w 705733"/>
                <a:gd name="connsiteY63" fmla="*/ 198659 h 610721"/>
                <a:gd name="connsiteX64" fmla="*/ 201305 w 705733"/>
                <a:gd name="connsiteY64" fmla="*/ 196331 h 610721"/>
                <a:gd name="connsiteX65" fmla="*/ 204414 w 705733"/>
                <a:gd name="connsiteY65" fmla="*/ 191675 h 610721"/>
                <a:gd name="connsiteX66" fmla="*/ 209855 w 705733"/>
                <a:gd name="connsiteY66" fmla="*/ 187019 h 610721"/>
                <a:gd name="connsiteX67" fmla="*/ 212187 w 705733"/>
                <a:gd name="connsiteY67" fmla="*/ 186243 h 610721"/>
                <a:gd name="connsiteX68" fmla="*/ 216073 w 705733"/>
                <a:gd name="connsiteY68" fmla="*/ 182363 h 610721"/>
                <a:gd name="connsiteX69" fmla="*/ 235504 w 705733"/>
                <a:gd name="connsiteY69" fmla="*/ 175379 h 610721"/>
                <a:gd name="connsiteX70" fmla="*/ 242499 w 705733"/>
                <a:gd name="connsiteY70" fmla="*/ 175379 h 610721"/>
                <a:gd name="connsiteX71" fmla="*/ 247940 w 705733"/>
                <a:gd name="connsiteY71" fmla="*/ 165291 h 610721"/>
                <a:gd name="connsiteX72" fmla="*/ 266593 w 705733"/>
                <a:gd name="connsiteY72" fmla="*/ 153650 h 610721"/>
                <a:gd name="connsiteX73" fmla="*/ 283693 w 705733"/>
                <a:gd name="connsiteY73" fmla="*/ 138906 h 610721"/>
                <a:gd name="connsiteX74" fmla="*/ 305455 w 705733"/>
                <a:gd name="connsiteY74" fmla="*/ 131146 h 610721"/>
                <a:gd name="connsiteX75" fmla="*/ 321777 w 705733"/>
                <a:gd name="connsiteY75" fmla="*/ 117178 h 610721"/>
                <a:gd name="connsiteX76" fmla="*/ 332659 w 705733"/>
                <a:gd name="connsiteY76" fmla="*/ 110194 h 610721"/>
                <a:gd name="connsiteX77" fmla="*/ 343540 w 705733"/>
                <a:gd name="connsiteY77" fmla="*/ 104762 h 610721"/>
                <a:gd name="connsiteX78" fmla="*/ 353644 w 705733"/>
                <a:gd name="connsiteY78" fmla="*/ 102434 h 610721"/>
                <a:gd name="connsiteX79" fmla="*/ 371521 w 705733"/>
                <a:gd name="connsiteY79" fmla="*/ 104762 h 610721"/>
                <a:gd name="connsiteX80" fmla="*/ 376184 w 705733"/>
                <a:gd name="connsiteY80" fmla="*/ 102434 h 610721"/>
                <a:gd name="connsiteX81" fmla="*/ 381625 w 705733"/>
                <a:gd name="connsiteY81" fmla="*/ 97002 h 610721"/>
                <a:gd name="connsiteX82" fmla="*/ 389397 w 705733"/>
                <a:gd name="connsiteY82" fmla="*/ 84585 h 610721"/>
                <a:gd name="connsiteX83" fmla="*/ 394061 w 705733"/>
                <a:gd name="connsiteY83" fmla="*/ 79153 h 610721"/>
                <a:gd name="connsiteX84" fmla="*/ 403388 w 705733"/>
                <a:gd name="connsiteY84" fmla="*/ 83033 h 610721"/>
                <a:gd name="connsiteX85" fmla="*/ 415046 w 705733"/>
                <a:gd name="connsiteY85" fmla="*/ 79153 h 610721"/>
                <a:gd name="connsiteX86" fmla="*/ 425150 w 705733"/>
                <a:gd name="connsiteY86" fmla="*/ 70617 h 610721"/>
                <a:gd name="connsiteX87" fmla="*/ 429814 w 705733"/>
                <a:gd name="connsiteY87" fmla="*/ 60529 h 610721"/>
                <a:gd name="connsiteX88" fmla="*/ 418932 w 705733"/>
                <a:gd name="connsiteY88" fmla="*/ 36473 h 610721"/>
                <a:gd name="connsiteX89" fmla="*/ 415823 w 705733"/>
                <a:gd name="connsiteY89" fmla="*/ 31816 h 610721"/>
                <a:gd name="connsiteX90" fmla="*/ 411937 w 705733"/>
                <a:gd name="connsiteY90" fmla="*/ 32593 h 610721"/>
                <a:gd name="connsiteX91" fmla="*/ 369966 w 705733"/>
                <a:gd name="connsiteY91" fmla="*/ 566489 h 610721"/>
                <a:gd name="connsiteX92" fmla="*/ 292242 w 705733"/>
                <a:gd name="connsiteY92" fmla="*/ 581233 h 610721"/>
                <a:gd name="connsiteX93" fmla="*/ 284470 w 705733"/>
                <a:gd name="connsiteY93" fmla="*/ 584337 h 610721"/>
                <a:gd name="connsiteX94" fmla="*/ 280584 w 705733"/>
                <a:gd name="connsiteY94" fmla="*/ 588217 h 610721"/>
                <a:gd name="connsiteX95" fmla="*/ 276697 w 705733"/>
                <a:gd name="connsiteY95" fmla="*/ 588217 h 610721"/>
                <a:gd name="connsiteX96" fmla="*/ 260375 w 705733"/>
                <a:gd name="connsiteY96" fmla="*/ 597529 h 610721"/>
                <a:gd name="connsiteX97" fmla="*/ 257266 w 705733"/>
                <a:gd name="connsiteY97" fmla="*/ 599857 h 610721"/>
                <a:gd name="connsiteX98" fmla="*/ 253380 w 705733"/>
                <a:gd name="connsiteY98" fmla="*/ 599857 h 610721"/>
                <a:gd name="connsiteX99" fmla="*/ 233949 w 705733"/>
                <a:gd name="connsiteY99" fmla="*/ 595977 h 610721"/>
                <a:gd name="connsiteX100" fmla="*/ 230063 w 705733"/>
                <a:gd name="connsiteY100" fmla="*/ 596753 h 610721"/>
                <a:gd name="connsiteX101" fmla="*/ 224622 w 705733"/>
                <a:gd name="connsiteY101" fmla="*/ 599081 h 610721"/>
                <a:gd name="connsiteX102" fmla="*/ 220736 w 705733"/>
                <a:gd name="connsiteY102" fmla="*/ 599857 h 610721"/>
                <a:gd name="connsiteX103" fmla="*/ 217627 w 705733"/>
                <a:gd name="connsiteY103" fmla="*/ 603737 h 610721"/>
                <a:gd name="connsiteX104" fmla="*/ 216850 w 705733"/>
                <a:gd name="connsiteY104" fmla="*/ 605290 h 610721"/>
                <a:gd name="connsiteX105" fmla="*/ 216073 w 705733"/>
                <a:gd name="connsiteY105" fmla="*/ 607617 h 610721"/>
                <a:gd name="connsiteX106" fmla="*/ 213741 w 705733"/>
                <a:gd name="connsiteY106" fmla="*/ 606065 h 610721"/>
                <a:gd name="connsiteX107" fmla="*/ 209855 w 705733"/>
                <a:gd name="connsiteY107" fmla="*/ 602961 h 610721"/>
                <a:gd name="connsiteX108" fmla="*/ 180320 w 705733"/>
                <a:gd name="connsiteY108" fmla="*/ 610722 h 610721"/>
                <a:gd name="connsiteX109" fmla="*/ 165552 w 705733"/>
                <a:gd name="connsiteY109" fmla="*/ 610722 h 610721"/>
                <a:gd name="connsiteX110" fmla="*/ 151562 w 705733"/>
                <a:gd name="connsiteY110" fmla="*/ 602961 h 610721"/>
                <a:gd name="connsiteX111" fmla="*/ 150007 w 705733"/>
                <a:gd name="connsiteY111" fmla="*/ 592873 h 610721"/>
                <a:gd name="connsiteX112" fmla="*/ 159334 w 705733"/>
                <a:gd name="connsiteY112" fmla="*/ 568041 h 610721"/>
                <a:gd name="connsiteX113" fmla="*/ 164775 w 705733"/>
                <a:gd name="connsiteY113" fmla="*/ 543984 h 610721"/>
                <a:gd name="connsiteX114" fmla="*/ 178765 w 705733"/>
                <a:gd name="connsiteY114" fmla="*/ 530792 h 610721"/>
                <a:gd name="connsiteX115" fmla="*/ 181874 w 705733"/>
                <a:gd name="connsiteY115" fmla="*/ 519928 h 610721"/>
                <a:gd name="connsiteX116" fmla="*/ 184206 w 705733"/>
                <a:gd name="connsiteY116" fmla="*/ 493544 h 610721"/>
                <a:gd name="connsiteX117" fmla="*/ 182651 w 705733"/>
                <a:gd name="connsiteY117" fmla="*/ 488112 h 610721"/>
                <a:gd name="connsiteX118" fmla="*/ 175656 w 705733"/>
                <a:gd name="connsiteY118" fmla="*/ 474919 h 610721"/>
                <a:gd name="connsiteX119" fmla="*/ 174102 w 705733"/>
                <a:gd name="connsiteY119" fmla="*/ 468711 h 610721"/>
                <a:gd name="connsiteX120" fmla="*/ 174879 w 705733"/>
                <a:gd name="connsiteY120" fmla="*/ 464055 h 610721"/>
                <a:gd name="connsiteX121" fmla="*/ 176433 w 705733"/>
                <a:gd name="connsiteY121" fmla="*/ 462503 h 610721"/>
                <a:gd name="connsiteX122" fmla="*/ 177988 w 705733"/>
                <a:gd name="connsiteY122" fmla="*/ 461727 h 610721"/>
                <a:gd name="connsiteX123" fmla="*/ 179542 w 705733"/>
                <a:gd name="connsiteY123" fmla="*/ 458623 h 610721"/>
                <a:gd name="connsiteX124" fmla="*/ 179542 w 705733"/>
                <a:gd name="connsiteY124" fmla="*/ 447759 h 610721"/>
                <a:gd name="connsiteX125" fmla="*/ 181097 w 705733"/>
                <a:gd name="connsiteY125" fmla="*/ 434567 h 610721"/>
                <a:gd name="connsiteX126" fmla="*/ 179542 w 705733"/>
                <a:gd name="connsiteY126" fmla="*/ 430687 h 610721"/>
                <a:gd name="connsiteX127" fmla="*/ 174102 w 705733"/>
                <a:gd name="connsiteY127" fmla="*/ 429135 h 610721"/>
                <a:gd name="connsiteX128" fmla="*/ 176433 w 705733"/>
                <a:gd name="connsiteY128" fmla="*/ 423703 h 610721"/>
                <a:gd name="connsiteX129" fmla="*/ 181874 w 705733"/>
                <a:gd name="connsiteY129" fmla="*/ 399646 h 610721"/>
                <a:gd name="connsiteX130" fmla="*/ 181874 w 705733"/>
                <a:gd name="connsiteY130" fmla="*/ 397318 h 610721"/>
                <a:gd name="connsiteX131" fmla="*/ 179542 w 705733"/>
                <a:gd name="connsiteY131" fmla="*/ 387230 h 610721"/>
                <a:gd name="connsiteX132" fmla="*/ 179542 w 705733"/>
                <a:gd name="connsiteY132" fmla="*/ 383350 h 610721"/>
                <a:gd name="connsiteX133" fmla="*/ 180320 w 705733"/>
                <a:gd name="connsiteY133" fmla="*/ 378694 h 610721"/>
                <a:gd name="connsiteX134" fmla="*/ 183429 w 705733"/>
                <a:gd name="connsiteY134" fmla="*/ 372486 h 610721"/>
                <a:gd name="connsiteX135" fmla="*/ 184206 w 705733"/>
                <a:gd name="connsiteY135" fmla="*/ 368606 h 610721"/>
                <a:gd name="connsiteX136" fmla="*/ 185760 w 705733"/>
                <a:gd name="connsiteY136" fmla="*/ 363950 h 610721"/>
                <a:gd name="connsiteX137" fmla="*/ 193533 w 705733"/>
                <a:gd name="connsiteY137" fmla="*/ 350758 h 610721"/>
                <a:gd name="connsiteX138" fmla="*/ 196642 w 705733"/>
                <a:gd name="connsiteY138" fmla="*/ 346877 h 610721"/>
                <a:gd name="connsiteX139" fmla="*/ 216850 w 705733"/>
                <a:gd name="connsiteY139" fmla="*/ 353862 h 610721"/>
                <a:gd name="connsiteX140" fmla="*/ 222291 w 705733"/>
                <a:gd name="connsiteY140" fmla="*/ 349981 h 610721"/>
                <a:gd name="connsiteX141" fmla="*/ 234726 w 705733"/>
                <a:gd name="connsiteY141" fmla="*/ 344549 h 610721"/>
                <a:gd name="connsiteX142" fmla="*/ 238613 w 705733"/>
                <a:gd name="connsiteY142" fmla="*/ 342221 h 610721"/>
                <a:gd name="connsiteX143" fmla="*/ 254157 w 705733"/>
                <a:gd name="connsiteY143" fmla="*/ 325925 h 610721"/>
                <a:gd name="connsiteX144" fmla="*/ 257266 w 705733"/>
                <a:gd name="connsiteY144" fmla="*/ 320493 h 610721"/>
                <a:gd name="connsiteX145" fmla="*/ 258821 w 705733"/>
                <a:gd name="connsiteY145" fmla="*/ 316613 h 610721"/>
                <a:gd name="connsiteX146" fmla="*/ 258821 w 705733"/>
                <a:gd name="connsiteY146" fmla="*/ 310405 h 610721"/>
                <a:gd name="connsiteX147" fmla="*/ 260375 w 705733"/>
                <a:gd name="connsiteY147" fmla="*/ 307301 h 610721"/>
                <a:gd name="connsiteX148" fmla="*/ 260375 w 705733"/>
                <a:gd name="connsiteY148" fmla="*/ 305749 h 610721"/>
                <a:gd name="connsiteX149" fmla="*/ 260375 w 705733"/>
                <a:gd name="connsiteY149" fmla="*/ 303421 h 610721"/>
                <a:gd name="connsiteX150" fmla="*/ 260375 w 705733"/>
                <a:gd name="connsiteY150" fmla="*/ 301869 h 610721"/>
                <a:gd name="connsiteX151" fmla="*/ 261153 w 705733"/>
                <a:gd name="connsiteY151" fmla="*/ 301093 h 610721"/>
                <a:gd name="connsiteX152" fmla="*/ 265816 w 705733"/>
                <a:gd name="connsiteY152" fmla="*/ 301093 h 610721"/>
                <a:gd name="connsiteX153" fmla="*/ 267371 w 705733"/>
                <a:gd name="connsiteY153" fmla="*/ 300317 h 610721"/>
                <a:gd name="connsiteX154" fmla="*/ 268925 w 705733"/>
                <a:gd name="connsiteY154" fmla="*/ 299541 h 610721"/>
                <a:gd name="connsiteX155" fmla="*/ 271257 w 705733"/>
                <a:gd name="connsiteY155" fmla="*/ 293333 h 610721"/>
                <a:gd name="connsiteX156" fmla="*/ 272811 w 705733"/>
                <a:gd name="connsiteY156" fmla="*/ 284020 h 610721"/>
                <a:gd name="connsiteX157" fmla="*/ 272811 w 705733"/>
                <a:gd name="connsiteY157" fmla="*/ 275484 h 610721"/>
                <a:gd name="connsiteX158" fmla="*/ 270480 w 705733"/>
                <a:gd name="connsiteY158" fmla="*/ 267724 h 610721"/>
                <a:gd name="connsiteX159" fmla="*/ 272811 w 705733"/>
                <a:gd name="connsiteY159" fmla="*/ 260740 h 610721"/>
                <a:gd name="connsiteX160" fmla="*/ 274366 w 705733"/>
                <a:gd name="connsiteY160" fmla="*/ 257636 h 610721"/>
                <a:gd name="connsiteX161" fmla="*/ 276697 w 705733"/>
                <a:gd name="connsiteY161" fmla="*/ 257636 h 610721"/>
                <a:gd name="connsiteX162" fmla="*/ 282138 w 705733"/>
                <a:gd name="connsiteY162" fmla="*/ 257636 h 610721"/>
                <a:gd name="connsiteX163" fmla="*/ 286802 w 705733"/>
                <a:gd name="connsiteY163" fmla="*/ 256860 h 610721"/>
                <a:gd name="connsiteX164" fmla="*/ 296128 w 705733"/>
                <a:gd name="connsiteY164" fmla="*/ 252204 h 610721"/>
                <a:gd name="connsiteX165" fmla="*/ 308564 w 705733"/>
                <a:gd name="connsiteY165" fmla="*/ 248324 h 610721"/>
                <a:gd name="connsiteX166" fmla="*/ 315559 w 705733"/>
                <a:gd name="connsiteY166" fmla="*/ 242892 h 610721"/>
                <a:gd name="connsiteX167" fmla="*/ 331881 w 705733"/>
                <a:gd name="connsiteY167" fmla="*/ 221164 h 610721"/>
                <a:gd name="connsiteX168" fmla="*/ 334990 w 705733"/>
                <a:gd name="connsiteY168" fmla="*/ 218835 h 610721"/>
                <a:gd name="connsiteX169" fmla="*/ 338877 w 705733"/>
                <a:gd name="connsiteY169" fmla="*/ 218059 h 610721"/>
                <a:gd name="connsiteX170" fmla="*/ 343540 w 705733"/>
                <a:gd name="connsiteY170" fmla="*/ 214955 h 610721"/>
                <a:gd name="connsiteX171" fmla="*/ 348204 w 705733"/>
                <a:gd name="connsiteY171" fmla="*/ 211075 h 610721"/>
                <a:gd name="connsiteX172" fmla="*/ 387843 w 705733"/>
                <a:gd name="connsiteY172" fmla="*/ 162963 h 610721"/>
                <a:gd name="connsiteX173" fmla="*/ 395615 w 705733"/>
                <a:gd name="connsiteY173" fmla="*/ 156754 h 610721"/>
                <a:gd name="connsiteX174" fmla="*/ 410383 w 705733"/>
                <a:gd name="connsiteY174" fmla="*/ 155978 h 610721"/>
                <a:gd name="connsiteX175" fmla="*/ 442250 w 705733"/>
                <a:gd name="connsiteY175" fmla="*/ 158306 h 610721"/>
                <a:gd name="connsiteX176" fmla="*/ 455463 w 705733"/>
                <a:gd name="connsiteY176" fmla="*/ 155202 h 610721"/>
                <a:gd name="connsiteX177" fmla="*/ 459349 w 705733"/>
                <a:gd name="connsiteY177" fmla="*/ 156754 h 610721"/>
                <a:gd name="connsiteX178" fmla="*/ 468676 w 705733"/>
                <a:gd name="connsiteY178" fmla="*/ 162187 h 610721"/>
                <a:gd name="connsiteX179" fmla="*/ 489661 w 705733"/>
                <a:gd name="connsiteY179" fmla="*/ 163739 h 610721"/>
                <a:gd name="connsiteX180" fmla="*/ 498211 w 705733"/>
                <a:gd name="connsiteY180" fmla="*/ 162187 h 610721"/>
                <a:gd name="connsiteX181" fmla="*/ 508315 w 705733"/>
                <a:gd name="connsiteY181" fmla="*/ 153650 h 610721"/>
                <a:gd name="connsiteX182" fmla="*/ 517642 w 705733"/>
                <a:gd name="connsiteY182" fmla="*/ 142010 h 610721"/>
                <a:gd name="connsiteX183" fmla="*/ 528523 w 705733"/>
                <a:gd name="connsiteY183" fmla="*/ 132698 h 610721"/>
                <a:gd name="connsiteX184" fmla="*/ 545622 w 705733"/>
                <a:gd name="connsiteY184" fmla="*/ 131922 h 610721"/>
                <a:gd name="connsiteX185" fmla="*/ 558058 w 705733"/>
                <a:gd name="connsiteY185" fmla="*/ 135026 h 610721"/>
                <a:gd name="connsiteX186" fmla="*/ 572826 w 705733"/>
                <a:gd name="connsiteY186" fmla="*/ 135026 h 610721"/>
                <a:gd name="connsiteX187" fmla="*/ 580598 w 705733"/>
                <a:gd name="connsiteY187" fmla="*/ 133474 h 610721"/>
                <a:gd name="connsiteX188" fmla="*/ 593034 w 705733"/>
                <a:gd name="connsiteY188" fmla="*/ 125714 h 610721"/>
                <a:gd name="connsiteX189" fmla="*/ 599252 w 705733"/>
                <a:gd name="connsiteY189" fmla="*/ 124938 h 610721"/>
                <a:gd name="connsiteX190" fmla="*/ 604693 w 705733"/>
                <a:gd name="connsiteY190" fmla="*/ 130370 h 610721"/>
                <a:gd name="connsiteX191" fmla="*/ 608579 w 705733"/>
                <a:gd name="connsiteY191" fmla="*/ 137354 h 610721"/>
                <a:gd name="connsiteX192" fmla="*/ 614020 w 705733"/>
                <a:gd name="connsiteY192" fmla="*/ 152098 h 610721"/>
                <a:gd name="connsiteX193" fmla="*/ 609356 w 705733"/>
                <a:gd name="connsiteY193" fmla="*/ 155202 h 610721"/>
                <a:gd name="connsiteX194" fmla="*/ 607024 w 705733"/>
                <a:gd name="connsiteY194" fmla="*/ 155202 h 610721"/>
                <a:gd name="connsiteX195" fmla="*/ 604693 w 705733"/>
                <a:gd name="connsiteY195" fmla="*/ 152874 h 610721"/>
                <a:gd name="connsiteX196" fmla="*/ 604693 w 705733"/>
                <a:gd name="connsiteY196" fmla="*/ 153650 h 610721"/>
                <a:gd name="connsiteX197" fmla="*/ 601584 w 705733"/>
                <a:gd name="connsiteY197" fmla="*/ 155202 h 610721"/>
                <a:gd name="connsiteX198" fmla="*/ 617906 w 705733"/>
                <a:gd name="connsiteY198" fmla="*/ 173051 h 610721"/>
                <a:gd name="connsiteX199" fmla="*/ 638114 w 705733"/>
                <a:gd name="connsiteY199" fmla="*/ 186243 h 610721"/>
                <a:gd name="connsiteX200" fmla="*/ 659877 w 705733"/>
                <a:gd name="connsiteY200" fmla="*/ 196331 h 610721"/>
                <a:gd name="connsiteX201" fmla="*/ 686303 w 705733"/>
                <a:gd name="connsiteY201" fmla="*/ 202539 h 610721"/>
                <a:gd name="connsiteX202" fmla="*/ 696407 w 705733"/>
                <a:gd name="connsiteY202" fmla="*/ 202539 h 610721"/>
                <a:gd name="connsiteX203" fmla="*/ 700293 w 705733"/>
                <a:gd name="connsiteY203" fmla="*/ 201763 h 610721"/>
                <a:gd name="connsiteX204" fmla="*/ 704180 w 705733"/>
                <a:gd name="connsiteY204" fmla="*/ 199435 h 610721"/>
                <a:gd name="connsiteX205" fmla="*/ 705734 w 705733"/>
                <a:gd name="connsiteY205" fmla="*/ 203315 h 610721"/>
                <a:gd name="connsiteX206" fmla="*/ 701848 w 705733"/>
                <a:gd name="connsiteY206" fmla="*/ 225044 h 610721"/>
                <a:gd name="connsiteX207" fmla="*/ 683971 w 705733"/>
                <a:gd name="connsiteY207" fmla="*/ 235132 h 610721"/>
                <a:gd name="connsiteX208" fmla="*/ 658322 w 705733"/>
                <a:gd name="connsiteY208" fmla="*/ 262292 h 610721"/>
                <a:gd name="connsiteX209" fmla="*/ 652104 w 705733"/>
                <a:gd name="connsiteY209" fmla="*/ 264620 h 610721"/>
                <a:gd name="connsiteX210" fmla="*/ 648218 w 705733"/>
                <a:gd name="connsiteY210" fmla="*/ 267724 h 610721"/>
                <a:gd name="connsiteX211" fmla="*/ 655213 w 705733"/>
                <a:gd name="connsiteY211" fmla="*/ 282468 h 610721"/>
                <a:gd name="connsiteX212" fmla="*/ 669981 w 705733"/>
                <a:gd name="connsiteY212" fmla="*/ 288677 h 610721"/>
                <a:gd name="connsiteX213" fmla="*/ 676199 w 705733"/>
                <a:gd name="connsiteY213" fmla="*/ 289452 h 610721"/>
                <a:gd name="connsiteX214" fmla="*/ 677753 w 705733"/>
                <a:gd name="connsiteY214" fmla="*/ 292557 h 610721"/>
                <a:gd name="connsiteX215" fmla="*/ 675422 w 705733"/>
                <a:gd name="connsiteY215" fmla="*/ 301869 h 610721"/>
                <a:gd name="connsiteX216" fmla="*/ 670758 w 705733"/>
                <a:gd name="connsiteY216" fmla="*/ 318165 h 610721"/>
                <a:gd name="connsiteX217" fmla="*/ 669204 w 705733"/>
                <a:gd name="connsiteY217" fmla="*/ 330581 h 610721"/>
                <a:gd name="connsiteX218" fmla="*/ 665318 w 705733"/>
                <a:gd name="connsiteY218" fmla="*/ 341445 h 610721"/>
                <a:gd name="connsiteX219" fmla="*/ 662208 w 705733"/>
                <a:gd name="connsiteY219" fmla="*/ 345325 h 610721"/>
                <a:gd name="connsiteX220" fmla="*/ 658322 w 705733"/>
                <a:gd name="connsiteY220" fmla="*/ 353086 h 610721"/>
                <a:gd name="connsiteX221" fmla="*/ 665318 w 705733"/>
                <a:gd name="connsiteY221" fmla="*/ 363950 h 610721"/>
                <a:gd name="connsiteX222" fmla="*/ 671535 w 705733"/>
                <a:gd name="connsiteY222" fmla="*/ 368606 h 610721"/>
                <a:gd name="connsiteX223" fmla="*/ 669204 w 705733"/>
                <a:gd name="connsiteY223" fmla="*/ 388006 h 610721"/>
                <a:gd name="connsiteX224" fmla="*/ 662986 w 705733"/>
                <a:gd name="connsiteY224" fmla="*/ 408182 h 610721"/>
                <a:gd name="connsiteX225" fmla="*/ 655213 w 705733"/>
                <a:gd name="connsiteY225" fmla="*/ 426031 h 610721"/>
                <a:gd name="connsiteX226" fmla="*/ 640446 w 705733"/>
                <a:gd name="connsiteY226" fmla="*/ 436895 h 610721"/>
                <a:gd name="connsiteX227" fmla="*/ 624901 w 705733"/>
                <a:gd name="connsiteY227" fmla="*/ 443879 h 610721"/>
                <a:gd name="connsiteX228" fmla="*/ 610133 w 705733"/>
                <a:gd name="connsiteY228" fmla="*/ 453967 h 610721"/>
                <a:gd name="connsiteX229" fmla="*/ 594589 w 705733"/>
                <a:gd name="connsiteY229" fmla="*/ 460175 h 610721"/>
                <a:gd name="connsiteX230" fmla="*/ 567385 w 705733"/>
                <a:gd name="connsiteY230" fmla="*/ 451639 h 610721"/>
                <a:gd name="connsiteX231" fmla="*/ 540182 w 705733"/>
                <a:gd name="connsiteY231" fmla="*/ 446983 h 610721"/>
                <a:gd name="connsiteX232" fmla="*/ 530078 w 705733"/>
                <a:gd name="connsiteY232" fmla="*/ 452415 h 610721"/>
                <a:gd name="connsiteX233" fmla="*/ 518419 w 705733"/>
                <a:gd name="connsiteY233" fmla="*/ 450863 h 610721"/>
                <a:gd name="connsiteX234" fmla="*/ 501320 w 705733"/>
                <a:gd name="connsiteY234" fmla="*/ 450863 h 610721"/>
                <a:gd name="connsiteX235" fmla="*/ 485775 w 705733"/>
                <a:gd name="connsiteY235" fmla="*/ 463279 h 610721"/>
                <a:gd name="connsiteX236" fmla="*/ 458572 w 705733"/>
                <a:gd name="connsiteY236" fmla="*/ 474919 h 610721"/>
                <a:gd name="connsiteX237" fmla="*/ 445359 w 705733"/>
                <a:gd name="connsiteY237" fmla="*/ 486560 h 610721"/>
                <a:gd name="connsiteX238" fmla="*/ 429036 w 705733"/>
                <a:gd name="connsiteY238" fmla="*/ 491216 h 610721"/>
                <a:gd name="connsiteX239" fmla="*/ 395615 w 705733"/>
                <a:gd name="connsiteY239" fmla="*/ 487336 h 610721"/>
                <a:gd name="connsiteX240" fmla="*/ 380848 w 705733"/>
                <a:gd name="connsiteY240" fmla="*/ 490440 h 610721"/>
                <a:gd name="connsiteX241" fmla="*/ 369189 w 705733"/>
                <a:gd name="connsiteY241" fmla="*/ 528464 h 610721"/>
                <a:gd name="connsiteX242" fmla="*/ 369966 w 705733"/>
                <a:gd name="connsiteY242" fmla="*/ 566489 h 610721"/>
                <a:gd name="connsiteX243" fmla="*/ 146121 w 705733"/>
                <a:gd name="connsiteY243" fmla="*/ 429135 h 610721"/>
                <a:gd name="connsiteX244" fmla="*/ 152339 w 705733"/>
                <a:gd name="connsiteY244" fmla="*/ 426031 h 610721"/>
                <a:gd name="connsiteX245" fmla="*/ 154671 w 705733"/>
                <a:gd name="connsiteY245" fmla="*/ 430687 h 610721"/>
                <a:gd name="connsiteX246" fmla="*/ 153894 w 705733"/>
                <a:gd name="connsiteY246" fmla="*/ 447759 h 610721"/>
                <a:gd name="connsiteX247" fmla="*/ 151562 w 705733"/>
                <a:gd name="connsiteY247" fmla="*/ 454743 h 610721"/>
                <a:gd name="connsiteX248" fmla="*/ 146121 w 705733"/>
                <a:gd name="connsiteY248" fmla="*/ 453967 h 610721"/>
                <a:gd name="connsiteX249" fmla="*/ 133685 w 705733"/>
                <a:gd name="connsiteY249" fmla="*/ 445431 h 610721"/>
                <a:gd name="connsiteX250" fmla="*/ 122804 w 705733"/>
                <a:gd name="connsiteY250" fmla="*/ 440775 h 610721"/>
                <a:gd name="connsiteX251" fmla="*/ 118140 w 705733"/>
                <a:gd name="connsiteY251" fmla="*/ 436895 h 610721"/>
                <a:gd name="connsiteX252" fmla="*/ 115809 w 705733"/>
                <a:gd name="connsiteY252" fmla="*/ 430687 h 610721"/>
                <a:gd name="connsiteX253" fmla="*/ 118918 w 705733"/>
                <a:gd name="connsiteY253" fmla="*/ 426807 h 610721"/>
                <a:gd name="connsiteX254" fmla="*/ 125136 w 705733"/>
                <a:gd name="connsiteY254" fmla="*/ 426031 h 610721"/>
                <a:gd name="connsiteX255" fmla="*/ 138349 w 705733"/>
                <a:gd name="connsiteY255" fmla="*/ 426031 h 610721"/>
                <a:gd name="connsiteX256" fmla="*/ 140680 w 705733"/>
                <a:gd name="connsiteY256" fmla="*/ 426031 h 610721"/>
                <a:gd name="connsiteX257" fmla="*/ 143012 w 705733"/>
                <a:gd name="connsiteY257" fmla="*/ 426031 h 610721"/>
                <a:gd name="connsiteX258" fmla="*/ 144567 w 705733"/>
                <a:gd name="connsiteY258" fmla="*/ 426807 h 610721"/>
                <a:gd name="connsiteX259" fmla="*/ 146121 w 705733"/>
                <a:gd name="connsiteY259" fmla="*/ 429135 h 610721"/>
                <a:gd name="connsiteX260" fmla="*/ 128245 w 705733"/>
                <a:gd name="connsiteY260" fmla="*/ 270828 h 610721"/>
                <a:gd name="connsiteX261" fmla="*/ 128245 w 705733"/>
                <a:gd name="connsiteY261" fmla="*/ 280916 h 610721"/>
                <a:gd name="connsiteX262" fmla="*/ 120472 w 705733"/>
                <a:gd name="connsiteY262" fmla="*/ 285572 h 610721"/>
                <a:gd name="connsiteX263" fmla="*/ 111923 w 705733"/>
                <a:gd name="connsiteY263" fmla="*/ 288677 h 610721"/>
                <a:gd name="connsiteX264" fmla="*/ 87051 w 705733"/>
                <a:gd name="connsiteY264" fmla="*/ 292557 h 610721"/>
                <a:gd name="connsiteX265" fmla="*/ 70729 w 705733"/>
                <a:gd name="connsiteY265" fmla="*/ 299541 h 610721"/>
                <a:gd name="connsiteX266" fmla="*/ 37308 w 705733"/>
                <a:gd name="connsiteY266" fmla="*/ 304197 h 610721"/>
                <a:gd name="connsiteX267" fmla="*/ 30312 w 705733"/>
                <a:gd name="connsiteY267" fmla="*/ 304197 h 610721"/>
                <a:gd name="connsiteX268" fmla="*/ 20985 w 705733"/>
                <a:gd name="connsiteY268" fmla="*/ 301093 h 610721"/>
                <a:gd name="connsiteX269" fmla="*/ 16322 w 705733"/>
                <a:gd name="connsiteY269" fmla="*/ 298765 h 610721"/>
                <a:gd name="connsiteX270" fmla="*/ 14768 w 705733"/>
                <a:gd name="connsiteY270" fmla="*/ 295661 h 610721"/>
                <a:gd name="connsiteX271" fmla="*/ 0 w 705733"/>
                <a:gd name="connsiteY271" fmla="*/ 290229 h 610721"/>
                <a:gd name="connsiteX272" fmla="*/ 0 w 705733"/>
                <a:gd name="connsiteY272" fmla="*/ 287900 h 610721"/>
                <a:gd name="connsiteX273" fmla="*/ 7772 w 705733"/>
                <a:gd name="connsiteY273" fmla="*/ 273932 h 610721"/>
                <a:gd name="connsiteX274" fmla="*/ 20208 w 705733"/>
                <a:gd name="connsiteY274" fmla="*/ 261516 h 610721"/>
                <a:gd name="connsiteX275" fmla="*/ 34976 w 705733"/>
                <a:gd name="connsiteY275" fmla="*/ 251428 h 610721"/>
                <a:gd name="connsiteX276" fmla="*/ 59847 w 705733"/>
                <a:gd name="connsiteY276" fmla="*/ 246772 h 610721"/>
                <a:gd name="connsiteX277" fmla="*/ 91714 w 705733"/>
                <a:gd name="connsiteY277" fmla="*/ 235132 h 610721"/>
                <a:gd name="connsiteX278" fmla="*/ 96378 w 705733"/>
                <a:gd name="connsiteY278" fmla="*/ 234356 h 610721"/>
                <a:gd name="connsiteX279" fmla="*/ 101041 w 705733"/>
                <a:gd name="connsiteY279" fmla="*/ 235132 h 610721"/>
                <a:gd name="connsiteX280" fmla="*/ 103373 w 705733"/>
                <a:gd name="connsiteY280" fmla="*/ 237460 h 610721"/>
                <a:gd name="connsiteX281" fmla="*/ 105705 w 705733"/>
                <a:gd name="connsiteY281" fmla="*/ 240564 h 610721"/>
                <a:gd name="connsiteX282" fmla="*/ 108036 w 705733"/>
                <a:gd name="connsiteY282" fmla="*/ 243668 h 610721"/>
                <a:gd name="connsiteX283" fmla="*/ 113477 w 705733"/>
                <a:gd name="connsiteY283" fmla="*/ 244444 h 610721"/>
                <a:gd name="connsiteX284" fmla="*/ 113477 w 705733"/>
                <a:gd name="connsiteY284" fmla="*/ 248324 h 610721"/>
                <a:gd name="connsiteX285" fmla="*/ 112700 w 705733"/>
                <a:gd name="connsiteY285" fmla="*/ 252204 h 610721"/>
                <a:gd name="connsiteX286" fmla="*/ 111923 w 705733"/>
                <a:gd name="connsiteY286" fmla="*/ 258412 h 610721"/>
                <a:gd name="connsiteX287" fmla="*/ 111923 w 705733"/>
                <a:gd name="connsiteY287" fmla="*/ 264620 h 610721"/>
                <a:gd name="connsiteX288" fmla="*/ 113477 w 705733"/>
                <a:gd name="connsiteY288" fmla="*/ 267724 h 610721"/>
                <a:gd name="connsiteX289" fmla="*/ 110368 w 705733"/>
                <a:gd name="connsiteY289" fmla="*/ 275484 h 610721"/>
                <a:gd name="connsiteX290" fmla="*/ 114254 w 705733"/>
                <a:gd name="connsiteY290" fmla="*/ 277812 h 610721"/>
                <a:gd name="connsiteX291" fmla="*/ 120472 w 705733"/>
                <a:gd name="connsiteY291" fmla="*/ 275484 h 610721"/>
                <a:gd name="connsiteX292" fmla="*/ 125913 w 705733"/>
                <a:gd name="connsiteY292" fmla="*/ 270828 h 610721"/>
                <a:gd name="connsiteX293" fmla="*/ 128245 w 705733"/>
                <a:gd name="connsiteY293" fmla="*/ 270828 h 61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705733" h="610721">
                  <a:moveTo>
                    <a:pt x="411937" y="32593"/>
                  </a:moveTo>
                  <a:lnTo>
                    <a:pt x="411937" y="30264"/>
                  </a:lnTo>
                  <a:lnTo>
                    <a:pt x="414269" y="1552"/>
                  </a:lnTo>
                  <a:lnTo>
                    <a:pt x="414269" y="0"/>
                  </a:lnTo>
                  <a:lnTo>
                    <a:pt x="467898" y="5432"/>
                  </a:lnTo>
                  <a:lnTo>
                    <a:pt x="467898" y="44233"/>
                  </a:lnTo>
                  <a:lnTo>
                    <a:pt x="479557" y="79929"/>
                  </a:lnTo>
                  <a:lnTo>
                    <a:pt x="474894" y="80705"/>
                  </a:lnTo>
                  <a:lnTo>
                    <a:pt x="460126" y="85361"/>
                  </a:lnTo>
                  <a:lnTo>
                    <a:pt x="439141" y="98554"/>
                  </a:lnTo>
                  <a:lnTo>
                    <a:pt x="433700" y="103986"/>
                  </a:lnTo>
                  <a:lnTo>
                    <a:pt x="426705" y="108642"/>
                  </a:lnTo>
                  <a:lnTo>
                    <a:pt x="404165" y="111746"/>
                  </a:lnTo>
                  <a:lnTo>
                    <a:pt x="397170" y="115626"/>
                  </a:lnTo>
                  <a:lnTo>
                    <a:pt x="385511" y="126490"/>
                  </a:lnTo>
                  <a:lnTo>
                    <a:pt x="380070" y="128818"/>
                  </a:lnTo>
                  <a:lnTo>
                    <a:pt x="376184" y="131146"/>
                  </a:lnTo>
                  <a:lnTo>
                    <a:pt x="373075" y="145890"/>
                  </a:lnTo>
                  <a:lnTo>
                    <a:pt x="369189" y="152098"/>
                  </a:lnTo>
                  <a:lnTo>
                    <a:pt x="356753" y="158306"/>
                  </a:lnTo>
                  <a:lnTo>
                    <a:pt x="354421" y="162187"/>
                  </a:lnTo>
                  <a:lnTo>
                    <a:pt x="353644" y="169947"/>
                  </a:lnTo>
                  <a:lnTo>
                    <a:pt x="351312" y="177707"/>
                  </a:lnTo>
                  <a:lnTo>
                    <a:pt x="345872" y="184691"/>
                  </a:lnTo>
                  <a:lnTo>
                    <a:pt x="325664" y="203315"/>
                  </a:lnTo>
                  <a:lnTo>
                    <a:pt x="323332" y="204867"/>
                  </a:lnTo>
                  <a:lnTo>
                    <a:pt x="312450" y="207195"/>
                  </a:lnTo>
                  <a:lnTo>
                    <a:pt x="307787" y="211851"/>
                  </a:lnTo>
                  <a:lnTo>
                    <a:pt x="300015" y="219611"/>
                  </a:lnTo>
                  <a:lnTo>
                    <a:pt x="299237" y="221164"/>
                  </a:lnTo>
                  <a:lnTo>
                    <a:pt x="297683" y="223491"/>
                  </a:lnTo>
                  <a:lnTo>
                    <a:pt x="288356" y="235132"/>
                  </a:lnTo>
                  <a:lnTo>
                    <a:pt x="281361" y="240564"/>
                  </a:lnTo>
                  <a:lnTo>
                    <a:pt x="272811" y="245220"/>
                  </a:lnTo>
                  <a:lnTo>
                    <a:pt x="264262" y="249876"/>
                  </a:lnTo>
                  <a:lnTo>
                    <a:pt x="256489" y="250652"/>
                  </a:lnTo>
                  <a:lnTo>
                    <a:pt x="251826" y="255308"/>
                  </a:lnTo>
                  <a:lnTo>
                    <a:pt x="252603" y="263844"/>
                  </a:lnTo>
                  <a:lnTo>
                    <a:pt x="257266" y="273156"/>
                  </a:lnTo>
                  <a:lnTo>
                    <a:pt x="262707" y="277036"/>
                  </a:lnTo>
                  <a:lnTo>
                    <a:pt x="244831" y="294109"/>
                  </a:lnTo>
                  <a:lnTo>
                    <a:pt x="239390" y="297989"/>
                  </a:lnTo>
                  <a:lnTo>
                    <a:pt x="224622" y="306525"/>
                  </a:lnTo>
                  <a:lnTo>
                    <a:pt x="213741" y="317389"/>
                  </a:lnTo>
                  <a:lnTo>
                    <a:pt x="209078" y="319717"/>
                  </a:lnTo>
                  <a:lnTo>
                    <a:pt x="189647" y="326701"/>
                  </a:lnTo>
                  <a:lnTo>
                    <a:pt x="185760" y="327477"/>
                  </a:lnTo>
                  <a:lnTo>
                    <a:pt x="181874" y="324373"/>
                  </a:lnTo>
                  <a:lnTo>
                    <a:pt x="182651" y="318941"/>
                  </a:lnTo>
                  <a:lnTo>
                    <a:pt x="185760" y="313509"/>
                  </a:lnTo>
                  <a:lnTo>
                    <a:pt x="188092" y="310405"/>
                  </a:lnTo>
                  <a:lnTo>
                    <a:pt x="194310" y="305749"/>
                  </a:lnTo>
                  <a:lnTo>
                    <a:pt x="198196" y="295661"/>
                  </a:lnTo>
                  <a:lnTo>
                    <a:pt x="201305" y="285572"/>
                  </a:lnTo>
                  <a:lnTo>
                    <a:pt x="202860" y="280916"/>
                  </a:lnTo>
                  <a:lnTo>
                    <a:pt x="219959" y="257636"/>
                  </a:lnTo>
                  <a:lnTo>
                    <a:pt x="224622" y="240564"/>
                  </a:lnTo>
                  <a:lnTo>
                    <a:pt x="222291" y="227372"/>
                  </a:lnTo>
                  <a:lnTo>
                    <a:pt x="215295" y="216507"/>
                  </a:lnTo>
                  <a:lnTo>
                    <a:pt x="204414" y="207971"/>
                  </a:lnTo>
                  <a:lnTo>
                    <a:pt x="208300" y="204867"/>
                  </a:lnTo>
                  <a:lnTo>
                    <a:pt x="209855" y="201763"/>
                  </a:lnTo>
                  <a:lnTo>
                    <a:pt x="207523" y="199435"/>
                  </a:lnTo>
                  <a:lnTo>
                    <a:pt x="202860" y="198659"/>
                  </a:lnTo>
                  <a:lnTo>
                    <a:pt x="201305" y="196331"/>
                  </a:lnTo>
                  <a:lnTo>
                    <a:pt x="204414" y="191675"/>
                  </a:lnTo>
                  <a:lnTo>
                    <a:pt x="209855" y="187019"/>
                  </a:lnTo>
                  <a:lnTo>
                    <a:pt x="212187" y="186243"/>
                  </a:lnTo>
                  <a:lnTo>
                    <a:pt x="216073" y="182363"/>
                  </a:lnTo>
                  <a:lnTo>
                    <a:pt x="235504" y="175379"/>
                  </a:lnTo>
                  <a:lnTo>
                    <a:pt x="242499" y="175379"/>
                  </a:lnTo>
                  <a:lnTo>
                    <a:pt x="247940" y="165291"/>
                  </a:lnTo>
                  <a:lnTo>
                    <a:pt x="266593" y="153650"/>
                  </a:lnTo>
                  <a:lnTo>
                    <a:pt x="283693" y="138906"/>
                  </a:lnTo>
                  <a:lnTo>
                    <a:pt x="305455" y="131146"/>
                  </a:lnTo>
                  <a:lnTo>
                    <a:pt x="321777" y="117178"/>
                  </a:lnTo>
                  <a:lnTo>
                    <a:pt x="332659" y="110194"/>
                  </a:lnTo>
                  <a:lnTo>
                    <a:pt x="343540" y="104762"/>
                  </a:lnTo>
                  <a:lnTo>
                    <a:pt x="353644" y="102434"/>
                  </a:lnTo>
                  <a:lnTo>
                    <a:pt x="371521" y="104762"/>
                  </a:lnTo>
                  <a:lnTo>
                    <a:pt x="376184" y="102434"/>
                  </a:lnTo>
                  <a:lnTo>
                    <a:pt x="381625" y="97002"/>
                  </a:lnTo>
                  <a:lnTo>
                    <a:pt x="389397" y="84585"/>
                  </a:lnTo>
                  <a:lnTo>
                    <a:pt x="394061" y="79153"/>
                  </a:lnTo>
                  <a:lnTo>
                    <a:pt x="403388" y="83033"/>
                  </a:lnTo>
                  <a:lnTo>
                    <a:pt x="415046" y="79153"/>
                  </a:lnTo>
                  <a:lnTo>
                    <a:pt x="425150" y="70617"/>
                  </a:lnTo>
                  <a:lnTo>
                    <a:pt x="429814" y="60529"/>
                  </a:lnTo>
                  <a:lnTo>
                    <a:pt x="418932" y="36473"/>
                  </a:lnTo>
                  <a:lnTo>
                    <a:pt x="415823" y="31816"/>
                  </a:lnTo>
                  <a:lnTo>
                    <a:pt x="411937" y="32593"/>
                  </a:lnTo>
                  <a:close/>
                  <a:moveTo>
                    <a:pt x="369966" y="566489"/>
                  </a:moveTo>
                  <a:lnTo>
                    <a:pt x="292242" y="581233"/>
                  </a:lnTo>
                  <a:lnTo>
                    <a:pt x="284470" y="584337"/>
                  </a:lnTo>
                  <a:lnTo>
                    <a:pt x="280584" y="588217"/>
                  </a:lnTo>
                  <a:lnTo>
                    <a:pt x="276697" y="588217"/>
                  </a:lnTo>
                  <a:lnTo>
                    <a:pt x="260375" y="597529"/>
                  </a:lnTo>
                  <a:lnTo>
                    <a:pt x="257266" y="599857"/>
                  </a:lnTo>
                  <a:lnTo>
                    <a:pt x="253380" y="599857"/>
                  </a:lnTo>
                  <a:lnTo>
                    <a:pt x="233949" y="595977"/>
                  </a:lnTo>
                  <a:lnTo>
                    <a:pt x="230063" y="596753"/>
                  </a:lnTo>
                  <a:lnTo>
                    <a:pt x="224622" y="599081"/>
                  </a:lnTo>
                  <a:lnTo>
                    <a:pt x="220736" y="599857"/>
                  </a:lnTo>
                  <a:lnTo>
                    <a:pt x="217627" y="603737"/>
                  </a:lnTo>
                  <a:lnTo>
                    <a:pt x="216850" y="605290"/>
                  </a:lnTo>
                  <a:lnTo>
                    <a:pt x="216073" y="607617"/>
                  </a:lnTo>
                  <a:lnTo>
                    <a:pt x="213741" y="606065"/>
                  </a:lnTo>
                  <a:lnTo>
                    <a:pt x="209855" y="602961"/>
                  </a:lnTo>
                  <a:lnTo>
                    <a:pt x="180320" y="610722"/>
                  </a:lnTo>
                  <a:lnTo>
                    <a:pt x="165552" y="610722"/>
                  </a:lnTo>
                  <a:lnTo>
                    <a:pt x="151562" y="602961"/>
                  </a:lnTo>
                  <a:lnTo>
                    <a:pt x="150007" y="592873"/>
                  </a:lnTo>
                  <a:lnTo>
                    <a:pt x="159334" y="568041"/>
                  </a:lnTo>
                  <a:lnTo>
                    <a:pt x="164775" y="543984"/>
                  </a:lnTo>
                  <a:lnTo>
                    <a:pt x="178765" y="530792"/>
                  </a:lnTo>
                  <a:lnTo>
                    <a:pt x="181874" y="519928"/>
                  </a:lnTo>
                  <a:lnTo>
                    <a:pt x="184206" y="493544"/>
                  </a:lnTo>
                  <a:lnTo>
                    <a:pt x="182651" y="488112"/>
                  </a:lnTo>
                  <a:lnTo>
                    <a:pt x="175656" y="474919"/>
                  </a:lnTo>
                  <a:lnTo>
                    <a:pt x="174102" y="468711"/>
                  </a:lnTo>
                  <a:lnTo>
                    <a:pt x="174879" y="464055"/>
                  </a:lnTo>
                  <a:lnTo>
                    <a:pt x="176433" y="462503"/>
                  </a:lnTo>
                  <a:lnTo>
                    <a:pt x="177988" y="461727"/>
                  </a:lnTo>
                  <a:lnTo>
                    <a:pt x="179542" y="458623"/>
                  </a:lnTo>
                  <a:lnTo>
                    <a:pt x="179542" y="447759"/>
                  </a:lnTo>
                  <a:lnTo>
                    <a:pt x="181097" y="434567"/>
                  </a:lnTo>
                  <a:lnTo>
                    <a:pt x="179542" y="430687"/>
                  </a:lnTo>
                  <a:lnTo>
                    <a:pt x="174102" y="429135"/>
                  </a:lnTo>
                  <a:lnTo>
                    <a:pt x="176433" y="423703"/>
                  </a:lnTo>
                  <a:lnTo>
                    <a:pt x="181874" y="399646"/>
                  </a:lnTo>
                  <a:lnTo>
                    <a:pt x="181874" y="397318"/>
                  </a:lnTo>
                  <a:lnTo>
                    <a:pt x="179542" y="387230"/>
                  </a:lnTo>
                  <a:lnTo>
                    <a:pt x="179542" y="383350"/>
                  </a:lnTo>
                  <a:lnTo>
                    <a:pt x="180320" y="378694"/>
                  </a:lnTo>
                  <a:lnTo>
                    <a:pt x="183429" y="372486"/>
                  </a:lnTo>
                  <a:lnTo>
                    <a:pt x="184206" y="368606"/>
                  </a:lnTo>
                  <a:lnTo>
                    <a:pt x="185760" y="363950"/>
                  </a:lnTo>
                  <a:lnTo>
                    <a:pt x="193533" y="350758"/>
                  </a:lnTo>
                  <a:lnTo>
                    <a:pt x="196642" y="346877"/>
                  </a:lnTo>
                  <a:lnTo>
                    <a:pt x="216850" y="353862"/>
                  </a:lnTo>
                  <a:lnTo>
                    <a:pt x="222291" y="349981"/>
                  </a:lnTo>
                  <a:lnTo>
                    <a:pt x="234726" y="344549"/>
                  </a:lnTo>
                  <a:lnTo>
                    <a:pt x="238613" y="342221"/>
                  </a:lnTo>
                  <a:lnTo>
                    <a:pt x="254157" y="325925"/>
                  </a:lnTo>
                  <a:lnTo>
                    <a:pt x="257266" y="320493"/>
                  </a:lnTo>
                  <a:lnTo>
                    <a:pt x="258821" y="316613"/>
                  </a:lnTo>
                  <a:lnTo>
                    <a:pt x="258821" y="310405"/>
                  </a:lnTo>
                  <a:lnTo>
                    <a:pt x="260375" y="307301"/>
                  </a:lnTo>
                  <a:lnTo>
                    <a:pt x="260375" y="305749"/>
                  </a:lnTo>
                  <a:lnTo>
                    <a:pt x="260375" y="303421"/>
                  </a:lnTo>
                  <a:lnTo>
                    <a:pt x="260375" y="301869"/>
                  </a:lnTo>
                  <a:lnTo>
                    <a:pt x="261153" y="301093"/>
                  </a:lnTo>
                  <a:lnTo>
                    <a:pt x="265816" y="301093"/>
                  </a:lnTo>
                  <a:lnTo>
                    <a:pt x="267371" y="300317"/>
                  </a:lnTo>
                  <a:lnTo>
                    <a:pt x="268925" y="299541"/>
                  </a:lnTo>
                  <a:lnTo>
                    <a:pt x="271257" y="293333"/>
                  </a:lnTo>
                  <a:lnTo>
                    <a:pt x="272811" y="284020"/>
                  </a:lnTo>
                  <a:lnTo>
                    <a:pt x="272811" y="275484"/>
                  </a:lnTo>
                  <a:lnTo>
                    <a:pt x="270480" y="267724"/>
                  </a:lnTo>
                  <a:lnTo>
                    <a:pt x="272811" y="260740"/>
                  </a:lnTo>
                  <a:lnTo>
                    <a:pt x="274366" y="257636"/>
                  </a:lnTo>
                  <a:lnTo>
                    <a:pt x="276697" y="257636"/>
                  </a:lnTo>
                  <a:lnTo>
                    <a:pt x="282138" y="257636"/>
                  </a:lnTo>
                  <a:lnTo>
                    <a:pt x="286802" y="256860"/>
                  </a:lnTo>
                  <a:lnTo>
                    <a:pt x="296128" y="252204"/>
                  </a:lnTo>
                  <a:lnTo>
                    <a:pt x="308564" y="248324"/>
                  </a:lnTo>
                  <a:lnTo>
                    <a:pt x="315559" y="242892"/>
                  </a:lnTo>
                  <a:lnTo>
                    <a:pt x="331881" y="221164"/>
                  </a:lnTo>
                  <a:lnTo>
                    <a:pt x="334990" y="218835"/>
                  </a:lnTo>
                  <a:lnTo>
                    <a:pt x="338877" y="218059"/>
                  </a:lnTo>
                  <a:lnTo>
                    <a:pt x="343540" y="214955"/>
                  </a:lnTo>
                  <a:lnTo>
                    <a:pt x="348204" y="211075"/>
                  </a:lnTo>
                  <a:lnTo>
                    <a:pt x="387843" y="162963"/>
                  </a:lnTo>
                  <a:lnTo>
                    <a:pt x="395615" y="156754"/>
                  </a:lnTo>
                  <a:lnTo>
                    <a:pt x="410383" y="155978"/>
                  </a:lnTo>
                  <a:lnTo>
                    <a:pt x="442250" y="158306"/>
                  </a:lnTo>
                  <a:lnTo>
                    <a:pt x="455463" y="155202"/>
                  </a:lnTo>
                  <a:lnTo>
                    <a:pt x="459349" y="156754"/>
                  </a:lnTo>
                  <a:lnTo>
                    <a:pt x="468676" y="162187"/>
                  </a:lnTo>
                  <a:lnTo>
                    <a:pt x="489661" y="163739"/>
                  </a:lnTo>
                  <a:lnTo>
                    <a:pt x="498211" y="162187"/>
                  </a:lnTo>
                  <a:lnTo>
                    <a:pt x="508315" y="153650"/>
                  </a:lnTo>
                  <a:lnTo>
                    <a:pt x="517642" y="142010"/>
                  </a:lnTo>
                  <a:lnTo>
                    <a:pt x="528523" y="132698"/>
                  </a:lnTo>
                  <a:lnTo>
                    <a:pt x="545622" y="131922"/>
                  </a:lnTo>
                  <a:lnTo>
                    <a:pt x="558058" y="135026"/>
                  </a:lnTo>
                  <a:lnTo>
                    <a:pt x="572826" y="135026"/>
                  </a:lnTo>
                  <a:lnTo>
                    <a:pt x="580598" y="133474"/>
                  </a:lnTo>
                  <a:lnTo>
                    <a:pt x="593034" y="125714"/>
                  </a:lnTo>
                  <a:lnTo>
                    <a:pt x="599252" y="124938"/>
                  </a:lnTo>
                  <a:lnTo>
                    <a:pt x="604693" y="130370"/>
                  </a:lnTo>
                  <a:lnTo>
                    <a:pt x="608579" y="137354"/>
                  </a:lnTo>
                  <a:lnTo>
                    <a:pt x="614020" y="152098"/>
                  </a:lnTo>
                  <a:lnTo>
                    <a:pt x="609356" y="155202"/>
                  </a:lnTo>
                  <a:lnTo>
                    <a:pt x="607024" y="155202"/>
                  </a:lnTo>
                  <a:lnTo>
                    <a:pt x="604693" y="152874"/>
                  </a:lnTo>
                  <a:lnTo>
                    <a:pt x="604693" y="153650"/>
                  </a:lnTo>
                  <a:lnTo>
                    <a:pt x="601584" y="155202"/>
                  </a:lnTo>
                  <a:lnTo>
                    <a:pt x="617906" y="173051"/>
                  </a:lnTo>
                  <a:lnTo>
                    <a:pt x="638114" y="186243"/>
                  </a:lnTo>
                  <a:lnTo>
                    <a:pt x="659877" y="196331"/>
                  </a:lnTo>
                  <a:lnTo>
                    <a:pt x="686303" y="202539"/>
                  </a:lnTo>
                  <a:lnTo>
                    <a:pt x="696407" y="202539"/>
                  </a:lnTo>
                  <a:lnTo>
                    <a:pt x="700293" y="201763"/>
                  </a:lnTo>
                  <a:lnTo>
                    <a:pt x="704180" y="199435"/>
                  </a:lnTo>
                  <a:lnTo>
                    <a:pt x="705734" y="203315"/>
                  </a:lnTo>
                  <a:lnTo>
                    <a:pt x="701848" y="225044"/>
                  </a:lnTo>
                  <a:lnTo>
                    <a:pt x="683971" y="235132"/>
                  </a:lnTo>
                  <a:lnTo>
                    <a:pt x="658322" y="262292"/>
                  </a:lnTo>
                  <a:lnTo>
                    <a:pt x="652104" y="264620"/>
                  </a:lnTo>
                  <a:lnTo>
                    <a:pt x="648218" y="267724"/>
                  </a:lnTo>
                  <a:lnTo>
                    <a:pt x="655213" y="282468"/>
                  </a:lnTo>
                  <a:lnTo>
                    <a:pt x="669981" y="288677"/>
                  </a:lnTo>
                  <a:lnTo>
                    <a:pt x="676199" y="289452"/>
                  </a:lnTo>
                  <a:lnTo>
                    <a:pt x="677753" y="292557"/>
                  </a:lnTo>
                  <a:lnTo>
                    <a:pt x="675422" y="301869"/>
                  </a:lnTo>
                  <a:lnTo>
                    <a:pt x="670758" y="318165"/>
                  </a:lnTo>
                  <a:lnTo>
                    <a:pt x="669204" y="330581"/>
                  </a:lnTo>
                  <a:lnTo>
                    <a:pt x="665318" y="341445"/>
                  </a:lnTo>
                  <a:lnTo>
                    <a:pt x="662208" y="345325"/>
                  </a:lnTo>
                  <a:lnTo>
                    <a:pt x="658322" y="353086"/>
                  </a:lnTo>
                  <a:lnTo>
                    <a:pt x="665318" y="363950"/>
                  </a:lnTo>
                  <a:lnTo>
                    <a:pt x="671535" y="368606"/>
                  </a:lnTo>
                  <a:lnTo>
                    <a:pt x="669204" y="388006"/>
                  </a:lnTo>
                  <a:lnTo>
                    <a:pt x="662986" y="408182"/>
                  </a:lnTo>
                  <a:lnTo>
                    <a:pt x="655213" y="426031"/>
                  </a:lnTo>
                  <a:lnTo>
                    <a:pt x="640446" y="436895"/>
                  </a:lnTo>
                  <a:lnTo>
                    <a:pt x="624901" y="443879"/>
                  </a:lnTo>
                  <a:lnTo>
                    <a:pt x="610133" y="453967"/>
                  </a:lnTo>
                  <a:lnTo>
                    <a:pt x="594589" y="460175"/>
                  </a:lnTo>
                  <a:lnTo>
                    <a:pt x="567385" y="451639"/>
                  </a:lnTo>
                  <a:lnTo>
                    <a:pt x="540182" y="446983"/>
                  </a:lnTo>
                  <a:lnTo>
                    <a:pt x="530078" y="452415"/>
                  </a:lnTo>
                  <a:lnTo>
                    <a:pt x="518419" y="450863"/>
                  </a:lnTo>
                  <a:lnTo>
                    <a:pt x="501320" y="450863"/>
                  </a:lnTo>
                  <a:lnTo>
                    <a:pt x="485775" y="463279"/>
                  </a:lnTo>
                  <a:lnTo>
                    <a:pt x="458572" y="474919"/>
                  </a:lnTo>
                  <a:lnTo>
                    <a:pt x="445359" y="486560"/>
                  </a:lnTo>
                  <a:lnTo>
                    <a:pt x="429036" y="491216"/>
                  </a:lnTo>
                  <a:lnTo>
                    <a:pt x="395615" y="487336"/>
                  </a:lnTo>
                  <a:lnTo>
                    <a:pt x="380848" y="490440"/>
                  </a:lnTo>
                  <a:lnTo>
                    <a:pt x="369189" y="528464"/>
                  </a:lnTo>
                  <a:lnTo>
                    <a:pt x="369966" y="566489"/>
                  </a:lnTo>
                  <a:close/>
                  <a:moveTo>
                    <a:pt x="146121" y="429135"/>
                  </a:moveTo>
                  <a:lnTo>
                    <a:pt x="152339" y="426031"/>
                  </a:lnTo>
                  <a:lnTo>
                    <a:pt x="154671" y="430687"/>
                  </a:lnTo>
                  <a:lnTo>
                    <a:pt x="153894" y="447759"/>
                  </a:lnTo>
                  <a:lnTo>
                    <a:pt x="151562" y="454743"/>
                  </a:lnTo>
                  <a:lnTo>
                    <a:pt x="146121" y="453967"/>
                  </a:lnTo>
                  <a:lnTo>
                    <a:pt x="133685" y="445431"/>
                  </a:lnTo>
                  <a:lnTo>
                    <a:pt x="122804" y="440775"/>
                  </a:lnTo>
                  <a:lnTo>
                    <a:pt x="118140" y="436895"/>
                  </a:lnTo>
                  <a:lnTo>
                    <a:pt x="115809" y="430687"/>
                  </a:lnTo>
                  <a:lnTo>
                    <a:pt x="118918" y="426807"/>
                  </a:lnTo>
                  <a:lnTo>
                    <a:pt x="125136" y="426031"/>
                  </a:lnTo>
                  <a:lnTo>
                    <a:pt x="138349" y="426031"/>
                  </a:lnTo>
                  <a:lnTo>
                    <a:pt x="140680" y="426031"/>
                  </a:lnTo>
                  <a:lnTo>
                    <a:pt x="143012" y="426031"/>
                  </a:lnTo>
                  <a:lnTo>
                    <a:pt x="144567" y="426807"/>
                  </a:lnTo>
                  <a:lnTo>
                    <a:pt x="146121" y="429135"/>
                  </a:lnTo>
                  <a:close/>
                  <a:moveTo>
                    <a:pt x="128245" y="270828"/>
                  </a:moveTo>
                  <a:lnTo>
                    <a:pt x="128245" y="280916"/>
                  </a:lnTo>
                  <a:lnTo>
                    <a:pt x="120472" y="285572"/>
                  </a:lnTo>
                  <a:lnTo>
                    <a:pt x="111923" y="288677"/>
                  </a:lnTo>
                  <a:lnTo>
                    <a:pt x="87051" y="292557"/>
                  </a:lnTo>
                  <a:lnTo>
                    <a:pt x="70729" y="299541"/>
                  </a:lnTo>
                  <a:lnTo>
                    <a:pt x="37308" y="304197"/>
                  </a:lnTo>
                  <a:lnTo>
                    <a:pt x="30312" y="304197"/>
                  </a:lnTo>
                  <a:lnTo>
                    <a:pt x="20985" y="301093"/>
                  </a:lnTo>
                  <a:lnTo>
                    <a:pt x="16322" y="298765"/>
                  </a:lnTo>
                  <a:lnTo>
                    <a:pt x="14768" y="295661"/>
                  </a:lnTo>
                  <a:lnTo>
                    <a:pt x="0" y="290229"/>
                  </a:lnTo>
                  <a:lnTo>
                    <a:pt x="0" y="287900"/>
                  </a:lnTo>
                  <a:lnTo>
                    <a:pt x="7772" y="273932"/>
                  </a:lnTo>
                  <a:lnTo>
                    <a:pt x="20208" y="261516"/>
                  </a:lnTo>
                  <a:lnTo>
                    <a:pt x="34976" y="251428"/>
                  </a:lnTo>
                  <a:lnTo>
                    <a:pt x="59847" y="246772"/>
                  </a:lnTo>
                  <a:lnTo>
                    <a:pt x="91714" y="235132"/>
                  </a:lnTo>
                  <a:lnTo>
                    <a:pt x="96378" y="234356"/>
                  </a:lnTo>
                  <a:lnTo>
                    <a:pt x="101041" y="235132"/>
                  </a:lnTo>
                  <a:lnTo>
                    <a:pt x="103373" y="237460"/>
                  </a:lnTo>
                  <a:lnTo>
                    <a:pt x="105705" y="240564"/>
                  </a:lnTo>
                  <a:lnTo>
                    <a:pt x="108036" y="243668"/>
                  </a:lnTo>
                  <a:lnTo>
                    <a:pt x="113477" y="244444"/>
                  </a:lnTo>
                  <a:lnTo>
                    <a:pt x="113477" y="248324"/>
                  </a:lnTo>
                  <a:lnTo>
                    <a:pt x="112700" y="252204"/>
                  </a:lnTo>
                  <a:lnTo>
                    <a:pt x="111923" y="258412"/>
                  </a:lnTo>
                  <a:lnTo>
                    <a:pt x="111923" y="264620"/>
                  </a:lnTo>
                  <a:lnTo>
                    <a:pt x="113477" y="267724"/>
                  </a:lnTo>
                  <a:lnTo>
                    <a:pt x="110368" y="275484"/>
                  </a:lnTo>
                  <a:lnTo>
                    <a:pt x="114254" y="277812"/>
                  </a:lnTo>
                  <a:lnTo>
                    <a:pt x="120472" y="275484"/>
                  </a:lnTo>
                  <a:lnTo>
                    <a:pt x="125913" y="270828"/>
                  </a:lnTo>
                  <a:lnTo>
                    <a:pt x="128245" y="270828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D64EE4B5-29C2-B1B7-893D-415CE9007DB0}"/>
                </a:ext>
              </a:extLst>
            </p:cNvPr>
            <p:cNvSpPr/>
            <p:nvPr/>
          </p:nvSpPr>
          <p:spPr>
            <a:xfrm>
              <a:off x="9974477" y="3048296"/>
              <a:ext cx="454737" cy="441073"/>
            </a:xfrm>
            <a:custGeom>
              <a:avLst/>
              <a:gdLst>
                <a:gd name="connsiteX0" fmla="*/ 312451 w 381624"/>
                <a:gd name="connsiteY0" fmla="*/ 0 h 370157"/>
                <a:gd name="connsiteX1" fmla="*/ 313228 w 381624"/>
                <a:gd name="connsiteY1" fmla="*/ 1552 h 370157"/>
                <a:gd name="connsiteX2" fmla="*/ 323332 w 381624"/>
                <a:gd name="connsiteY2" fmla="*/ 27160 h 370157"/>
                <a:gd name="connsiteX3" fmla="*/ 326441 w 381624"/>
                <a:gd name="connsiteY3" fmla="*/ 46561 h 370157"/>
                <a:gd name="connsiteX4" fmla="*/ 333436 w 381624"/>
                <a:gd name="connsiteY4" fmla="*/ 62857 h 370157"/>
                <a:gd name="connsiteX5" fmla="*/ 340431 w 381624"/>
                <a:gd name="connsiteY5" fmla="*/ 69841 h 370157"/>
                <a:gd name="connsiteX6" fmla="*/ 347426 w 381624"/>
                <a:gd name="connsiteY6" fmla="*/ 74497 h 370157"/>
                <a:gd name="connsiteX7" fmla="*/ 352090 w 381624"/>
                <a:gd name="connsiteY7" fmla="*/ 83033 h 370157"/>
                <a:gd name="connsiteX8" fmla="*/ 355976 w 381624"/>
                <a:gd name="connsiteY8" fmla="*/ 91569 h 370157"/>
                <a:gd name="connsiteX9" fmla="*/ 370744 w 381624"/>
                <a:gd name="connsiteY9" fmla="*/ 98554 h 370157"/>
                <a:gd name="connsiteX10" fmla="*/ 381625 w 381624"/>
                <a:gd name="connsiteY10" fmla="*/ 110970 h 370157"/>
                <a:gd name="connsiteX11" fmla="*/ 371521 w 381624"/>
                <a:gd name="connsiteY11" fmla="*/ 133474 h 370157"/>
                <a:gd name="connsiteX12" fmla="*/ 351313 w 381624"/>
                <a:gd name="connsiteY12" fmla="*/ 146666 h 370157"/>
                <a:gd name="connsiteX13" fmla="*/ 345872 w 381624"/>
                <a:gd name="connsiteY13" fmla="*/ 156754 h 370157"/>
                <a:gd name="connsiteX14" fmla="*/ 342763 w 381624"/>
                <a:gd name="connsiteY14" fmla="*/ 166843 h 370157"/>
                <a:gd name="connsiteX15" fmla="*/ 334990 w 381624"/>
                <a:gd name="connsiteY15" fmla="*/ 173827 h 370157"/>
                <a:gd name="connsiteX16" fmla="*/ 326441 w 381624"/>
                <a:gd name="connsiteY16" fmla="*/ 178483 h 370157"/>
                <a:gd name="connsiteX17" fmla="*/ 291465 w 381624"/>
                <a:gd name="connsiteY17" fmla="*/ 219611 h 370157"/>
                <a:gd name="connsiteX18" fmla="*/ 286024 w 381624"/>
                <a:gd name="connsiteY18" fmla="*/ 239012 h 370157"/>
                <a:gd name="connsiteX19" fmla="*/ 258044 w 381624"/>
                <a:gd name="connsiteY19" fmla="*/ 255308 h 370157"/>
                <a:gd name="connsiteX20" fmla="*/ 218404 w 381624"/>
                <a:gd name="connsiteY20" fmla="*/ 289452 h 370157"/>
                <a:gd name="connsiteX21" fmla="*/ 202859 w 381624"/>
                <a:gd name="connsiteY21" fmla="*/ 294885 h 370157"/>
                <a:gd name="connsiteX22" fmla="*/ 186538 w 381624"/>
                <a:gd name="connsiteY22" fmla="*/ 294885 h 370157"/>
                <a:gd name="connsiteX23" fmla="*/ 173324 w 381624"/>
                <a:gd name="connsiteY23" fmla="*/ 300317 h 370157"/>
                <a:gd name="connsiteX24" fmla="*/ 162443 w 381624"/>
                <a:gd name="connsiteY24" fmla="*/ 328253 h 370157"/>
                <a:gd name="connsiteX25" fmla="*/ 139903 w 381624"/>
                <a:gd name="connsiteY25" fmla="*/ 334461 h 370157"/>
                <a:gd name="connsiteX26" fmla="*/ 125135 w 381624"/>
                <a:gd name="connsiteY26" fmla="*/ 336013 h 370157"/>
                <a:gd name="connsiteX27" fmla="*/ 110368 w 381624"/>
                <a:gd name="connsiteY27" fmla="*/ 340669 h 370157"/>
                <a:gd name="connsiteX28" fmla="*/ 50521 w 381624"/>
                <a:gd name="connsiteY28" fmla="*/ 370158 h 370157"/>
                <a:gd name="connsiteX29" fmla="*/ 45080 w 381624"/>
                <a:gd name="connsiteY29" fmla="*/ 339893 h 370157"/>
                <a:gd name="connsiteX30" fmla="*/ 49744 w 381624"/>
                <a:gd name="connsiteY30" fmla="*/ 306525 h 370157"/>
                <a:gd name="connsiteX31" fmla="*/ 26426 w 381624"/>
                <a:gd name="connsiteY31" fmla="*/ 247548 h 370157"/>
                <a:gd name="connsiteX32" fmla="*/ 22540 w 381624"/>
                <a:gd name="connsiteY32" fmla="*/ 213403 h 370157"/>
                <a:gd name="connsiteX33" fmla="*/ 13213 w 381624"/>
                <a:gd name="connsiteY33" fmla="*/ 180811 h 370157"/>
                <a:gd name="connsiteX34" fmla="*/ 0 w 381624"/>
                <a:gd name="connsiteY34" fmla="*/ 150546 h 370157"/>
                <a:gd name="connsiteX35" fmla="*/ 41194 w 381624"/>
                <a:gd name="connsiteY35" fmla="*/ 122610 h 370157"/>
                <a:gd name="connsiteX36" fmla="*/ 54407 w 381624"/>
                <a:gd name="connsiteY36" fmla="*/ 128818 h 370157"/>
                <a:gd name="connsiteX37" fmla="*/ 65288 w 381624"/>
                <a:gd name="connsiteY37" fmla="*/ 129594 h 370157"/>
                <a:gd name="connsiteX38" fmla="*/ 75392 w 381624"/>
                <a:gd name="connsiteY38" fmla="*/ 126490 h 370157"/>
                <a:gd name="connsiteX39" fmla="*/ 87051 w 381624"/>
                <a:gd name="connsiteY39" fmla="*/ 119506 h 370157"/>
                <a:gd name="connsiteX40" fmla="*/ 101041 w 381624"/>
                <a:gd name="connsiteY40" fmla="*/ 107090 h 370157"/>
                <a:gd name="connsiteX41" fmla="*/ 105704 w 381624"/>
                <a:gd name="connsiteY41" fmla="*/ 106314 h 370157"/>
                <a:gd name="connsiteX42" fmla="*/ 117363 w 381624"/>
                <a:gd name="connsiteY42" fmla="*/ 104762 h 370157"/>
                <a:gd name="connsiteX43" fmla="*/ 122804 w 381624"/>
                <a:gd name="connsiteY43" fmla="*/ 102434 h 370157"/>
                <a:gd name="connsiteX44" fmla="*/ 127468 w 381624"/>
                <a:gd name="connsiteY44" fmla="*/ 99330 h 370157"/>
                <a:gd name="connsiteX45" fmla="*/ 149230 w 381624"/>
                <a:gd name="connsiteY45" fmla="*/ 69841 h 370157"/>
                <a:gd name="connsiteX46" fmla="*/ 175656 w 381624"/>
                <a:gd name="connsiteY46" fmla="*/ 50441 h 370157"/>
                <a:gd name="connsiteX47" fmla="*/ 179542 w 381624"/>
                <a:gd name="connsiteY47" fmla="*/ 48889 h 370157"/>
                <a:gd name="connsiteX48" fmla="*/ 184983 w 381624"/>
                <a:gd name="connsiteY48" fmla="*/ 50441 h 370157"/>
                <a:gd name="connsiteX49" fmla="*/ 201305 w 381624"/>
                <a:gd name="connsiteY49" fmla="*/ 55873 h 370157"/>
                <a:gd name="connsiteX50" fmla="*/ 210632 w 381624"/>
                <a:gd name="connsiteY50" fmla="*/ 54321 h 370157"/>
                <a:gd name="connsiteX51" fmla="*/ 224623 w 381624"/>
                <a:gd name="connsiteY51" fmla="*/ 44233 h 370157"/>
                <a:gd name="connsiteX52" fmla="*/ 230063 w 381624"/>
                <a:gd name="connsiteY52" fmla="*/ 41905 h 370157"/>
                <a:gd name="connsiteX53" fmla="*/ 237835 w 381624"/>
                <a:gd name="connsiteY53" fmla="*/ 41129 h 370157"/>
                <a:gd name="connsiteX54" fmla="*/ 246385 w 381624"/>
                <a:gd name="connsiteY54" fmla="*/ 38025 h 370157"/>
                <a:gd name="connsiteX55" fmla="*/ 254935 w 381624"/>
                <a:gd name="connsiteY55" fmla="*/ 34145 h 370157"/>
                <a:gd name="connsiteX56" fmla="*/ 261930 w 381624"/>
                <a:gd name="connsiteY56" fmla="*/ 28712 h 370157"/>
                <a:gd name="connsiteX57" fmla="*/ 275920 w 381624"/>
                <a:gd name="connsiteY57" fmla="*/ 13192 h 370157"/>
                <a:gd name="connsiteX58" fmla="*/ 283693 w 381624"/>
                <a:gd name="connsiteY58" fmla="*/ 7760 h 370157"/>
                <a:gd name="connsiteX59" fmla="*/ 293020 w 381624"/>
                <a:gd name="connsiteY59" fmla="*/ 5432 h 370157"/>
                <a:gd name="connsiteX60" fmla="*/ 303124 w 381624"/>
                <a:gd name="connsiteY60" fmla="*/ 5432 h 370157"/>
                <a:gd name="connsiteX61" fmla="*/ 309341 w 381624"/>
                <a:gd name="connsiteY61" fmla="*/ 3104 h 370157"/>
                <a:gd name="connsiteX62" fmla="*/ 312451 w 381624"/>
                <a:gd name="connsiteY62" fmla="*/ 0 h 37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81624" h="370157">
                  <a:moveTo>
                    <a:pt x="312451" y="0"/>
                  </a:moveTo>
                  <a:lnTo>
                    <a:pt x="313228" y="1552"/>
                  </a:lnTo>
                  <a:lnTo>
                    <a:pt x="323332" y="27160"/>
                  </a:lnTo>
                  <a:lnTo>
                    <a:pt x="326441" y="46561"/>
                  </a:lnTo>
                  <a:lnTo>
                    <a:pt x="333436" y="62857"/>
                  </a:lnTo>
                  <a:lnTo>
                    <a:pt x="340431" y="69841"/>
                  </a:lnTo>
                  <a:lnTo>
                    <a:pt x="347426" y="74497"/>
                  </a:lnTo>
                  <a:lnTo>
                    <a:pt x="352090" y="83033"/>
                  </a:lnTo>
                  <a:lnTo>
                    <a:pt x="355976" y="91569"/>
                  </a:lnTo>
                  <a:lnTo>
                    <a:pt x="370744" y="98554"/>
                  </a:lnTo>
                  <a:lnTo>
                    <a:pt x="381625" y="110970"/>
                  </a:lnTo>
                  <a:lnTo>
                    <a:pt x="371521" y="133474"/>
                  </a:lnTo>
                  <a:lnTo>
                    <a:pt x="351313" y="146666"/>
                  </a:lnTo>
                  <a:lnTo>
                    <a:pt x="345872" y="156754"/>
                  </a:lnTo>
                  <a:lnTo>
                    <a:pt x="342763" y="166843"/>
                  </a:lnTo>
                  <a:lnTo>
                    <a:pt x="334990" y="173827"/>
                  </a:lnTo>
                  <a:lnTo>
                    <a:pt x="326441" y="178483"/>
                  </a:lnTo>
                  <a:lnTo>
                    <a:pt x="291465" y="219611"/>
                  </a:lnTo>
                  <a:lnTo>
                    <a:pt x="286024" y="239012"/>
                  </a:lnTo>
                  <a:lnTo>
                    <a:pt x="258044" y="255308"/>
                  </a:lnTo>
                  <a:lnTo>
                    <a:pt x="218404" y="289452"/>
                  </a:lnTo>
                  <a:lnTo>
                    <a:pt x="202859" y="294885"/>
                  </a:lnTo>
                  <a:lnTo>
                    <a:pt x="186538" y="294885"/>
                  </a:lnTo>
                  <a:lnTo>
                    <a:pt x="173324" y="300317"/>
                  </a:lnTo>
                  <a:lnTo>
                    <a:pt x="162443" y="328253"/>
                  </a:lnTo>
                  <a:lnTo>
                    <a:pt x="139903" y="334461"/>
                  </a:lnTo>
                  <a:lnTo>
                    <a:pt x="125135" y="336013"/>
                  </a:lnTo>
                  <a:lnTo>
                    <a:pt x="110368" y="340669"/>
                  </a:lnTo>
                  <a:lnTo>
                    <a:pt x="50521" y="370158"/>
                  </a:lnTo>
                  <a:lnTo>
                    <a:pt x="45080" y="339893"/>
                  </a:lnTo>
                  <a:lnTo>
                    <a:pt x="49744" y="306525"/>
                  </a:lnTo>
                  <a:lnTo>
                    <a:pt x="26426" y="247548"/>
                  </a:lnTo>
                  <a:lnTo>
                    <a:pt x="22540" y="213403"/>
                  </a:lnTo>
                  <a:lnTo>
                    <a:pt x="13213" y="180811"/>
                  </a:lnTo>
                  <a:lnTo>
                    <a:pt x="0" y="150546"/>
                  </a:lnTo>
                  <a:lnTo>
                    <a:pt x="41194" y="122610"/>
                  </a:lnTo>
                  <a:lnTo>
                    <a:pt x="54407" y="128818"/>
                  </a:lnTo>
                  <a:lnTo>
                    <a:pt x="65288" y="129594"/>
                  </a:lnTo>
                  <a:lnTo>
                    <a:pt x="75392" y="126490"/>
                  </a:lnTo>
                  <a:lnTo>
                    <a:pt x="87051" y="119506"/>
                  </a:lnTo>
                  <a:lnTo>
                    <a:pt x="101041" y="107090"/>
                  </a:lnTo>
                  <a:lnTo>
                    <a:pt x="105704" y="106314"/>
                  </a:lnTo>
                  <a:lnTo>
                    <a:pt x="117363" y="104762"/>
                  </a:lnTo>
                  <a:lnTo>
                    <a:pt x="122804" y="102434"/>
                  </a:lnTo>
                  <a:lnTo>
                    <a:pt x="127468" y="99330"/>
                  </a:lnTo>
                  <a:lnTo>
                    <a:pt x="149230" y="69841"/>
                  </a:lnTo>
                  <a:lnTo>
                    <a:pt x="175656" y="50441"/>
                  </a:lnTo>
                  <a:lnTo>
                    <a:pt x="179542" y="48889"/>
                  </a:lnTo>
                  <a:lnTo>
                    <a:pt x="184983" y="50441"/>
                  </a:lnTo>
                  <a:lnTo>
                    <a:pt x="201305" y="55873"/>
                  </a:lnTo>
                  <a:lnTo>
                    <a:pt x="210632" y="54321"/>
                  </a:lnTo>
                  <a:lnTo>
                    <a:pt x="224623" y="44233"/>
                  </a:lnTo>
                  <a:lnTo>
                    <a:pt x="230063" y="41905"/>
                  </a:lnTo>
                  <a:lnTo>
                    <a:pt x="237835" y="41129"/>
                  </a:lnTo>
                  <a:lnTo>
                    <a:pt x="246385" y="38025"/>
                  </a:lnTo>
                  <a:lnTo>
                    <a:pt x="254935" y="34145"/>
                  </a:lnTo>
                  <a:lnTo>
                    <a:pt x="261930" y="28712"/>
                  </a:lnTo>
                  <a:lnTo>
                    <a:pt x="275920" y="13192"/>
                  </a:lnTo>
                  <a:lnTo>
                    <a:pt x="283693" y="7760"/>
                  </a:lnTo>
                  <a:lnTo>
                    <a:pt x="293020" y="5432"/>
                  </a:lnTo>
                  <a:lnTo>
                    <a:pt x="303124" y="5432"/>
                  </a:lnTo>
                  <a:lnTo>
                    <a:pt x="309341" y="3104"/>
                  </a:lnTo>
                  <a:lnTo>
                    <a:pt x="312451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C64E2DB4-86E1-FA5A-6548-B055D819CCF3}"/>
                </a:ext>
              </a:extLst>
            </p:cNvPr>
            <p:cNvSpPr/>
            <p:nvPr/>
          </p:nvSpPr>
          <p:spPr>
            <a:xfrm>
              <a:off x="9431756" y="3158333"/>
              <a:ext cx="602921" cy="349529"/>
            </a:xfrm>
            <a:custGeom>
              <a:avLst/>
              <a:gdLst>
                <a:gd name="connsiteX0" fmla="*/ 455462 w 505983"/>
                <a:gd name="connsiteY0" fmla="*/ 58201 h 293332"/>
                <a:gd name="connsiteX1" fmla="*/ 468676 w 505983"/>
                <a:gd name="connsiteY1" fmla="*/ 88465 h 293332"/>
                <a:gd name="connsiteX2" fmla="*/ 478003 w 505983"/>
                <a:gd name="connsiteY2" fmla="*/ 121058 h 293332"/>
                <a:gd name="connsiteX3" fmla="*/ 481889 w 505983"/>
                <a:gd name="connsiteY3" fmla="*/ 155202 h 293332"/>
                <a:gd name="connsiteX4" fmla="*/ 505206 w 505983"/>
                <a:gd name="connsiteY4" fmla="*/ 214179 h 293332"/>
                <a:gd name="connsiteX5" fmla="*/ 500542 w 505983"/>
                <a:gd name="connsiteY5" fmla="*/ 247548 h 293332"/>
                <a:gd name="connsiteX6" fmla="*/ 505983 w 505983"/>
                <a:gd name="connsiteY6" fmla="*/ 277812 h 293332"/>
                <a:gd name="connsiteX7" fmla="*/ 498988 w 505983"/>
                <a:gd name="connsiteY7" fmla="*/ 279364 h 293332"/>
                <a:gd name="connsiteX8" fmla="*/ 484220 w 505983"/>
                <a:gd name="connsiteY8" fmla="*/ 284020 h 293332"/>
                <a:gd name="connsiteX9" fmla="*/ 446135 w 505983"/>
                <a:gd name="connsiteY9" fmla="*/ 284020 h 293332"/>
                <a:gd name="connsiteX10" fmla="*/ 427482 w 505983"/>
                <a:gd name="connsiteY10" fmla="*/ 287124 h 293332"/>
                <a:gd name="connsiteX11" fmla="*/ 409605 w 505983"/>
                <a:gd name="connsiteY11" fmla="*/ 293333 h 293332"/>
                <a:gd name="connsiteX12" fmla="*/ 393283 w 505983"/>
                <a:gd name="connsiteY12" fmla="*/ 293333 h 293332"/>
                <a:gd name="connsiteX13" fmla="*/ 362971 w 505983"/>
                <a:gd name="connsiteY13" fmla="*/ 283244 h 293332"/>
                <a:gd name="connsiteX14" fmla="*/ 331104 w 505983"/>
                <a:gd name="connsiteY14" fmla="*/ 282468 h 293332"/>
                <a:gd name="connsiteX15" fmla="*/ 316336 w 505983"/>
                <a:gd name="connsiteY15" fmla="*/ 273932 h 293332"/>
                <a:gd name="connsiteX16" fmla="*/ 293797 w 505983"/>
                <a:gd name="connsiteY16" fmla="*/ 248324 h 293332"/>
                <a:gd name="connsiteX17" fmla="*/ 282138 w 505983"/>
                <a:gd name="connsiteY17" fmla="*/ 244444 h 293332"/>
                <a:gd name="connsiteX18" fmla="*/ 279806 w 505983"/>
                <a:gd name="connsiteY18" fmla="*/ 245996 h 293332"/>
                <a:gd name="connsiteX19" fmla="*/ 275143 w 505983"/>
                <a:gd name="connsiteY19" fmla="*/ 250652 h 293332"/>
                <a:gd name="connsiteX20" fmla="*/ 277474 w 505983"/>
                <a:gd name="connsiteY20" fmla="*/ 262292 h 293332"/>
                <a:gd name="connsiteX21" fmla="*/ 272034 w 505983"/>
                <a:gd name="connsiteY21" fmla="*/ 268500 h 293332"/>
                <a:gd name="connsiteX22" fmla="*/ 264262 w 505983"/>
                <a:gd name="connsiteY22" fmla="*/ 269276 h 293332"/>
                <a:gd name="connsiteX23" fmla="*/ 246385 w 505983"/>
                <a:gd name="connsiteY23" fmla="*/ 239012 h 293332"/>
                <a:gd name="connsiteX24" fmla="*/ 220736 w 505983"/>
                <a:gd name="connsiteY24" fmla="*/ 221939 h 293332"/>
                <a:gd name="connsiteX25" fmla="*/ 209855 w 505983"/>
                <a:gd name="connsiteY25" fmla="*/ 230476 h 293332"/>
                <a:gd name="connsiteX26" fmla="*/ 205191 w 505983"/>
                <a:gd name="connsiteY26" fmla="*/ 250652 h 293332"/>
                <a:gd name="connsiteX27" fmla="*/ 199750 w 505983"/>
                <a:gd name="connsiteY27" fmla="*/ 256860 h 293332"/>
                <a:gd name="connsiteX28" fmla="*/ 191978 w 505983"/>
                <a:gd name="connsiteY28" fmla="*/ 258412 h 293332"/>
                <a:gd name="connsiteX29" fmla="*/ 170215 w 505983"/>
                <a:gd name="connsiteY29" fmla="*/ 256084 h 293332"/>
                <a:gd name="connsiteX30" fmla="*/ 83942 w 505983"/>
                <a:gd name="connsiteY30" fmla="*/ 221163 h 293332"/>
                <a:gd name="connsiteX31" fmla="*/ 59070 w 505983"/>
                <a:gd name="connsiteY31" fmla="*/ 195555 h 293332"/>
                <a:gd name="connsiteX32" fmla="*/ 53629 w 505983"/>
                <a:gd name="connsiteY32" fmla="*/ 166843 h 293332"/>
                <a:gd name="connsiteX33" fmla="*/ 38084 w 505983"/>
                <a:gd name="connsiteY33" fmla="*/ 157530 h 293332"/>
                <a:gd name="connsiteX34" fmla="*/ 31867 w 505983"/>
                <a:gd name="connsiteY34" fmla="*/ 166067 h 293332"/>
                <a:gd name="connsiteX35" fmla="*/ 24094 w 505983"/>
                <a:gd name="connsiteY35" fmla="*/ 173051 h 293332"/>
                <a:gd name="connsiteX36" fmla="*/ 16322 w 505983"/>
                <a:gd name="connsiteY36" fmla="*/ 172275 h 293332"/>
                <a:gd name="connsiteX37" fmla="*/ 9327 w 505983"/>
                <a:gd name="connsiteY37" fmla="*/ 166843 h 293332"/>
                <a:gd name="connsiteX38" fmla="*/ 3109 w 505983"/>
                <a:gd name="connsiteY38" fmla="*/ 148218 h 293332"/>
                <a:gd name="connsiteX39" fmla="*/ 0 w 505983"/>
                <a:gd name="connsiteY39" fmla="*/ 103210 h 293332"/>
                <a:gd name="connsiteX40" fmla="*/ 777 w 505983"/>
                <a:gd name="connsiteY40" fmla="*/ 79153 h 293332"/>
                <a:gd name="connsiteX41" fmla="*/ 10881 w 505983"/>
                <a:gd name="connsiteY41" fmla="*/ 20176 h 293332"/>
                <a:gd name="connsiteX42" fmla="*/ 13990 w 505983"/>
                <a:gd name="connsiteY42" fmla="*/ 17072 h 293332"/>
                <a:gd name="connsiteX43" fmla="*/ 18653 w 505983"/>
                <a:gd name="connsiteY43" fmla="*/ 16296 h 293332"/>
                <a:gd name="connsiteX44" fmla="*/ 30312 w 505983"/>
                <a:gd name="connsiteY44" fmla="*/ 17072 h 293332"/>
                <a:gd name="connsiteX45" fmla="*/ 37307 w 505983"/>
                <a:gd name="connsiteY45" fmla="*/ 19400 h 293332"/>
                <a:gd name="connsiteX46" fmla="*/ 48966 w 505983"/>
                <a:gd name="connsiteY46" fmla="*/ 29488 h 293332"/>
                <a:gd name="connsiteX47" fmla="*/ 57515 w 505983"/>
                <a:gd name="connsiteY47" fmla="*/ 30264 h 293332"/>
                <a:gd name="connsiteX48" fmla="*/ 63733 w 505983"/>
                <a:gd name="connsiteY48" fmla="*/ 28712 h 293332"/>
                <a:gd name="connsiteX49" fmla="*/ 73060 w 505983"/>
                <a:gd name="connsiteY49" fmla="*/ 21728 h 293332"/>
                <a:gd name="connsiteX50" fmla="*/ 80833 w 505983"/>
                <a:gd name="connsiteY50" fmla="*/ 20952 h 293332"/>
                <a:gd name="connsiteX51" fmla="*/ 85496 w 505983"/>
                <a:gd name="connsiteY51" fmla="*/ 19400 h 293332"/>
                <a:gd name="connsiteX52" fmla="*/ 104927 w 505983"/>
                <a:gd name="connsiteY52" fmla="*/ 6984 h 293332"/>
                <a:gd name="connsiteX53" fmla="*/ 107259 w 505983"/>
                <a:gd name="connsiteY53" fmla="*/ 5432 h 293332"/>
                <a:gd name="connsiteX54" fmla="*/ 108814 w 505983"/>
                <a:gd name="connsiteY54" fmla="*/ 3104 h 293332"/>
                <a:gd name="connsiteX55" fmla="*/ 110368 w 505983"/>
                <a:gd name="connsiteY55" fmla="*/ 1552 h 293332"/>
                <a:gd name="connsiteX56" fmla="*/ 115031 w 505983"/>
                <a:gd name="connsiteY56" fmla="*/ 0 h 293332"/>
                <a:gd name="connsiteX57" fmla="*/ 138349 w 505983"/>
                <a:gd name="connsiteY57" fmla="*/ 6208 h 293332"/>
                <a:gd name="connsiteX58" fmla="*/ 143789 w 505983"/>
                <a:gd name="connsiteY58" fmla="*/ 10864 h 293332"/>
                <a:gd name="connsiteX59" fmla="*/ 153116 w 505983"/>
                <a:gd name="connsiteY59" fmla="*/ 24056 h 293332"/>
                <a:gd name="connsiteX60" fmla="*/ 174879 w 505983"/>
                <a:gd name="connsiteY60" fmla="*/ 42681 h 293332"/>
                <a:gd name="connsiteX61" fmla="*/ 188869 w 505983"/>
                <a:gd name="connsiteY61" fmla="*/ 51217 h 293332"/>
                <a:gd name="connsiteX62" fmla="*/ 203637 w 505983"/>
                <a:gd name="connsiteY62" fmla="*/ 54321 h 293332"/>
                <a:gd name="connsiteX63" fmla="*/ 210632 w 505983"/>
                <a:gd name="connsiteY63" fmla="*/ 51217 h 293332"/>
                <a:gd name="connsiteX64" fmla="*/ 218404 w 505983"/>
                <a:gd name="connsiteY64" fmla="*/ 48113 h 293332"/>
                <a:gd name="connsiteX65" fmla="*/ 226177 w 505983"/>
                <a:gd name="connsiteY65" fmla="*/ 46561 h 293332"/>
                <a:gd name="connsiteX66" fmla="*/ 235504 w 505983"/>
                <a:gd name="connsiteY66" fmla="*/ 54321 h 293332"/>
                <a:gd name="connsiteX67" fmla="*/ 240167 w 505983"/>
                <a:gd name="connsiteY67" fmla="*/ 54321 h 293332"/>
                <a:gd name="connsiteX68" fmla="*/ 247939 w 505983"/>
                <a:gd name="connsiteY68" fmla="*/ 54321 h 293332"/>
                <a:gd name="connsiteX69" fmla="*/ 251048 w 505983"/>
                <a:gd name="connsiteY69" fmla="*/ 55097 h 293332"/>
                <a:gd name="connsiteX70" fmla="*/ 273588 w 505983"/>
                <a:gd name="connsiteY70" fmla="*/ 72945 h 293332"/>
                <a:gd name="connsiteX71" fmla="*/ 279806 w 505983"/>
                <a:gd name="connsiteY71" fmla="*/ 76049 h 293332"/>
                <a:gd name="connsiteX72" fmla="*/ 286801 w 505983"/>
                <a:gd name="connsiteY72" fmla="*/ 77601 h 293332"/>
                <a:gd name="connsiteX73" fmla="*/ 293019 w 505983"/>
                <a:gd name="connsiteY73" fmla="*/ 72945 h 293332"/>
                <a:gd name="connsiteX74" fmla="*/ 316336 w 505983"/>
                <a:gd name="connsiteY74" fmla="*/ 65185 h 293332"/>
                <a:gd name="connsiteX75" fmla="*/ 324886 w 505983"/>
                <a:gd name="connsiteY75" fmla="*/ 63633 h 293332"/>
                <a:gd name="connsiteX76" fmla="*/ 346649 w 505983"/>
                <a:gd name="connsiteY76" fmla="*/ 83809 h 293332"/>
                <a:gd name="connsiteX77" fmla="*/ 356753 w 505983"/>
                <a:gd name="connsiteY77" fmla="*/ 90793 h 293332"/>
                <a:gd name="connsiteX78" fmla="*/ 372298 w 505983"/>
                <a:gd name="connsiteY78" fmla="*/ 93897 h 293332"/>
                <a:gd name="connsiteX79" fmla="*/ 378516 w 505983"/>
                <a:gd name="connsiteY79" fmla="*/ 93121 h 293332"/>
                <a:gd name="connsiteX80" fmla="*/ 389397 w 505983"/>
                <a:gd name="connsiteY80" fmla="*/ 88465 h 293332"/>
                <a:gd name="connsiteX81" fmla="*/ 397947 w 505983"/>
                <a:gd name="connsiteY81" fmla="*/ 86137 h 293332"/>
                <a:gd name="connsiteX82" fmla="*/ 411160 w 505983"/>
                <a:gd name="connsiteY82" fmla="*/ 81481 h 293332"/>
                <a:gd name="connsiteX83" fmla="*/ 419710 w 505983"/>
                <a:gd name="connsiteY83" fmla="*/ 75273 h 293332"/>
                <a:gd name="connsiteX84" fmla="*/ 436809 w 505983"/>
                <a:gd name="connsiteY84" fmla="*/ 70617 h 293332"/>
                <a:gd name="connsiteX85" fmla="*/ 455462 w 505983"/>
                <a:gd name="connsiteY85" fmla="*/ 58201 h 29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505983" h="293332">
                  <a:moveTo>
                    <a:pt x="455462" y="58201"/>
                  </a:moveTo>
                  <a:lnTo>
                    <a:pt x="468676" y="88465"/>
                  </a:lnTo>
                  <a:lnTo>
                    <a:pt x="478003" y="121058"/>
                  </a:lnTo>
                  <a:lnTo>
                    <a:pt x="481889" y="155202"/>
                  </a:lnTo>
                  <a:lnTo>
                    <a:pt x="505206" y="214179"/>
                  </a:lnTo>
                  <a:lnTo>
                    <a:pt x="500542" y="247548"/>
                  </a:lnTo>
                  <a:lnTo>
                    <a:pt x="505983" y="277812"/>
                  </a:lnTo>
                  <a:lnTo>
                    <a:pt x="498988" y="279364"/>
                  </a:lnTo>
                  <a:lnTo>
                    <a:pt x="484220" y="284020"/>
                  </a:lnTo>
                  <a:lnTo>
                    <a:pt x="446135" y="284020"/>
                  </a:lnTo>
                  <a:lnTo>
                    <a:pt x="427482" y="287124"/>
                  </a:lnTo>
                  <a:lnTo>
                    <a:pt x="409605" y="293333"/>
                  </a:lnTo>
                  <a:lnTo>
                    <a:pt x="393283" y="293333"/>
                  </a:lnTo>
                  <a:lnTo>
                    <a:pt x="362971" y="283244"/>
                  </a:lnTo>
                  <a:lnTo>
                    <a:pt x="331104" y="282468"/>
                  </a:lnTo>
                  <a:lnTo>
                    <a:pt x="316336" y="273932"/>
                  </a:lnTo>
                  <a:lnTo>
                    <a:pt x="293797" y="248324"/>
                  </a:lnTo>
                  <a:lnTo>
                    <a:pt x="282138" y="244444"/>
                  </a:lnTo>
                  <a:lnTo>
                    <a:pt x="279806" y="245996"/>
                  </a:lnTo>
                  <a:lnTo>
                    <a:pt x="275143" y="250652"/>
                  </a:lnTo>
                  <a:lnTo>
                    <a:pt x="277474" y="262292"/>
                  </a:lnTo>
                  <a:lnTo>
                    <a:pt x="272034" y="268500"/>
                  </a:lnTo>
                  <a:lnTo>
                    <a:pt x="264262" y="269276"/>
                  </a:lnTo>
                  <a:lnTo>
                    <a:pt x="246385" y="239012"/>
                  </a:lnTo>
                  <a:lnTo>
                    <a:pt x="220736" y="221939"/>
                  </a:lnTo>
                  <a:lnTo>
                    <a:pt x="209855" y="230476"/>
                  </a:lnTo>
                  <a:lnTo>
                    <a:pt x="205191" y="250652"/>
                  </a:lnTo>
                  <a:lnTo>
                    <a:pt x="199750" y="256860"/>
                  </a:lnTo>
                  <a:lnTo>
                    <a:pt x="191978" y="258412"/>
                  </a:lnTo>
                  <a:lnTo>
                    <a:pt x="170215" y="256084"/>
                  </a:lnTo>
                  <a:lnTo>
                    <a:pt x="83942" y="221163"/>
                  </a:lnTo>
                  <a:lnTo>
                    <a:pt x="59070" y="195555"/>
                  </a:lnTo>
                  <a:lnTo>
                    <a:pt x="53629" y="166843"/>
                  </a:lnTo>
                  <a:lnTo>
                    <a:pt x="38084" y="157530"/>
                  </a:lnTo>
                  <a:lnTo>
                    <a:pt x="31867" y="166067"/>
                  </a:lnTo>
                  <a:lnTo>
                    <a:pt x="24094" y="173051"/>
                  </a:lnTo>
                  <a:lnTo>
                    <a:pt x="16322" y="172275"/>
                  </a:lnTo>
                  <a:lnTo>
                    <a:pt x="9327" y="166843"/>
                  </a:lnTo>
                  <a:lnTo>
                    <a:pt x="3109" y="148218"/>
                  </a:lnTo>
                  <a:lnTo>
                    <a:pt x="0" y="103210"/>
                  </a:lnTo>
                  <a:lnTo>
                    <a:pt x="777" y="79153"/>
                  </a:lnTo>
                  <a:lnTo>
                    <a:pt x="10881" y="20176"/>
                  </a:lnTo>
                  <a:lnTo>
                    <a:pt x="13990" y="17072"/>
                  </a:lnTo>
                  <a:lnTo>
                    <a:pt x="18653" y="16296"/>
                  </a:lnTo>
                  <a:lnTo>
                    <a:pt x="30312" y="17072"/>
                  </a:lnTo>
                  <a:lnTo>
                    <a:pt x="37307" y="19400"/>
                  </a:lnTo>
                  <a:lnTo>
                    <a:pt x="48966" y="29488"/>
                  </a:lnTo>
                  <a:lnTo>
                    <a:pt x="57515" y="30264"/>
                  </a:lnTo>
                  <a:lnTo>
                    <a:pt x="63733" y="28712"/>
                  </a:lnTo>
                  <a:lnTo>
                    <a:pt x="73060" y="21728"/>
                  </a:lnTo>
                  <a:lnTo>
                    <a:pt x="80833" y="20952"/>
                  </a:lnTo>
                  <a:lnTo>
                    <a:pt x="85496" y="19400"/>
                  </a:lnTo>
                  <a:lnTo>
                    <a:pt x="104927" y="6984"/>
                  </a:lnTo>
                  <a:lnTo>
                    <a:pt x="107259" y="5432"/>
                  </a:lnTo>
                  <a:lnTo>
                    <a:pt x="108814" y="3104"/>
                  </a:lnTo>
                  <a:lnTo>
                    <a:pt x="110368" y="1552"/>
                  </a:lnTo>
                  <a:lnTo>
                    <a:pt x="115031" y="0"/>
                  </a:lnTo>
                  <a:lnTo>
                    <a:pt x="138349" y="6208"/>
                  </a:lnTo>
                  <a:lnTo>
                    <a:pt x="143789" y="10864"/>
                  </a:lnTo>
                  <a:lnTo>
                    <a:pt x="153116" y="24056"/>
                  </a:lnTo>
                  <a:lnTo>
                    <a:pt x="174879" y="42681"/>
                  </a:lnTo>
                  <a:lnTo>
                    <a:pt x="188869" y="51217"/>
                  </a:lnTo>
                  <a:lnTo>
                    <a:pt x="203637" y="54321"/>
                  </a:lnTo>
                  <a:lnTo>
                    <a:pt x="210632" y="51217"/>
                  </a:lnTo>
                  <a:lnTo>
                    <a:pt x="218404" y="48113"/>
                  </a:lnTo>
                  <a:lnTo>
                    <a:pt x="226177" y="46561"/>
                  </a:lnTo>
                  <a:lnTo>
                    <a:pt x="235504" y="54321"/>
                  </a:lnTo>
                  <a:lnTo>
                    <a:pt x="240167" y="54321"/>
                  </a:lnTo>
                  <a:lnTo>
                    <a:pt x="247939" y="54321"/>
                  </a:lnTo>
                  <a:lnTo>
                    <a:pt x="251048" y="55097"/>
                  </a:lnTo>
                  <a:lnTo>
                    <a:pt x="273588" y="72945"/>
                  </a:lnTo>
                  <a:lnTo>
                    <a:pt x="279806" y="76049"/>
                  </a:lnTo>
                  <a:lnTo>
                    <a:pt x="286801" y="77601"/>
                  </a:lnTo>
                  <a:lnTo>
                    <a:pt x="293019" y="72945"/>
                  </a:lnTo>
                  <a:lnTo>
                    <a:pt x="316336" y="65185"/>
                  </a:lnTo>
                  <a:lnTo>
                    <a:pt x="324886" y="63633"/>
                  </a:lnTo>
                  <a:lnTo>
                    <a:pt x="346649" y="83809"/>
                  </a:lnTo>
                  <a:lnTo>
                    <a:pt x="356753" y="90793"/>
                  </a:lnTo>
                  <a:lnTo>
                    <a:pt x="372298" y="93897"/>
                  </a:lnTo>
                  <a:lnTo>
                    <a:pt x="378516" y="93121"/>
                  </a:lnTo>
                  <a:lnTo>
                    <a:pt x="389397" y="88465"/>
                  </a:lnTo>
                  <a:lnTo>
                    <a:pt x="397947" y="86137"/>
                  </a:lnTo>
                  <a:lnTo>
                    <a:pt x="411160" y="81481"/>
                  </a:lnTo>
                  <a:lnTo>
                    <a:pt x="419710" y="75273"/>
                  </a:lnTo>
                  <a:lnTo>
                    <a:pt x="436809" y="70617"/>
                  </a:lnTo>
                  <a:lnTo>
                    <a:pt x="455462" y="58201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53C90F7A-E00A-C7A1-5AF3-DD33F787FC1A}"/>
                </a:ext>
              </a:extLst>
            </p:cNvPr>
            <p:cNvSpPr/>
            <p:nvPr/>
          </p:nvSpPr>
          <p:spPr>
            <a:xfrm>
              <a:off x="8967757" y="3182375"/>
              <a:ext cx="476964" cy="589022"/>
            </a:xfrm>
            <a:custGeom>
              <a:avLst/>
              <a:gdLst>
                <a:gd name="connsiteX0" fmla="*/ 400279 w 400278"/>
                <a:gd name="connsiteY0" fmla="*/ 0 h 494319"/>
                <a:gd name="connsiteX1" fmla="*/ 390175 w 400278"/>
                <a:gd name="connsiteY1" fmla="*/ 58977 h 494319"/>
                <a:gd name="connsiteX2" fmla="*/ 389398 w 400278"/>
                <a:gd name="connsiteY2" fmla="*/ 83033 h 494319"/>
                <a:gd name="connsiteX3" fmla="*/ 392506 w 400278"/>
                <a:gd name="connsiteY3" fmla="*/ 128042 h 494319"/>
                <a:gd name="connsiteX4" fmla="*/ 398724 w 400278"/>
                <a:gd name="connsiteY4" fmla="*/ 146666 h 494319"/>
                <a:gd name="connsiteX5" fmla="*/ 354422 w 400278"/>
                <a:gd name="connsiteY5" fmla="*/ 152098 h 494319"/>
                <a:gd name="connsiteX6" fmla="*/ 352090 w 400278"/>
                <a:gd name="connsiteY6" fmla="*/ 157530 h 494319"/>
                <a:gd name="connsiteX7" fmla="*/ 350536 w 400278"/>
                <a:gd name="connsiteY7" fmla="*/ 164515 h 494319"/>
                <a:gd name="connsiteX8" fmla="*/ 343540 w 400278"/>
                <a:gd name="connsiteY8" fmla="*/ 168395 h 494319"/>
                <a:gd name="connsiteX9" fmla="*/ 334213 w 400278"/>
                <a:gd name="connsiteY9" fmla="*/ 170723 h 494319"/>
                <a:gd name="connsiteX10" fmla="*/ 323332 w 400278"/>
                <a:gd name="connsiteY10" fmla="*/ 180035 h 494319"/>
                <a:gd name="connsiteX11" fmla="*/ 311674 w 400278"/>
                <a:gd name="connsiteY11" fmla="*/ 187795 h 494319"/>
                <a:gd name="connsiteX12" fmla="*/ 307010 w 400278"/>
                <a:gd name="connsiteY12" fmla="*/ 200211 h 494319"/>
                <a:gd name="connsiteX13" fmla="*/ 311674 w 400278"/>
                <a:gd name="connsiteY13" fmla="*/ 214955 h 494319"/>
                <a:gd name="connsiteX14" fmla="*/ 304678 w 400278"/>
                <a:gd name="connsiteY14" fmla="*/ 228148 h 494319"/>
                <a:gd name="connsiteX15" fmla="*/ 293797 w 400278"/>
                <a:gd name="connsiteY15" fmla="*/ 239788 h 494319"/>
                <a:gd name="connsiteX16" fmla="*/ 289910 w 400278"/>
                <a:gd name="connsiteY16" fmla="*/ 245220 h 494319"/>
                <a:gd name="connsiteX17" fmla="*/ 289133 w 400278"/>
                <a:gd name="connsiteY17" fmla="*/ 249100 h 494319"/>
                <a:gd name="connsiteX18" fmla="*/ 286802 w 400278"/>
                <a:gd name="connsiteY18" fmla="*/ 270828 h 494319"/>
                <a:gd name="connsiteX19" fmla="*/ 287579 w 400278"/>
                <a:gd name="connsiteY19" fmla="*/ 287900 h 494319"/>
                <a:gd name="connsiteX20" fmla="*/ 297683 w 400278"/>
                <a:gd name="connsiteY20" fmla="*/ 300317 h 494319"/>
                <a:gd name="connsiteX21" fmla="*/ 341209 w 400278"/>
                <a:gd name="connsiteY21" fmla="*/ 311181 h 494319"/>
                <a:gd name="connsiteX22" fmla="*/ 351313 w 400278"/>
                <a:gd name="connsiteY22" fmla="*/ 319717 h 494319"/>
                <a:gd name="connsiteX23" fmla="*/ 361417 w 400278"/>
                <a:gd name="connsiteY23" fmla="*/ 329805 h 494319"/>
                <a:gd name="connsiteX24" fmla="*/ 369967 w 400278"/>
                <a:gd name="connsiteY24" fmla="*/ 332133 h 494319"/>
                <a:gd name="connsiteX25" fmla="*/ 367634 w 400278"/>
                <a:gd name="connsiteY25" fmla="*/ 349981 h 494319"/>
                <a:gd name="connsiteX26" fmla="*/ 356753 w 400278"/>
                <a:gd name="connsiteY26" fmla="*/ 359294 h 494319"/>
                <a:gd name="connsiteX27" fmla="*/ 319446 w 400278"/>
                <a:gd name="connsiteY27" fmla="*/ 379470 h 494319"/>
                <a:gd name="connsiteX28" fmla="*/ 311674 w 400278"/>
                <a:gd name="connsiteY28" fmla="*/ 389558 h 494319"/>
                <a:gd name="connsiteX29" fmla="*/ 310896 w 400278"/>
                <a:gd name="connsiteY29" fmla="*/ 405854 h 494319"/>
                <a:gd name="connsiteX30" fmla="*/ 312451 w 400278"/>
                <a:gd name="connsiteY30" fmla="*/ 422151 h 494319"/>
                <a:gd name="connsiteX31" fmla="*/ 310896 w 400278"/>
                <a:gd name="connsiteY31" fmla="*/ 439223 h 494319"/>
                <a:gd name="connsiteX32" fmla="*/ 314005 w 400278"/>
                <a:gd name="connsiteY32" fmla="*/ 456295 h 494319"/>
                <a:gd name="connsiteX33" fmla="*/ 324109 w 400278"/>
                <a:gd name="connsiteY33" fmla="*/ 469487 h 494319"/>
                <a:gd name="connsiteX34" fmla="*/ 321000 w 400278"/>
                <a:gd name="connsiteY34" fmla="*/ 485008 h 494319"/>
                <a:gd name="connsiteX35" fmla="*/ 306233 w 400278"/>
                <a:gd name="connsiteY35" fmla="*/ 491992 h 494319"/>
                <a:gd name="connsiteX36" fmla="*/ 273589 w 400278"/>
                <a:gd name="connsiteY36" fmla="*/ 494320 h 494319"/>
                <a:gd name="connsiteX37" fmla="*/ 258044 w 400278"/>
                <a:gd name="connsiteY37" fmla="*/ 493544 h 494319"/>
                <a:gd name="connsiteX38" fmla="*/ 220736 w 400278"/>
                <a:gd name="connsiteY38" fmla="*/ 474919 h 494319"/>
                <a:gd name="connsiteX39" fmla="*/ 181874 w 400278"/>
                <a:gd name="connsiteY39" fmla="*/ 462503 h 494319"/>
                <a:gd name="connsiteX40" fmla="*/ 144567 w 400278"/>
                <a:gd name="connsiteY40" fmla="*/ 471815 h 494319"/>
                <a:gd name="connsiteX41" fmla="*/ 121250 w 400278"/>
                <a:gd name="connsiteY41" fmla="*/ 457847 h 494319"/>
                <a:gd name="connsiteX42" fmla="*/ 98710 w 400278"/>
                <a:gd name="connsiteY42" fmla="*/ 440775 h 494319"/>
                <a:gd name="connsiteX43" fmla="*/ 77724 w 400278"/>
                <a:gd name="connsiteY43" fmla="*/ 429911 h 494319"/>
                <a:gd name="connsiteX44" fmla="*/ 64511 w 400278"/>
                <a:gd name="connsiteY44" fmla="*/ 409734 h 494319"/>
                <a:gd name="connsiteX45" fmla="*/ 65288 w 400278"/>
                <a:gd name="connsiteY45" fmla="*/ 382574 h 494319"/>
                <a:gd name="connsiteX46" fmla="*/ 34976 w 400278"/>
                <a:gd name="connsiteY46" fmla="*/ 266948 h 494319"/>
                <a:gd name="connsiteX47" fmla="*/ 0 w 400278"/>
                <a:gd name="connsiteY47" fmla="*/ 227372 h 494319"/>
                <a:gd name="connsiteX48" fmla="*/ 1555 w 400278"/>
                <a:gd name="connsiteY48" fmla="*/ 214179 h 494319"/>
                <a:gd name="connsiteX49" fmla="*/ 6218 w 400278"/>
                <a:gd name="connsiteY49" fmla="*/ 204867 h 494319"/>
                <a:gd name="connsiteX50" fmla="*/ 7772 w 400278"/>
                <a:gd name="connsiteY50" fmla="*/ 188571 h 494319"/>
                <a:gd name="connsiteX51" fmla="*/ 6218 w 400278"/>
                <a:gd name="connsiteY51" fmla="*/ 172275 h 494319"/>
                <a:gd name="connsiteX52" fmla="*/ 7772 w 400278"/>
                <a:gd name="connsiteY52" fmla="*/ 155978 h 494319"/>
                <a:gd name="connsiteX53" fmla="*/ 6218 w 400278"/>
                <a:gd name="connsiteY53" fmla="*/ 139682 h 494319"/>
                <a:gd name="connsiteX54" fmla="*/ 0 w 400278"/>
                <a:gd name="connsiteY54" fmla="*/ 125714 h 494319"/>
                <a:gd name="connsiteX55" fmla="*/ 0 w 400278"/>
                <a:gd name="connsiteY55" fmla="*/ 110194 h 494319"/>
                <a:gd name="connsiteX56" fmla="*/ 6218 w 400278"/>
                <a:gd name="connsiteY56" fmla="*/ 98554 h 494319"/>
                <a:gd name="connsiteX57" fmla="*/ 13990 w 400278"/>
                <a:gd name="connsiteY57" fmla="*/ 89241 h 494319"/>
                <a:gd name="connsiteX58" fmla="*/ 19431 w 400278"/>
                <a:gd name="connsiteY58" fmla="*/ 74497 h 494319"/>
                <a:gd name="connsiteX59" fmla="*/ 18654 w 400278"/>
                <a:gd name="connsiteY59" fmla="*/ 57425 h 494319"/>
                <a:gd name="connsiteX60" fmla="*/ 18654 w 400278"/>
                <a:gd name="connsiteY60" fmla="*/ 55873 h 494319"/>
                <a:gd name="connsiteX61" fmla="*/ 36530 w 400278"/>
                <a:gd name="connsiteY61" fmla="*/ 58201 h 494319"/>
                <a:gd name="connsiteX62" fmla="*/ 51298 w 400278"/>
                <a:gd name="connsiteY62" fmla="*/ 63633 h 494319"/>
                <a:gd name="connsiteX63" fmla="*/ 59071 w 400278"/>
                <a:gd name="connsiteY63" fmla="*/ 63633 h 494319"/>
                <a:gd name="connsiteX64" fmla="*/ 75392 w 400278"/>
                <a:gd name="connsiteY64" fmla="*/ 58977 h 494319"/>
                <a:gd name="connsiteX65" fmla="*/ 82388 w 400278"/>
                <a:gd name="connsiteY65" fmla="*/ 60529 h 494319"/>
                <a:gd name="connsiteX66" fmla="*/ 98710 w 400278"/>
                <a:gd name="connsiteY66" fmla="*/ 75273 h 494319"/>
                <a:gd name="connsiteX67" fmla="*/ 106482 w 400278"/>
                <a:gd name="connsiteY67" fmla="*/ 75273 h 494319"/>
                <a:gd name="connsiteX68" fmla="*/ 120472 w 400278"/>
                <a:gd name="connsiteY68" fmla="*/ 70617 h 494319"/>
                <a:gd name="connsiteX69" fmla="*/ 134462 w 400278"/>
                <a:gd name="connsiteY69" fmla="*/ 74497 h 494319"/>
                <a:gd name="connsiteX70" fmla="*/ 143789 w 400278"/>
                <a:gd name="connsiteY70" fmla="*/ 76049 h 494319"/>
                <a:gd name="connsiteX71" fmla="*/ 147676 w 400278"/>
                <a:gd name="connsiteY71" fmla="*/ 72169 h 494319"/>
                <a:gd name="connsiteX72" fmla="*/ 175657 w 400278"/>
                <a:gd name="connsiteY72" fmla="*/ 70617 h 494319"/>
                <a:gd name="connsiteX73" fmla="*/ 181097 w 400278"/>
                <a:gd name="connsiteY73" fmla="*/ 66737 h 494319"/>
                <a:gd name="connsiteX74" fmla="*/ 195088 w 400278"/>
                <a:gd name="connsiteY74" fmla="*/ 53545 h 494319"/>
                <a:gd name="connsiteX75" fmla="*/ 199751 w 400278"/>
                <a:gd name="connsiteY75" fmla="*/ 50441 h 494319"/>
                <a:gd name="connsiteX76" fmla="*/ 211409 w 400278"/>
                <a:gd name="connsiteY76" fmla="*/ 46561 h 494319"/>
                <a:gd name="connsiteX77" fmla="*/ 216073 w 400278"/>
                <a:gd name="connsiteY77" fmla="*/ 47337 h 494319"/>
                <a:gd name="connsiteX78" fmla="*/ 218405 w 400278"/>
                <a:gd name="connsiteY78" fmla="*/ 48889 h 494319"/>
                <a:gd name="connsiteX79" fmla="*/ 224623 w 400278"/>
                <a:gd name="connsiteY79" fmla="*/ 57425 h 494319"/>
                <a:gd name="connsiteX80" fmla="*/ 226954 w 400278"/>
                <a:gd name="connsiteY80" fmla="*/ 60529 h 494319"/>
                <a:gd name="connsiteX81" fmla="*/ 230840 w 400278"/>
                <a:gd name="connsiteY81" fmla="*/ 58201 h 494319"/>
                <a:gd name="connsiteX82" fmla="*/ 237836 w 400278"/>
                <a:gd name="connsiteY82" fmla="*/ 58201 h 494319"/>
                <a:gd name="connsiteX83" fmla="*/ 241722 w 400278"/>
                <a:gd name="connsiteY83" fmla="*/ 57425 h 494319"/>
                <a:gd name="connsiteX84" fmla="*/ 244054 w 400278"/>
                <a:gd name="connsiteY84" fmla="*/ 55097 h 494319"/>
                <a:gd name="connsiteX85" fmla="*/ 247162 w 400278"/>
                <a:gd name="connsiteY85" fmla="*/ 51993 h 494319"/>
                <a:gd name="connsiteX86" fmla="*/ 251048 w 400278"/>
                <a:gd name="connsiteY86" fmla="*/ 48889 h 494319"/>
                <a:gd name="connsiteX87" fmla="*/ 255712 w 400278"/>
                <a:gd name="connsiteY87" fmla="*/ 47337 h 494319"/>
                <a:gd name="connsiteX88" fmla="*/ 262707 w 400278"/>
                <a:gd name="connsiteY88" fmla="*/ 38025 h 494319"/>
                <a:gd name="connsiteX89" fmla="*/ 264262 w 400278"/>
                <a:gd name="connsiteY89" fmla="*/ 35697 h 494319"/>
                <a:gd name="connsiteX90" fmla="*/ 265816 w 400278"/>
                <a:gd name="connsiteY90" fmla="*/ 34145 h 494319"/>
                <a:gd name="connsiteX91" fmla="*/ 274366 w 400278"/>
                <a:gd name="connsiteY91" fmla="*/ 31040 h 494319"/>
                <a:gd name="connsiteX92" fmla="*/ 300015 w 400278"/>
                <a:gd name="connsiteY92" fmla="*/ 25608 h 494319"/>
                <a:gd name="connsiteX93" fmla="*/ 306233 w 400278"/>
                <a:gd name="connsiteY93" fmla="*/ 21728 h 494319"/>
                <a:gd name="connsiteX94" fmla="*/ 311674 w 400278"/>
                <a:gd name="connsiteY94" fmla="*/ 16296 h 494319"/>
                <a:gd name="connsiteX95" fmla="*/ 318668 w 400278"/>
                <a:gd name="connsiteY95" fmla="*/ 13968 h 494319"/>
                <a:gd name="connsiteX96" fmla="*/ 361417 w 400278"/>
                <a:gd name="connsiteY96" fmla="*/ 13968 h 494319"/>
                <a:gd name="connsiteX97" fmla="*/ 390952 w 400278"/>
                <a:gd name="connsiteY97" fmla="*/ 6984 h 494319"/>
                <a:gd name="connsiteX98" fmla="*/ 394061 w 400278"/>
                <a:gd name="connsiteY98" fmla="*/ 4656 h 494319"/>
                <a:gd name="connsiteX99" fmla="*/ 400279 w 400278"/>
                <a:gd name="connsiteY99" fmla="*/ 0 h 49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400278" h="494319">
                  <a:moveTo>
                    <a:pt x="400279" y="0"/>
                  </a:moveTo>
                  <a:lnTo>
                    <a:pt x="390175" y="58977"/>
                  </a:lnTo>
                  <a:lnTo>
                    <a:pt x="389398" y="83033"/>
                  </a:lnTo>
                  <a:lnTo>
                    <a:pt x="392506" y="128042"/>
                  </a:lnTo>
                  <a:lnTo>
                    <a:pt x="398724" y="146666"/>
                  </a:lnTo>
                  <a:lnTo>
                    <a:pt x="354422" y="152098"/>
                  </a:lnTo>
                  <a:lnTo>
                    <a:pt x="352090" y="157530"/>
                  </a:lnTo>
                  <a:lnTo>
                    <a:pt x="350536" y="164515"/>
                  </a:lnTo>
                  <a:lnTo>
                    <a:pt x="343540" y="168395"/>
                  </a:lnTo>
                  <a:lnTo>
                    <a:pt x="334213" y="170723"/>
                  </a:lnTo>
                  <a:lnTo>
                    <a:pt x="323332" y="180035"/>
                  </a:lnTo>
                  <a:lnTo>
                    <a:pt x="311674" y="187795"/>
                  </a:lnTo>
                  <a:lnTo>
                    <a:pt x="307010" y="200211"/>
                  </a:lnTo>
                  <a:lnTo>
                    <a:pt x="311674" y="214955"/>
                  </a:lnTo>
                  <a:lnTo>
                    <a:pt x="304678" y="228148"/>
                  </a:lnTo>
                  <a:lnTo>
                    <a:pt x="293797" y="239788"/>
                  </a:lnTo>
                  <a:lnTo>
                    <a:pt x="289910" y="245220"/>
                  </a:lnTo>
                  <a:lnTo>
                    <a:pt x="289133" y="249100"/>
                  </a:lnTo>
                  <a:lnTo>
                    <a:pt x="286802" y="270828"/>
                  </a:lnTo>
                  <a:lnTo>
                    <a:pt x="287579" y="287900"/>
                  </a:lnTo>
                  <a:lnTo>
                    <a:pt x="297683" y="300317"/>
                  </a:lnTo>
                  <a:lnTo>
                    <a:pt x="341209" y="311181"/>
                  </a:lnTo>
                  <a:lnTo>
                    <a:pt x="351313" y="319717"/>
                  </a:lnTo>
                  <a:lnTo>
                    <a:pt x="361417" y="329805"/>
                  </a:lnTo>
                  <a:lnTo>
                    <a:pt x="369967" y="332133"/>
                  </a:lnTo>
                  <a:lnTo>
                    <a:pt x="367634" y="349981"/>
                  </a:lnTo>
                  <a:lnTo>
                    <a:pt x="356753" y="359294"/>
                  </a:lnTo>
                  <a:lnTo>
                    <a:pt x="319446" y="379470"/>
                  </a:lnTo>
                  <a:lnTo>
                    <a:pt x="311674" y="389558"/>
                  </a:lnTo>
                  <a:lnTo>
                    <a:pt x="310896" y="405854"/>
                  </a:lnTo>
                  <a:lnTo>
                    <a:pt x="312451" y="422151"/>
                  </a:lnTo>
                  <a:lnTo>
                    <a:pt x="310896" y="439223"/>
                  </a:lnTo>
                  <a:lnTo>
                    <a:pt x="314005" y="456295"/>
                  </a:lnTo>
                  <a:lnTo>
                    <a:pt x="324109" y="469487"/>
                  </a:lnTo>
                  <a:lnTo>
                    <a:pt x="321000" y="485008"/>
                  </a:lnTo>
                  <a:lnTo>
                    <a:pt x="306233" y="491992"/>
                  </a:lnTo>
                  <a:lnTo>
                    <a:pt x="273589" y="494320"/>
                  </a:lnTo>
                  <a:lnTo>
                    <a:pt x="258044" y="493544"/>
                  </a:lnTo>
                  <a:lnTo>
                    <a:pt x="220736" y="474919"/>
                  </a:lnTo>
                  <a:lnTo>
                    <a:pt x="181874" y="462503"/>
                  </a:lnTo>
                  <a:lnTo>
                    <a:pt x="144567" y="471815"/>
                  </a:lnTo>
                  <a:lnTo>
                    <a:pt x="121250" y="457847"/>
                  </a:lnTo>
                  <a:lnTo>
                    <a:pt x="98710" y="440775"/>
                  </a:lnTo>
                  <a:lnTo>
                    <a:pt x="77724" y="429911"/>
                  </a:lnTo>
                  <a:lnTo>
                    <a:pt x="64511" y="409734"/>
                  </a:lnTo>
                  <a:lnTo>
                    <a:pt x="65288" y="382574"/>
                  </a:lnTo>
                  <a:lnTo>
                    <a:pt x="34976" y="266948"/>
                  </a:lnTo>
                  <a:lnTo>
                    <a:pt x="0" y="227372"/>
                  </a:lnTo>
                  <a:lnTo>
                    <a:pt x="1555" y="214179"/>
                  </a:lnTo>
                  <a:lnTo>
                    <a:pt x="6218" y="204867"/>
                  </a:lnTo>
                  <a:lnTo>
                    <a:pt x="7772" y="188571"/>
                  </a:lnTo>
                  <a:lnTo>
                    <a:pt x="6218" y="172275"/>
                  </a:lnTo>
                  <a:lnTo>
                    <a:pt x="7772" y="155978"/>
                  </a:lnTo>
                  <a:lnTo>
                    <a:pt x="6218" y="139682"/>
                  </a:lnTo>
                  <a:lnTo>
                    <a:pt x="0" y="125714"/>
                  </a:lnTo>
                  <a:lnTo>
                    <a:pt x="0" y="110194"/>
                  </a:lnTo>
                  <a:lnTo>
                    <a:pt x="6218" y="98554"/>
                  </a:lnTo>
                  <a:lnTo>
                    <a:pt x="13990" y="89241"/>
                  </a:lnTo>
                  <a:lnTo>
                    <a:pt x="19431" y="74497"/>
                  </a:lnTo>
                  <a:lnTo>
                    <a:pt x="18654" y="57425"/>
                  </a:lnTo>
                  <a:lnTo>
                    <a:pt x="18654" y="55873"/>
                  </a:lnTo>
                  <a:lnTo>
                    <a:pt x="36530" y="58201"/>
                  </a:lnTo>
                  <a:lnTo>
                    <a:pt x="51298" y="63633"/>
                  </a:lnTo>
                  <a:lnTo>
                    <a:pt x="59071" y="63633"/>
                  </a:lnTo>
                  <a:lnTo>
                    <a:pt x="75392" y="58977"/>
                  </a:lnTo>
                  <a:lnTo>
                    <a:pt x="82388" y="60529"/>
                  </a:lnTo>
                  <a:lnTo>
                    <a:pt x="98710" y="75273"/>
                  </a:lnTo>
                  <a:lnTo>
                    <a:pt x="106482" y="75273"/>
                  </a:lnTo>
                  <a:lnTo>
                    <a:pt x="120472" y="70617"/>
                  </a:lnTo>
                  <a:lnTo>
                    <a:pt x="134462" y="74497"/>
                  </a:lnTo>
                  <a:lnTo>
                    <a:pt x="143789" y="76049"/>
                  </a:lnTo>
                  <a:lnTo>
                    <a:pt x="147676" y="72169"/>
                  </a:lnTo>
                  <a:lnTo>
                    <a:pt x="175657" y="70617"/>
                  </a:lnTo>
                  <a:lnTo>
                    <a:pt x="181097" y="66737"/>
                  </a:lnTo>
                  <a:lnTo>
                    <a:pt x="195088" y="53545"/>
                  </a:lnTo>
                  <a:lnTo>
                    <a:pt x="199751" y="50441"/>
                  </a:lnTo>
                  <a:lnTo>
                    <a:pt x="211409" y="46561"/>
                  </a:lnTo>
                  <a:lnTo>
                    <a:pt x="216073" y="47337"/>
                  </a:lnTo>
                  <a:lnTo>
                    <a:pt x="218405" y="48889"/>
                  </a:lnTo>
                  <a:lnTo>
                    <a:pt x="224623" y="57425"/>
                  </a:lnTo>
                  <a:lnTo>
                    <a:pt x="226954" y="60529"/>
                  </a:lnTo>
                  <a:lnTo>
                    <a:pt x="230840" y="58201"/>
                  </a:lnTo>
                  <a:lnTo>
                    <a:pt x="237836" y="58201"/>
                  </a:lnTo>
                  <a:lnTo>
                    <a:pt x="241722" y="57425"/>
                  </a:lnTo>
                  <a:lnTo>
                    <a:pt x="244054" y="55097"/>
                  </a:lnTo>
                  <a:lnTo>
                    <a:pt x="247162" y="51993"/>
                  </a:lnTo>
                  <a:lnTo>
                    <a:pt x="251048" y="48889"/>
                  </a:lnTo>
                  <a:lnTo>
                    <a:pt x="255712" y="47337"/>
                  </a:lnTo>
                  <a:lnTo>
                    <a:pt x="262707" y="38025"/>
                  </a:lnTo>
                  <a:lnTo>
                    <a:pt x="264262" y="35697"/>
                  </a:lnTo>
                  <a:lnTo>
                    <a:pt x="265816" y="34145"/>
                  </a:lnTo>
                  <a:lnTo>
                    <a:pt x="274366" y="31040"/>
                  </a:lnTo>
                  <a:lnTo>
                    <a:pt x="300015" y="25608"/>
                  </a:lnTo>
                  <a:lnTo>
                    <a:pt x="306233" y="21728"/>
                  </a:lnTo>
                  <a:lnTo>
                    <a:pt x="311674" y="16296"/>
                  </a:lnTo>
                  <a:lnTo>
                    <a:pt x="318668" y="13968"/>
                  </a:lnTo>
                  <a:lnTo>
                    <a:pt x="361417" y="13968"/>
                  </a:lnTo>
                  <a:lnTo>
                    <a:pt x="390952" y="6984"/>
                  </a:lnTo>
                  <a:lnTo>
                    <a:pt x="394061" y="4656"/>
                  </a:lnTo>
                  <a:lnTo>
                    <a:pt x="400279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0C4D3207-04C7-397B-B3C3-8AC7D68FE153}"/>
                </a:ext>
              </a:extLst>
            </p:cNvPr>
            <p:cNvSpPr/>
            <p:nvPr/>
          </p:nvSpPr>
          <p:spPr>
            <a:xfrm>
              <a:off x="8362983" y="3137990"/>
              <a:ext cx="646449" cy="472513"/>
            </a:xfrm>
            <a:custGeom>
              <a:avLst/>
              <a:gdLst>
                <a:gd name="connsiteX0" fmla="*/ 526192 w 542513"/>
                <a:gd name="connsiteY0" fmla="*/ 93121 h 396542"/>
                <a:gd name="connsiteX1" fmla="*/ 526192 w 542513"/>
                <a:gd name="connsiteY1" fmla="*/ 94674 h 396542"/>
                <a:gd name="connsiteX2" fmla="*/ 526969 w 542513"/>
                <a:gd name="connsiteY2" fmla="*/ 111746 h 396542"/>
                <a:gd name="connsiteX3" fmla="*/ 521528 w 542513"/>
                <a:gd name="connsiteY3" fmla="*/ 126490 h 396542"/>
                <a:gd name="connsiteX4" fmla="*/ 513755 w 542513"/>
                <a:gd name="connsiteY4" fmla="*/ 135802 h 396542"/>
                <a:gd name="connsiteX5" fmla="*/ 507538 w 542513"/>
                <a:gd name="connsiteY5" fmla="*/ 147442 h 396542"/>
                <a:gd name="connsiteX6" fmla="*/ 507538 w 542513"/>
                <a:gd name="connsiteY6" fmla="*/ 162963 h 396542"/>
                <a:gd name="connsiteX7" fmla="*/ 513755 w 542513"/>
                <a:gd name="connsiteY7" fmla="*/ 176931 h 396542"/>
                <a:gd name="connsiteX8" fmla="*/ 515310 w 542513"/>
                <a:gd name="connsiteY8" fmla="*/ 193227 h 396542"/>
                <a:gd name="connsiteX9" fmla="*/ 513755 w 542513"/>
                <a:gd name="connsiteY9" fmla="*/ 209523 h 396542"/>
                <a:gd name="connsiteX10" fmla="*/ 515310 w 542513"/>
                <a:gd name="connsiteY10" fmla="*/ 225820 h 396542"/>
                <a:gd name="connsiteX11" fmla="*/ 513755 w 542513"/>
                <a:gd name="connsiteY11" fmla="*/ 242116 h 396542"/>
                <a:gd name="connsiteX12" fmla="*/ 509092 w 542513"/>
                <a:gd name="connsiteY12" fmla="*/ 251428 h 396542"/>
                <a:gd name="connsiteX13" fmla="*/ 507538 w 542513"/>
                <a:gd name="connsiteY13" fmla="*/ 264620 h 396542"/>
                <a:gd name="connsiteX14" fmla="*/ 542513 w 542513"/>
                <a:gd name="connsiteY14" fmla="*/ 304197 h 396542"/>
                <a:gd name="connsiteX15" fmla="*/ 531632 w 542513"/>
                <a:gd name="connsiteY15" fmla="*/ 313509 h 396542"/>
                <a:gd name="connsiteX16" fmla="*/ 519196 w 542513"/>
                <a:gd name="connsiteY16" fmla="*/ 319717 h 396542"/>
                <a:gd name="connsiteX17" fmla="*/ 502097 w 542513"/>
                <a:gd name="connsiteY17" fmla="*/ 321269 h 396542"/>
                <a:gd name="connsiteX18" fmla="*/ 487330 w 542513"/>
                <a:gd name="connsiteY18" fmla="*/ 324373 h 396542"/>
                <a:gd name="connsiteX19" fmla="*/ 483443 w 542513"/>
                <a:gd name="connsiteY19" fmla="*/ 330581 h 396542"/>
                <a:gd name="connsiteX20" fmla="*/ 482666 w 542513"/>
                <a:gd name="connsiteY20" fmla="*/ 344549 h 396542"/>
                <a:gd name="connsiteX21" fmla="*/ 486552 w 542513"/>
                <a:gd name="connsiteY21" fmla="*/ 349981 h 396542"/>
                <a:gd name="connsiteX22" fmla="*/ 484998 w 542513"/>
                <a:gd name="connsiteY22" fmla="*/ 358518 h 396542"/>
                <a:gd name="connsiteX23" fmla="*/ 477226 w 542513"/>
                <a:gd name="connsiteY23" fmla="*/ 363174 h 396542"/>
                <a:gd name="connsiteX24" fmla="*/ 446136 w 542513"/>
                <a:gd name="connsiteY24" fmla="*/ 361622 h 396542"/>
                <a:gd name="connsiteX25" fmla="*/ 432923 w 542513"/>
                <a:gd name="connsiteY25" fmla="*/ 371710 h 396542"/>
                <a:gd name="connsiteX26" fmla="*/ 422041 w 542513"/>
                <a:gd name="connsiteY26" fmla="*/ 386454 h 396542"/>
                <a:gd name="connsiteX27" fmla="*/ 411160 w 542513"/>
                <a:gd name="connsiteY27" fmla="*/ 394990 h 396542"/>
                <a:gd name="connsiteX28" fmla="*/ 397947 w 542513"/>
                <a:gd name="connsiteY28" fmla="*/ 396542 h 396542"/>
                <a:gd name="connsiteX29" fmla="*/ 369966 w 542513"/>
                <a:gd name="connsiteY29" fmla="*/ 374038 h 396542"/>
                <a:gd name="connsiteX30" fmla="*/ 349758 w 542513"/>
                <a:gd name="connsiteY30" fmla="*/ 334461 h 396542"/>
                <a:gd name="connsiteX31" fmla="*/ 342763 w 542513"/>
                <a:gd name="connsiteY31" fmla="*/ 304973 h 396542"/>
                <a:gd name="connsiteX32" fmla="*/ 330327 w 542513"/>
                <a:gd name="connsiteY32" fmla="*/ 281692 h 396542"/>
                <a:gd name="connsiteX33" fmla="*/ 280583 w 542513"/>
                <a:gd name="connsiteY33" fmla="*/ 278588 h 396542"/>
                <a:gd name="connsiteX34" fmla="*/ 195865 w 542513"/>
                <a:gd name="connsiteY34" fmla="*/ 219611 h 396542"/>
                <a:gd name="connsiteX35" fmla="*/ 171770 w 542513"/>
                <a:gd name="connsiteY35" fmla="*/ 217283 h 396542"/>
                <a:gd name="connsiteX36" fmla="*/ 146121 w 542513"/>
                <a:gd name="connsiteY36" fmla="*/ 221163 h 396542"/>
                <a:gd name="connsiteX37" fmla="*/ 119695 w 542513"/>
                <a:gd name="connsiteY37" fmla="*/ 218835 h 396542"/>
                <a:gd name="connsiteX38" fmla="*/ 95600 w 542513"/>
                <a:gd name="connsiteY38" fmla="*/ 208747 h 396542"/>
                <a:gd name="connsiteX39" fmla="*/ 76169 w 542513"/>
                <a:gd name="connsiteY39" fmla="*/ 197107 h 396542"/>
                <a:gd name="connsiteX40" fmla="*/ 45857 w 542513"/>
                <a:gd name="connsiteY40" fmla="*/ 186243 h 396542"/>
                <a:gd name="connsiteX41" fmla="*/ 24872 w 542513"/>
                <a:gd name="connsiteY41" fmla="*/ 173827 h 396542"/>
                <a:gd name="connsiteX42" fmla="*/ 8549 w 542513"/>
                <a:gd name="connsiteY42" fmla="*/ 169947 h 396542"/>
                <a:gd name="connsiteX43" fmla="*/ 3886 w 542513"/>
                <a:gd name="connsiteY43" fmla="*/ 166843 h 396542"/>
                <a:gd name="connsiteX44" fmla="*/ 0 w 542513"/>
                <a:gd name="connsiteY44" fmla="*/ 152098 h 396542"/>
                <a:gd name="connsiteX45" fmla="*/ 6218 w 542513"/>
                <a:gd name="connsiteY45" fmla="*/ 139682 h 396542"/>
                <a:gd name="connsiteX46" fmla="*/ 13990 w 542513"/>
                <a:gd name="connsiteY46" fmla="*/ 137354 h 396542"/>
                <a:gd name="connsiteX47" fmla="*/ 20986 w 542513"/>
                <a:gd name="connsiteY47" fmla="*/ 133474 h 396542"/>
                <a:gd name="connsiteX48" fmla="*/ 37307 w 542513"/>
                <a:gd name="connsiteY48" fmla="*/ 131922 h 396542"/>
                <a:gd name="connsiteX49" fmla="*/ 52075 w 542513"/>
                <a:gd name="connsiteY49" fmla="*/ 127266 h 396542"/>
                <a:gd name="connsiteX50" fmla="*/ 65288 w 542513"/>
                <a:gd name="connsiteY50" fmla="*/ 119506 h 396542"/>
                <a:gd name="connsiteX51" fmla="*/ 70729 w 542513"/>
                <a:gd name="connsiteY51" fmla="*/ 114850 h 396542"/>
                <a:gd name="connsiteX52" fmla="*/ 85496 w 542513"/>
                <a:gd name="connsiteY52" fmla="*/ 98554 h 396542"/>
                <a:gd name="connsiteX53" fmla="*/ 115031 w 542513"/>
                <a:gd name="connsiteY53" fmla="*/ 82257 h 396542"/>
                <a:gd name="connsiteX54" fmla="*/ 130576 w 542513"/>
                <a:gd name="connsiteY54" fmla="*/ 51993 h 396542"/>
                <a:gd name="connsiteX55" fmla="*/ 151562 w 542513"/>
                <a:gd name="connsiteY55" fmla="*/ 30264 h 396542"/>
                <a:gd name="connsiteX56" fmla="*/ 170993 w 542513"/>
                <a:gd name="connsiteY56" fmla="*/ 3104 h 396542"/>
                <a:gd name="connsiteX57" fmla="*/ 170993 w 542513"/>
                <a:gd name="connsiteY57" fmla="*/ 776 h 396542"/>
                <a:gd name="connsiteX58" fmla="*/ 212186 w 542513"/>
                <a:gd name="connsiteY58" fmla="*/ 0 h 396542"/>
                <a:gd name="connsiteX59" fmla="*/ 225400 w 542513"/>
                <a:gd name="connsiteY59" fmla="*/ 3880 h 396542"/>
                <a:gd name="connsiteX60" fmla="*/ 233949 w 542513"/>
                <a:gd name="connsiteY60" fmla="*/ 11640 h 396542"/>
                <a:gd name="connsiteX61" fmla="*/ 237835 w 542513"/>
                <a:gd name="connsiteY61" fmla="*/ 13968 h 396542"/>
                <a:gd name="connsiteX62" fmla="*/ 245608 w 542513"/>
                <a:gd name="connsiteY62" fmla="*/ 16296 h 396542"/>
                <a:gd name="connsiteX63" fmla="*/ 254935 w 542513"/>
                <a:gd name="connsiteY63" fmla="*/ 17072 h 396542"/>
                <a:gd name="connsiteX64" fmla="*/ 261152 w 542513"/>
                <a:gd name="connsiteY64" fmla="*/ 19400 h 396542"/>
                <a:gd name="connsiteX65" fmla="*/ 269702 w 542513"/>
                <a:gd name="connsiteY65" fmla="*/ 29488 h 396542"/>
                <a:gd name="connsiteX66" fmla="*/ 275920 w 542513"/>
                <a:gd name="connsiteY66" fmla="*/ 34145 h 396542"/>
                <a:gd name="connsiteX67" fmla="*/ 291465 w 542513"/>
                <a:gd name="connsiteY67" fmla="*/ 39577 h 396542"/>
                <a:gd name="connsiteX68" fmla="*/ 293020 w 542513"/>
                <a:gd name="connsiteY68" fmla="*/ 41905 h 396542"/>
                <a:gd name="connsiteX69" fmla="*/ 301569 w 542513"/>
                <a:gd name="connsiteY69" fmla="*/ 51217 h 396542"/>
                <a:gd name="connsiteX70" fmla="*/ 308564 w 542513"/>
                <a:gd name="connsiteY70" fmla="*/ 54321 h 396542"/>
                <a:gd name="connsiteX71" fmla="*/ 323332 w 542513"/>
                <a:gd name="connsiteY71" fmla="*/ 52769 h 396542"/>
                <a:gd name="connsiteX72" fmla="*/ 329550 w 542513"/>
                <a:gd name="connsiteY72" fmla="*/ 54321 h 396542"/>
                <a:gd name="connsiteX73" fmla="*/ 331882 w 542513"/>
                <a:gd name="connsiteY73" fmla="*/ 51993 h 396542"/>
                <a:gd name="connsiteX74" fmla="*/ 336545 w 542513"/>
                <a:gd name="connsiteY74" fmla="*/ 49665 h 396542"/>
                <a:gd name="connsiteX75" fmla="*/ 339654 w 542513"/>
                <a:gd name="connsiteY75" fmla="*/ 47337 h 396542"/>
                <a:gd name="connsiteX76" fmla="*/ 341986 w 542513"/>
                <a:gd name="connsiteY76" fmla="*/ 43457 h 396542"/>
                <a:gd name="connsiteX77" fmla="*/ 346649 w 542513"/>
                <a:gd name="connsiteY77" fmla="*/ 31040 h 396542"/>
                <a:gd name="connsiteX78" fmla="*/ 351313 w 542513"/>
                <a:gd name="connsiteY78" fmla="*/ 22504 h 396542"/>
                <a:gd name="connsiteX79" fmla="*/ 356753 w 542513"/>
                <a:gd name="connsiteY79" fmla="*/ 14744 h 396542"/>
                <a:gd name="connsiteX80" fmla="*/ 362971 w 542513"/>
                <a:gd name="connsiteY80" fmla="*/ 8536 h 396542"/>
                <a:gd name="connsiteX81" fmla="*/ 369966 w 542513"/>
                <a:gd name="connsiteY81" fmla="*/ 3880 h 396542"/>
                <a:gd name="connsiteX82" fmla="*/ 373075 w 542513"/>
                <a:gd name="connsiteY82" fmla="*/ 11640 h 396542"/>
                <a:gd name="connsiteX83" fmla="*/ 379293 w 542513"/>
                <a:gd name="connsiteY83" fmla="*/ 16296 h 396542"/>
                <a:gd name="connsiteX84" fmla="*/ 386288 w 542513"/>
                <a:gd name="connsiteY84" fmla="*/ 16296 h 396542"/>
                <a:gd name="connsiteX85" fmla="*/ 392506 w 542513"/>
                <a:gd name="connsiteY85" fmla="*/ 10864 h 396542"/>
                <a:gd name="connsiteX86" fmla="*/ 394838 w 542513"/>
                <a:gd name="connsiteY86" fmla="*/ 13968 h 396542"/>
                <a:gd name="connsiteX87" fmla="*/ 404165 w 542513"/>
                <a:gd name="connsiteY87" fmla="*/ 12416 h 396542"/>
                <a:gd name="connsiteX88" fmla="*/ 404942 w 542513"/>
                <a:gd name="connsiteY88" fmla="*/ 42681 h 396542"/>
                <a:gd name="connsiteX89" fmla="*/ 411160 w 542513"/>
                <a:gd name="connsiteY89" fmla="*/ 51217 h 396542"/>
                <a:gd name="connsiteX90" fmla="*/ 430591 w 542513"/>
                <a:gd name="connsiteY90" fmla="*/ 60529 h 396542"/>
                <a:gd name="connsiteX91" fmla="*/ 435254 w 542513"/>
                <a:gd name="connsiteY91" fmla="*/ 64409 h 396542"/>
                <a:gd name="connsiteX92" fmla="*/ 439141 w 542513"/>
                <a:gd name="connsiteY92" fmla="*/ 69841 h 396542"/>
                <a:gd name="connsiteX93" fmla="*/ 445358 w 542513"/>
                <a:gd name="connsiteY93" fmla="*/ 80705 h 396542"/>
                <a:gd name="connsiteX94" fmla="*/ 460126 w 542513"/>
                <a:gd name="connsiteY94" fmla="*/ 74497 h 396542"/>
                <a:gd name="connsiteX95" fmla="*/ 477226 w 542513"/>
                <a:gd name="connsiteY95" fmla="*/ 76825 h 396542"/>
                <a:gd name="connsiteX96" fmla="*/ 522305 w 542513"/>
                <a:gd name="connsiteY96" fmla="*/ 92345 h 396542"/>
                <a:gd name="connsiteX97" fmla="*/ 526192 w 542513"/>
                <a:gd name="connsiteY97" fmla="*/ 93121 h 39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542513" h="396542">
                  <a:moveTo>
                    <a:pt x="526192" y="93121"/>
                  </a:moveTo>
                  <a:lnTo>
                    <a:pt x="526192" y="94674"/>
                  </a:lnTo>
                  <a:lnTo>
                    <a:pt x="526969" y="111746"/>
                  </a:lnTo>
                  <a:lnTo>
                    <a:pt x="521528" y="126490"/>
                  </a:lnTo>
                  <a:lnTo>
                    <a:pt x="513755" y="135802"/>
                  </a:lnTo>
                  <a:lnTo>
                    <a:pt x="507538" y="147442"/>
                  </a:lnTo>
                  <a:lnTo>
                    <a:pt x="507538" y="162963"/>
                  </a:lnTo>
                  <a:lnTo>
                    <a:pt x="513755" y="176931"/>
                  </a:lnTo>
                  <a:lnTo>
                    <a:pt x="515310" y="193227"/>
                  </a:lnTo>
                  <a:lnTo>
                    <a:pt x="513755" y="209523"/>
                  </a:lnTo>
                  <a:lnTo>
                    <a:pt x="515310" y="225820"/>
                  </a:lnTo>
                  <a:lnTo>
                    <a:pt x="513755" y="242116"/>
                  </a:lnTo>
                  <a:lnTo>
                    <a:pt x="509092" y="251428"/>
                  </a:lnTo>
                  <a:lnTo>
                    <a:pt x="507538" y="264620"/>
                  </a:lnTo>
                  <a:lnTo>
                    <a:pt x="542513" y="304197"/>
                  </a:lnTo>
                  <a:lnTo>
                    <a:pt x="531632" y="313509"/>
                  </a:lnTo>
                  <a:lnTo>
                    <a:pt x="519196" y="319717"/>
                  </a:lnTo>
                  <a:lnTo>
                    <a:pt x="502097" y="321269"/>
                  </a:lnTo>
                  <a:lnTo>
                    <a:pt x="487330" y="324373"/>
                  </a:lnTo>
                  <a:lnTo>
                    <a:pt x="483443" y="330581"/>
                  </a:lnTo>
                  <a:lnTo>
                    <a:pt x="482666" y="344549"/>
                  </a:lnTo>
                  <a:lnTo>
                    <a:pt x="486552" y="349981"/>
                  </a:lnTo>
                  <a:lnTo>
                    <a:pt x="484998" y="358518"/>
                  </a:lnTo>
                  <a:lnTo>
                    <a:pt x="477226" y="363174"/>
                  </a:lnTo>
                  <a:lnTo>
                    <a:pt x="446136" y="361622"/>
                  </a:lnTo>
                  <a:lnTo>
                    <a:pt x="432923" y="371710"/>
                  </a:lnTo>
                  <a:lnTo>
                    <a:pt x="422041" y="386454"/>
                  </a:lnTo>
                  <a:lnTo>
                    <a:pt x="411160" y="394990"/>
                  </a:lnTo>
                  <a:lnTo>
                    <a:pt x="397947" y="396542"/>
                  </a:lnTo>
                  <a:lnTo>
                    <a:pt x="369966" y="374038"/>
                  </a:lnTo>
                  <a:lnTo>
                    <a:pt x="349758" y="334461"/>
                  </a:lnTo>
                  <a:lnTo>
                    <a:pt x="342763" y="304973"/>
                  </a:lnTo>
                  <a:lnTo>
                    <a:pt x="330327" y="281692"/>
                  </a:lnTo>
                  <a:lnTo>
                    <a:pt x="280583" y="278588"/>
                  </a:lnTo>
                  <a:lnTo>
                    <a:pt x="195865" y="219611"/>
                  </a:lnTo>
                  <a:lnTo>
                    <a:pt x="171770" y="217283"/>
                  </a:lnTo>
                  <a:lnTo>
                    <a:pt x="146121" y="221163"/>
                  </a:lnTo>
                  <a:lnTo>
                    <a:pt x="119695" y="218835"/>
                  </a:lnTo>
                  <a:lnTo>
                    <a:pt x="95600" y="208747"/>
                  </a:lnTo>
                  <a:lnTo>
                    <a:pt x="76169" y="197107"/>
                  </a:lnTo>
                  <a:lnTo>
                    <a:pt x="45857" y="186243"/>
                  </a:lnTo>
                  <a:lnTo>
                    <a:pt x="24872" y="173827"/>
                  </a:lnTo>
                  <a:lnTo>
                    <a:pt x="8549" y="169947"/>
                  </a:lnTo>
                  <a:lnTo>
                    <a:pt x="3886" y="166843"/>
                  </a:lnTo>
                  <a:lnTo>
                    <a:pt x="0" y="152098"/>
                  </a:lnTo>
                  <a:lnTo>
                    <a:pt x="6218" y="139682"/>
                  </a:lnTo>
                  <a:lnTo>
                    <a:pt x="13990" y="137354"/>
                  </a:lnTo>
                  <a:lnTo>
                    <a:pt x="20986" y="133474"/>
                  </a:lnTo>
                  <a:lnTo>
                    <a:pt x="37307" y="131922"/>
                  </a:lnTo>
                  <a:lnTo>
                    <a:pt x="52075" y="127266"/>
                  </a:lnTo>
                  <a:lnTo>
                    <a:pt x="65288" y="119506"/>
                  </a:lnTo>
                  <a:lnTo>
                    <a:pt x="70729" y="114850"/>
                  </a:lnTo>
                  <a:lnTo>
                    <a:pt x="85496" y="98554"/>
                  </a:lnTo>
                  <a:lnTo>
                    <a:pt x="115031" y="82257"/>
                  </a:lnTo>
                  <a:lnTo>
                    <a:pt x="130576" y="51993"/>
                  </a:lnTo>
                  <a:lnTo>
                    <a:pt x="151562" y="30264"/>
                  </a:lnTo>
                  <a:lnTo>
                    <a:pt x="170993" y="3104"/>
                  </a:lnTo>
                  <a:lnTo>
                    <a:pt x="170993" y="776"/>
                  </a:lnTo>
                  <a:lnTo>
                    <a:pt x="212186" y="0"/>
                  </a:lnTo>
                  <a:lnTo>
                    <a:pt x="225400" y="3880"/>
                  </a:lnTo>
                  <a:lnTo>
                    <a:pt x="233949" y="11640"/>
                  </a:lnTo>
                  <a:lnTo>
                    <a:pt x="237835" y="13968"/>
                  </a:lnTo>
                  <a:lnTo>
                    <a:pt x="245608" y="16296"/>
                  </a:lnTo>
                  <a:lnTo>
                    <a:pt x="254935" y="17072"/>
                  </a:lnTo>
                  <a:lnTo>
                    <a:pt x="261152" y="19400"/>
                  </a:lnTo>
                  <a:lnTo>
                    <a:pt x="269702" y="29488"/>
                  </a:lnTo>
                  <a:lnTo>
                    <a:pt x="275920" y="34145"/>
                  </a:lnTo>
                  <a:lnTo>
                    <a:pt x="291465" y="39577"/>
                  </a:lnTo>
                  <a:lnTo>
                    <a:pt x="293020" y="41905"/>
                  </a:lnTo>
                  <a:lnTo>
                    <a:pt x="301569" y="51217"/>
                  </a:lnTo>
                  <a:lnTo>
                    <a:pt x="308564" y="54321"/>
                  </a:lnTo>
                  <a:lnTo>
                    <a:pt x="323332" y="52769"/>
                  </a:lnTo>
                  <a:lnTo>
                    <a:pt x="329550" y="54321"/>
                  </a:lnTo>
                  <a:lnTo>
                    <a:pt x="331882" y="51993"/>
                  </a:lnTo>
                  <a:lnTo>
                    <a:pt x="336545" y="49665"/>
                  </a:lnTo>
                  <a:lnTo>
                    <a:pt x="339654" y="47337"/>
                  </a:lnTo>
                  <a:lnTo>
                    <a:pt x="341986" y="43457"/>
                  </a:lnTo>
                  <a:lnTo>
                    <a:pt x="346649" y="31040"/>
                  </a:lnTo>
                  <a:lnTo>
                    <a:pt x="351313" y="22504"/>
                  </a:lnTo>
                  <a:lnTo>
                    <a:pt x="356753" y="14744"/>
                  </a:lnTo>
                  <a:lnTo>
                    <a:pt x="362971" y="8536"/>
                  </a:lnTo>
                  <a:lnTo>
                    <a:pt x="369966" y="3880"/>
                  </a:lnTo>
                  <a:lnTo>
                    <a:pt x="373075" y="11640"/>
                  </a:lnTo>
                  <a:lnTo>
                    <a:pt x="379293" y="16296"/>
                  </a:lnTo>
                  <a:lnTo>
                    <a:pt x="386288" y="16296"/>
                  </a:lnTo>
                  <a:lnTo>
                    <a:pt x="392506" y="10864"/>
                  </a:lnTo>
                  <a:lnTo>
                    <a:pt x="394838" y="13968"/>
                  </a:lnTo>
                  <a:lnTo>
                    <a:pt x="404165" y="12416"/>
                  </a:lnTo>
                  <a:lnTo>
                    <a:pt x="404942" y="42681"/>
                  </a:lnTo>
                  <a:lnTo>
                    <a:pt x="411160" y="51217"/>
                  </a:lnTo>
                  <a:lnTo>
                    <a:pt x="430591" y="60529"/>
                  </a:lnTo>
                  <a:lnTo>
                    <a:pt x="435254" y="64409"/>
                  </a:lnTo>
                  <a:lnTo>
                    <a:pt x="439141" y="69841"/>
                  </a:lnTo>
                  <a:lnTo>
                    <a:pt x="445358" y="80705"/>
                  </a:lnTo>
                  <a:lnTo>
                    <a:pt x="460126" y="74497"/>
                  </a:lnTo>
                  <a:lnTo>
                    <a:pt x="477226" y="76825"/>
                  </a:lnTo>
                  <a:lnTo>
                    <a:pt x="522305" y="92345"/>
                  </a:lnTo>
                  <a:lnTo>
                    <a:pt x="526192" y="93121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B2852D76-C8BD-AB2B-7785-46F8C1E752C0}"/>
                </a:ext>
              </a:extLst>
            </p:cNvPr>
            <p:cNvSpPr/>
            <p:nvPr/>
          </p:nvSpPr>
          <p:spPr>
            <a:xfrm>
              <a:off x="7571129" y="2793084"/>
              <a:ext cx="995607" cy="519671"/>
            </a:xfrm>
            <a:custGeom>
              <a:avLst/>
              <a:gdLst>
                <a:gd name="connsiteX0" fmla="*/ 835533 w 835533"/>
                <a:gd name="connsiteY0" fmla="*/ 290229 h 436118"/>
                <a:gd name="connsiteX1" fmla="*/ 835533 w 835533"/>
                <a:gd name="connsiteY1" fmla="*/ 292557 h 436118"/>
                <a:gd name="connsiteX2" fmla="*/ 816102 w 835533"/>
                <a:gd name="connsiteY2" fmla="*/ 319717 h 436118"/>
                <a:gd name="connsiteX3" fmla="*/ 795116 w 835533"/>
                <a:gd name="connsiteY3" fmla="*/ 341445 h 436118"/>
                <a:gd name="connsiteX4" fmla="*/ 779572 w 835533"/>
                <a:gd name="connsiteY4" fmla="*/ 371710 h 436118"/>
                <a:gd name="connsiteX5" fmla="*/ 750037 w 835533"/>
                <a:gd name="connsiteY5" fmla="*/ 388006 h 436118"/>
                <a:gd name="connsiteX6" fmla="*/ 735269 w 835533"/>
                <a:gd name="connsiteY6" fmla="*/ 404302 h 436118"/>
                <a:gd name="connsiteX7" fmla="*/ 729829 w 835533"/>
                <a:gd name="connsiteY7" fmla="*/ 408958 h 436118"/>
                <a:gd name="connsiteX8" fmla="*/ 716615 w 835533"/>
                <a:gd name="connsiteY8" fmla="*/ 416719 h 436118"/>
                <a:gd name="connsiteX9" fmla="*/ 701848 w 835533"/>
                <a:gd name="connsiteY9" fmla="*/ 421375 h 436118"/>
                <a:gd name="connsiteX10" fmla="*/ 685526 w 835533"/>
                <a:gd name="connsiteY10" fmla="*/ 422927 h 436118"/>
                <a:gd name="connsiteX11" fmla="*/ 678530 w 835533"/>
                <a:gd name="connsiteY11" fmla="*/ 426807 h 436118"/>
                <a:gd name="connsiteX12" fmla="*/ 670758 w 835533"/>
                <a:gd name="connsiteY12" fmla="*/ 429135 h 436118"/>
                <a:gd name="connsiteX13" fmla="*/ 664540 w 835533"/>
                <a:gd name="connsiteY13" fmla="*/ 416719 h 436118"/>
                <a:gd name="connsiteX14" fmla="*/ 651327 w 835533"/>
                <a:gd name="connsiteY14" fmla="*/ 408182 h 436118"/>
                <a:gd name="connsiteX15" fmla="*/ 631896 w 835533"/>
                <a:gd name="connsiteY15" fmla="*/ 407406 h 436118"/>
                <a:gd name="connsiteX16" fmla="*/ 629564 w 835533"/>
                <a:gd name="connsiteY16" fmla="*/ 405854 h 436118"/>
                <a:gd name="connsiteX17" fmla="*/ 627233 w 835533"/>
                <a:gd name="connsiteY17" fmla="*/ 408958 h 436118"/>
                <a:gd name="connsiteX18" fmla="*/ 614797 w 835533"/>
                <a:gd name="connsiteY18" fmla="*/ 415167 h 436118"/>
                <a:gd name="connsiteX19" fmla="*/ 574381 w 835533"/>
                <a:gd name="connsiteY19" fmla="*/ 425255 h 436118"/>
                <a:gd name="connsiteX20" fmla="*/ 534741 w 835533"/>
                <a:gd name="connsiteY20" fmla="*/ 396542 h 436118"/>
                <a:gd name="connsiteX21" fmla="*/ 528523 w 835533"/>
                <a:gd name="connsiteY21" fmla="*/ 385678 h 436118"/>
                <a:gd name="connsiteX22" fmla="*/ 523860 w 835533"/>
                <a:gd name="connsiteY22" fmla="*/ 374814 h 436118"/>
                <a:gd name="connsiteX23" fmla="*/ 513755 w 835533"/>
                <a:gd name="connsiteY23" fmla="*/ 363174 h 436118"/>
                <a:gd name="connsiteX24" fmla="*/ 500543 w 835533"/>
                <a:gd name="connsiteY24" fmla="*/ 358518 h 436118"/>
                <a:gd name="connsiteX25" fmla="*/ 485775 w 835533"/>
                <a:gd name="connsiteY25" fmla="*/ 367830 h 436118"/>
                <a:gd name="connsiteX26" fmla="*/ 478780 w 835533"/>
                <a:gd name="connsiteY26" fmla="*/ 390334 h 436118"/>
                <a:gd name="connsiteX27" fmla="*/ 467899 w 835533"/>
                <a:gd name="connsiteY27" fmla="*/ 409734 h 436118"/>
                <a:gd name="connsiteX28" fmla="*/ 450799 w 835533"/>
                <a:gd name="connsiteY28" fmla="*/ 421375 h 436118"/>
                <a:gd name="connsiteX29" fmla="*/ 437586 w 835533"/>
                <a:gd name="connsiteY29" fmla="*/ 432239 h 436118"/>
                <a:gd name="connsiteX30" fmla="*/ 422041 w 835533"/>
                <a:gd name="connsiteY30" fmla="*/ 436119 h 436118"/>
                <a:gd name="connsiteX31" fmla="*/ 393283 w 835533"/>
                <a:gd name="connsiteY31" fmla="*/ 422151 h 436118"/>
                <a:gd name="connsiteX32" fmla="*/ 344317 w 835533"/>
                <a:gd name="connsiteY32" fmla="*/ 421375 h 436118"/>
                <a:gd name="connsiteX33" fmla="*/ 330327 w 835533"/>
                <a:gd name="connsiteY33" fmla="*/ 419047 h 436118"/>
                <a:gd name="connsiteX34" fmla="*/ 302347 w 835533"/>
                <a:gd name="connsiteY34" fmla="*/ 420599 h 436118"/>
                <a:gd name="connsiteX35" fmla="*/ 289910 w 835533"/>
                <a:gd name="connsiteY35" fmla="*/ 417495 h 436118"/>
                <a:gd name="connsiteX36" fmla="*/ 277475 w 835533"/>
                <a:gd name="connsiteY36" fmla="*/ 395766 h 436118"/>
                <a:gd name="connsiteX37" fmla="*/ 223845 w 835533"/>
                <a:gd name="connsiteY37" fmla="*/ 354638 h 436118"/>
                <a:gd name="connsiteX38" fmla="*/ 211409 w 835533"/>
                <a:gd name="connsiteY38" fmla="*/ 347653 h 436118"/>
                <a:gd name="connsiteX39" fmla="*/ 188869 w 835533"/>
                <a:gd name="connsiteY39" fmla="*/ 351533 h 436118"/>
                <a:gd name="connsiteX40" fmla="*/ 74615 w 835533"/>
                <a:gd name="connsiteY40" fmla="*/ 318941 h 436118"/>
                <a:gd name="connsiteX41" fmla="*/ 60625 w 835533"/>
                <a:gd name="connsiteY41" fmla="*/ 315837 h 436118"/>
                <a:gd name="connsiteX42" fmla="*/ 31867 w 835533"/>
                <a:gd name="connsiteY42" fmla="*/ 318941 h 436118"/>
                <a:gd name="connsiteX43" fmla="*/ 26426 w 835533"/>
                <a:gd name="connsiteY43" fmla="*/ 301093 h 436118"/>
                <a:gd name="connsiteX44" fmla="*/ 24094 w 835533"/>
                <a:gd name="connsiteY44" fmla="*/ 281692 h 436118"/>
                <a:gd name="connsiteX45" fmla="*/ 19431 w 835533"/>
                <a:gd name="connsiteY45" fmla="*/ 263844 h 436118"/>
                <a:gd name="connsiteX46" fmla="*/ 0 w 835533"/>
                <a:gd name="connsiteY46" fmla="*/ 229700 h 436118"/>
                <a:gd name="connsiteX47" fmla="*/ 6218 w 835533"/>
                <a:gd name="connsiteY47" fmla="*/ 225044 h 436118"/>
                <a:gd name="connsiteX48" fmla="*/ 14768 w 835533"/>
                <a:gd name="connsiteY48" fmla="*/ 221163 h 436118"/>
                <a:gd name="connsiteX49" fmla="*/ 20208 w 835533"/>
                <a:gd name="connsiteY49" fmla="*/ 214955 h 436118"/>
                <a:gd name="connsiteX50" fmla="*/ 17099 w 835533"/>
                <a:gd name="connsiteY50" fmla="*/ 206419 h 436118"/>
                <a:gd name="connsiteX51" fmla="*/ 20986 w 835533"/>
                <a:gd name="connsiteY51" fmla="*/ 202539 h 436118"/>
                <a:gd name="connsiteX52" fmla="*/ 24094 w 835533"/>
                <a:gd name="connsiteY52" fmla="*/ 200211 h 436118"/>
                <a:gd name="connsiteX53" fmla="*/ 33421 w 835533"/>
                <a:gd name="connsiteY53" fmla="*/ 199435 h 436118"/>
                <a:gd name="connsiteX54" fmla="*/ 38085 w 835533"/>
                <a:gd name="connsiteY54" fmla="*/ 197883 h 436118"/>
                <a:gd name="connsiteX55" fmla="*/ 50521 w 835533"/>
                <a:gd name="connsiteY55" fmla="*/ 186243 h 436118"/>
                <a:gd name="connsiteX56" fmla="*/ 69952 w 835533"/>
                <a:gd name="connsiteY56" fmla="*/ 178483 h 436118"/>
                <a:gd name="connsiteX57" fmla="*/ 79279 w 835533"/>
                <a:gd name="connsiteY57" fmla="*/ 173051 h 436118"/>
                <a:gd name="connsiteX58" fmla="*/ 83165 w 835533"/>
                <a:gd name="connsiteY58" fmla="*/ 166067 h 436118"/>
                <a:gd name="connsiteX59" fmla="*/ 87051 w 835533"/>
                <a:gd name="connsiteY59" fmla="*/ 169947 h 436118"/>
                <a:gd name="connsiteX60" fmla="*/ 90160 w 835533"/>
                <a:gd name="connsiteY60" fmla="*/ 176931 h 436118"/>
                <a:gd name="connsiteX61" fmla="*/ 92492 w 835533"/>
                <a:gd name="connsiteY61" fmla="*/ 186243 h 436118"/>
                <a:gd name="connsiteX62" fmla="*/ 93269 w 835533"/>
                <a:gd name="connsiteY62" fmla="*/ 194779 h 436118"/>
                <a:gd name="connsiteX63" fmla="*/ 95600 w 835533"/>
                <a:gd name="connsiteY63" fmla="*/ 199435 h 436118"/>
                <a:gd name="connsiteX64" fmla="*/ 101818 w 835533"/>
                <a:gd name="connsiteY64" fmla="*/ 203315 h 436118"/>
                <a:gd name="connsiteX65" fmla="*/ 113477 w 835533"/>
                <a:gd name="connsiteY65" fmla="*/ 209523 h 436118"/>
                <a:gd name="connsiteX66" fmla="*/ 109591 w 835533"/>
                <a:gd name="connsiteY66" fmla="*/ 215731 h 436118"/>
                <a:gd name="connsiteX67" fmla="*/ 113477 w 835533"/>
                <a:gd name="connsiteY67" fmla="*/ 218059 h 436118"/>
                <a:gd name="connsiteX68" fmla="*/ 129799 w 835533"/>
                <a:gd name="connsiteY68" fmla="*/ 220387 h 436118"/>
                <a:gd name="connsiteX69" fmla="*/ 132908 w 835533"/>
                <a:gd name="connsiteY69" fmla="*/ 221939 h 436118"/>
                <a:gd name="connsiteX70" fmla="*/ 139126 w 835533"/>
                <a:gd name="connsiteY70" fmla="*/ 228924 h 436118"/>
                <a:gd name="connsiteX71" fmla="*/ 150785 w 835533"/>
                <a:gd name="connsiteY71" fmla="*/ 235132 h 436118"/>
                <a:gd name="connsiteX72" fmla="*/ 167107 w 835533"/>
                <a:gd name="connsiteY72" fmla="*/ 237460 h 436118"/>
                <a:gd name="connsiteX73" fmla="*/ 182651 w 835533"/>
                <a:gd name="connsiteY73" fmla="*/ 234356 h 436118"/>
                <a:gd name="connsiteX74" fmla="*/ 194310 w 835533"/>
                <a:gd name="connsiteY74" fmla="*/ 226596 h 436118"/>
                <a:gd name="connsiteX75" fmla="*/ 201305 w 835533"/>
                <a:gd name="connsiteY75" fmla="*/ 223491 h 436118"/>
                <a:gd name="connsiteX76" fmla="*/ 220736 w 835533"/>
                <a:gd name="connsiteY76" fmla="*/ 228148 h 436118"/>
                <a:gd name="connsiteX77" fmla="*/ 227731 w 835533"/>
                <a:gd name="connsiteY77" fmla="*/ 222715 h 436118"/>
                <a:gd name="connsiteX78" fmla="*/ 224623 w 835533"/>
                <a:gd name="connsiteY78" fmla="*/ 193227 h 436118"/>
                <a:gd name="connsiteX79" fmla="*/ 222290 w 835533"/>
                <a:gd name="connsiteY79" fmla="*/ 179259 h 436118"/>
                <a:gd name="connsiteX80" fmla="*/ 217627 w 835533"/>
                <a:gd name="connsiteY80" fmla="*/ 169171 h 436118"/>
                <a:gd name="connsiteX81" fmla="*/ 215296 w 835533"/>
                <a:gd name="connsiteY81" fmla="*/ 157530 h 436118"/>
                <a:gd name="connsiteX82" fmla="*/ 216850 w 835533"/>
                <a:gd name="connsiteY82" fmla="*/ 142786 h 436118"/>
                <a:gd name="connsiteX83" fmla="*/ 216073 w 835533"/>
                <a:gd name="connsiteY83" fmla="*/ 128818 h 436118"/>
                <a:gd name="connsiteX84" fmla="*/ 209855 w 835533"/>
                <a:gd name="connsiteY84" fmla="*/ 104762 h 436118"/>
                <a:gd name="connsiteX85" fmla="*/ 211409 w 835533"/>
                <a:gd name="connsiteY85" fmla="*/ 79929 h 436118"/>
                <a:gd name="connsiteX86" fmla="*/ 226177 w 835533"/>
                <a:gd name="connsiteY86" fmla="*/ 47337 h 436118"/>
                <a:gd name="connsiteX87" fmla="*/ 237058 w 835533"/>
                <a:gd name="connsiteY87" fmla="*/ 50441 h 436118"/>
                <a:gd name="connsiteX88" fmla="*/ 254158 w 835533"/>
                <a:gd name="connsiteY88" fmla="*/ 52769 h 436118"/>
                <a:gd name="connsiteX89" fmla="*/ 270479 w 835533"/>
                <a:gd name="connsiteY89" fmla="*/ 51217 h 436118"/>
                <a:gd name="connsiteX90" fmla="*/ 278252 w 835533"/>
                <a:gd name="connsiteY90" fmla="*/ 48113 h 436118"/>
                <a:gd name="connsiteX91" fmla="*/ 292242 w 835533"/>
                <a:gd name="connsiteY91" fmla="*/ 39577 h 436118"/>
                <a:gd name="connsiteX92" fmla="*/ 314782 w 835533"/>
                <a:gd name="connsiteY92" fmla="*/ 35697 h 436118"/>
                <a:gd name="connsiteX93" fmla="*/ 353644 w 835533"/>
                <a:gd name="connsiteY93" fmla="*/ 18624 h 436118"/>
                <a:gd name="connsiteX94" fmla="*/ 362971 w 835533"/>
                <a:gd name="connsiteY94" fmla="*/ 17072 h 436118"/>
                <a:gd name="connsiteX95" fmla="*/ 371521 w 835533"/>
                <a:gd name="connsiteY95" fmla="*/ 14744 h 436118"/>
                <a:gd name="connsiteX96" fmla="*/ 386288 w 835533"/>
                <a:gd name="connsiteY96" fmla="*/ 2328 h 436118"/>
                <a:gd name="connsiteX97" fmla="*/ 394838 w 835533"/>
                <a:gd name="connsiteY97" fmla="*/ 0 h 436118"/>
                <a:gd name="connsiteX98" fmla="*/ 394838 w 835533"/>
                <a:gd name="connsiteY98" fmla="*/ 3880 h 436118"/>
                <a:gd name="connsiteX99" fmla="*/ 393283 w 835533"/>
                <a:gd name="connsiteY99" fmla="*/ 6984 h 436118"/>
                <a:gd name="connsiteX100" fmla="*/ 390952 w 835533"/>
                <a:gd name="connsiteY100" fmla="*/ 9312 h 436118"/>
                <a:gd name="connsiteX101" fmla="*/ 387843 w 835533"/>
                <a:gd name="connsiteY101" fmla="*/ 12416 h 436118"/>
                <a:gd name="connsiteX102" fmla="*/ 383957 w 835533"/>
                <a:gd name="connsiteY102" fmla="*/ 13968 h 436118"/>
                <a:gd name="connsiteX103" fmla="*/ 384734 w 835533"/>
                <a:gd name="connsiteY103" fmla="*/ 20952 h 436118"/>
                <a:gd name="connsiteX104" fmla="*/ 377738 w 835533"/>
                <a:gd name="connsiteY104" fmla="*/ 36473 h 436118"/>
                <a:gd name="connsiteX105" fmla="*/ 379293 w 835533"/>
                <a:gd name="connsiteY105" fmla="*/ 45009 h 436118"/>
                <a:gd name="connsiteX106" fmla="*/ 382402 w 835533"/>
                <a:gd name="connsiteY106" fmla="*/ 45009 h 436118"/>
                <a:gd name="connsiteX107" fmla="*/ 383179 w 835533"/>
                <a:gd name="connsiteY107" fmla="*/ 32593 h 436118"/>
                <a:gd name="connsiteX108" fmla="*/ 386288 w 835533"/>
                <a:gd name="connsiteY108" fmla="*/ 21728 h 436118"/>
                <a:gd name="connsiteX109" fmla="*/ 390952 w 835533"/>
                <a:gd name="connsiteY109" fmla="*/ 13192 h 436118"/>
                <a:gd name="connsiteX110" fmla="*/ 396392 w 835533"/>
                <a:gd name="connsiteY110" fmla="*/ 6984 h 436118"/>
                <a:gd name="connsiteX111" fmla="*/ 400279 w 835533"/>
                <a:gd name="connsiteY111" fmla="*/ 3880 h 436118"/>
                <a:gd name="connsiteX112" fmla="*/ 402610 w 835533"/>
                <a:gd name="connsiteY112" fmla="*/ 3104 h 436118"/>
                <a:gd name="connsiteX113" fmla="*/ 424373 w 835533"/>
                <a:gd name="connsiteY113" fmla="*/ 24056 h 436118"/>
                <a:gd name="connsiteX114" fmla="*/ 424373 w 835533"/>
                <a:gd name="connsiteY114" fmla="*/ 17072 h 436118"/>
                <a:gd name="connsiteX115" fmla="*/ 427482 w 835533"/>
                <a:gd name="connsiteY115" fmla="*/ 17072 h 436118"/>
                <a:gd name="connsiteX116" fmla="*/ 454685 w 835533"/>
                <a:gd name="connsiteY116" fmla="*/ 53545 h 436118"/>
                <a:gd name="connsiteX117" fmla="*/ 460126 w 835533"/>
                <a:gd name="connsiteY117" fmla="*/ 68289 h 436118"/>
                <a:gd name="connsiteX118" fmla="*/ 460126 w 835533"/>
                <a:gd name="connsiteY118" fmla="*/ 87689 h 436118"/>
                <a:gd name="connsiteX119" fmla="*/ 458572 w 835533"/>
                <a:gd name="connsiteY119" fmla="*/ 93121 h 436118"/>
                <a:gd name="connsiteX120" fmla="*/ 455462 w 835533"/>
                <a:gd name="connsiteY120" fmla="*/ 100882 h 436118"/>
                <a:gd name="connsiteX121" fmla="*/ 455462 w 835533"/>
                <a:gd name="connsiteY121" fmla="*/ 103210 h 436118"/>
                <a:gd name="connsiteX122" fmla="*/ 454685 w 835533"/>
                <a:gd name="connsiteY122" fmla="*/ 119506 h 436118"/>
                <a:gd name="connsiteX123" fmla="*/ 456240 w 835533"/>
                <a:gd name="connsiteY123" fmla="*/ 127266 h 436118"/>
                <a:gd name="connsiteX124" fmla="*/ 460126 w 835533"/>
                <a:gd name="connsiteY124" fmla="*/ 135802 h 436118"/>
                <a:gd name="connsiteX125" fmla="*/ 476448 w 835533"/>
                <a:gd name="connsiteY125" fmla="*/ 155978 h 436118"/>
                <a:gd name="connsiteX126" fmla="*/ 485775 w 835533"/>
                <a:gd name="connsiteY126" fmla="*/ 162963 h 436118"/>
                <a:gd name="connsiteX127" fmla="*/ 498211 w 835533"/>
                <a:gd name="connsiteY127" fmla="*/ 186243 h 436118"/>
                <a:gd name="connsiteX128" fmla="*/ 503651 w 835533"/>
                <a:gd name="connsiteY128" fmla="*/ 190899 h 436118"/>
                <a:gd name="connsiteX129" fmla="*/ 522305 w 835533"/>
                <a:gd name="connsiteY129" fmla="*/ 200987 h 436118"/>
                <a:gd name="connsiteX130" fmla="*/ 533186 w 835533"/>
                <a:gd name="connsiteY130" fmla="*/ 203315 h 436118"/>
                <a:gd name="connsiteX131" fmla="*/ 534741 w 835533"/>
                <a:gd name="connsiteY131" fmla="*/ 205643 h 436118"/>
                <a:gd name="connsiteX132" fmla="*/ 536296 w 835533"/>
                <a:gd name="connsiteY132" fmla="*/ 209523 h 436118"/>
                <a:gd name="connsiteX133" fmla="*/ 536296 w 835533"/>
                <a:gd name="connsiteY133" fmla="*/ 214955 h 436118"/>
                <a:gd name="connsiteX134" fmla="*/ 537073 w 835533"/>
                <a:gd name="connsiteY134" fmla="*/ 220387 h 436118"/>
                <a:gd name="connsiteX135" fmla="*/ 540182 w 835533"/>
                <a:gd name="connsiteY135" fmla="*/ 222715 h 436118"/>
                <a:gd name="connsiteX136" fmla="*/ 544845 w 835533"/>
                <a:gd name="connsiteY136" fmla="*/ 224267 h 436118"/>
                <a:gd name="connsiteX137" fmla="*/ 548731 w 835533"/>
                <a:gd name="connsiteY137" fmla="*/ 226596 h 436118"/>
                <a:gd name="connsiteX138" fmla="*/ 551063 w 835533"/>
                <a:gd name="connsiteY138" fmla="*/ 228924 h 436118"/>
                <a:gd name="connsiteX139" fmla="*/ 554172 w 835533"/>
                <a:gd name="connsiteY139" fmla="*/ 234356 h 436118"/>
                <a:gd name="connsiteX140" fmla="*/ 556504 w 835533"/>
                <a:gd name="connsiteY140" fmla="*/ 236684 h 436118"/>
                <a:gd name="connsiteX141" fmla="*/ 560390 w 835533"/>
                <a:gd name="connsiteY141" fmla="*/ 237460 h 436118"/>
                <a:gd name="connsiteX142" fmla="*/ 566608 w 835533"/>
                <a:gd name="connsiteY142" fmla="*/ 239012 h 436118"/>
                <a:gd name="connsiteX143" fmla="*/ 570494 w 835533"/>
                <a:gd name="connsiteY143" fmla="*/ 241340 h 436118"/>
                <a:gd name="connsiteX144" fmla="*/ 576712 w 835533"/>
                <a:gd name="connsiteY144" fmla="*/ 244444 h 436118"/>
                <a:gd name="connsiteX145" fmla="*/ 586039 w 835533"/>
                <a:gd name="connsiteY145" fmla="*/ 242116 h 436118"/>
                <a:gd name="connsiteX146" fmla="*/ 601584 w 835533"/>
                <a:gd name="connsiteY146" fmla="*/ 233580 h 436118"/>
                <a:gd name="connsiteX147" fmla="*/ 621015 w 835533"/>
                <a:gd name="connsiteY147" fmla="*/ 215731 h 436118"/>
                <a:gd name="connsiteX148" fmla="*/ 624124 w 835533"/>
                <a:gd name="connsiteY148" fmla="*/ 211075 h 436118"/>
                <a:gd name="connsiteX149" fmla="*/ 625678 w 835533"/>
                <a:gd name="connsiteY149" fmla="*/ 206419 h 436118"/>
                <a:gd name="connsiteX150" fmla="*/ 631119 w 835533"/>
                <a:gd name="connsiteY150" fmla="*/ 197883 h 436118"/>
                <a:gd name="connsiteX151" fmla="*/ 631896 w 835533"/>
                <a:gd name="connsiteY151" fmla="*/ 194779 h 436118"/>
                <a:gd name="connsiteX152" fmla="*/ 632674 w 835533"/>
                <a:gd name="connsiteY152" fmla="*/ 193227 h 436118"/>
                <a:gd name="connsiteX153" fmla="*/ 635005 w 835533"/>
                <a:gd name="connsiteY153" fmla="*/ 183139 h 436118"/>
                <a:gd name="connsiteX154" fmla="*/ 634228 w 835533"/>
                <a:gd name="connsiteY154" fmla="*/ 182363 h 436118"/>
                <a:gd name="connsiteX155" fmla="*/ 639668 w 835533"/>
                <a:gd name="connsiteY155" fmla="*/ 178483 h 436118"/>
                <a:gd name="connsiteX156" fmla="*/ 644332 w 835533"/>
                <a:gd name="connsiteY156" fmla="*/ 178483 h 436118"/>
                <a:gd name="connsiteX157" fmla="*/ 650550 w 835533"/>
                <a:gd name="connsiteY157" fmla="*/ 180811 h 436118"/>
                <a:gd name="connsiteX158" fmla="*/ 658322 w 835533"/>
                <a:gd name="connsiteY158" fmla="*/ 182363 h 436118"/>
                <a:gd name="connsiteX159" fmla="*/ 690189 w 835533"/>
                <a:gd name="connsiteY159" fmla="*/ 182363 h 436118"/>
                <a:gd name="connsiteX160" fmla="*/ 719724 w 835533"/>
                <a:gd name="connsiteY160" fmla="*/ 190123 h 436118"/>
                <a:gd name="connsiteX161" fmla="*/ 774131 w 835533"/>
                <a:gd name="connsiteY161" fmla="*/ 217283 h 436118"/>
                <a:gd name="connsiteX162" fmla="*/ 785012 w 835533"/>
                <a:gd name="connsiteY162" fmla="*/ 227372 h 436118"/>
                <a:gd name="connsiteX163" fmla="*/ 791230 w 835533"/>
                <a:gd name="connsiteY163" fmla="*/ 242892 h 436118"/>
                <a:gd name="connsiteX164" fmla="*/ 792008 w 835533"/>
                <a:gd name="connsiteY164" fmla="*/ 264620 h 436118"/>
                <a:gd name="connsiteX165" fmla="*/ 794339 w 835533"/>
                <a:gd name="connsiteY165" fmla="*/ 273156 h 436118"/>
                <a:gd name="connsiteX166" fmla="*/ 800557 w 835533"/>
                <a:gd name="connsiteY166" fmla="*/ 276260 h 436118"/>
                <a:gd name="connsiteX167" fmla="*/ 808330 w 835533"/>
                <a:gd name="connsiteY167" fmla="*/ 278588 h 436118"/>
                <a:gd name="connsiteX168" fmla="*/ 822320 w 835533"/>
                <a:gd name="connsiteY168" fmla="*/ 287125 h 436118"/>
                <a:gd name="connsiteX169" fmla="*/ 829315 w 835533"/>
                <a:gd name="connsiteY169" fmla="*/ 290229 h 436118"/>
                <a:gd name="connsiteX170" fmla="*/ 835533 w 835533"/>
                <a:gd name="connsiteY170" fmla="*/ 290229 h 43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835533" h="436118">
                  <a:moveTo>
                    <a:pt x="835533" y="290229"/>
                  </a:moveTo>
                  <a:lnTo>
                    <a:pt x="835533" y="292557"/>
                  </a:lnTo>
                  <a:lnTo>
                    <a:pt x="816102" y="319717"/>
                  </a:lnTo>
                  <a:lnTo>
                    <a:pt x="795116" y="341445"/>
                  </a:lnTo>
                  <a:lnTo>
                    <a:pt x="779572" y="371710"/>
                  </a:lnTo>
                  <a:lnTo>
                    <a:pt x="750037" y="388006"/>
                  </a:lnTo>
                  <a:lnTo>
                    <a:pt x="735269" y="404302"/>
                  </a:lnTo>
                  <a:lnTo>
                    <a:pt x="729829" y="408958"/>
                  </a:lnTo>
                  <a:lnTo>
                    <a:pt x="716615" y="416719"/>
                  </a:lnTo>
                  <a:lnTo>
                    <a:pt x="701848" y="421375"/>
                  </a:lnTo>
                  <a:lnTo>
                    <a:pt x="685526" y="422927"/>
                  </a:lnTo>
                  <a:lnTo>
                    <a:pt x="678530" y="426807"/>
                  </a:lnTo>
                  <a:lnTo>
                    <a:pt x="670758" y="429135"/>
                  </a:lnTo>
                  <a:lnTo>
                    <a:pt x="664540" y="416719"/>
                  </a:lnTo>
                  <a:lnTo>
                    <a:pt x="651327" y="408182"/>
                  </a:lnTo>
                  <a:lnTo>
                    <a:pt x="631896" y="407406"/>
                  </a:lnTo>
                  <a:lnTo>
                    <a:pt x="629564" y="405854"/>
                  </a:lnTo>
                  <a:lnTo>
                    <a:pt x="627233" y="408958"/>
                  </a:lnTo>
                  <a:lnTo>
                    <a:pt x="614797" y="415167"/>
                  </a:lnTo>
                  <a:lnTo>
                    <a:pt x="574381" y="425255"/>
                  </a:lnTo>
                  <a:lnTo>
                    <a:pt x="534741" y="396542"/>
                  </a:lnTo>
                  <a:lnTo>
                    <a:pt x="528523" y="385678"/>
                  </a:lnTo>
                  <a:lnTo>
                    <a:pt x="523860" y="374814"/>
                  </a:lnTo>
                  <a:lnTo>
                    <a:pt x="513755" y="363174"/>
                  </a:lnTo>
                  <a:lnTo>
                    <a:pt x="500543" y="358518"/>
                  </a:lnTo>
                  <a:lnTo>
                    <a:pt x="485775" y="367830"/>
                  </a:lnTo>
                  <a:lnTo>
                    <a:pt x="478780" y="390334"/>
                  </a:lnTo>
                  <a:lnTo>
                    <a:pt x="467899" y="409734"/>
                  </a:lnTo>
                  <a:lnTo>
                    <a:pt x="450799" y="421375"/>
                  </a:lnTo>
                  <a:lnTo>
                    <a:pt x="437586" y="432239"/>
                  </a:lnTo>
                  <a:lnTo>
                    <a:pt x="422041" y="436119"/>
                  </a:lnTo>
                  <a:lnTo>
                    <a:pt x="393283" y="422151"/>
                  </a:lnTo>
                  <a:lnTo>
                    <a:pt x="344317" y="421375"/>
                  </a:lnTo>
                  <a:lnTo>
                    <a:pt x="330327" y="419047"/>
                  </a:lnTo>
                  <a:lnTo>
                    <a:pt x="302347" y="420599"/>
                  </a:lnTo>
                  <a:lnTo>
                    <a:pt x="289910" y="417495"/>
                  </a:lnTo>
                  <a:lnTo>
                    <a:pt x="277475" y="395766"/>
                  </a:lnTo>
                  <a:lnTo>
                    <a:pt x="223845" y="354638"/>
                  </a:lnTo>
                  <a:lnTo>
                    <a:pt x="211409" y="347653"/>
                  </a:lnTo>
                  <a:lnTo>
                    <a:pt x="188869" y="351533"/>
                  </a:lnTo>
                  <a:lnTo>
                    <a:pt x="74615" y="318941"/>
                  </a:lnTo>
                  <a:lnTo>
                    <a:pt x="60625" y="315837"/>
                  </a:lnTo>
                  <a:lnTo>
                    <a:pt x="31867" y="318941"/>
                  </a:lnTo>
                  <a:lnTo>
                    <a:pt x="26426" y="301093"/>
                  </a:lnTo>
                  <a:lnTo>
                    <a:pt x="24094" y="281692"/>
                  </a:lnTo>
                  <a:lnTo>
                    <a:pt x="19431" y="263844"/>
                  </a:lnTo>
                  <a:lnTo>
                    <a:pt x="0" y="229700"/>
                  </a:lnTo>
                  <a:lnTo>
                    <a:pt x="6218" y="225044"/>
                  </a:lnTo>
                  <a:lnTo>
                    <a:pt x="14768" y="221163"/>
                  </a:lnTo>
                  <a:lnTo>
                    <a:pt x="20208" y="214955"/>
                  </a:lnTo>
                  <a:lnTo>
                    <a:pt x="17099" y="206419"/>
                  </a:lnTo>
                  <a:lnTo>
                    <a:pt x="20986" y="202539"/>
                  </a:lnTo>
                  <a:lnTo>
                    <a:pt x="24094" y="200211"/>
                  </a:lnTo>
                  <a:lnTo>
                    <a:pt x="33421" y="199435"/>
                  </a:lnTo>
                  <a:lnTo>
                    <a:pt x="38085" y="197883"/>
                  </a:lnTo>
                  <a:lnTo>
                    <a:pt x="50521" y="186243"/>
                  </a:lnTo>
                  <a:lnTo>
                    <a:pt x="69952" y="178483"/>
                  </a:lnTo>
                  <a:lnTo>
                    <a:pt x="79279" y="173051"/>
                  </a:lnTo>
                  <a:lnTo>
                    <a:pt x="83165" y="166067"/>
                  </a:lnTo>
                  <a:lnTo>
                    <a:pt x="87051" y="169947"/>
                  </a:lnTo>
                  <a:lnTo>
                    <a:pt x="90160" y="176931"/>
                  </a:lnTo>
                  <a:lnTo>
                    <a:pt x="92492" y="186243"/>
                  </a:lnTo>
                  <a:lnTo>
                    <a:pt x="93269" y="194779"/>
                  </a:lnTo>
                  <a:lnTo>
                    <a:pt x="95600" y="199435"/>
                  </a:lnTo>
                  <a:lnTo>
                    <a:pt x="101818" y="203315"/>
                  </a:lnTo>
                  <a:lnTo>
                    <a:pt x="113477" y="209523"/>
                  </a:lnTo>
                  <a:lnTo>
                    <a:pt x="109591" y="215731"/>
                  </a:lnTo>
                  <a:lnTo>
                    <a:pt x="113477" y="218059"/>
                  </a:lnTo>
                  <a:lnTo>
                    <a:pt x="129799" y="220387"/>
                  </a:lnTo>
                  <a:lnTo>
                    <a:pt x="132908" y="221939"/>
                  </a:lnTo>
                  <a:lnTo>
                    <a:pt x="139126" y="228924"/>
                  </a:lnTo>
                  <a:lnTo>
                    <a:pt x="150785" y="235132"/>
                  </a:lnTo>
                  <a:lnTo>
                    <a:pt x="167107" y="237460"/>
                  </a:lnTo>
                  <a:lnTo>
                    <a:pt x="182651" y="234356"/>
                  </a:lnTo>
                  <a:lnTo>
                    <a:pt x="194310" y="226596"/>
                  </a:lnTo>
                  <a:lnTo>
                    <a:pt x="201305" y="223491"/>
                  </a:lnTo>
                  <a:lnTo>
                    <a:pt x="220736" y="228148"/>
                  </a:lnTo>
                  <a:lnTo>
                    <a:pt x="227731" y="222715"/>
                  </a:lnTo>
                  <a:lnTo>
                    <a:pt x="224623" y="193227"/>
                  </a:lnTo>
                  <a:lnTo>
                    <a:pt x="222290" y="179259"/>
                  </a:lnTo>
                  <a:lnTo>
                    <a:pt x="217627" y="169171"/>
                  </a:lnTo>
                  <a:lnTo>
                    <a:pt x="215296" y="157530"/>
                  </a:lnTo>
                  <a:lnTo>
                    <a:pt x="216850" y="142786"/>
                  </a:lnTo>
                  <a:lnTo>
                    <a:pt x="216073" y="128818"/>
                  </a:lnTo>
                  <a:lnTo>
                    <a:pt x="209855" y="104762"/>
                  </a:lnTo>
                  <a:lnTo>
                    <a:pt x="211409" y="79929"/>
                  </a:lnTo>
                  <a:lnTo>
                    <a:pt x="226177" y="47337"/>
                  </a:lnTo>
                  <a:lnTo>
                    <a:pt x="237058" y="50441"/>
                  </a:lnTo>
                  <a:lnTo>
                    <a:pt x="254158" y="52769"/>
                  </a:lnTo>
                  <a:lnTo>
                    <a:pt x="270479" y="51217"/>
                  </a:lnTo>
                  <a:lnTo>
                    <a:pt x="278252" y="48113"/>
                  </a:lnTo>
                  <a:lnTo>
                    <a:pt x="292242" y="39577"/>
                  </a:lnTo>
                  <a:lnTo>
                    <a:pt x="314782" y="35697"/>
                  </a:lnTo>
                  <a:lnTo>
                    <a:pt x="353644" y="18624"/>
                  </a:lnTo>
                  <a:lnTo>
                    <a:pt x="362971" y="17072"/>
                  </a:lnTo>
                  <a:lnTo>
                    <a:pt x="371521" y="14744"/>
                  </a:lnTo>
                  <a:lnTo>
                    <a:pt x="386288" y="2328"/>
                  </a:lnTo>
                  <a:lnTo>
                    <a:pt x="394838" y="0"/>
                  </a:lnTo>
                  <a:lnTo>
                    <a:pt x="394838" y="3880"/>
                  </a:lnTo>
                  <a:lnTo>
                    <a:pt x="393283" y="6984"/>
                  </a:lnTo>
                  <a:lnTo>
                    <a:pt x="390952" y="9312"/>
                  </a:lnTo>
                  <a:lnTo>
                    <a:pt x="387843" y="12416"/>
                  </a:lnTo>
                  <a:lnTo>
                    <a:pt x="383957" y="13968"/>
                  </a:lnTo>
                  <a:lnTo>
                    <a:pt x="384734" y="20952"/>
                  </a:lnTo>
                  <a:lnTo>
                    <a:pt x="377738" y="36473"/>
                  </a:lnTo>
                  <a:lnTo>
                    <a:pt x="379293" y="45009"/>
                  </a:lnTo>
                  <a:lnTo>
                    <a:pt x="382402" y="45009"/>
                  </a:lnTo>
                  <a:lnTo>
                    <a:pt x="383179" y="32593"/>
                  </a:lnTo>
                  <a:lnTo>
                    <a:pt x="386288" y="21728"/>
                  </a:lnTo>
                  <a:lnTo>
                    <a:pt x="390952" y="13192"/>
                  </a:lnTo>
                  <a:lnTo>
                    <a:pt x="396392" y="6984"/>
                  </a:lnTo>
                  <a:lnTo>
                    <a:pt x="400279" y="3880"/>
                  </a:lnTo>
                  <a:lnTo>
                    <a:pt x="402610" y="3104"/>
                  </a:lnTo>
                  <a:lnTo>
                    <a:pt x="424373" y="24056"/>
                  </a:lnTo>
                  <a:lnTo>
                    <a:pt x="424373" y="17072"/>
                  </a:lnTo>
                  <a:lnTo>
                    <a:pt x="427482" y="17072"/>
                  </a:lnTo>
                  <a:lnTo>
                    <a:pt x="454685" y="53545"/>
                  </a:lnTo>
                  <a:lnTo>
                    <a:pt x="460126" y="68289"/>
                  </a:lnTo>
                  <a:lnTo>
                    <a:pt x="460126" y="87689"/>
                  </a:lnTo>
                  <a:lnTo>
                    <a:pt x="458572" y="93121"/>
                  </a:lnTo>
                  <a:lnTo>
                    <a:pt x="455462" y="100882"/>
                  </a:lnTo>
                  <a:lnTo>
                    <a:pt x="455462" y="103210"/>
                  </a:lnTo>
                  <a:lnTo>
                    <a:pt x="454685" y="119506"/>
                  </a:lnTo>
                  <a:lnTo>
                    <a:pt x="456240" y="127266"/>
                  </a:lnTo>
                  <a:lnTo>
                    <a:pt x="460126" y="135802"/>
                  </a:lnTo>
                  <a:lnTo>
                    <a:pt x="476448" y="155978"/>
                  </a:lnTo>
                  <a:lnTo>
                    <a:pt x="485775" y="162963"/>
                  </a:lnTo>
                  <a:lnTo>
                    <a:pt x="498211" y="186243"/>
                  </a:lnTo>
                  <a:lnTo>
                    <a:pt x="503651" y="190899"/>
                  </a:lnTo>
                  <a:lnTo>
                    <a:pt x="522305" y="200987"/>
                  </a:lnTo>
                  <a:lnTo>
                    <a:pt x="533186" y="203315"/>
                  </a:lnTo>
                  <a:lnTo>
                    <a:pt x="534741" y="205643"/>
                  </a:lnTo>
                  <a:lnTo>
                    <a:pt x="536296" y="209523"/>
                  </a:lnTo>
                  <a:lnTo>
                    <a:pt x="536296" y="214955"/>
                  </a:lnTo>
                  <a:lnTo>
                    <a:pt x="537073" y="220387"/>
                  </a:lnTo>
                  <a:lnTo>
                    <a:pt x="540182" y="222715"/>
                  </a:lnTo>
                  <a:lnTo>
                    <a:pt x="544845" y="224267"/>
                  </a:lnTo>
                  <a:lnTo>
                    <a:pt x="548731" y="226596"/>
                  </a:lnTo>
                  <a:lnTo>
                    <a:pt x="551063" y="228924"/>
                  </a:lnTo>
                  <a:lnTo>
                    <a:pt x="554172" y="234356"/>
                  </a:lnTo>
                  <a:lnTo>
                    <a:pt x="556504" y="236684"/>
                  </a:lnTo>
                  <a:lnTo>
                    <a:pt x="560390" y="237460"/>
                  </a:lnTo>
                  <a:lnTo>
                    <a:pt x="566608" y="239012"/>
                  </a:lnTo>
                  <a:lnTo>
                    <a:pt x="570494" y="241340"/>
                  </a:lnTo>
                  <a:lnTo>
                    <a:pt x="576712" y="244444"/>
                  </a:lnTo>
                  <a:lnTo>
                    <a:pt x="586039" y="242116"/>
                  </a:lnTo>
                  <a:lnTo>
                    <a:pt x="601584" y="233580"/>
                  </a:lnTo>
                  <a:lnTo>
                    <a:pt x="621015" y="215731"/>
                  </a:lnTo>
                  <a:lnTo>
                    <a:pt x="624124" y="211075"/>
                  </a:lnTo>
                  <a:lnTo>
                    <a:pt x="625678" y="206419"/>
                  </a:lnTo>
                  <a:lnTo>
                    <a:pt x="631119" y="197883"/>
                  </a:lnTo>
                  <a:lnTo>
                    <a:pt x="631896" y="194779"/>
                  </a:lnTo>
                  <a:lnTo>
                    <a:pt x="632674" y="193227"/>
                  </a:lnTo>
                  <a:lnTo>
                    <a:pt x="635005" y="183139"/>
                  </a:lnTo>
                  <a:lnTo>
                    <a:pt x="634228" y="182363"/>
                  </a:lnTo>
                  <a:lnTo>
                    <a:pt x="639668" y="178483"/>
                  </a:lnTo>
                  <a:lnTo>
                    <a:pt x="644332" y="178483"/>
                  </a:lnTo>
                  <a:lnTo>
                    <a:pt x="650550" y="180811"/>
                  </a:lnTo>
                  <a:lnTo>
                    <a:pt x="658322" y="182363"/>
                  </a:lnTo>
                  <a:lnTo>
                    <a:pt x="690189" y="182363"/>
                  </a:lnTo>
                  <a:lnTo>
                    <a:pt x="719724" y="190123"/>
                  </a:lnTo>
                  <a:lnTo>
                    <a:pt x="774131" y="217283"/>
                  </a:lnTo>
                  <a:lnTo>
                    <a:pt x="785012" y="227372"/>
                  </a:lnTo>
                  <a:lnTo>
                    <a:pt x="791230" y="242892"/>
                  </a:lnTo>
                  <a:lnTo>
                    <a:pt x="792008" y="264620"/>
                  </a:lnTo>
                  <a:lnTo>
                    <a:pt x="794339" y="273156"/>
                  </a:lnTo>
                  <a:lnTo>
                    <a:pt x="800557" y="276260"/>
                  </a:lnTo>
                  <a:lnTo>
                    <a:pt x="808330" y="278588"/>
                  </a:lnTo>
                  <a:lnTo>
                    <a:pt x="822320" y="287125"/>
                  </a:lnTo>
                  <a:lnTo>
                    <a:pt x="829315" y="290229"/>
                  </a:lnTo>
                  <a:lnTo>
                    <a:pt x="835533" y="290229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C42268C7-0FC0-8536-1DC3-05E228326F1D}"/>
                </a:ext>
              </a:extLst>
            </p:cNvPr>
            <p:cNvSpPr/>
            <p:nvPr/>
          </p:nvSpPr>
          <p:spPr>
            <a:xfrm>
              <a:off x="7242348" y="2579482"/>
              <a:ext cx="600142" cy="527068"/>
            </a:xfrm>
            <a:custGeom>
              <a:avLst/>
              <a:gdLst>
                <a:gd name="connsiteX0" fmla="*/ 502097 w 503651"/>
                <a:gd name="connsiteY0" fmla="*/ 226596 h 442326"/>
                <a:gd name="connsiteX1" fmla="*/ 487330 w 503651"/>
                <a:gd name="connsiteY1" fmla="*/ 259188 h 442326"/>
                <a:gd name="connsiteX2" fmla="*/ 485775 w 503651"/>
                <a:gd name="connsiteY2" fmla="*/ 284020 h 442326"/>
                <a:gd name="connsiteX3" fmla="*/ 491993 w 503651"/>
                <a:gd name="connsiteY3" fmla="*/ 308077 h 442326"/>
                <a:gd name="connsiteX4" fmla="*/ 492770 w 503651"/>
                <a:gd name="connsiteY4" fmla="*/ 322045 h 442326"/>
                <a:gd name="connsiteX5" fmla="*/ 491216 w 503651"/>
                <a:gd name="connsiteY5" fmla="*/ 336789 h 442326"/>
                <a:gd name="connsiteX6" fmla="*/ 493547 w 503651"/>
                <a:gd name="connsiteY6" fmla="*/ 348429 h 442326"/>
                <a:gd name="connsiteX7" fmla="*/ 498211 w 503651"/>
                <a:gd name="connsiteY7" fmla="*/ 358518 h 442326"/>
                <a:gd name="connsiteX8" fmla="*/ 500543 w 503651"/>
                <a:gd name="connsiteY8" fmla="*/ 372486 h 442326"/>
                <a:gd name="connsiteX9" fmla="*/ 503651 w 503651"/>
                <a:gd name="connsiteY9" fmla="*/ 401974 h 442326"/>
                <a:gd name="connsiteX10" fmla="*/ 496656 w 503651"/>
                <a:gd name="connsiteY10" fmla="*/ 407406 h 442326"/>
                <a:gd name="connsiteX11" fmla="*/ 477225 w 503651"/>
                <a:gd name="connsiteY11" fmla="*/ 402750 h 442326"/>
                <a:gd name="connsiteX12" fmla="*/ 470230 w 503651"/>
                <a:gd name="connsiteY12" fmla="*/ 405854 h 442326"/>
                <a:gd name="connsiteX13" fmla="*/ 458572 w 503651"/>
                <a:gd name="connsiteY13" fmla="*/ 413614 h 442326"/>
                <a:gd name="connsiteX14" fmla="*/ 443027 w 503651"/>
                <a:gd name="connsiteY14" fmla="*/ 416719 h 442326"/>
                <a:gd name="connsiteX15" fmla="*/ 426705 w 503651"/>
                <a:gd name="connsiteY15" fmla="*/ 414390 h 442326"/>
                <a:gd name="connsiteX16" fmla="*/ 415046 w 503651"/>
                <a:gd name="connsiteY16" fmla="*/ 408182 h 442326"/>
                <a:gd name="connsiteX17" fmla="*/ 408828 w 503651"/>
                <a:gd name="connsiteY17" fmla="*/ 401198 h 442326"/>
                <a:gd name="connsiteX18" fmla="*/ 405719 w 503651"/>
                <a:gd name="connsiteY18" fmla="*/ 399646 h 442326"/>
                <a:gd name="connsiteX19" fmla="*/ 389397 w 503651"/>
                <a:gd name="connsiteY19" fmla="*/ 397318 h 442326"/>
                <a:gd name="connsiteX20" fmla="*/ 385511 w 503651"/>
                <a:gd name="connsiteY20" fmla="*/ 394990 h 442326"/>
                <a:gd name="connsiteX21" fmla="*/ 389397 w 503651"/>
                <a:gd name="connsiteY21" fmla="*/ 388782 h 442326"/>
                <a:gd name="connsiteX22" fmla="*/ 377739 w 503651"/>
                <a:gd name="connsiteY22" fmla="*/ 382574 h 442326"/>
                <a:gd name="connsiteX23" fmla="*/ 371521 w 503651"/>
                <a:gd name="connsiteY23" fmla="*/ 378694 h 442326"/>
                <a:gd name="connsiteX24" fmla="*/ 369189 w 503651"/>
                <a:gd name="connsiteY24" fmla="*/ 374038 h 442326"/>
                <a:gd name="connsiteX25" fmla="*/ 368412 w 503651"/>
                <a:gd name="connsiteY25" fmla="*/ 365502 h 442326"/>
                <a:gd name="connsiteX26" fmla="*/ 366080 w 503651"/>
                <a:gd name="connsiteY26" fmla="*/ 356190 h 442326"/>
                <a:gd name="connsiteX27" fmla="*/ 362971 w 503651"/>
                <a:gd name="connsiteY27" fmla="*/ 349205 h 442326"/>
                <a:gd name="connsiteX28" fmla="*/ 359085 w 503651"/>
                <a:gd name="connsiteY28" fmla="*/ 345325 h 442326"/>
                <a:gd name="connsiteX29" fmla="*/ 355199 w 503651"/>
                <a:gd name="connsiteY29" fmla="*/ 352309 h 442326"/>
                <a:gd name="connsiteX30" fmla="*/ 345872 w 503651"/>
                <a:gd name="connsiteY30" fmla="*/ 357742 h 442326"/>
                <a:gd name="connsiteX31" fmla="*/ 326441 w 503651"/>
                <a:gd name="connsiteY31" fmla="*/ 365502 h 442326"/>
                <a:gd name="connsiteX32" fmla="*/ 314005 w 503651"/>
                <a:gd name="connsiteY32" fmla="*/ 377142 h 442326"/>
                <a:gd name="connsiteX33" fmla="*/ 309341 w 503651"/>
                <a:gd name="connsiteY33" fmla="*/ 378694 h 442326"/>
                <a:gd name="connsiteX34" fmla="*/ 300015 w 503651"/>
                <a:gd name="connsiteY34" fmla="*/ 379470 h 442326"/>
                <a:gd name="connsiteX35" fmla="*/ 296906 w 503651"/>
                <a:gd name="connsiteY35" fmla="*/ 381798 h 442326"/>
                <a:gd name="connsiteX36" fmla="*/ 293020 w 503651"/>
                <a:gd name="connsiteY36" fmla="*/ 385678 h 442326"/>
                <a:gd name="connsiteX37" fmla="*/ 296129 w 503651"/>
                <a:gd name="connsiteY37" fmla="*/ 394214 h 442326"/>
                <a:gd name="connsiteX38" fmla="*/ 290688 w 503651"/>
                <a:gd name="connsiteY38" fmla="*/ 400422 h 442326"/>
                <a:gd name="connsiteX39" fmla="*/ 282138 w 503651"/>
                <a:gd name="connsiteY39" fmla="*/ 404302 h 442326"/>
                <a:gd name="connsiteX40" fmla="*/ 275920 w 503651"/>
                <a:gd name="connsiteY40" fmla="*/ 408958 h 442326"/>
                <a:gd name="connsiteX41" fmla="*/ 275143 w 503651"/>
                <a:gd name="connsiteY41" fmla="*/ 412062 h 442326"/>
                <a:gd name="connsiteX42" fmla="*/ 274366 w 503651"/>
                <a:gd name="connsiteY42" fmla="*/ 420599 h 442326"/>
                <a:gd name="connsiteX43" fmla="*/ 273589 w 503651"/>
                <a:gd name="connsiteY43" fmla="*/ 424479 h 442326"/>
                <a:gd name="connsiteX44" fmla="*/ 272034 w 503651"/>
                <a:gd name="connsiteY44" fmla="*/ 426807 h 442326"/>
                <a:gd name="connsiteX45" fmla="*/ 265039 w 503651"/>
                <a:gd name="connsiteY45" fmla="*/ 433015 h 442326"/>
                <a:gd name="connsiteX46" fmla="*/ 257266 w 503651"/>
                <a:gd name="connsiteY46" fmla="*/ 442327 h 442326"/>
                <a:gd name="connsiteX47" fmla="*/ 215296 w 503651"/>
                <a:gd name="connsiteY47" fmla="*/ 429135 h 442326"/>
                <a:gd name="connsiteX48" fmla="*/ 209078 w 503651"/>
                <a:gd name="connsiteY48" fmla="*/ 424479 h 442326"/>
                <a:gd name="connsiteX49" fmla="*/ 205191 w 503651"/>
                <a:gd name="connsiteY49" fmla="*/ 417495 h 442326"/>
                <a:gd name="connsiteX50" fmla="*/ 195865 w 503651"/>
                <a:gd name="connsiteY50" fmla="*/ 410510 h 442326"/>
                <a:gd name="connsiteX51" fmla="*/ 184983 w 503651"/>
                <a:gd name="connsiteY51" fmla="*/ 408182 h 442326"/>
                <a:gd name="connsiteX52" fmla="*/ 172547 w 503651"/>
                <a:gd name="connsiteY52" fmla="*/ 411286 h 442326"/>
                <a:gd name="connsiteX53" fmla="*/ 160111 w 503651"/>
                <a:gd name="connsiteY53" fmla="*/ 408958 h 442326"/>
                <a:gd name="connsiteX54" fmla="*/ 153893 w 503651"/>
                <a:gd name="connsiteY54" fmla="*/ 401974 h 442326"/>
                <a:gd name="connsiteX55" fmla="*/ 146121 w 503651"/>
                <a:gd name="connsiteY55" fmla="*/ 400422 h 442326"/>
                <a:gd name="connsiteX56" fmla="*/ 132131 w 503651"/>
                <a:gd name="connsiteY56" fmla="*/ 401198 h 442326"/>
                <a:gd name="connsiteX57" fmla="*/ 122804 w 503651"/>
                <a:gd name="connsiteY57" fmla="*/ 388782 h 442326"/>
                <a:gd name="connsiteX58" fmla="*/ 125136 w 503651"/>
                <a:gd name="connsiteY58" fmla="*/ 324373 h 442326"/>
                <a:gd name="connsiteX59" fmla="*/ 121249 w 503651"/>
                <a:gd name="connsiteY59" fmla="*/ 315061 h 442326"/>
                <a:gd name="connsiteX60" fmla="*/ 118918 w 503651"/>
                <a:gd name="connsiteY60" fmla="*/ 305749 h 442326"/>
                <a:gd name="connsiteX61" fmla="*/ 122804 w 503651"/>
                <a:gd name="connsiteY61" fmla="*/ 287124 h 442326"/>
                <a:gd name="connsiteX62" fmla="*/ 129799 w 503651"/>
                <a:gd name="connsiteY62" fmla="*/ 270052 h 442326"/>
                <a:gd name="connsiteX63" fmla="*/ 140680 w 503651"/>
                <a:gd name="connsiteY63" fmla="*/ 259188 h 442326"/>
                <a:gd name="connsiteX64" fmla="*/ 152339 w 503651"/>
                <a:gd name="connsiteY64" fmla="*/ 251428 h 442326"/>
                <a:gd name="connsiteX65" fmla="*/ 165552 w 503651"/>
                <a:gd name="connsiteY65" fmla="*/ 218059 h 442326"/>
                <a:gd name="connsiteX66" fmla="*/ 144567 w 503651"/>
                <a:gd name="connsiteY66" fmla="*/ 190899 h 442326"/>
                <a:gd name="connsiteX67" fmla="*/ 120472 w 503651"/>
                <a:gd name="connsiteY67" fmla="*/ 183915 h 442326"/>
                <a:gd name="connsiteX68" fmla="*/ 75392 w 503651"/>
                <a:gd name="connsiteY68" fmla="*/ 181587 h 442326"/>
                <a:gd name="connsiteX69" fmla="*/ 52852 w 503651"/>
                <a:gd name="connsiteY69" fmla="*/ 175379 h 442326"/>
                <a:gd name="connsiteX70" fmla="*/ 37307 w 503651"/>
                <a:gd name="connsiteY70" fmla="*/ 173051 h 442326"/>
                <a:gd name="connsiteX71" fmla="*/ 24094 w 503651"/>
                <a:gd name="connsiteY71" fmla="*/ 173827 h 442326"/>
                <a:gd name="connsiteX72" fmla="*/ 0 w 503651"/>
                <a:gd name="connsiteY72" fmla="*/ 164515 h 442326"/>
                <a:gd name="connsiteX73" fmla="*/ 777 w 503651"/>
                <a:gd name="connsiteY73" fmla="*/ 148218 h 442326"/>
                <a:gd name="connsiteX74" fmla="*/ 19431 w 503651"/>
                <a:gd name="connsiteY74" fmla="*/ 125714 h 442326"/>
                <a:gd name="connsiteX75" fmla="*/ 29535 w 503651"/>
                <a:gd name="connsiteY75" fmla="*/ 97002 h 442326"/>
                <a:gd name="connsiteX76" fmla="*/ 27981 w 503651"/>
                <a:gd name="connsiteY76" fmla="*/ 69065 h 442326"/>
                <a:gd name="connsiteX77" fmla="*/ 70729 w 503651"/>
                <a:gd name="connsiteY77" fmla="*/ 74497 h 442326"/>
                <a:gd name="connsiteX78" fmla="*/ 112700 w 503651"/>
                <a:gd name="connsiteY78" fmla="*/ 62081 h 442326"/>
                <a:gd name="connsiteX79" fmla="*/ 126690 w 503651"/>
                <a:gd name="connsiteY79" fmla="*/ 61305 h 442326"/>
                <a:gd name="connsiteX80" fmla="*/ 132131 w 503651"/>
                <a:gd name="connsiteY80" fmla="*/ 62857 h 442326"/>
                <a:gd name="connsiteX81" fmla="*/ 143012 w 503651"/>
                <a:gd name="connsiteY81" fmla="*/ 68289 h 442326"/>
                <a:gd name="connsiteX82" fmla="*/ 155448 w 503651"/>
                <a:gd name="connsiteY82" fmla="*/ 72945 h 442326"/>
                <a:gd name="connsiteX83" fmla="*/ 204414 w 503651"/>
                <a:gd name="connsiteY83" fmla="*/ 76049 h 442326"/>
                <a:gd name="connsiteX84" fmla="*/ 223845 w 503651"/>
                <a:gd name="connsiteY84" fmla="*/ 73721 h 442326"/>
                <a:gd name="connsiteX85" fmla="*/ 243276 w 503651"/>
                <a:gd name="connsiteY85" fmla="*/ 67513 h 442326"/>
                <a:gd name="connsiteX86" fmla="*/ 249494 w 503651"/>
                <a:gd name="connsiteY86" fmla="*/ 64409 h 442326"/>
                <a:gd name="connsiteX87" fmla="*/ 262707 w 503651"/>
                <a:gd name="connsiteY87" fmla="*/ 53545 h 442326"/>
                <a:gd name="connsiteX88" fmla="*/ 276698 w 503651"/>
                <a:gd name="connsiteY88" fmla="*/ 45009 h 442326"/>
                <a:gd name="connsiteX89" fmla="*/ 287579 w 503651"/>
                <a:gd name="connsiteY89" fmla="*/ 31040 h 442326"/>
                <a:gd name="connsiteX90" fmla="*/ 296129 w 503651"/>
                <a:gd name="connsiteY90" fmla="*/ 14744 h 442326"/>
                <a:gd name="connsiteX91" fmla="*/ 298460 w 503651"/>
                <a:gd name="connsiteY91" fmla="*/ 0 h 442326"/>
                <a:gd name="connsiteX92" fmla="*/ 303124 w 503651"/>
                <a:gd name="connsiteY92" fmla="*/ 1552 h 442326"/>
                <a:gd name="connsiteX93" fmla="*/ 314005 w 503651"/>
                <a:gd name="connsiteY93" fmla="*/ 3880 h 442326"/>
                <a:gd name="connsiteX94" fmla="*/ 318668 w 503651"/>
                <a:gd name="connsiteY94" fmla="*/ 6984 h 442326"/>
                <a:gd name="connsiteX95" fmla="*/ 319446 w 503651"/>
                <a:gd name="connsiteY95" fmla="*/ 3880 h 442326"/>
                <a:gd name="connsiteX96" fmla="*/ 321000 w 503651"/>
                <a:gd name="connsiteY96" fmla="*/ 3104 h 442326"/>
                <a:gd name="connsiteX97" fmla="*/ 323332 w 503651"/>
                <a:gd name="connsiteY97" fmla="*/ 3104 h 442326"/>
                <a:gd name="connsiteX98" fmla="*/ 326441 w 503651"/>
                <a:gd name="connsiteY98" fmla="*/ 3104 h 442326"/>
                <a:gd name="connsiteX99" fmla="*/ 328772 w 503651"/>
                <a:gd name="connsiteY99" fmla="*/ 9312 h 442326"/>
                <a:gd name="connsiteX100" fmla="*/ 332659 w 503651"/>
                <a:gd name="connsiteY100" fmla="*/ 13192 h 442326"/>
                <a:gd name="connsiteX101" fmla="*/ 335768 w 503651"/>
                <a:gd name="connsiteY101" fmla="*/ 16296 h 442326"/>
                <a:gd name="connsiteX102" fmla="*/ 333436 w 503651"/>
                <a:gd name="connsiteY102" fmla="*/ 20176 h 442326"/>
                <a:gd name="connsiteX103" fmla="*/ 333436 w 503651"/>
                <a:gd name="connsiteY103" fmla="*/ 23280 h 442326"/>
                <a:gd name="connsiteX104" fmla="*/ 347426 w 503651"/>
                <a:gd name="connsiteY104" fmla="*/ 34145 h 442326"/>
                <a:gd name="connsiteX105" fmla="*/ 355976 w 503651"/>
                <a:gd name="connsiteY105" fmla="*/ 38025 h 442326"/>
                <a:gd name="connsiteX106" fmla="*/ 366857 w 503651"/>
                <a:gd name="connsiteY106" fmla="*/ 37249 h 442326"/>
                <a:gd name="connsiteX107" fmla="*/ 370744 w 503651"/>
                <a:gd name="connsiteY107" fmla="*/ 34921 h 442326"/>
                <a:gd name="connsiteX108" fmla="*/ 376961 w 503651"/>
                <a:gd name="connsiteY108" fmla="*/ 28712 h 442326"/>
                <a:gd name="connsiteX109" fmla="*/ 380848 w 503651"/>
                <a:gd name="connsiteY109" fmla="*/ 27160 h 442326"/>
                <a:gd name="connsiteX110" fmla="*/ 386288 w 503651"/>
                <a:gd name="connsiteY110" fmla="*/ 27936 h 442326"/>
                <a:gd name="connsiteX111" fmla="*/ 389397 w 503651"/>
                <a:gd name="connsiteY111" fmla="*/ 30264 h 442326"/>
                <a:gd name="connsiteX112" fmla="*/ 397170 w 503651"/>
                <a:gd name="connsiteY112" fmla="*/ 37249 h 442326"/>
                <a:gd name="connsiteX113" fmla="*/ 397170 w 503651"/>
                <a:gd name="connsiteY113" fmla="*/ 40353 h 442326"/>
                <a:gd name="connsiteX114" fmla="*/ 377739 w 503651"/>
                <a:gd name="connsiteY114" fmla="*/ 38025 h 442326"/>
                <a:gd name="connsiteX115" fmla="*/ 368412 w 503651"/>
                <a:gd name="connsiteY115" fmla="*/ 39577 h 442326"/>
                <a:gd name="connsiteX116" fmla="*/ 360639 w 503651"/>
                <a:gd name="connsiteY116" fmla="*/ 45785 h 442326"/>
                <a:gd name="connsiteX117" fmla="*/ 356753 w 503651"/>
                <a:gd name="connsiteY117" fmla="*/ 52769 h 442326"/>
                <a:gd name="connsiteX118" fmla="*/ 353644 w 503651"/>
                <a:gd name="connsiteY118" fmla="*/ 63633 h 442326"/>
                <a:gd name="connsiteX119" fmla="*/ 352090 w 503651"/>
                <a:gd name="connsiteY119" fmla="*/ 75273 h 442326"/>
                <a:gd name="connsiteX120" fmla="*/ 351313 w 503651"/>
                <a:gd name="connsiteY120" fmla="*/ 84585 h 442326"/>
                <a:gd name="connsiteX121" fmla="*/ 353644 w 503651"/>
                <a:gd name="connsiteY121" fmla="*/ 92345 h 442326"/>
                <a:gd name="connsiteX122" fmla="*/ 363748 w 503651"/>
                <a:gd name="connsiteY122" fmla="*/ 110970 h 442326"/>
                <a:gd name="connsiteX123" fmla="*/ 374630 w 503651"/>
                <a:gd name="connsiteY123" fmla="*/ 125714 h 442326"/>
                <a:gd name="connsiteX124" fmla="*/ 394838 w 503651"/>
                <a:gd name="connsiteY124" fmla="*/ 142010 h 442326"/>
                <a:gd name="connsiteX125" fmla="*/ 394838 w 503651"/>
                <a:gd name="connsiteY125" fmla="*/ 145890 h 442326"/>
                <a:gd name="connsiteX126" fmla="*/ 389397 w 503651"/>
                <a:gd name="connsiteY126" fmla="*/ 145890 h 442326"/>
                <a:gd name="connsiteX127" fmla="*/ 391729 w 503651"/>
                <a:gd name="connsiteY127" fmla="*/ 152098 h 442326"/>
                <a:gd name="connsiteX128" fmla="*/ 395615 w 503651"/>
                <a:gd name="connsiteY128" fmla="*/ 159858 h 442326"/>
                <a:gd name="connsiteX129" fmla="*/ 400279 w 503651"/>
                <a:gd name="connsiteY129" fmla="*/ 166843 h 442326"/>
                <a:gd name="connsiteX130" fmla="*/ 411160 w 503651"/>
                <a:gd name="connsiteY130" fmla="*/ 172275 h 442326"/>
                <a:gd name="connsiteX131" fmla="*/ 422041 w 503651"/>
                <a:gd name="connsiteY131" fmla="*/ 185467 h 442326"/>
                <a:gd name="connsiteX132" fmla="*/ 427482 w 503651"/>
                <a:gd name="connsiteY132" fmla="*/ 190123 h 442326"/>
                <a:gd name="connsiteX133" fmla="*/ 449245 w 503651"/>
                <a:gd name="connsiteY133" fmla="*/ 198659 h 442326"/>
                <a:gd name="connsiteX134" fmla="*/ 465567 w 503651"/>
                <a:gd name="connsiteY134" fmla="*/ 201763 h 442326"/>
                <a:gd name="connsiteX135" fmla="*/ 471785 w 503651"/>
                <a:gd name="connsiteY135" fmla="*/ 205643 h 442326"/>
                <a:gd name="connsiteX136" fmla="*/ 483443 w 503651"/>
                <a:gd name="connsiteY136" fmla="*/ 216507 h 442326"/>
                <a:gd name="connsiteX137" fmla="*/ 496656 w 503651"/>
                <a:gd name="connsiteY137" fmla="*/ 224267 h 442326"/>
                <a:gd name="connsiteX138" fmla="*/ 502097 w 503651"/>
                <a:gd name="connsiteY138" fmla="*/ 226596 h 442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03651" h="442326">
                  <a:moveTo>
                    <a:pt x="502097" y="226596"/>
                  </a:moveTo>
                  <a:lnTo>
                    <a:pt x="487330" y="259188"/>
                  </a:lnTo>
                  <a:lnTo>
                    <a:pt x="485775" y="284020"/>
                  </a:lnTo>
                  <a:lnTo>
                    <a:pt x="491993" y="308077"/>
                  </a:lnTo>
                  <a:lnTo>
                    <a:pt x="492770" y="322045"/>
                  </a:lnTo>
                  <a:lnTo>
                    <a:pt x="491216" y="336789"/>
                  </a:lnTo>
                  <a:lnTo>
                    <a:pt x="493547" y="348429"/>
                  </a:lnTo>
                  <a:lnTo>
                    <a:pt x="498211" y="358518"/>
                  </a:lnTo>
                  <a:lnTo>
                    <a:pt x="500543" y="372486"/>
                  </a:lnTo>
                  <a:lnTo>
                    <a:pt x="503651" y="401974"/>
                  </a:lnTo>
                  <a:lnTo>
                    <a:pt x="496656" y="407406"/>
                  </a:lnTo>
                  <a:lnTo>
                    <a:pt x="477225" y="402750"/>
                  </a:lnTo>
                  <a:lnTo>
                    <a:pt x="470230" y="405854"/>
                  </a:lnTo>
                  <a:lnTo>
                    <a:pt x="458572" y="413614"/>
                  </a:lnTo>
                  <a:lnTo>
                    <a:pt x="443027" y="416719"/>
                  </a:lnTo>
                  <a:lnTo>
                    <a:pt x="426705" y="414390"/>
                  </a:lnTo>
                  <a:lnTo>
                    <a:pt x="415046" y="408182"/>
                  </a:lnTo>
                  <a:lnTo>
                    <a:pt x="408828" y="401198"/>
                  </a:lnTo>
                  <a:lnTo>
                    <a:pt x="405719" y="399646"/>
                  </a:lnTo>
                  <a:lnTo>
                    <a:pt x="389397" y="397318"/>
                  </a:lnTo>
                  <a:lnTo>
                    <a:pt x="385511" y="394990"/>
                  </a:lnTo>
                  <a:lnTo>
                    <a:pt x="389397" y="388782"/>
                  </a:lnTo>
                  <a:lnTo>
                    <a:pt x="377739" y="382574"/>
                  </a:lnTo>
                  <a:lnTo>
                    <a:pt x="371521" y="378694"/>
                  </a:lnTo>
                  <a:lnTo>
                    <a:pt x="369189" y="374038"/>
                  </a:lnTo>
                  <a:lnTo>
                    <a:pt x="368412" y="365502"/>
                  </a:lnTo>
                  <a:lnTo>
                    <a:pt x="366080" y="356190"/>
                  </a:lnTo>
                  <a:lnTo>
                    <a:pt x="362971" y="349205"/>
                  </a:lnTo>
                  <a:lnTo>
                    <a:pt x="359085" y="345325"/>
                  </a:lnTo>
                  <a:lnTo>
                    <a:pt x="355199" y="352309"/>
                  </a:lnTo>
                  <a:lnTo>
                    <a:pt x="345872" y="357742"/>
                  </a:lnTo>
                  <a:lnTo>
                    <a:pt x="326441" y="365502"/>
                  </a:lnTo>
                  <a:lnTo>
                    <a:pt x="314005" y="377142"/>
                  </a:lnTo>
                  <a:lnTo>
                    <a:pt x="309341" y="378694"/>
                  </a:lnTo>
                  <a:lnTo>
                    <a:pt x="300015" y="379470"/>
                  </a:lnTo>
                  <a:lnTo>
                    <a:pt x="296906" y="381798"/>
                  </a:lnTo>
                  <a:lnTo>
                    <a:pt x="293020" y="385678"/>
                  </a:lnTo>
                  <a:lnTo>
                    <a:pt x="296129" y="394214"/>
                  </a:lnTo>
                  <a:lnTo>
                    <a:pt x="290688" y="400422"/>
                  </a:lnTo>
                  <a:lnTo>
                    <a:pt x="282138" y="404302"/>
                  </a:lnTo>
                  <a:lnTo>
                    <a:pt x="275920" y="408958"/>
                  </a:lnTo>
                  <a:lnTo>
                    <a:pt x="275143" y="412062"/>
                  </a:lnTo>
                  <a:lnTo>
                    <a:pt x="274366" y="420599"/>
                  </a:lnTo>
                  <a:lnTo>
                    <a:pt x="273589" y="424479"/>
                  </a:lnTo>
                  <a:lnTo>
                    <a:pt x="272034" y="426807"/>
                  </a:lnTo>
                  <a:lnTo>
                    <a:pt x="265039" y="433015"/>
                  </a:lnTo>
                  <a:lnTo>
                    <a:pt x="257266" y="442327"/>
                  </a:lnTo>
                  <a:lnTo>
                    <a:pt x="215296" y="429135"/>
                  </a:lnTo>
                  <a:lnTo>
                    <a:pt x="209078" y="424479"/>
                  </a:lnTo>
                  <a:lnTo>
                    <a:pt x="205191" y="417495"/>
                  </a:lnTo>
                  <a:lnTo>
                    <a:pt x="195865" y="410510"/>
                  </a:lnTo>
                  <a:lnTo>
                    <a:pt x="184983" y="408182"/>
                  </a:lnTo>
                  <a:lnTo>
                    <a:pt x="172547" y="411286"/>
                  </a:lnTo>
                  <a:lnTo>
                    <a:pt x="160111" y="408958"/>
                  </a:lnTo>
                  <a:lnTo>
                    <a:pt x="153893" y="401974"/>
                  </a:lnTo>
                  <a:lnTo>
                    <a:pt x="146121" y="400422"/>
                  </a:lnTo>
                  <a:lnTo>
                    <a:pt x="132131" y="401198"/>
                  </a:lnTo>
                  <a:lnTo>
                    <a:pt x="122804" y="388782"/>
                  </a:lnTo>
                  <a:lnTo>
                    <a:pt x="125136" y="324373"/>
                  </a:lnTo>
                  <a:lnTo>
                    <a:pt x="121249" y="315061"/>
                  </a:lnTo>
                  <a:lnTo>
                    <a:pt x="118918" y="305749"/>
                  </a:lnTo>
                  <a:lnTo>
                    <a:pt x="122804" y="287124"/>
                  </a:lnTo>
                  <a:lnTo>
                    <a:pt x="129799" y="270052"/>
                  </a:lnTo>
                  <a:lnTo>
                    <a:pt x="140680" y="259188"/>
                  </a:lnTo>
                  <a:lnTo>
                    <a:pt x="152339" y="251428"/>
                  </a:lnTo>
                  <a:lnTo>
                    <a:pt x="165552" y="218059"/>
                  </a:lnTo>
                  <a:lnTo>
                    <a:pt x="144567" y="190899"/>
                  </a:lnTo>
                  <a:lnTo>
                    <a:pt x="120472" y="183915"/>
                  </a:lnTo>
                  <a:lnTo>
                    <a:pt x="75392" y="181587"/>
                  </a:lnTo>
                  <a:lnTo>
                    <a:pt x="52852" y="175379"/>
                  </a:lnTo>
                  <a:lnTo>
                    <a:pt x="37307" y="173051"/>
                  </a:lnTo>
                  <a:lnTo>
                    <a:pt x="24094" y="173827"/>
                  </a:lnTo>
                  <a:lnTo>
                    <a:pt x="0" y="164515"/>
                  </a:lnTo>
                  <a:lnTo>
                    <a:pt x="777" y="148218"/>
                  </a:lnTo>
                  <a:lnTo>
                    <a:pt x="19431" y="125714"/>
                  </a:lnTo>
                  <a:lnTo>
                    <a:pt x="29535" y="97002"/>
                  </a:lnTo>
                  <a:lnTo>
                    <a:pt x="27981" y="69065"/>
                  </a:lnTo>
                  <a:lnTo>
                    <a:pt x="70729" y="74497"/>
                  </a:lnTo>
                  <a:lnTo>
                    <a:pt x="112700" y="62081"/>
                  </a:lnTo>
                  <a:lnTo>
                    <a:pt x="126690" y="61305"/>
                  </a:lnTo>
                  <a:lnTo>
                    <a:pt x="132131" y="62857"/>
                  </a:lnTo>
                  <a:lnTo>
                    <a:pt x="143012" y="68289"/>
                  </a:lnTo>
                  <a:lnTo>
                    <a:pt x="155448" y="72945"/>
                  </a:lnTo>
                  <a:lnTo>
                    <a:pt x="204414" y="76049"/>
                  </a:lnTo>
                  <a:lnTo>
                    <a:pt x="223845" y="73721"/>
                  </a:lnTo>
                  <a:lnTo>
                    <a:pt x="243276" y="67513"/>
                  </a:lnTo>
                  <a:lnTo>
                    <a:pt x="249494" y="64409"/>
                  </a:lnTo>
                  <a:lnTo>
                    <a:pt x="262707" y="53545"/>
                  </a:lnTo>
                  <a:lnTo>
                    <a:pt x="276698" y="45009"/>
                  </a:lnTo>
                  <a:lnTo>
                    <a:pt x="287579" y="31040"/>
                  </a:lnTo>
                  <a:lnTo>
                    <a:pt x="296129" y="14744"/>
                  </a:lnTo>
                  <a:lnTo>
                    <a:pt x="298460" y="0"/>
                  </a:lnTo>
                  <a:lnTo>
                    <a:pt x="303124" y="1552"/>
                  </a:lnTo>
                  <a:lnTo>
                    <a:pt x="314005" y="3880"/>
                  </a:lnTo>
                  <a:lnTo>
                    <a:pt x="318668" y="6984"/>
                  </a:lnTo>
                  <a:lnTo>
                    <a:pt x="319446" y="3880"/>
                  </a:lnTo>
                  <a:lnTo>
                    <a:pt x="321000" y="3104"/>
                  </a:lnTo>
                  <a:lnTo>
                    <a:pt x="323332" y="3104"/>
                  </a:lnTo>
                  <a:lnTo>
                    <a:pt x="326441" y="3104"/>
                  </a:lnTo>
                  <a:lnTo>
                    <a:pt x="328772" y="9312"/>
                  </a:lnTo>
                  <a:lnTo>
                    <a:pt x="332659" y="13192"/>
                  </a:lnTo>
                  <a:lnTo>
                    <a:pt x="335768" y="16296"/>
                  </a:lnTo>
                  <a:lnTo>
                    <a:pt x="333436" y="20176"/>
                  </a:lnTo>
                  <a:lnTo>
                    <a:pt x="333436" y="23280"/>
                  </a:lnTo>
                  <a:lnTo>
                    <a:pt x="347426" y="34145"/>
                  </a:lnTo>
                  <a:lnTo>
                    <a:pt x="355976" y="38025"/>
                  </a:lnTo>
                  <a:lnTo>
                    <a:pt x="366857" y="37249"/>
                  </a:lnTo>
                  <a:lnTo>
                    <a:pt x="370744" y="34921"/>
                  </a:lnTo>
                  <a:lnTo>
                    <a:pt x="376961" y="28712"/>
                  </a:lnTo>
                  <a:lnTo>
                    <a:pt x="380848" y="27160"/>
                  </a:lnTo>
                  <a:lnTo>
                    <a:pt x="386288" y="27936"/>
                  </a:lnTo>
                  <a:lnTo>
                    <a:pt x="389397" y="30264"/>
                  </a:lnTo>
                  <a:lnTo>
                    <a:pt x="397170" y="37249"/>
                  </a:lnTo>
                  <a:lnTo>
                    <a:pt x="397170" y="40353"/>
                  </a:lnTo>
                  <a:lnTo>
                    <a:pt x="377739" y="38025"/>
                  </a:lnTo>
                  <a:lnTo>
                    <a:pt x="368412" y="39577"/>
                  </a:lnTo>
                  <a:lnTo>
                    <a:pt x="360639" y="45785"/>
                  </a:lnTo>
                  <a:lnTo>
                    <a:pt x="356753" y="52769"/>
                  </a:lnTo>
                  <a:lnTo>
                    <a:pt x="353644" y="63633"/>
                  </a:lnTo>
                  <a:lnTo>
                    <a:pt x="352090" y="75273"/>
                  </a:lnTo>
                  <a:lnTo>
                    <a:pt x="351313" y="84585"/>
                  </a:lnTo>
                  <a:lnTo>
                    <a:pt x="353644" y="92345"/>
                  </a:lnTo>
                  <a:lnTo>
                    <a:pt x="363748" y="110970"/>
                  </a:lnTo>
                  <a:lnTo>
                    <a:pt x="374630" y="125714"/>
                  </a:lnTo>
                  <a:lnTo>
                    <a:pt x="394838" y="142010"/>
                  </a:lnTo>
                  <a:lnTo>
                    <a:pt x="394838" y="145890"/>
                  </a:lnTo>
                  <a:lnTo>
                    <a:pt x="389397" y="145890"/>
                  </a:lnTo>
                  <a:lnTo>
                    <a:pt x="391729" y="152098"/>
                  </a:lnTo>
                  <a:lnTo>
                    <a:pt x="395615" y="159858"/>
                  </a:lnTo>
                  <a:lnTo>
                    <a:pt x="400279" y="166843"/>
                  </a:lnTo>
                  <a:lnTo>
                    <a:pt x="411160" y="172275"/>
                  </a:lnTo>
                  <a:lnTo>
                    <a:pt x="422041" y="185467"/>
                  </a:lnTo>
                  <a:lnTo>
                    <a:pt x="427482" y="190123"/>
                  </a:lnTo>
                  <a:lnTo>
                    <a:pt x="449245" y="198659"/>
                  </a:lnTo>
                  <a:lnTo>
                    <a:pt x="465567" y="201763"/>
                  </a:lnTo>
                  <a:lnTo>
                    <a:pt x="471785" y="205643"/>
                  </a:lnTo>
                  <a:lnTo>
                    <a:pt x="483443" y="216507"/>
                  </a:lnTo>
                  <a:lnTo>
                    <a:pt x="496656" y="224267"/>
                  </a:lnTo>
                  <a:lnTo>
                    <a:pt x="502097" y="226596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63CF2A77-6994-43A3-C5C7-8F3F172D9E39}"/>
                </a:ext>
              </a:extLst>
            </p:cNvPr>
            <p:cNvSpPr/>
            <p:nvPr/>
          </p:nvSpPr>
          <p:spPr>
            <a:xfrm>
              <a:off x="6652393" y="2625715"/>
              <a:ext cx="787224" cy="679641"/>
            </a:xfrm>
            <a:custGeom>
              <a:avLst/>
              <a:gdLst>
                <a:gd name="connsiteX0" fmla="*/ 523083 w 660654"/>
                <a:gd name="connsiteY0" fmla="*/ 30264 h 570368"/>
                <a:gd name="connsiteX1" fmla="*/ 524637 w 660654"/>
                <a:gd name="connsiteY1" fmla="*/ 58201 h 570368"/>
                <a:gd name="connsiteX2" fmla="*/ 514533 w 660654"/>
                <a:gd name="connsiteY2" fmla="*/ 86913 h 570368"/>
                <a:gd name="connsiteX3" fmla="*/ 495879 w 660654"/>
                <a:gd name="connsiteY3" fmla="*/ 109418 h 570368"/>
                <a:gd name="connsiteX4" fmla="*/ 495102 w 660654"/>
                <a:gd name="connsiteY4" fmla="*/ 125714 h 570368"/>
                <a:gd name="connsiteX5" fmla="*/ 519196 w 660654"/>
                <a:gd name="connsiteY5" fmla="*/ 135026 h 570368"/>
                <a:gd name="connsiteX6" fmla="*/ 532409 w 660654"/>
                <a:gd name="connsiteY6" fmla="*/ 134250 h 570368"/>
                <a:gd name="connsiteX7" fmla="*/ 547954 w 660654"/>
                <a:gd name="connsiteY7" fmla="*/ 136578 h 570368"/>
                <a:gd name="connsiteX8" fmla="*/ 570494 w 660654"/>
                <a:gd name="connsiteY8" fmla="*/ 142786 h 570368"/>
                <a:gd name="connsiteX9" fmla="*/ 615574 w 660654"/>
                <a:gd name="connsiteY9" fmla="*/ 145114 h 570368"/>
                <a:gd name="connsiteX10" fmla="*/ 639669 w 660654"/>
                <a:gd name="connsiteY10" fmla="*/ 152098 h 570368"/>
                <a:gd name="connsiteX11" fmla="*/ 660654 w 660654"/>
                <a:gd name="connsiteY11" fmla="*/ 179259 h 570368"/>
                <a:gd name="connsiteX12" fmla="*/ 647441 w 660654"/>
                <a:gd name="connsiteY12" fmla="*/ 212627 h 570368"/>
                <a:gd name="connsiteX13" fmla="*/ 635782 w 660654"/>
                <a:gd name="connsiteY13" fmla="*/ 220387 h 570368"/>
                <a:gd name="connsiteX14" fmla="*/ 624901 w 660654"/>
                <a:gd name="connsiteY14" fmla="*/ 231252 h 570368"/>
                <a:gd name="connsiteX15" fmla="*/ 617906 w 660654"/>
                <a:gd name="connsiteY15" fmla="*/ 248324 h 570368"/>
                <a:gd name="connsiteX16" fmla="*/ 614020 w 660654"/>
                <a:gd name="connsiteY16" fmla="*/ 266948 h 570368"/>
                <a:gd name="connsiteX17" fmla="*/ 616351 w 660654"/>
                <a:gd name="connsiteY17" fmla="*/ 276260 h 570368"/>
                <a:gd name="connsiteX18" fmla="*/ 620238 w 660654"/>
                <a:gd name="connsiteY18" fmla="*/ 285572 h 570368"/>
                <a:gd name="connsiteX19" fmla="*/ 617906 w 660654"/>
                <a:gd name="connsiteY19" fmla="*/ 349981 h 570368"/>
                <a:gd name="connsiteX20" fmla="*/ 598475 w 660654"/>
                <a:gd name="connsiteY20" fmla="*/ 354638 h 570368"/>
                <a:gd name="connsiteX21" fmla="*/ 585262 w 660654"/>
                <a:gd name="connsiteY21" fmla="*/ 373262 h 570368"/>
                <a:gd name="connsiteX22" fmla="*/ 575158 w 660654"/>
                <a:gd name="connsiteY22" fmla="*/ 399646 h 570368"/>
                <a:gd name="connsiteX23" fmla="*/ 566608 w 660654"/>
                <a:gd name="connsiteY23" fmla="*/ 409734 h 570368"/>
                <a:gd name="connsiteX24" fmla="*/ 549509 w 660654"/>
                <a:gd name="connsiteY24" fmla="*/ 425255 h 570368"/>
                <a:gd name="connsiteX25" fmla="*/ 536296 w 660654"/>
                <a:gd name="connsiteY25" fmla="*/ 457847 h 570368"/>
                <a:gd name="connsiteX26" fmla="*/ 523860 w 660654"/>
                <a:gd name="connsiteY26" fmla="*/ 473367 h 570368"/>
                <a:gd name="connsiteX27" fmla="*/ 519974 w 660654"/>
                <a:gd name="connsiteY27" fmla="*/ 482680 h 570368"/>
                <a:gd name="connsiteX28" fmla="*/ 526969 w 660654"/>
                <a:gd name="connsiteY28" fmla="*/ 501304 h 570368"/>
                <a:gd name="connsiteX29" fmla="*/ 534741 w 660654"/>
                <a:gd name="connsiteY29" fmla="*/ 504408 h 570368"/>
                <a:gd name="connsiteX30" fmla="*/ 547177 w 660654"/>
                <a:gd name="connsiteY30" fmla="*/ 517600 h 570368"/>
                <a:gd name="connsiteX31" fmla="*/ 537850 w 660654"/>
                <a:gd name="connsiteY31" fmla="*/ 541656 h 570368"/>
                <a:gd name="connsiteX32" fmla="*/ 485775 w 660654"/>
                <a:gd name="connsiteY32" fmla="*/ 563385 h 570368"/>
                <a:gd name="connsiteX33" fmla="*/ 453131 w 660654"/>
                <a:gd name="connsiteY33" fmla="*/ 570369 h 570368"/>
                <a:gd name="connsiteX34" fmla="*/ 438364 w 660654"/>
                <a:gd name="connsiteY34" fmla="*/ 569593 h 570368"/>
                <a:gd name="connsiteX35" fmla="*/ 422819 w 660654"/>
                <a:gd name="connsiteY35" fmla="*/ 566489 h 570368"/>
                <a:gd name="connsiteX36" fmla="*/ 410383 w 660654"/>
                <a:gd name="connsiteY36" fmla="*/ 557177 h 570368"/>
                <a:gd name="connsiteX37" fmla="*/ 398724 w 660654"/>
                <a:gd name="connsiteY37" fmla="*/ 546313 h 570368"/>
                <a:gd name="connsiteX38" fmla="*/ 376961 w 660654"/>
                <a:gd name="connsiteY38" fmla="*/ 538552 h 570368"/>
                <a:gd name="connsiteX39" fmla="*/ 363748 w 660654"/>
                <a:gd name="connsiteY39" fmla="*/ 515272 h 570368"/>
                <a:gd name="connsiteX40" fmla="*/ 367635 w 660654"/>
                <a:gd name="connsiteY40" fmla="*/ 500528 h 570368"/>
                <a:gd name="connsiteX41" fmla="*/ 376961 w 660654"/>
                <a:gd name="connsiteY41" fmla="*/ 489664 h 570368"/>
                <a:gd name="connsiteX42" fmla="*/ 388620 w 660654"/>
                <a:gd name="connsiteY42" fmla="*/ 474143 h 570368"/>
                <a:gd name="connsiteX43" fmla="*/ 384734 w 660654"/>
                <a:gd name="connsiteY43" fmla="*/ 454743 h 570368"/>
                <a:gd name="connsiteX44" fmla="*/ 379293 w 660654"/>
                <a:gd name="connsiteY44" fmla="*/ 451639 h 570368"/>
                <a:gd name="connsiteX45" fmla="*/ 366857 w 660654"/>
                <a:gd name="connsiteY45" fmla="*/ 456295 h 570368"/>
                <a:gd name="connsiteX46" fmla="*/ 307010 w 660654"/>
                <a:gd name="connsiteY46" fmla="*/ 488112 h 570368"/>
                <a:gd name="connsiteX47" fmla="*/ 278252 w 660654"/>
                <a:gd name="connsiteY47" fmla="*/ 493544 h 570368"/>
                <a:gd name="connsiteX48" fmla="*/ 239390 w 660654"/>
                <a:gd name="connsiteY48" fmla="*/ 516824 h 570368"/>
                <a:gd name="connsiteX49" fmla="*/ 225400 w 660654"/>
                <a:gd name="connsiteY49" fmla="*/ 521480 h 570368"/>
                <a:gd name="connsiteX50" fmla="*/ 208300 w 660654"/>
                <a:gd name="connsiteY50" fmla="*/ 516048 h 570368"/>
                <a:gd name="connsiteX51" fmla="*/ 194310 w 660654"/>
                <a:gd name="connsiteY51" fmla="*/ 499752 h 570368"/>
                <a:gd name="connsiteX52" fmla="*/ 160889 w 660654"/>
                <a:gd name="connsiteY52" fmla="*/ 477247 h 570368"/>
                <a:gd name="connsiteX53" fmla="*/ 113477 w 660654"/>
                <a:gd name="connsiteY53" fmla="*/ 472591 h 570368"/>
                <a:gd name="connsiteX54" fmla="*/ 108037 w 660654"/>
                <a:gd name="connsiteY54" fmla="*/ 467935 h 570368"/>
                <a:gd name="connsiteX55" fmla="*/ 99487 w 660654"/>
                <a:gd name="connsiteY55" fmla="*/ 457071 h 570368"/>
                <a:gd name="connsiteX56" fmla="*/ 96378 w 660654"/>
                <a:gd name="connsiteY56" fmla="*/ 450863 h 570368"/>
                <a:gd name="connsiteX57" fmla="*/ 88606 w 660654"/>
                <a:gd name="connsiteY57" fmla="*/ 439223 h 570368"/>
                <a:gd name="connsiteX58" fmla="*/ 69175 w 660654"/>
                <a:gd name="connsiteY58" fmla="*/ 430687 h 570368"/>
                <a:gd name="connsiteX59" fmla="*/ 48189 w 660654"/>
                <a:gd name="connsiteY59" fmla="*/ 427583 h 570368"/>
                <a:gd name="connsiteX60" fmla="*/ 41194 w 660654"/>
                <a:gd name="connsiteY60" fmla="*/ 374814 h 570368"/>
                <a:gd name="connsiteX61" fmla="*/ 44303 w 660654"/>
                <a:gd name="connsiteY61" fmla="*/ 358518 h 570368"/>
                <a:gd name="connsiteX62" fmla="*/ 61402 w 660654"/>
                <a:gd name="connsiteY62" fmla="*/ 335237 h 570368"/>
                <a:gd name="connsiteX63" fmla="*/ 80833 w 660654"/>
                <a:gd name="connsiteY63" fmla="*/ 315837 h 570368"/>
                <a:gd name="connsiteX64" fmla="*/ 116586 w 660654"/>
                <a:gd name="connsiteY64" fmla="*/ 308853 h 570368"/>
                <a:gd name="connsiteX65" fmla="*/ 106482 w 660654"/>
                <a:gd name="connsiteY65" fmla="*/ 284796 h 570368"/>
                <a:gd name="connsiteX66" fmla="*/ 96378 w 660654"/>
                <a:gd name="connsiteY66" fmla="*/ 241340 h 570368"/>
                <a:gd name="connsiteX67" fmla="*/ 69175 w 660654"/>
                <a:gd name="connsiteY67" fmla="*/ 221163 h 570368"/>
                <a:gd name="connsiteX68" fmla="*/ 41971 w 660654"/>
                <a:gd name="connsiteY68" fmla="*/ 230476 h 570368"/>
                <a:gd name="connsiteX69" fmla="*/ 19431 w 660654"/>
                <a:gd name="connsiteY69" fmla="*/ 233580 h 570368"/>
                <a:gd name="connsiteX70" fmla="*/ 6995 w 660654"/>
                <a:gd name="connsiteY70" fmla="*/ 219611 h 570368"/>
                <a:gd name="connsiteX71" fmla="*/ 3886 w 660654"/>
                <a:gd name="connsiteY71" fmla="*/ 184691 h 570368"/>
                <a:gd name="connsiteX72" fmla="*/ 27203 w 660654"/>
                <a:gd name="connsiteY72" fmla="*/ 167619 h 570368"/>
                <a:gd name="connsiteX73" fmla="*/ 13990 w 660654"/>
                <a:gd name="connsiteY73" fmla="*/ 131146 h 570368"/>
                <a:gd name="connsiteX74" fmla="*/ 3886 w 660654"/>
                <a:gd name="connsiteY74" fmla="*/ 109418 h 570368"/>
                <a:gd name="connsiteX75" fmla="*/ 0 w 660654"/>
                <a:gd name="connsiteY75" fmla="*/ 79929 h 570368"/>
                <a:gd name="connsiteX76" fmla="*/ 10882 w 660654"/>
                <a:gd name="connsiteY76" fmla="*/ 76825 h 570368"/>
                <a:gd name="connsiteX77" fmla="*/ 17099 w 660654"/>
                <a:gd name="connsiteY77" fmla="*/ 72945 h 570368"/>
                <a:gd name="connsiteX78" fmla="*/ 20986 w 660654"/>
                <a:gd name="connsiteY78" fmla="*/ 75273 h 570368"/>
                <a:gd name="connsiteX79" fmla="*/ 47412 w 660654"/>
                <a:gd name="connsiteY79" fmla="*/ 69065 h 570368"/>
                <a:gd name="connsiteX80" fmla="*/ 60625 w 660654"/>
                <a:gd name="connsiteY80" fmla="*/ 62857 h 570368"/>
                <a:gd name="connsiteX81" fmla="*/ 76947 w 660654"/>
                <a:gd name="connsiteY81" fmla="*/ 51217 h 570368"/>
                <a:gd name="connsiteX82" fmla="*/ 135240 w 660654"/>
                <a:gd name="connsiteY82" fmla="*/ 31816 h 570368"/>
                <a:gd name="connsiteX83" fmla="*/ 194310 w 660654"/>
                <a:gd name="connsiteY83" fmla="*/ 776 h 570368"/>
                <a:gd name="connsiteX84" fmla="*/ 207523 w 660654"/>
                <a:gd name="connsiteY84" fmla="*/ 0 h 570368"/>
                <a:gd name="connsiteX85" fmla="*/ 234727 w 660654"/>
                <a:gd name="connsiteY85" fmla="*/ 4656 h 570368"/>
                <a:gd name="connsiteX86" fmla="*/ 273589 w 660654"/>
                <a:gd name="connsiteY86" fmla="*/ 4656 h 570368"/>
                <a:gd name="connsiteX87" fmla="*/ 282138 w 660654"/>
                <a:gd name="connsiteY87" fmla="*/ 6208 h 570368"/>
                <a:gd name="connsiteX88" fmla="*/ 300792 w 660654"/>
                <a:gd name="connsiteY88" fmla="*/ 13192 h 570368"/>
                <a:gd name="connsiteX89" fmla="*/ 379293 w 660654"/>
                <a:gd name="connsiteY89" fmla="*/ 20952 h 570368"/>
                <a:gd name="connsiteX90" fmla="*/ 386288 w 660654"/>
                <a:gd name="connsiteY90" fmla="*/ 18624 h 570368"/>
                <a:gd name="connsiteX91" fmla="*/ 396392 w 660654"/>
                <a:gd name="connsiteY91" fmla="*/ 22504 h 570368"/>
                <a:gd name="connsiteX92" fmla="*/ 444581 w 660654"/>
                <a:gd name="connsiteY92" fmla="*/ 18624 h 570368"/>
                <a:gd name="connsiteX93" fmla="*/ 523083 w 660654"/>
                <a:gd name="connsiteY93" fmla="*/ 30264 h 57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660654" h="570368">
                  <a:moveTo>
                    <a:pt x="523083" y="30264"/>
                  </a:moveTo>
                  <a:lnTo>
                    <a:pt x="524637" y="58201"/>
                  </a:lnTo>
                  <a:lnTo>
                    <a:pt x="514533" y="86913"/>
                  </a:lnTo>
                  <a:lnTo>
                    <a:pt x="495879" y="109418"/>
                  </a:lnTo>
                  <a:lnTo>
                    <a:pt x="495102" y="125714"/>
                  </a:lnTo>
                  <a:lnTo>
                    <a:pt x="519196" y="135026"/>
                  </a:lnTo>
                  <a:lnTo>
                    <a:pt x="532409" y="134250"/>
                  </a:lnTo>
                  <a:lnTo>
                    <a:pt x="547954" y="136578"/>
                  </a:lnTo>
                  <a:lnTo>
                    <a:pt x="570494" y="142786"/>
                  </a:lnTo>
                  <a:lnTo>
                    <a:pt x="615574" y="145114"/>
                  </a:lnTo>
                  <a:lnTo>
                    <a:pt x="639669" y="152098"/>
                  </a:lnTo>
                  <a:lnTo>
                    <a:pt x="660654" y="179259"/>
                  </a:lnTo>
                  <a:lnTo>
                    <a:pt x="647441" y="212627"/>
                  </a:lnTo>
                  <a:lnTo>
                    <a:pt x="635782" y="220387"/>
                  </a:lnTo>
                  <a:lnTo>
                    <a:pt x="624901" y="231252"/>
                  </a:lnTo>
                  <a:lnTo>
                    <a:pt x="617906" y="248324"/>
                  </a:lnTo>
                  <a:lnTo>
                    <a:pt x="614020" y="266948"/>
                  </a:lnTo>
                  <a:lnTo>
                    <a:pt x="616351" y="276260"/>
                  </a:lnTo>
                  <a:lnTo>
                    <a:pt x="620238" y="285572"/>
                  </a:lnTo>
                  <a:lnTo>
                    <a:pt x="617906" y="349981"/>
                  </a:lnTo>
                  <a:lnTo>
                    <a:pt x="598475" y="354638"/>
                  </a:lnTo>
                  <a:lnTo>
                    <a:pt x="585262" y="373262"/>
                  </a:lnTo>
                  <a:lnTo>
                    <a:pt x="575158" y="399646"/>
                  </a:lnTo>
                  <a:lnTo>
                    <a:pt x="566608" y="409734"/>
                  </a:lnTo>
                  <a:lnTo>
                    <a:pt x="549509" y="425255"/>
                  </a:lnTo>
                  <a:lnTo>
                    <a:pt x="536296" y="457847"/>
                  </a:lnTo>
                  <a:lnTo>
                    <a:pt x="523860" y="473367"/>
                  </a:lnTo>
                  <a:lnTo>
                    <a:pt x="519974" y="482680"/>
                  </a:lnTo>
                  <a:lnTo>
                    <a:pt x="526969" y="501304"/>
                  </a:lnTo>
                  <a:lnTo>
                    <a:pt x="534741" y="504408"/>
                  </a:lnTo>
                  <a:lnTo>
                    <a:pt x="547177" y="517600"/>
                  </a:lnTo>
                  <a:lnTo>
                    <a:pt x="537850" y="541656"/>
                  </a:lnTo>
                  <a:lnTo>
                    <a:pt x="485775" y="563385"/>
                  </a:lnTo>
                  <a:lnTo>
                    <a:pt x="453131" y="570369"/>
                  </a:lnTo>
                  <a:lnTo>
                    <a:pt x="438364" y="569593"/>
                  </a:lnTo>
                  <a:lnTo>
                    <a:pt x="422819" y="566489"/>
                  </a:lnTo>
                  <a:lnTo>
                    <a:pt x="410383" y="557177"/>
                  </a:lnTo>
                  <a:lnTo>
                    <a:pt x="398724" y="546313"/>
                  </a:lnTo>
                  <a:lnTo>
                    <a:pt x="376961" y="538552"/>
                  </a:lnTo>
                  <a:lnTo>
                    <a:pt x="363748" y="515272"/>
                  </a:lnTo>
                  <a:lnTo>
                    <a:pt x="367635" y="500528"/>
                  </a:lnTo>
                  <a:lnTo>
                    <a:pt x="376961" y="489664"/>
                  </a:lnTo>
                  <a:lnTo>
                    <a:pt x="388620" y="474143"/>
                  </a:lnTo>
                  <a:lnTo>
                    <a:pt x="384734" y="454743"/>
                  </a:lnTo>
                  <a:lnTo>
                    <a:pt x="379293" y="451639"/>
                  </a:lnTo>
                  <a:lnTo>
                    <a:pt x="366857" y="456295"/>
                  </a:lnTo>
                  <a:lnTo>
                    <a:pt x="307010" y="488112"/>
                  </a:lnTo>
                  <a:lnTo>
                    <a:pt x="278252" y="493544"/>
                  </a:lnTo>
                  <a:lnTo>
                    <a:pt x="239390" y="516824"/>
                  </a:lnTo>
                  <a:lnTo>
                    <a:pt x="225400" y="521480"/>
                  </a:lnTo>
                  <a:lnTo>
                    <a:pt x="208300" y="516048"/>
                  </a:lnTo>
                  <a:lnTo>
                    <a:pt x="194310" y="499752"/>
                  </a:lnTo>
                  <a:lnTo>
                    <a:pt x="160889" y="477247"/>
                  </a:lnTo>
                  <a:lnTo>
                    <a:pt x="113477" y="472591"/>
                  </a:lnTo>
                  <a:lnTo>
                    <a:pt x="108037" y="467935"/>
                  </a:lnTo>
                  <a:lnTo>
                    <a:pt x="99487" y="457071"/>
                  </a:lnTo>
                  <a:lnTo>
                    <a:pt x="96378" y="450863"/>
                  </a:lnTo>
                  <a:lnTo>
                    <a:pt x="88606" y="439223"/>
                  </a:lnTo>
                  <a:lnTo>
                    <a:pt x="69175" y="430687"/>
                  </a:lnTo>
                  <a:lnTo>
                    <a:pt x="48189" y="427583"/>
                  </a:lnTo>
                  <a:lnTo>
                    <a:pt x="41194" y="374814"/>
                  </a:lnTo>
                  <a:lnTo>
                    <a:pt x="44303" y="358518"/>
                  </a:lnTo>
                  <a:lnTo>
                    <a:pt x="61402" y="335237"/>
                  </a:lnTo>
                  <a:lnTo>
                    <a:pt x="80833" y="315837"/>
                  </a:lnTo>
                  <a:lnTo>
                    <a:pt x="116586" y="308853"/>
                  </a:lnTo>
                  <a:lnTo>
                    <a:pt x="106482" y="284796"/>
                  </a:lnTo>
                  <a:lnTo>
                    <a:pt x="96378" y="241340"/>
                  </a:lnTo>
                  <a:lnTo>
                    <a:pt x="69175" y="221163"/>
                  </a:lnTo>
                  <a:lnTo>
                    <a:pt x="41971" y="230476"/>
                  </a:lnTo>
                  <a:lnTo>
                    <a:pt x="19431" y="233580"/>
                  </a:lnTo>
                  <a:lnTo>
                    <a:pt x="6995" y="219611"/>
                  </a:lnTo>
                  <a:lnTo>
                    <a:pt x="3886" y="184691"/>
                  </a:lnTo>
                  <a:lnTo>
                    <a:pt x="27203" y="167619"/>
                  </a:lnTo>
                  <a:lnTo>
                    <a:pt x="13990" y="131146"/>
                  </a:lnTo>
                  <a:lnTo>
                    <a:pt x="3886" y="109418"/>
                  </a:lnTo>
                  <a:lnTo>
                    <a:pt x="0" y="79929"/>
                  </a:lnTo>
                  <a:lnTo>
                    <a:pt x="10882" y="76825"/>
                  </a:lnTo>
                  <a:lnTo>
                    <a:pt x="17099" y="72945"/>
                  </a:lnTo>
                  <a:lnTo>
                    <a:pt x="20986" y="75273"/>
                  </a:lnTo>
                  <a:lnTo>
                    <a:pt x="47412" y="69065"/>
                  </a:lnTo>
                  <a:lnTo>
                    <a:pt x="60625" y="62857"/>
                  </a:lnTo>
                  <a:lnTo>
                    <a:pt x="76947" y="51217"/>
                  </a:lnTo>
                  <a:lnTo>
                    <a:pt x="135240" y="31816"/>
                  </a:lnTo>
                  <a:lnTo>
                    <a:pt x="194310" y="776"/>
                  </a:lnTo>
                  <a:lnTo>
                    <a:pt x="207523" y="0"/>
                  </a:lnTo>
                  <a:lnTo>
                    <a:pt x="234727" y="4656"/>
                  </a:lnTo>
                  <a:lnTo>
                    <a:pt x="273589" y="4656"/>
                  </a:lnTo>
                  <a:lnTo>
                    <a:pt x="282138" y="6208"/>
                  </a:lnTo>
                  <a:lnTo>
                    <a:pt x="300792" y="13192"/>
                  </a:lnTo>
                  <a:lnTo>
                    <a:pt x="379293" y="20952"/>
                  </a:lnTo>
                  <a:lnTo>
                    <a:pt x="386288" y="18624"/>
                  </a:lnTo>
                  <a:lnTo>
                    <a:pt x="396392" y="22504"/>
                  </a:lnTo>
                  <a:lnTo>
                    <a:pt x="444581" y="18624"/>
                  </a:lnTo>
                  <a:lnTo>
                    <a:pt x="523083" y="3026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7A49B6DD-A2BE-DFD5-D598-523AC31E55A6}"/>
                </a:ext>
              </a:extLst>
            </p:cNvPr>
            <p:cNvSpPr/>
            <p:nvPr/>
          </p:nvSpPr>
          <p:spPr>
            <a:xfrm>
              <a:off x="6359730" y="2720959"/>
              <a:ext cx="325077" cy="312543"/>
            </a:xfrm>
            <a:custGeom>
              <a:avLst/>
              <a:gdLst>
                <a:gd name="connsiteX0" fmla="*/ 245608 w 272811"/>
                <a:gd name="connsiteY0" fmla="*/ 0 h 262292"/>
                <a:gd name="connsiteX1" fmla="*/ 249494 w 272811"/>
                <a:gd name="connsiteY1" fmla="*/ 29488 h 262292"/>
                <a:gd name="connsiteX2" fmla="*/ 259598 w 272811"/>
                <a:gd name="connsiteY2" fmla="*/ 51217 h 262292"/>
                <a:gd name="connsiteX3" fmla="*/ 272811 w 272811"/>
                <a:gd name="connsiteY3" fmla="*/ 87689 h 262292"/>
                <a:gd name="connsiteX4" fmla="*/ 249494 w 272811"/>
                <a:gd name="connsiteY4" fmla="*/ 104762 h 262292"/>
                <a:gd name="connsiteX5" fmla="*/ 252603 w 272811"/>
                <a:gd name="connsiteY5" fmla="*/ 139682 h 262292"/>
                <a:gd name="connsiteX6" fmla="*/ 217627 w 272811"/>
                <a:gd name="connsiteY6" fmla="*/ 173051 h 262292"/>
                <a:gd name="connsiteX7" fmla="*/ 196642 w 272811"/>
                <a:gd name="connsiteY7" fmla="*/ 179259 h 262292"/>
                <a:gd name="connsiteX8" fmla="*/ 180320 w 272811"/>
                <a:gd name="connsiteY8" fmla="*/ 214955 h 262292"/>
                <a:gd name="connsiteX9" fmla="*/ 136017 w 272811"/>
                <a:gd name="connsiteY9" fmla="*/ 252204 h 262292"/>
                <a:gd name="connsiteX10" fmla="*/ 97155 w 272811"/>
                <a:gd name="connsiteY10" fmla="*/ 262292 h 262292"/>
                <a:gd name="connsiteX11" fmla="*/ 56738 w 272811"/>
                <a:gd name="connsiteY11" fmla="*/ 260740 h 262292"/>
                <a:gd name="connsiteX12" fmla="*/ 64511 w 272811"/>
                <a:gd name="connsiteY12" fmla="*/ 218835 h 262292"/>
                <a:gd name="connsiteX13" fmla="*/ 50521 w 272811"/>
                <a:gd name="connsiteY13" fmla="*/ 184691 h 262292"/>
                <a:gd name="connsiteX14" fmla="*/ 43525 w 272811"/>
                <a:gd name="connsiteY14" fmla="*/ 159082 h 262292"/>
                <a:gd name="connsiteX15" fmla="*/ 20985 w 272811"/>
                <a:gd name="connsiteY15" fmla="*/ 148994 h 262292"/>
                <a:gd name="connsiteX16" fmla="*/ 0 w 272811"/>
                <a:gd name="connsiteY16" fmla="*/ 128042 h 262292"/>
                <a:gd name="connsiteX17" fmla="*/ 10881 w 272811"/>
                <a:gd name="connsiteY17" fmla="*/ 121834 h 262292"/>
                <a:gd name="connsiteX18" fmla="*/ 16322 w 272811"/>
                <a:gd name="connsiteY18" fmla="*/ 109418 h 262292"/>
                <a:gd name="connsiteX19" fmla="*/ 40416 w 272811"/>
                <a:gd name="connsiteY19" fmla="*/ 82257 h 262292"/>
                <a:gd name="connsiteX20" fmla="*/ 42748 w 272811"/>
                <a:gd name="connsiteY20" fmla="*/ 79929 h 262292"/>
                <a:gd name="connsiteX21" fmla="*/ 48189 w 272811"/>
                <a:gd name="connsiteY21" fmla="*/ 69065 h 262292"/>
                <a:gd name="connsiteX22" fmla="*/ 60625 w 272811"/>
                <a:gd name="connsiteY22" fmla="*/ 65185 h 262292"/>
                <a:gd name="connsiteX23" fmla="*/ 80833 w 272811"/>
                <a:gd name="connsiteY23" fmla="*/ 64409 h 262292"/>
                <a:gd name="connsiteX24" fmla="*/ 81610 w 272811"/>
                <a:gd name="connsiteY24" fmla="*/ 61305 h 262292"/>
                <a:gd name="connsiteX25" fmla="*/ 84719 w 272811"/>
                <a:gd name="connsiteY25" fmla="*/ 59753 h 262292"/>
                <a:gd name="connsiteX26" fmla="*/ 88605 w 272811"/>
                <a:gd name="connsiteY26" fmla="*/ 57425 h 262292"/>
                <a:gd name="connsiteX27" fmla="*/ 88605 w 272811"/>
                <a:gd name="connsiteY27" fmla="*/ 54321 h 262292"/>
                <a:gd name="connsiteX28" fmla="*/ 90160 w 272811"/>
                <a:gd name="connsiteY28" fmla="*/ 51993 h 262292"/>
                <a:gd name="connsiteX29" fmla="*/ 91714 w 272811"/>
                <a:gd name="connsiteY29" fmla="*/ 51217 h 262292"/>
                <a:gd name="connsiteX30" fmla="*/ 94046 w 272811"/>
                <a:gd name="connsiteY30" fmla="*/ 51993 h 262292"/>
                <a:gd name="connsiteX31" fmla="*/ 97155 w 272811"/>
                <a:gd name="connsiteY31" fmla="*/ 56649 h 262292"/>
                <a:gd name="connsiteX32" fmla="*/ 98709 w 272811"/>
                <a:gd name="connsiteY32" fmla="*/ 57425 h 262292"/>
                <a:gd name="connsiteX33" fmla="*/ 104927 w 272811"/>
                <a:gd name="connsiteY33" fmla="*/ 54321 h 262292"/>
                <a:gd name="connsiteX34" fmla="*/ 112700 w 272811"/>
                <a:gd name="connsiteY34" fmla="*/ 45009 h 262292"/>
                <a:gd name="connsiteX35" fmla="*/ 118140 w 272811"/>
                <a:gd name="connsiteY35" fmla="*/ 40353 h 262292"/>
                <a:gd name="connsiteX36" fmla="*/ 143789 w 272811"/>
                <a:gd name="connsiteY36" fmla="*/ 27160 h 262292"/>
                <a:gd name="connsiteX37" fmla="*/ 148453 w 272811"/>
                <a:gd name="connsiteY37" fmla="*/ 24056 h 262292"/>
                <a:gd name="connsiteX38" fmla="*/ 153116 w 272811"/>
                <a:gd name="connsiteY38" fmla="*/ 21728 h 262292"/>
                <a:gd name="connsiteX39" fmla="*/ 158557 w 272811"/>
                <a:gd name="connsiteY39" fmla="*/ 20952 h 262292"/>
                <a:gd name="connsiteX40" fmla="*/ 163997 w 272811"/>
                <a:gd name="connsiteY40" fmla="*/ 23280 h 262292"/>
                <a:gd name="connsiteX41" fmla="*/ 168661 w 272811"/>
                <a:gd name="connsiteY41" fmla="*/ 16296 h 262292"/>
                <a:gd name="connsiteX42" fmla="*/ 177211 w 272811"/>
                <a:gd name="connsiteY42" fmla="*/ 10088 h 262292"/>
                <a:gd name="connsiteX43" fmla="*/ 186538 w 272811"/>
                <a:gd name="connsiteY43" fmla="*/ 7760 h 262292"/>
                <a:gd name="connsiteX44" fmla="*/ 195864 w 272811"/>
                <a:gd name="connsiteY44" fmla="*/ 11640 h 262292"/>
                <a:gd name="connsiteX45" fmla="*/ 201305 w 272811"/>
                <a:gd name="connsiteY45" fmla="*/ 11640 h 262292"/>
                <a:gd name="connsiteX46" fmla="*/ 223845 w 272811"/>
                <a:gd name="connsiteY46" fmla="*/ 3104 h 262292"/>
                <a:gd name="connsiteX47" fmla="*/ 229286 w 272811"/>
                <a:gd name="connsiteY47" fmla="*/ 0 h 262292"/>
                <a:gd name="connsiteX48" fmla="*/ 234726 w 272811"/>
                <a:gd name="connsiteY48" fmla="*/ 776 h 262292"/>
                <a:gd name="connsiteX49" fmla="*/ 245608 w 272811"/>
                <a:gd name="connsiteY49" fmla="*/ 0 h 26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72811" h="262292">
                  <a:moveTo>
                    <a:pt x="245608" y="0"/>
                  </a:moveTo>
                  <a:lnTo>
                    <a:pt x="249494" y="29488"/>
                  </a:lnTo>
                  <a:lnTo>
                    <a:pt x="259598" y="51217"/>
                  </a:lnTo>
                  <a:lnTo>
                    <a:pt x="272811" y="87689"/>
                  </a:lnTo>
                  <a:lnTo>
                    <a:pt x="249494" y="104762"/>
                  </a:lnTo>
                  <a:lnTo>
                    <a:pt x="252603" y="139682"/>
                  </a:lnTo>
                  <a:lnTo>
                    <a:pt x="217627" y="173051"/>
                  </a:lnTo>
                  <a:lnTo>
                    <a:pt x="196642" y="179259"/>
                  </a:lnTo>
                  <a:lnTo>
                    <a:pt x="180320" y="214955"/>
                  </a:lnTo>
                  <a:lnTo>
                    <a:pt x="136017" y="252204"/>
                  </a:lnTo>
                  <a:lnTo>
                    <a:pt x="97155" y="262292"/>
                  </a:lnTo>
                  <a:lnTo>
                    <a:pt x="56738" y="260740"/>
                  </a:lnTo>
                  <a:lnTo>
                    <a:pt x="64511" y="218835"/>
                  </a:lnTo>
                  <a:lnTo>
                    <a:pt x="50521" y="184691"/>
                  </a:lnTo>
                  <a:lnTo>
                    <a:pt x="43525" y="159082"/>
                  </a:lnTo>
                  <a:lnTo>
                    <a:pt x="20985" y="148994"/>
                  </a:lnTo>
                  <a:lnTo>
                    <a:pt x="0" y="128042"/>
                  </a:lnTo>
                  <a:lnTo>
                    <a:pt x="10881" y="121834"/>
                  </a:lnTo>
                  <a:lnTo>
                    <a:pt x="16322" y="109418"/>
                  </a:lnTo>
                  <a:lnTo>
                    <a:pt x="40416" y="82257"/>
                  </a:lnTo>
                  <a:lnTo>
                    <a:pt x="42748" y="79929"/>
                  </a:lnTo>
                  <a:lnTo>
                    <a:pt x="48189" y="69065"/>
                  </a:lnTo>
                  <a:lnTo>
                    <a:pt x="60625" y="65185"/>
                  </a:lnTo>
                  <a:lnTo>
                    <a:pt x="80833" y="64409"/>
                  </a:lnTo>
                  <a:lnTo>
                    <a:pt x="81610" y="61305"/>
                  </a:lnTo>
                  <a:lnTo>
                    <a:pt x="84719" y="59753"/>
                  </a:lnTo>
                  <a:lnTo>
                    <a:pt x="88605" y="57425"/>
                  </a:lnTo>
                  <a:lnTo>
                    <a:pt x="88605" y="54321"/>
                  </a:lnTo>
                  <a:lnTo>
                    <a:pt x="90160" y="51993"/>
                  </a:lnTo>
                  <a:lnTo>
                    <a:pt x="91714" y="51217"/>
                  </a:lnTo>
                  <a:lnTo>
                    <a:pt x="94046" y="51993"/>
                  </a:lnTo>
                  <a:lnTo>
                    <a:pt x="97155" y="56649"/>
                  </a:lnTo>
                  <a:lnTo>
                    <a:pt x="98709" y="57425"/>
                  </a:lnTo>
                  <a:lnTo>
                    <a:pt x="104927" y="54321"/>
                  </a:lnTo>
                  <a:lnTo>
                    <a:pt x="112700" y="45009"/>
                  </a:lnTo>
                  <a:lnTo>
                    <a:pt x="118140" y="40353"/>
                  </a:lnTo>
                  <a:lnTo>
                    <a:pt x="143789" y="27160"/>
                  </a:lnTo>
                  <a:lnTo>
                    <a:pt x="148453" y="24056"/>
                  </a:lnTo>
                  <a:lnTo>
                    <a:pt x="153116" y="21728"/>
                  </a:lnTo>
                  <a:lnTo>
                    <a:pt x="158557" y="20952"/>
                  </a:lnTo>
                  <a:lnTo>
                    <a:pt x="163997" y="23280"/>
                  </a:lnTo>
                  <a:lnTo>
                    <a:pt x="168661" y="16296"/>
                  </a:lnTo>
                  <a:lnTo>
                    <a:pt x="177211" y="10088"/>
                  </a:lnTo>
                  <a:lnTo>
                    <a:pt x="186538" y="7760"/>
                  </a:lnTo>
                  <a:lnTo>
                    <a:pt x="195864" y="11640"/>
                  </a:lnTo>
                  <a:lnTo>
                    <a:pt x="201305" y="11640"/>
                  </a:lnTo>
                  <a:lnTo>
                    <a:pt x="223845" y="3104"/>
                  </a:lnTo>
                  <a:lnTo>
                    <a:pt x="229286" y="0"/>
                  </a:lnTo>
                  <a:lnTo>
                    <a:pt x="234726" y="776"/>
                  </a:lnTo>
                  <a:lnTo>
                    <a:pt x="245608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33B8E175-A94E-71BC-5BF9-CBE3FE18459F}"/>
                </a:ext>
              </a:extLst>
            </p:cNvPr>
            <p:cNvSpPr/>
            <p:nvPr/>
          </p:nvSpPr>
          <p:spPr>
            <a:xfrm>
              <a:off x="6013352" y="2873531"/>
              <a:ext cx="423248" cy="339358"/>
            </a:xfrm>
            <a:custGeom>
              <a:avLst/>
              <a:gdLst>
                <a:gd name="connsiteX0" fmla="*/ 290688 w 355198"/>
                <a:gd name="connsiteY0" fmla="*/ 0 h 284796"/>
                <a:gd name="connsiteX1" fmla="*/ 311673 w 355198"/>
                <a:gd name="connsiteY1" fmla="*/ 20952 h 284796"/>
                <a:gd name="connsiteX2" fmla="*/ 334213 w 355198"/>
                <a:gd name="connsiteY2" fmla="*/ 31040 h 284796"/>
                <a:gd name="connsiteX3" fmla="*/ 341209 w 355198"/>
                <a:gd name="connsiteY3" fmla="*/ 56649 h 284796"/>
                <a:gd name="connsiteX4" fmla="*/ 355199 w 355198"/>
                <a:gd name="connsiteY4" fmla="*/ 90793 h 284796"/>
                <a:gd name="connsiteX5" fmla="*/ 347426 w 355198"/>
                <a:gd name="connsiteY5" fmla="*/ 132698 h 284796"/>
                <a:gd name="connsiteX6" fmla="*/ 327995 w 355198"/>
                <a:gd name="connsiteY6" fmla="*/ 159858 h 284796"/>
                <a:gd name="connsiteX7" fmla="*/ 314782 w 355198"/>
                <a:gd name="connsiteY7" fmla="*/ 176155 h 284796"/>
                <a:gd name="connsiteX8" fmla="*/ 308564 w 355198"/>
                <a:gd name="connsiteY8" fmla="*/ 201763 h 284796"/>
                <a:gd name="connsiteX9" fmla="*/ 296906 w 355198"/>
                <a:gd name="connsiteY9" fmla="*/ 241340 h 284796"/>
                <a:gd name="connsiteX10" fmla="*/ 296906 w 355198"/>
                <a:gd name="connsiteY10" fmla="*/ 284796 h 284796"/>
                <a:gd name="connsiteX11" fmla="*/ 217627 w 355198"/>
                <a:gd name="connsiteY11" fmla="*/ 282468 h 284796"/>
                <a:gd name="connsiteX12" fmla="*/ 194310 w 355198"/>
                <a:gd name="connsiteY12" fmla="*/ 276260 h 284796"/>
                <a:gd name="connsiteX13" fmla="*/ 167107 w 355198"/>
                <a:gd name="connsiteY13" fmla="*/ 273932 h 284796"/>
                <a:gd name="connsiteX14" fmla="*/ 77724 w 355198"/>
                <a:gd name="connsiteY14" fmla="*/ 265396 h 284796"/>
                <a:gd name="connsiteX15" fmla="*/ 13990 w 355198"/>
                <a:gd name="connsiteY15" fmla="*/ 234356 h 284796"/>
                <a:gd name="connsiteX16" fmla="*/ 0 w 355198"/>
                <a:gd name="connsiteY16" fmla="*/ 220387 h 284796"/>
                <a:gd name="connsiteX17" fmla="*/ 12436 w 355198"/>
                <a:gd name="connsiteY17" fmla="*/ 208747 h 284796"/>
                <a:gd name="connsiteX18" fmla="*/ 17099 w 355198"/>
                <a:gd name="connsiteY18" fmla="*/ 201763 h 284796"/>
                <a:gd name="connsiteX19" fmla="*/ 20208 w 355198"/>
                <a:gd name="connsiteY19" fmla="*/ 195555 h 284796"/>
                <a:gd name="connsiteX20" fmla="*/ 21763 w 355198"/>
                <a:gd name="connsiteY20" fmla="*/ 187795 h 284796"/>
                <a:gd name="connsiteX21" fmla="*/ 22540 w 355198"/>
                <a:gd name="connsiteY21" fmla="*/ 176931 h 284796"/>
                <a:gd name="connsiteX22" fmla="*/ 23317 w 355198"/>
                <a:gd name="connsiteY22" fmla="*/ 173051 h 284796"/>
                <a:gd name="connsiteX23" fmla="*/ 26426 w 355198"/>
                <a:gd name="connsiteY23" fmla="*/ 162963 h 284796"/>
                <a:gd name="connsiteX24" fmla="*/ 27203 w 355198"/>
                <a:gd name="connsiteY24" fmla="*/ 156754 h 284796"/>
                <a:gd name="connsiteX25" fmla="*/ 25649 w 355198"/>
                <a:gd name="connsiteY25" fmla="*/ 154426 h 284796"/>
                <a:gd name="connsiteX26" fmla="*/ 18654 w 355198"/>
                <a:gd name="connsiteY26" fmla="*/ 149770 h 284796"/>
                <a:gd name="connsiteX27" fmla="*/ 17099 w 355198"/>
                <a:gd name="connsiteY27" fmla="*/ 145890 h 284796"/>
                <a:gd name="connsiteX28" fmla="*/ 20986 w 355198"/>
                <a:gd name="connsiteY28" fmla="*/ 139682 h 284796"/>
                <a:gd name="connsiteX29" fmla="*/ 29535 w 355198"/>
                <a:gd name="connsiteY29" fmla="*/ 136578 h 284796"/>
                <a:gd name="connsiteX30" fmla="*/ 46634 w 355198"/>
                <a:gd name="connsiteY30" fmla="*/ 135026 h 284796"/>
                <a:gd name="connsiteX31" fmla="*/ 48189 w 355198"/>
                <a:gd name="connsiteY31" fmla="*/ 133474 h 284796"/>
                <a:gd name="connsiteX32" fmla="*/ 54407 w 355198"/>
                <a:gd name="connsiteY32" fmla="*/ 124162 h 284796"/>
                <a:gd name="connsiteX33" fmla="*/ 55961 w 355198"/>
                <a:gd name="connsiteY33" fmla="*/ 121834 h 284796"/>
                <a:gd name="connsiteX34" fmla="*/ 59848 w 355198"/>
                <a:gd name="connsiteY34" fmla="*/ 121058 h 284796"/>
                <a:gd name="connsiteX35" fmla="*/ 115809 w 355198"/>
                <a:gd name="connsiteY35" fmla="*/ 99330 h 284796"/>
                <a:gd name="connsiteX36" fmla="*/ 194310 w 355198"/>
                <a:gd name="connsiteY36" fmla="*/ 46561 h 284796"/>
                <a:gd name="connsiteX37" fmla="*/ 239390 w 355198"/>
                <a:gd name="connsiteY37" fmla="*/ 24832 h 284796"/>
                <a:gd name="connsiteX38" fmla="*/ 252603 w 355198"/>
                <a:gd name="connsiteY38" fmla="*/ 13968 h 284796"/>
                <a:gd name="connsiteX39" fmla="*/ 255712 w 355198"/>
                <a:gd name="connsiteY39" fmla="*/ 11640 h 284796"/>
                <a:gd name="connsiteX40" fmla="*/ 290688 w 355198"/>
                <a:gd name="connsiteY40" fmla="*/ 0 h 28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55198" h="284796">
                  <a:moveTo>
                    <a:pt x="290688" y="0"/>
                  </a:moveTo>
                  <a:lnTo>
                    <a:pt x="311673" y="20952"/>
                  </a:lnTo>
                  <a:lnTo>
                    <a:pt x="334213" y="31040"/>
                  </a:lnTo>
                  <a:lnTo>
                    <a:pt x="341209" y="56649"/>
                  </a:lnTo>
                  <a:lnTo>
                    <a:pt x="355199" y="90793"/>
                  </a:lnTo>
                  <a:lnTo>
                    <a:pt x="347426" y="132698"/>
                  </a:lnTo>
                  <a:lnTo>
                    <a:pt x="327995" y="159858"/>
                  </a:lnTo>
                  <a:lnTo>
                    <a:pt x="314782" y="176155"/>
                  </a:lnTo>
                  <a:lnTo>
                    <a:pt x="308564" y="201763"/>
                  </a:lnTo>
                  <a:lnTo>
                    <a:pt x="296906" y="241340"/>
                  </a:lnTo>
                  <a:lnTo>
                    <a:pt x="296906" y="284796"/>
                  </a:lnTo>
                  <a:lnTo>
                    <a:pt x="217627" y="282468"/>
                  </a:lnTo>
                  <a:lnTo>
                    <a:pt x="194310" y="276260"/>
                  </a:lnTo>
                  <a:lnTo>
                    <a:pt x="167107" y="273932"/>
                  </a:lnTo>
                  <a:lnTo>
                    <a:pt x="77724" y="265396"/>
                  </a:lnTo>
                  <a:lnTo>
                    <a:pt x="13990" y="234356"/>
                  </a:lnTo>
                  <a:lnTo>
                    <a:pt x="0" y="220387"/>
                  </a:lnTo>
                  <a:lnTo>
                    <a:pt x="12436" y="208747"/>
                  </a:lnTo>
                  <a:lnTo>
                    <a:pt x="17099" y="201763"/>
                  </a:lnTo>
                  <a:lnTo>
                    <a:pt x="20208" y="195555"/>
                  </a:lnTo>
                  <a:lnTo>
                    <a:pt x="21763" y="187795"/>
                  </a:lnTo>
                  <a:lnTo>
                    <a:pt x="22540" y="176931"/>
                  </a:lnTo>
                  <a:lnTo>
                    <a:pt x="23317" y="173051"/>
                  </a:lnTo>
                  <a:lnTo>
                    <a:pt x="26426" y="162963"/>
                  </a:lnTo>
                  <a:lnTo>
                    <a:pt x="27203" y="156754"/>
                  </a:lnTo>
                  <a:lnTo>
                    <a:pt x="25649" y="154426"/>
                  </a:lnTo>
                  <a:lnTo>
                    <a:pt x="18654" y="149770"/>
                  </a:lnTo>
                  <a:lnTo>
                    <a:pt x="17099" y="145890"/>
                  </a:lnTo>
                  <a:lnTo>
                    <a:pt x="20986" y="139682"/>
                  </a:lnTo>
                  <a:lnTo>
                    <a:pt x="29535" y="136578"/>
                  </a:lnTo>
                  <a:lnTo>
                    <a:pt x="46634" y="135026"/>
                  </a:lnTo>
                  <a:lnTo>
                    <a:pt x="48189" y="133474"/>
                  </a:lnTo>
                  <a:lnTo>
                    <a:pt x="54407" y="124162"/>
                  </a:lnTo>
                  <a:lnTo>
                    <a:pt x="55961" y="121834"/>
                  </a:lnTo>
                  <a:lnTo>
                    <a:pt x="59848" y="121058"/>
                  </a:lnTo>
                  <a:lnTo>
                    <a:pt x="115809" y="99330"/>
                  </a:lnTo>
                  <a:lnTo>
                    <a:pt x="194310" y="46561"/>
                  </a:lnTo>
                  <a:lnTo>
                    <a:pt x="239390" y="24832"/>
                  </a:lnTo>
                  <a:lnTo>
                    <a:pt x="252603" y="13968"/>
                  </a:lnTo>
                  <a:lnTo>
                    <a:pt x="255712" y="11640"/>
                  </a:lnTo>
                  <a:lnTo>
                    <a:pt x="290688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D940B3BE-EF24-ED2B-E3FD-3FDA956F3003}"/>
                </a:ext>
              </a:extLst>
            </p:cNvPr>
            <p:cNvSpPr/>
            <p:nvPr/>
          </p:nvSpPr>
          <p:spPr>
            <a:xfrm>
              <a:off x="5804043" y="3136141"/>
              <a:ext cx="408429" cy="278329"/>
            </a:xfrm>
            <a:custGeom>
              <a:avLst/>
              <a:gdLst>
                <a:gd name="connsiteX0" fmla="*/ 175656 w 342762"/>
                <a:gd name="connsiteY0" fmla="*/ 0 h 233579"/>
                <a:gd name="connsiteX1" fmla="*/ 189647 w 342762"/>
                <a:gd name="connsiteY1" fmla="*/ 13968 h 233579"/>
                <a:gd name="connsiteX2" fmla="*/ 253380 w 342762"/>
                <a:gd name="connsiteY2" fmla="*/ 45009 h 233579"/>
                <a:gd name="connsiteX3" fmla="*/ 342763 w 342762"/>
                <a:gd name="connsiteY3" fmla="*/ 53545 h 233579"/>
                <a:gd name="connsiteX4" fmla="*/ 336545 w 342762"/>
                <a:gd name="connsiteY4" fmla="*/ 96226 h 233579"/>
                <a:gd name="connsiteX5" fmla="*/ 318668 w 342762"/>
                <a:gd name="connsiteY5" fmla="*/ 117178 h 233579"/>
                <a:gd name="connsiteX6" fmla="*/ 284470 w 342762"/>
                <a:gd name="connsiteY6" fmla="*/ 125714 h 233579"/>
                <a:gd name="connsiteX7" fmla="*/ 237058 w 342762"/>
                <a:gd name="connsiteY7" fmla="*/ 133474 h 233579"/>
                <a:gd name="connsiteX8" fmla="*/ 219182 w 342762"/>
                <a:gd name="connsiteY8" fmla="*/ 147442 h 233579"/>
                <a:gd name="connsiteX9" fmla="*/ 217627 w 342762"/>
                <a:gd name="connsiteY9" fmla="*/ 173051 h 233579"/>
                <a:gd name="connsiteX10" fmla="*/ 203637 w 342762"/>
                <a:gd name="connsiteY10" fmla="*/ 207971 h 233579"/>
                <a:gd name="connsiteX11" fmla="*/ 175656 w 342762"/>
                <a:gd name="connsiteY11" fmla="*/ 229700 h 233579"/>
                <a:gd name="connsiteX12" fmla="*/ 139903 w 342762"/>
                <a:gd name="connsiteY12" fmla="*/ 233580 h 233579"/>
                <a:gd name="connsiteX13" fmla="*/ 97932 w 342762"/>
                <a:gd name="connsiteY13" fmla="*/ 215731 h 233579"/>
                <a:gd name="connsiteX14" fmla="*/ 38085 w 342762"/>
                <a:gd name="connsiteY14" fmla="*/ 218059 h 233579"/>
                <a:gd name="connsiteX15" fmla="*/ 7772 w 342762"/>
                <a:gd name="connsiteY15" fmla="*/ 207195 h 233579"/>
                <a:gd name="connsiteX16" fmla="*/ 15545 w 342762"/>
                <a:gd name="connsiteY16" fmla="*/ 191675 h 233579"/>
                <a:gd name="connsiteX17" fmla="*/ 8549 w 342762"/>
                <a:gd name="connsiteY17" fmla="*/ 180811 h 233579"/>
                <a:gd name="connsiteX18" fmla="*/ 4663 w 342762"/>
                <a:gd name="connsiteY18" fmla="*/ 167619 h 233579"/>
                <a:gd name="connsiteX19" fmla="*/ 10104 w 342762"/>
                <a:gd name="connsiteY19" fmla="*/ 154426 h 233579"/>
                <a:gd name="connsiteX20" fmla="*/ 8549 w 342762"/>
                <a:gd name="connsiteY20" fmla="*/ 139682 h 233579"/>
                <a:gd name="connsiteX21" fmla="*/ 2332 w 342762"/>
                <a:gd name="connsiteY21" fmla="*/ 126490 h 233579"/>
                <a:gd name="connsiteX22" fmla="*/ 0 w 342762"/>
                <a:gd name="connsiteY22" fmla="*/ 111746 h 233579"/>
                <a:gd name="connsiteX23" fmla="*/ 12436 w 342762"/>
                <a:gd name="connsiteY23" fmla="*/ 83033 h 233579"/>
                <a:gd name="connsiteX24" fmla="*/ 34199 w 342762"/>
                <a:gd name="connsiteY24" fmla="*/ 62857 h 233579"/>
                <a:gd name="connsiteX25" fmla="*/ 33421 w 342762"/>
                <a:gd name="connsiteY25" fmla="*/ 52769 h 233579"/>
                <a:gd name="connsiteX26" fmla="*/ 31090 w 342762"/>
                <a:gd name="connsiteY26" fmla="*/ 38025 h 233579"/>
                <a:gd name="connsiteX27" fmla="*/ 31867 w 342762"/>
                <a:gd name="connsiteY27" fmla="*/ 33368 h 233579"/>
                <a:gd name="connsiteX28" fmla="*/ 81610 w 342762"/>
                <a:gd name="connsiteY28" fmla="*/ 32592 h 233579"/>
                <a:gd name="connsiteX29" fmla="*/ 90937 w 342762"/>
                <a:gd name="connsiteY29" fmla="*/ 27160 h 233579"/>
                <a:gd name="connsiteX30" fmla="*/ 94046 w 342762"/>
                <a:gd name="connsiteY30" fmla="*/ 25608 h 233579"/>
                <a:gd name="connsiteX31" fmla="*/ 98709 w 342762"/>
                <a:gd name="connsiteY31" fmla="*/ 26384 h 233579"/>
                <a:gd name="connsiteX32" fmla="*/ 106482 w 342762"/>
                <a:gd name="connsiteY32" fmla="*/ 28712 h 233579"/>
                <a:gd name="connsiteX33" fmla="*/ 110368 w 342762"/>
                <a:gd name="connsiteY33" fmla="*/ 28712 h 233579"/>
                <a:gd name="connsiteX34" fmla="*/ 125913 w 342762"/>
                <a:gd name="connsiteY34" fmla="*/ 25608 h 233579"/>
                <a:gd name="connsiteX35" fmla="*/ 128245 w 342762"/>
                <a:gd name="connsiteY35" fmla="*/ 26384 h 233579"/>
                <a:gd name="connsiteX36" fmla="*/ 131354 w 342762"/>
                <a:gd name="connsiteY36" fmla="*/ 28712 h 233579"/>
                <a:gd name="connsiteX37" fmla="*/ 133685 w 342762"/>
                <a:gd name="connsiteY37" fmla="*/ 28712 h 233579"/>
                <a:gd name="connsiteX38" fmla="*/ 136017 w 342762"/>
                <a:gd name="connsiteY38" fmla="*/ 27936 h 233579"/>
                <a:gd name="connsiteX39" fmla="*/ 136794 w 342762"/>
                <a:gd name="connsiteY39" fmla="*/ 26384 h 233579"/>
                <a:gd name="connsiteX40" fmla="*/ 137571 w 342762"/>
                <a:gd name="connsiteY40" fmla="*/ 24056 h 233579"/>
                <a:gd name="connsiteX41" fmla="*/ 139903 w 342762"/>
                <a:gd name="connsiteY41" fmla="*/ 22504 h 233579"/>
                <a:gd name="connsiteX42" fmla="*/ 155448 w 342762"/>
                <a:gd name="connsiteY42" fmla="*/ 16296 h 233579"/>
                <a:gd name="connsiteX43" fmla="*/ 167107 w 342762"/>
                <a:gd name="connsiteY43" fmla="*/ 8536 h 233579"/>
                <a:gd name="connsiteX44" fmla="*/ 175656 w 342762"/>
                <a:gd name="connsiteY44" fmla="*/ 0 h 23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42762" h="233579">
                  <a:moveTo>
                    <a:pt x="175656" y="0"/>
                  </a:moveTo>
                  <a:lnTo>
                    <a:pt x="189647" y="13968"/>
                  </a:lnTo>
                  <a:lnTo>
                    <a:pt x="253380" y="45009"/>
                  </a:lnTo>
                  <a:lnTo>
                    <a:pt x="342763" y="53545"/>
                  </a:lnTo>
                  <a:lnTo>
                    <a:pt x="336545" y="96226"/>
                  </a:lnTo>
                  <a:lnTo>
                    <a:pt x="318668" y="117178"/>
                  </a:lnTo>
                  <a:lnTo>
                    <a:pt x="284470" y="125714"/>
                  </a:lnTo>
                  <a:lnTo>
                    <a:pt x="237058" y="133474"/>
                  </a:lnTo>
                  <a:lnTo>
                    <a:pt x="219182" y="147442"/>
                  </a:lnTo>
                  <a:lnTo>
                    <a:pt x="217627" y="173051"/>
                  </a:lnTo>
                  <a:lnTo>
                    <a:pt x="203637" y="207971"/>
                  </a:lnTo>
                  <a:lnTo>
                    <a:pt x="175656" y="229700"/>
                  </a:lnTo>
                  <a:lnTo>
                    <a:pt x="139903" y="233580"/>
                  </a:lnTo>
                  <a:lnTo>
                    <a:pt x="97932" y="215731"/>
                  </a:lnTo>
                  <a:lnTo>
                    <a:pt x="38085" y="218059"/>
                  </a:lnTo>
                  <a:lnTo>
                    <a:pt x="7772" y="207195"/>
                  </a:lnTo>
                  <a:lnTo>
                    <a:pt x="15545" y="191675"/>
                  </a:lnTo>
                  <a:lnTo>
                    <a:pt x="8549" y="180811"/>
                  </a:lnTo>
                  <a:lnTo>
                    <a:pt x="4663" y="167619"/>
                  </a:lnTo>
                  <a:lnTo>
                    <a:pt x="10104" y="154426"/>
                  </a:lnTo>
                  <a:lnTo>
                    <a:pt x="8549" y="139682"/>
                  </a:lnTo>
                  <a:lnTo>
                    <a:pt x="2332" y="126490"/>
                  </a:lnTo>
                  <a:lnTo>
                    <a:pt x="0" y="111746"/>
                  </a:lnTo>
                  <a:lnTo>
                    <a:pt x="12436" y="83033"/>
                  </a:lnTo>
                  <a:lnTo>
                    <a:pt x="34199" y="62857"/>
                  </a:lnTo>
                  <a:lnTo>
                    <a:pt x="33421" y="52769"/>
                  </a:lnTo>
                  <a:lnTo>
                    <a:pt x="31090" y="38025"/>
                  </a:lnTo>
                  <a:lnTo>
                    <a:pt x="31867" y="33368"/>
                  </a:lnTo>
                  <a:lnTo>
                    <a:pt x="81610" y="32592"/>
                  </a:lnTo>
                  <a:lnTo>
                    <a:pt x="90937" y="27160"/>
                  </a:lnTo>
                  <a:lnTo>
                    <a:pt x="94046" y="25608"/>
                  </a:lnTo>
                  <a:lnTo>
                    <a:pt x="98709" y="26384"/>
                  </a:lnTo>
                  <a:lnTo>
                    <a:pt x="106482" y="28712"/>
                  </a:lnTo>
                  <a:lnTo>
                    <a:pt x="110368" y="28712"/>
                  </a:lnTo>
                  <a:lnTo>
                    <a:pt x="125913" y="25608"/>
                  </a:lnTo>
                  <a:lnTo>
                    <a:pt x="128245" y="26384"/>
                  </a:lnTo>
                  <a:lnTo>
                    <a:pt x="131354" y="28712"/>
                  </a:lnTo>
                  <a:lnTo>
                    <a:pt x="133685" y="28712"/>
                  </a:lnTo>
                  <a:lnTo>
                    <a:pt x="136017" y="27936"/>
                  </a:lnTo>
                  <a:lnTo>
                    <a:pt x="136794" y="26384"/>
                  </a:lnTo>
                  <a:lnTo>
                    <a:pt x="137571" y="24056"/>
                  </a:lnTo>
                  <a:lnTo>
                    <a:pt x="139903" y="22504"/>
                  </a:lnTo>
                  <a:lnTo>
                    <a:pt x="155448" y="16296"/>
                  </a:lnTo>
                  <a:lnTo>
                    <a:pt x="167107" y="8536"/>
                  </a:lnTo>
                  <a:lnTo>
                    <a:pt x="175656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E083EF61-D450-484F-475A-938A079B7C88}"/>
                </a:ext>
              </a:extLst>
            </p:cNvPr>
            <p:cNvSpPr/>
            <p:nvPr/>
          </p:nvSpPr>
          <p:spPr>
            <a:xfrm>
              <a:off x="5389129" y="3125045"/>
              <a:ext cx="455664" cy="486383"/>
            </a:xfrm>
            <a:custGeom>
              <a:avLst/>
              <a:gdLst>
                <a:gd name="connsiteX0" fmla="*/ 380070 w 382402"/>
                <a:gd name="connsiteY0" fmla="*/ 42681 h 408182"/>
                <a:gd name="connsiteX1" fmla="*/ 379293 w 382402"/>
                <a:gd name="connsiteY1" fmla="*/ 47337 h 408182"/>
                <a:gd name="connsiteX2" fmla="*/ 381625 w 382402"/>
                <a:gd name="connsiteY2" fmla="*/ 62081 h 408182"/>
                <a:gd name="connsiteX3" fmla="*/ 382402 w 382402"/>
                <a:gd name="connsiteY3" fmla="*/ 72169 h 408182"/>
                <a:gd name="connsiteX4" fmla="*/ 360639 w 382402"/>
                <a:gd name="connsiteY4" fmla="*/ 92345 h 408182"/>
                <a:gd name="connsiteX5" fmla="*/ 348204 w 382402"/>
                <a:gd name="connsiteY5" fmla="*/ 121058 h 408182"/>
                <a:gd name="connsiteX6" fmla="*/ 350535 w 382402"/>
                <a:gd name="connsiteY6" fmla="*/ 135802 h 408182"/>
                <a:gd name="connsiteX7" fmla="*/ 356753 w 382402"/>
                <a:gd name="connsiteY7" fmla="*/ 148994 h 408182"/>
                <a:gd name="connsiteX8" fmla="*/ 358308 w 382402"/>
                <a:gd name="connsiteY8" fmla="*/ 163739 h 408182"/>
                <a:gd name="connsiteX9" fmla="*/ 352867 w 382402"/>
                <a:gd name="connsiteY9" fmla="*/ 176931 h 408182"/>
                <a:gd name="connsiteX10" fmla="*/ 356753 w 382402"/>
                <a:gd name="connsiteY10" fmla="*/ 190123 h 408182"/>
                <a:gd name="connsiteX11" fmla="*/ 363748 w 382402"/>
                <a:gd name="connsiteY11" fmla="*/ 200987 h 408182"/>
                <a:gd name="connsiteX12" fmla="*/ 355976 w 382402"/>
                <a:gd name="connsiteY12" fmla="*/ 216507 h 408182"/>
                <a:gd name="connsiteX13" fmla="*/ 332659 w 382402"/>
                <a:gd name="connsiteY13" fmla="*/ 234356 h 408182"/>
                <a:gd name="connsiteX14" fmla="*/ 333436 w 382402"/>
                <a:gd name="connsiteY14" fmla="*/ 250652 h 408182"/>
                <a:gd name="connsiteX15" fmla="*/ 336545 w 382402"/>
                <a:gd name="connsiteY15" fmla="*/ 265396 h 408182"/>
                <a:gd name="connsiteX16" fmla="*/ 331882 w 382402"/>
                <a:gd name="connsiteY16" fmla="*/ 280140 h 408182"/>
                <a:gd name="connsiteX17" fmla="*/ 307787 w 382402"/>
                <a:gd name="connsiteY17" fmla="*/ 291781 h 408182"/>
                <a:gd name="connsiteX18" fmla="*/ 282138 w 382402"/>
                <a:gd name="connsiteY18" fmla="*/ 290229 h 408182"/>
                <a:gd name="connsiteX19" fmla="*/ 267371 w 382402"/>
                <a:gd name="connsiteY19" fmla="*/ 312733 h 408182"/>
                <a:gd name="connsiteX20" fmla="*/ 257266 w 382402"/>
                <a:gd name="connsiteY20" fmla="*/ 342997 h 408182"/>
                <a:gd name="connsiteX21" fmla="*/ 251049 w 382402"/>
                <a:gd name="connsiteY21" fmla="*/ 346101 h 408182"/>
                <a:gd name="connsiteX22" fmla="*/ 246385 w 382402"/>
                <a:gd name="connsiteY22" fmla="*/ 351534 h 408182"/>
                <a:gd name="connsiteX23" fmla="*/ 248717 w 382402"/>
                <a:gd name="connsiteY23" fmla="*/ 363950 h 408182"/>
                <a:gd name="connsiteX24" fmla="*/ 256489 w 382402"/>
                <a:gd name="connsiteY24" fmla="*/ 373262 h 408182"/>
                <a:gd name="connsiteX25" fmla="*/ 265039 w 382402"/>
                <a:gd name="connsiteY25" fmla="*/ 390334 h 408182"/>
                <a:gd name="connsiteX26" fmla="*/ 258044 w 382402"/>
                <a:gd name="connsiteY26" fmla="*/ 408182 h 408182"/>
                <a:gd name="connsiteX27" fmla="*/ 238613 w 382402"/>
                <a:gd name="connsiteY27" fmla="*/ 403526 h 408182"/>
                <a:gd name="connsiteX28" fmla="*/ 211409 w 382402"/>
                <a:gd name="connsiteY28" fmla="*/ 404302 h 408182"/>
                <a:gd name="connsiteX29" fmla="*/ 205191 w 382402"/>
                <a:gd name="connsiteY29" fmla="*/ 398870 h 408182"/>
                <a:gd name="connsiteX30" fmla="*/ 195865 w 382402"/>
                <a:gd name="connsiteY30" fmla="*/ 384902 h 408182"/>
                <a:gd name="connsiteX31" fmla="*/ 184206 w 382402"/>
                <a:gd name="connsiteY31" fmla="*/ 377918 h 408182"/>
                <a:gd name="connsiteX32" fmla="*/ 170216 w 382402"/>
                <a:gd name="connsiteY32" fmla="*/ 377918 h 408182"/>
                <a:gd name="connsiteX33" fmla="*/ 157003 w 382402"/>
                <a:gd name="connsiteY33" fmla="*/ 374038 h 408182"/>
                <a:gd name="connsiteX34" fmla="*/ 140680 w 382402"/>
                <a:gd name="connsiteY34" fmla="*/ 375590 h 408182"/>
                <a:gd name="connsiteX35" fmla="*/ 89383 w 382402"/>
                <a:gd name="connsiteY35" fmla="*/ 388782 h 408182"/>
                <a:gd name="connsiteX36" fmla="*/ 56739 w 382402"/>
                <a:gd name="connsiteY36" fmla="*/ 378694 h 408182"/>
                <a:gd name="connsiteX37" fmla="*/ 43525 w 382402"/>
                <a:gd name="connsiteY37" fmla="*/ 363950 h 408182"/>
                <a:gd name="connsiteX38" fmla="*/ 28758 w 382402"/>
                <a:gd name="connsiteY38" fmla="*/ 351534 h 408182"/>
                <a:gd name="connsiteX39" fmla="*/ 15545 w 382402"/>
                <a:gd name="connsiteY39" fmla="*/ 332133 h 408182"/>
                <a:gd name="connsiteX40" fmla="*/ 5441 w 382402"/>
                <a:gd name="connsiteY40" fmla="*/ 310405 h 408182"/>
                <a:gd name="connsiteX41" fmla="*/ 1555 w 382402"/>
                <a:gd name="connsiteY41" fmla="*/ 300317 h 408182"/>
                <a:gd name="connsiteX42" fmla="*/ 0 w 382402"/>
                <a:gd name="connsiteY42" fmla="*/ 288677 h 408182"/>
                <a:gd name="connsiteX43" fmla="*/ 25649 w 382402"/>
                <a:gd name="connsiteY43" fmla="*/ 286348 h 408182"/>
                <a:gd name="connsiteX44" fmla="*/ 37308 w 382402"/>
                <a:gd name="connsiteY44" fmla="*/ 282468 h 408182"/>
                <a:gd name="connsiteX45" fmla="*/ 48966 w 382402"/>
                <a:gd name="connsiteY45" fmla="*/ 275484 h 408182"/>
                <a:gd name="connsiteX46" fmla="*/ 73061 w 382402"/>
                <a:gd name="connsiteY46" fmla="*/ 270052 h 408182"/>
                <a:gd name="connsiteX47" fmla="*/ 94823 w 382402"/>
                <a:gd name="connsiteY47" fmla="*/ 255308 h 408182"/>
                <a:gd name="connsiteX48" fmla="*/ 109591 w 382402"/>
                <a:gd name="connsiteY48" fmla="*/ 225044 h 408182"/>
                <a:gd name="connsiteX49" fmla="*/ 124358 w 382402"/>
                <a:gd name="connsiteY49" fmla="*/ 152874 h 408182"/>
                <a:gd name="connsiteX50" fmla="*/ 148453 w 382402"/>
                <a:gd name="connsiteY50" fmla="*/ 127266 h 408182"/>
                <a:gd name="connsiteX51" fmla="*/ 143789 w 382402"/>
                <a:gd name="connsiteY51" fmla="*/ 124162 h 408182"/>
                <a:gd name="connsiteX52" fmla="*/ 139126 w 382402"/>
                <a:gd name="connsiteY52" fmla="*/ 122610 h 408182"/>
                <a:gd name="connsiteX53" fmla="*/ 136017 w 382402"/>
                <a:gd name="connsiteY53" fmla="*/ 111746 h 408182"/>
                <a:gd name="connsiteX54" fmla="*/ 143012 w 382402"/>
                <a:gd name="connsiteY54" fmla="*/ 107866 h 408182"/>
                <a:gd name="connsiteX55" fmla="*/ 157003 w 382402"/>
                <a:gd name="connsiteY55" fmla="*/ 110970 h 408182"/>
                <a:gd name="connsiteX56" fmla="*/ 169438 w 382402"/>
                <a:gd name="connsiteY56" fmla="*/ 116402 h 408182"/>
                <a:gd name="connsiteX57" fmla="*/ 189647 w 382402"/>
                <a:gd name="connsiteY57" fmla="*/ 115626 h 408182"/>
                <a:gd name="connsiteX58" fmla="*/ 196642 w 382402"/>
                <a:gd name="connsiteY58" fmla="*/ 114850 h 408182"/>
                <a:gd name="connsiteX59" fmla="*/ 198973 w 382402"/>
                <a:gd name="connsiteY59" fmla="*/ 97778 h 408182"/>
                <a:gd name="connsiteX60" fmla="*/ 207523 w 382402"/>
                <a:gd name="connsiteY60" fmla="*/ 83033 h 408182"/>
                <a:gd name="connsiteX61" fmla="*/ 205191 w 382402"/>
                <a:gd name="connsiteY61" fmla="*/ 66737 h 408182"/>
                <a:gd name="connsiteX62" fmla="*/ 178765 w 382402"/>
                <a:gd name="connsiteY62" fmla="*/ 62081 h 408182"/>
                <a:gd name="connsiteX63" fmla="*/ 171770 w 382402"/>
                <a:gd name="connsiteY63" fmla="*/ 37249 h 408182"/>
                <a:gd name="connsiteX64" fmla="*/ 183429 w 382402"/>
                <a:gd name="connsiteY64" fmla="*/ 6984 h 408182"/>
                <a:gd name="connsiteX65" fmla="*/ 185760 w 382402"/>
                <a:gd name="connsiteY65" fmla="*/ 0 h 408182"/>
                <a:gd name="connsiteX66" fmla="*/ 285247 w 382402"/>
                <a:gd name="connsiteY66" fmla="*/ 24056 h 408182"/>
                <a:gd name="connsiteX67" fmla="*/ 297683 w 382402"/>
                <a:gd name="connsiteY67" fmla="*/ 34921 h 408182"/>
                <a:gd name="connsiteX68" fmla="*/ 303124 w 382402"/>
                <a:gd name="connsiteY68" fmla="*/ 38025 h 408182"/>
                <a:gd name="connsiteX69" fmla="*/ 334991 w 382402"/>
                <a:gd name="connsiteY69" fmla="*/ 44233 h 408182"/>
                <a:gd name="connsiteX70" fmla="*/ 380070 w 382402"/>
                <a:gd name="connsiteY70" fmla="*/ 42681 h 40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82402" h="408182">
                  <a:moveTo>
                    <a:pt x="380070" y="42681"/>
                  </a:moveTo>
                  <a:lnTo>
                    <a:pt x="379293" y="47337"/>
                  </a:lnTo>
                  <a:lnTo>
                    <a:pt x="381625" y="62081"/>
                  </a:lnTo>
                  <a:lnTo>
                    <a:pt x="382402" y="72169"/>
                  </a:lnTo>
                  <a:lnTo>
                    <a:pt x="360639" y="92345"/>
                  </a:lnTo>
                  <a:lnTo>
                    <a:pt x="348204" y="121058"/>
                  </a:lnTo>
                  <a:lnTo>
                    <a:pt x="350535" y="135802"/>
                  </a:lnTo>
                  <a:lnTo>
                    <a:pt x="356753" y="148994"/>
                  </a:lnTo>
                  <a:lnTo>
                    <a:pt x="358308" y="163739"/>
                  </a:lnTo>
                  <a:lnTo>
                    <a:pt x="352867" y="176931"/>
                  </a:lnTo>
                  <a:lnTo>
                    <a:pt x="356753" y="190123"/>
                  </a:lnTo>
                  <a:lnTo>
                    <a:pt x="363748" y="200987"/>
                  </a:lnTo>
                  <a:lnTo>
                    <a:pt x="355976" y="216507"/>
                  </a:lnTo>
                  <a:lnTo>
                    <a:pt x="332659" y="234356"/>
                  </a:lnTo>
                  <a:lnTo>
                    <a:pt x="333436" y="250652"/>
                  </a:lnTo>
                  <a:lnTo>
                    <a:pt x="336545" y="265396"/>
                  </a:lnTo>
                  <a:lnTo>
                    <a:pt x="331882" y="280140"/>
                  </a:lnTo>
                  <a:lnTo>
                    <a:pt x="307787" y="291781"/>
                  </a:lnTo>
                  <a:lnTo>
                    <a:pt x="282138" y="290229"/>
                  </a:lnTo>
                  <a:lnTo>
                    <a:pt x="267371" y="312733"/>
                  </a:lnTo>
                  <a:lnTo>
                    <a:pt x="257266" y="342997"/>
                  </a:lnTo>
                  <a:lnTo>
                    <a:pt x="251049" y="346101"/>
                  </a:lnTo>
                  <a:lnTo>
                    <a:pt x="246385" y="351534"/>
                  </a:lnTo>
                  <a:lnTo>
                    <a:pt x="248717" y="363950"/>
                  </a:lnTo>
                  <a:lnTo>
                    <a:pt x="256489" y="373262"/>
                  </a:lnTo>
                  <a:lnTo>
                    <a:pt x="265039" y="390334"/>
                  </a:lnTo>
                  <a:lnTo>
                    <a:pt x="258044" y="408182"/>
                  </a:lnTo>
                  <a:lnTo>
                    <a:pt x="238613" y="403526"/>
                  </a:lnTo>
                  <a:lnTo>
                    <a:pt x="211409" y="404302"/>
                  </a:lnTo>
                  <a:lnTo>
                    <a:pt x="205191" y="398870"/>
                  </a:lnTo>
                  <a:lnTo>
                    <a:pt x="195865" y="384902"/>
                  </a:lnTo>
                  <a:lnTo>
                    <a:pt x="184206" y="377918"/>
                  </a:lnTo>
                  <a:lnTo>
                    <a:pt x="170216" y="377918"/>
                  </a:lnTo>
                  <a:lnTo>
                    <a:pt x="157003" y="374038"/>
                  </a:lnTo>
                  <a:lnTo>
                    <a:pt x="140680" y="375590"/>
                  </a:lnTo>
                  <a:lnTo>
                    <a:pt x="89383" y="388782"/>
                  </a:lnTo>
                  <a:lnTo>
                    <a:pt x="56739" y="378694"/>
                  </a:lnTo>
                  <a:lnTo>
                    <a:pt x="43525" y="363950"/>
                  </a:lnTo>
                  <a:lnTo>
                    <a:pt x="28758" y="351534"/>
                  </a:lnTo>
                  <a:lnTo>
                    <a:pt x="15545" y="332133"/>
                  </a:lnTo>
                  <a:lnTo>
                    <a:pt x="5441" y="310405"/>
                  </a:lnTo>
                  <a:lnTo>
                    <a:pt x="1555" y="300317"/>
                  </a:lnTo>
                  <a:lnTo>
                    <a:pt x="0" y="288677"/>
                  </a:lnTo>
                  <a:lnTo>
                    <a:pt x="25649" y="286348"/>
                  </a:lnTo>
                  <a:lnTo>
                    <a:pt x="37308" y="282468"/>
                  </a:lnTo>
                  <a:lnTo>
                    <a:pt x="48966" y="275484"/>
                  </a:lnTo>
                  <a:lnTo>
                    <a:pt x="73061" y="270052"/>
                  </a:lnTo>
                  <a:lnTo>
                    <a:pt x="94823" y="255308"/>
                  </a:lnTo>
                  <a:lnTo>
                    <a:pt x="109591" y="225044"/>
                  </a:lnTo>
                  <a:lnTo>
                    <a:pt x="124358" y="152874"/>
                  </a:lnTo>
                  <a:lnTo>
                    <a:pt x="148453" y="127266"/>
                  </a:lnTo>
                  <a:lnTo>
                    <a:pt x="143789" y="124162"/>
                  </a:lnTo>
                  <a:lnTo>
                    <a:pt x="139126" y="122610"/>
                  </a:lnTo>
                  <a:lnTo>
                    <a:pt x="136017" y="111746"/>
                  </a:lnTo>
                  <a:lnTo>
                    <a:pt x="143012" y="107866"/>
                  </a:lnTo>
                  <a:lnTo>
                    <a:pt x="157003" y="110970"/>
                  </a:lnTo>
                  <a:lnTo>
                    <a:pt x="169438" y="116402"/>
                  </a:lnTo>
                  <a:lnTo>
                    <a:pt x="189647" y="115626"/>
                  </a:lnTo>
                  <a:lnTo>
                    <a:pt x="196642" y="114850"/>
                  </a:lnTo>
                  <a:lnTo>
                    <a:pt x="198973" y="97778"/>
                  </a:lnTo>
                  <a:lnTo>
                    <a:pt x="207523" y="83033"/>
                  </a:lnTo>
                  <a:lnTo>
                    <a:pt x="205191" y="66737"/>
                  </a:lnTo>
                  <a:lnTo>
                    <a:pt x="178765" y="62081"/>
                  </a:lnTo>
                  <a:lnTo>
                    <a:pt x="171770" y="37249"/>
                  </a:lnTo>
                  <a:lnTo>
                    <a:pt x="183429" y="6984"/>
                  </a:lnTo>
                  <a:lnTo>
                    <a:pt x="185760" y="0"/>
                  </a:lnTo>
                  <a:lnTo>
                    <a:pt x="285247" y="24056"/>
                  </a:lnTo>
                  <a:lnTo>
                    <a:pt x="297683" y="34921"/>
                  </a:lnTo>
                  <a:lnTo>
                    <a:pt x="303124" y="38025"/>
                  </a:lnTo>
                  <a:lnTo>
                    <a:pt x="334991" y="44233"/>
                  </a:lnTo>
                  <a:lnTo>
                    <a:pt x="380070" y="42681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498BE4AA-8898-8332-9EE4-0A80D4592EE6}"/>
                </a:ext>
              </a:extLst>
            </p:cNvPr>
            <p:cNvSpPr/>
            <p:nvPr/>
          </p:nvSpPr>
          <p:spPr>
            <a:xfrm>
              <a:off x="5093689" y="3098229"/>
              <a:ext cx="542721" cy="387442"/>
            </a:xfrm>
            <a:custGeom>
              <a:avLst/>
              <a:gdLst>
                <a:gd name="connsiteX0" fmla="*/ 0 w 455462"/>
                <a:gd name="connsiteY0" fmla="*/ 166067 h 325149"/>
                <a:gd name="connsiteX1" fmla="*/ 12436 w 455462"/>
                <a:gd name="connsiteY1" fmla="*/ 149770 h 325149"/>
                <a:gd name="connsiteX2" fmla="*/ 31867 w 455462"/>
                <a:gd name="connsiteY2" fmla="*/ 133474 h 325149"/>
                <a:gd name="connsiteX3" fmla="*/ 40416 w 455462"/>
                <a:gd name="connsiteY3" fmla="*/ 128818 h 325149"/>
                <a:gd name="connsiteX4" fmla="*/ 55961 w 455462"/>
                <a:gd name="connsiteY4" fmla="*/ 113298 h 325149"/>
                <a:gd name="connsiteX5" fmla="*/ 72283 w 455462"/>
                <a:gd name="connsiteY5" fmla="*/ 101658 h 325149"/>
                <a:gd name="connsiteX6" fmla="*/ 91714 w 455462"/>
                <a:gd name="connsiteY6" fmla="*/ 103210 h 325149"/>
                <a:gd name="connsiteX7" fmla="*/ 109591 w 455462"/>
                <a:gd name="connsiteY7" fmla="*/ 117954 h 325149"/>
                <a:gd name="connsiteX8" fmla="*/ 120472 w 455462"/>
                <a:gd name="connsiteY8" fmla="*/ 142010 h 325149"/>
                <a:gd name="connsiteX9" fmla="*/ 131354 w 455462"/>
                <a:gd name="connsiteY9" fmla="*/ 151322 h 325149"/>
                <a:gd name="connsiteX10" fmla="*/ 144567 w 455462"/>
                <a:gd name="connsiteY10" fmla="*/ 149770 h 325149"/>
                <a:gd name="connsiteX11" fmla="*/ 150785 w 455462"/>
                <a:gd name="connsiteY11" fmla="*/ 138130 h 325149"/>
                <a:gd name="connsiteX12" fmla="*/ 154671 w 455462"/>
                <a:gd name="connsiteY12" fmla="*/ 126490 h 325149"/>
                <a:gd name="connsiteX13" fmla="*/ 175656 w 455462"/>
                <a:gd name="connsiteY13" fmla="*/ 111746 h 325149"/>
                <a:gd name="connsiteX14" fmla="*/ 199751 w 455462"/>
                <a:gd name="connsiteY14" fmla="*/ 102434 h 325149"/>
                <a:gd name="connsiteX15" fmla="*/ 219182 w 455462"/>
                <a:gd name="connsiteY15" fmla="*/ 91569 h 325149"/>
                <a:gd name="connsiteX16" fmla="*/ 230063 w 455462"/>
                <a:gd name="connsiteY16" fmla="*/ 66737 h 325149"/>
                <a:gd name="connsiteX17" fmla="*/ 228509 w 455462"/>
                <a:gd name="connsiteY17" fmla="*/ 51217 h 325149"/>
                <a:gd name="connsiteX18" fmla="*/ 224622 w 455462"/>
                <a:gd name="connsiteY18" fmla="*/ 36473 h 325149"/>
                <a:gd name="connsiteX19" fmla="*/ 232395 w 455462"/>
                <a:gd name="connsiteY19" fmla="*/ 32592 h 325149"/>
                <a:gd name="connsiteX20" fmla="*/ 325664 w 455462"/>
                <a:gd name="connsiteY20" fmla="*/ 35697 h 325149"/>
                <a:gd name="connsiteX21" fmla="*/ 335768 w 455462"/>
                <a:gd name="connsiteY21" fmla="*/ 34144 h 325149"/>
                <a:gd name="connsiteX22" fmla="*/ 341208 w 455462"/>
                <a:gd name="connsiteY22" fmla="*/ 31816 h 325149"/>
                <a:gd name="connsiteX23" fmla="*/ 350535 w 455462"/>
                <a:gd name="connsiteY23" fmla="*/ 25608 h 325149"/>
                <a:gd name="connsiteX24" fmla="*/ 355199 w 455462"/>
                <a:gd name="connsiteY24" fmla="*/ 24056 h 325149"/>
                <a:gd name="connsiteX25" fmla="*/ 358308 w 455462"/>
                <a:gd name="connsiteY25" fmla="*/ 20952 h 325149"/>
                <a:gd name="connsiteX26" fmla="*/ 361417 w 455462"/>
                <a:gd name="connsiteY26" fmla="*/ 15520 h 325149"/>
                <a:gd name="connsiteX27" fmla="*/ 363748 w 455462"/>
                <a:gd name="connsiteY27" fmla="*/ 11640 h 325149"/>
                <a:gd name="connsiteX28" fmla="*/ 366857 w 455462"/>
                <a:gd name="connsiteY28" fmla="*/ 13968 h 325149"/>
                <a:gd name="connsiteX29" fmla="*/ 370744 w 455462"/>
                <a:gd name="connsiteY29" fmla="*/ 10088 h 325149"/>
                <a:gd name="connsiteX30" fmla="*/ 375407 w 455462"/>
                <a:gd name="connsiteY30" fmla="*/ 2328 h 325149"/>
                <a:gd name="connsiteX31" fmla="*/ 379293 w 455462"/>
                <a:gd name="connsiteY31" fmla="*/ 0 h 325149"/>
                <a:gd name="connsiteX32" fmla="*/ 383957 w 455462"/>
                <a:gd name="connsiteY32" fmla="*/ 3880 h 325149"/>
                <a:gd name="connsiteX33" fmla="*/ 399501 w 455462"/>
                <a:gd name="connsiteY33" fmla="*/ 7760 h 325149"/>
                <a:gd name="connsiteX34" fmla="*/ 411937 w 455462"/>
                <a:gd name="connsiteY34" fmla="*/ 17072 h 325149"/>
                <a:gd name="connsiteX35" fmla="*/ 433700 w 455462"/>
                <a:gd name="connsiteY35" fmla="*/ 22504 h 325149"/>
                <a:gd name="connsiteX36" fmla="*/ 431368 w 455462"/>
                <a:gd name="connsiteY36" fmla="*/ 29488 h 325149"/>
                <a:gd name="connsiteX37" fmla="*/ 419710 w 455462"/>
                <a:gd name="connsiteY37" fmla="*/ 59753 h 325149"/>
                <a:gd name="connsiteX38" fmla="*/ 426705 w 455462"/>
                <a:gd name="connsiteY38" fmla="*/ 84585 h 325149"/>
                <a:gd name="connsiteX39" fmla="*/ 453131 w 455462"/>
                <a:gd name="connsiteY39" fmla="*/ 89241 h 325149"/>
                <a:gd name="connsiteX40" fmla="*/ 455463 w 455462"/>
                <a:gd name="connsiteY40" fmla="*/ 105538 h 325149"/>
                <a:gd name="connsiteX41" fmla="*/ 446913 w 455462"/>
                <a:gd name="connsiteY41" fmla="*/ 120282 h 325149"/>
                <a:gd name="connsiteX42" fmla="*/ 444581 w 455462"/>
                <a:gd name="connsiteY42" fmla="*/ 137354 h 325149"/>
                <a:gd name="connsiteX43" fmla="*/ 437586 w 455462"/>
                <a:gd name="connsiteY43" fmla="*/ 138130 h 325149"/>
                <a:gd name="connsiteX44" fmla="*/ 417378 w 455462"/>
                <a:gd name="connsiteY44" fmla="*/ 138906 h 325149"/>
                <a:gd name="connsiteX45" fmla="*/ 404942 w 455462"/>
                <a:gd name="connsiteY45" fmla="*/ 133474 h 325149"/>
                <a:gd name="connsiteX46" fmla="*/ 390952 w 455462"/>
                <a:gd name="connsiteY46" fmla="*/ 130370 h 325149"/>
                <a:gd name="connsiteX47" fmla="*/ 383957 w 455462"/>
                <a:gd name="connsiteY47" fmla="*/ 134250 h 325149"/>
                <a:gd name="connsiteX48" fmla="*/ 387065 w 455462"/>
                <a:gd name="connsiteY48" fmla="*/ 145114 h 325149"/>
                <a:gd name="connsiteX49" fmla="*/ 391729 w 455462"/>
                <a:gd name="connsiteY49" fmla="*/ 146666 h 325149"/>
                <a:gd name="connsiteX50" fmla="*/ 396392 w 455462"/>
                <a:gd name="connsiteY50" fmla="*/ 149770 h 325149"/>
                <a:gd name="connsiteX51" fmla="*/ 372298 w 455462"/>
                <a:gd name="connsiteY51" fmla="*/ 175379 h 325149"/>
                <a:gd name="connsiteX52" fmla="*/ 357530 w 455462"/>
                <a:gd name="connsiteY52" fmla="*/ 247548 h 325149"/>
                <a:gd name="connsiteX53" fmla="*/ 342763 w 455462"/>
                <a:gd name="connsiteY53" fmla="*/ 277812 h 325149"/>
                <a:gd name="connsiteX54" fmla="*/ 321000 w 455462"/>
                <a:gd name="connsiteY54" fmla="*/ 292557 h 325149"/>
                <a:gd name="connsiteX55" fmla="*/ 296906 w 455462"/>
                <a:gd name="connsiteY55" fmla="*/ 297989 h 325149"/>
                <a:gd name="connsiteX56" fmla="*/ 285247 w 455462"/>
                <a:gd name="connsiteY56" fmla="*/ 304973 h 325149"/>
                <a:gd name="connsiteX57" fmla="*/ 273588 w 455462"/>
                <a:gd name="connsiteY57" fmla="*/ 308853 h 325149"/>
                <a:gd name="connsiteX58" fmla="*/ 247940 w 455462"/>
                <a:gd name="connsiteY58" fmla="*/ 311181 h 325149"/>
                <a:gd name="connsiteX59" fmla="*/ 197419 w 455462"/>
                <a:gd name="connsiteY59" fmla="*/ 293333 h 325149"/>
                <a:gd name="connsiteX60" fmla="*/ 171770 w 455462"/>
                <a:gd name="connsiteY60" fmla="*/ 297989 h 325149"/>
                <a:gd name="connsiteX61" fmla="*/ 103373 w 455462"/>
                <a:gd name="connsiteY61" fmla="*/ 323597 h 325149"/>
                <a:gd name="connsiteX62" fmla="*/ 82387 w 455462"/>
                <a:gd name="connsiteY62" fmla="*/ 325149 h 325149"/>
                <a:gd name="connsiteX63" fmla="*/ 61402 w 455462"/>
                <a:gd name="connsiteY63" fmla="*/ 318165 h 325149"/>
                <a:gd name="connsiteX64" fmla="*/ 64511 w 455462"/>
                <a:gd name="connsiteY64" fmla="*/ 299541 h 325149"/>
                <a:gd name="connsiteX65" fmla="*/ 64511 w 455462"/>
                <a:gd name="connsiteY65" fmla="*/ 256084 h 325149"/>
                <a:gd name="connsiteX66" fmla="*/ 67620 w 455462"/>
                <a:gd name="connsiteY66" fmla="*/ 253756 h 325149"/>
                <a:gd name="connsiteX67" fmla="*/ 72283 w 455462"/>
                <a:gd name="connsiteY67" fmla="*/ 252204 h 325149"/>
                <a:gd name="connsiteX68" fmla="*/ 76170 w 455462"/>
                <a:gd name="connsiteY68" fmla="*/ 249876 h 325149"/>
                <a:gd name="connsiteX69" fmla="*/ 77724 w 455462"/>
                <a:gd name="connsiteY69" fmla="*/ 245996 h 325149"/>
                <a:gd name="connsiteX70" fmla="*/ 79278 w 455462"/>
                <a:gd name="connsiteY70" fmla="*/ 242892 h 325149"/>
                <a:gd name="connsiteX71" fmla="*/ 83165 w 455462"/>
                <a:gd name="connsiteY71" fmla="*/ 239788 h 325149"/>
                <a:gd name="connsiteX72" fmla="*/ 87051 w 455462"/>
                <a:gd name="connsiteY72" fmla="*/ 238236 h 325149"/>
                <a:gd name="connsiteX73" fmla="*/ 90937 w 455462"/>
                <a:gd name="connsiteY73" fmla="*/ 237460 h 325149"/>
                <a:gd name="connsiteX74" fmla="*/ 94823 w 455462"/>
                <a:gd name="connsiteY74" fmla="*/ 238236 h 325149"/>
                <a:gd name="connsiteX75" fmla="*/ 101041 w 455462"/>
                <a:gd name="connsiteY75" fmla="*/ 241340 h 325149"/>
                <a:gd name="connsiteX76" fmla="*/ 106482 w 455462"/>
                <a:gd name="connsiteY76" fmla="*/ 246772 h 325149"/>
                <a:gd name="connsiteX77" fmla="*/ 108814 w 455462"/>
                <a:gd name="connsiteY77" fmla="*/ 256084 h 325149"/>
                <a:gd name="connsiteX78" fmla="*/ 112700 w 455462"/>
                <a:gd name="connsiteY78" fmla="*/ 256084 h 325149"/>
                <a:gd name="connsiteX79" fmla="*/ 184206 w 455462"/>
                <a:gd name="connsiteY79" fmla="*/ 239788 h 325149"/>
                <a:gd name="connsiteX80" fmla="*/ 226177 w 455462"/>
                <a:gd name="connsiteY80" fmla="*/ 237460 h 325149"/>
                <a:gd name="connsiteX81" fmla="*/ 239390 w 455462"/>
                <a:gd name="connsiteY81" fmla="*/ 243668 h 325149"/>
                <a:gd name="connsiteX82" fmla="*/ 247162 w 455462"/>
                <a:gd name="connsiteY82" fmla="*/ 243668 h 325149"/>
                <a:gd name="connsiteX83" fmla="*/ 252603 w 455462"/>
                <a:gd name="connsiteY83" fmla="*/ 235132 h 325149"/>
                <a:gd name="connsiteX84" fmla="*/ 248717 w 455462"/>
                <a:gd name="connsiteY84" fmla="*/ 223491 h 325149"/>
                <a:gd name="connsiteX85" fmla="*/ 234726 w 455462"/>
                <a:gd name="connsiteY85" fmla="*/ 221163 h 325149"/>
                <a:gd name="connsiteX86" fmla="*/ 204414 w 455462"/>
                <a:gd name="connsiteY86" fmla="*/ 225044 h 325149"/>
                <a:gd name="connsiteX87" fmla="*/ 202082 w 455462"/>
                <a:gd name="connsiteY87" fmla="*/ 225820 h 325149"/>
                <a:gd name="connsiteX88" fmla="*/ 199751 w 455462"/>
                <a:gd name="connsiteY88" fmla="*/ 226596 h 325149"/>
                <a:gd name="connsiteX89" fmla="*/ 196642 w 455462"/>
                <a:gd name="connsiteY89" fmla="*/ 228148 h 325149"/>
                <a:gd name="connsiteX90" fmla="*/ 191978 w 455462"/>
                <a:gd name="connsiteY90" fmla="*/ 228148 h 325149"/>
                <a:gd name="connsiteX91" fmla="*/ 188092 w 455462"/>
                <a:gd name="connsiteY91" fmla="*/ 225820 h 325149"/>
                <a:gd name="connsiteX92" fmla="*/ 180320 w 455462"/>
                <a:gd name="connsiteY92" fmla="*/ 219611 h 325149"/>
                <a:gd name="connsiteX93" fmla="*/ 177988 w 455462"/>
                <a:gd name="connsiteY93" fmla="*/ 218059 h 325149"/>
                <a:gd name="connsiteX94" fmla="*/ 172547 w 455462"/>
                <a:gd name="connsiteY94" fmla="*/ 216507 h 325149"/>
                <a:gd name="connsiteX95" fmla="*/ 159334 w 455462"/>
                <a:gd name="connsiteY95" fmla="*/ 211851 h 325149"/>
                <a:gd name="connsiteX96" fmla="*/ 151562 w 455462"/>
                <a:gd name="connsiteY96" fmla="*/ 211075 h 325149"/>
                <a:gd name="connsiteX97" fmla="*/ 64511 w 455462"/>
                <a:gd name="connsiteY97" fmla="*/ 214955 h 325149"/>
                <a:gd name="connsiteX98" fmla="*/ 57516 w 455462"/>
                <a:gd name="connsiteY98" fmla="*/ 217283 h 325149"/>
                <a:gd name="connsiteX99" fmla="*/ 51298 w 455462"/>
                <a:gd name="connsiteY99" fmla="*/ 221939 h 325149"/>
                <a:gd name="connsiteX100" fmla="*/ 45080 w 455462"/>
                <a:gd name="connsiteY100" fmla="*/ 224267 h 325149"/>
                <a:gd name="connsiteX101" fmla="*/ 38085 w 455462"/>
                <a:gd name="connsiteY101" fmla="*/ 221163 h 325149"/>
                <a:gd name="connsiteX102" fmla="*/ 34976 w 455462"/>
                <a:gd name="connsiteY102" fmla="*/ 217283 h 325149"/>
                <a:gd name="connsiteX103" fmla="*/ 33421 w 455462"/>
                <a:gd name="connsiteY103" fmla="*/ 212627 h 325149"/>
                <a:gd name="connsiteX104" fmla="*/ 31090 w 455462"/>
                <a:gd name="connsiteY104" fmla="*/ 209523 h 325149"/>
                <a:gd name="connsiteX105" fmla="*/ 27203 w 455462"/>
                <a:gd name="connsiteY105" fmla="*/ 207971 h 325149"/>
                <a:gd name="connsiteX106" fmla="*/ 28758 w 455462"/>
                <a:gd name="connsiteY106" fmla="*/ 207195 h 325149"/>
                <a:gd name="connsiteX107" fmla="*/ 29535 w 455462"/>
                <a:gd name="connsiteY107" fmla="*/ 205643 h 325149"/>
                <a:gd name="connsiteX108" fmla="*/ 31090 w 455462"/>
                <a:gd name="connsiteY108" fmla="*/ 204867 h 325149"/>
                <a:gd name="connsiteX109" fmla="*/ 32644 w 455462"/>
                <a:gd name="connsiteY109" fmla="*/ 204091 h 325149"/>
                <a:gd name="connsiteX110" fmla="*/ 31090 w 455462"/>
                <a:gd name="connsiteY110" fmla="*/ 199435 h 325149"/>
                <a:gd name="connsiteX111" fmla="*/ 28758 w 455462"/>
                <a:gd name="connsiteY111" fmla="*/ 196331 h 325149"/>
                <a:gd name="connsiteX112" fmla="*/ 26426 w 455462"/>
                <a:gd name="connsiteY112" fmla="*/ 193227 h 325149"/>
                <a:gd name="connsiteX113" fmla="*/ 22540 w 455462"/>
                <a:gd name="connsiteY113" fmla="*/ 191675 h 325149"/>
                <a:gd name="connsiteX114" fmla="*/ 20985 w 455462"/>
                <a:gd name="connsiteY114" fmla="*/ 194003 h 325149"/>
                <a:gd name="connsiteX115" fmla="*/ 17099 w 455462"/>
                <a:gd name="connsiteY115" fmla="*/ 191675 h 325149"/>
                <a:gd name="connsiteX116" fmla="*/ 13990 w 455462"/>
                <a:gd name="connsiteY116" fmla="*/ 194003 h 325149"/>
                <a:gd name="connsiteX117" fmla="*/ 10104 w 455462"/>
                <a:gd name="connsiteY117" fmla="*/ 195555 h 325149"/>
                <a:gd name="connsiteX118" fmla="*/ 0 w 455462"/>
                <a:gd name="connsiteY118" fmla="*/ 197883 h 325149"/>
                <a:gd name="connsiteX119" fmla="*/ 0 w 455462"/>
                <a:gd name="connsiteY119" fmla="*/ 194779 h 325149"/>
                <a:gd name="connsiteX120" fmla="*/ 3886 w 455462"/>
                <a:gd name="connsiteY120" fmla="*/ 194779 h 325149"/>
                <a:gd name="connsiteX121" fmla="*/ 6218 w 455462"/>
                <a:gd name="connsiteY121" fmla="*/ 192451 h 325149"/>
                <a:gd name="connsiteX122" fmla="*/ 6995 w 455462"/>
                <a:gd name="connsiteY122" fmla="*/ 189347 h 325149"/>
                <a:gd name="connsiteX123" fmla="*/ 6995 w 455462"/>
                <a:gd name="connsiteY123" fmla="*/ 184691 h 325149"/>
                <a:gd name="connsiteX124" fmla="*/ 10881 w 455462"/>
                <a:gd name="connsiteY124" fmla="*/ 187019 h 325149"/>
                <a:gd name="connsiteX125" fmla="*/ 12436 w 455462"/>
                <a:gd name="connsiteY125" fmla="*/ 187795 h 325149"/>
                <a:gd name="connsiteX126" fmla="*/ 12436 w 455462"/>
                <a:gd name="connsiteY126" fmla="*/ 186243 h 325149"/>
                <a:gd name="connsiteX127" fmla="*/ 12436 w 455462"/>
                <a:gd name="connsiteY127" fmla="*/ 184691 h 325149"/>
                <a:gd name="connsiteX128" fmla="*/ 13213 w 455462"/>
                <a:gd name="connsiteY128" fmla="*/ 184691 h 325149"/>
                <a:gd name="connsiteX129" fmla="*/ 14768 w 455462"/>
                <a:gd name="connsiteY129" fmla="*/ 184691 h 325149"/>
                <a:gd name="connsiteX130" fmla="*/ 10881 w 455462"/>
                <a:gd name="connsiteY130" fmla="*/ 177707 h 325149"/>
                <a:gd name="connsiteX131" fmla="*/ 3109 w 455462"/>
                <a:gd name="connsiteY131" fmla="*/ 169171 h 325149"/>
                <a:gd name="connsiteX132" fmla="*/ 0 w 455462"/>
                <a:gd name="connsiteY132" fmla="*/ 166067 h 32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55462" h="325149">
                  <a:moveTo>
                    <a:pt x="0" y="166067"/>
                  </a:moveTo>
                  <a:lnTo>
                    <a:pt x="12436" y="149770"/>
                  </a:lnTo>
                  <a:lnTo>
                    <a:pt x="31867" y="133474"/>
                  </a:lnTo>
                  <a:lnTo>
                    <a:pt x="40416" y="128818"/>
                  </a:lnTo>
                  <a:lnTo>
                    <a:pt x="55961" y="113298"/>
                  </a:lnTo>
                  <a:lnTo>
                    <a:pt x="72283" y="101658"/>
                  </a:lnTo>
                  <a:lnTo>
                    <a:pt x="91714" y="103210"/>
                  </a:lnTo>
                  <a:lnTo>
                    <a:pt x="109591" y="117954"/>
                  </a:lnTo>
                  <a:lnTo>
                    <a:pt x="120472" y="142010"/>
                  </a:lnTo>
                  <a:lnTo>
                    <a:pt x="131354" y="151322"/>
                  </a:lnTo>
                  <a:lnTo>
                    <a:pt x="144567" y="149770"/>
                  </a:lnTo>
                  <a:lnTo>
                    <a:pt x="150785" y="138130"/>
                  </a:lnTo>
                  <a:lnTo>
                    <a:pt x="154671" y="126490"/>
                  </a:lnTo>
                  <a:lnTo>
                    <a:pt x="175656" y="111746"/>
                  </a:lnTo>
                  <a:lnTo>
                    <a:pt x="199751" y="102434"/>
                  </a:lnTo>
                  <a:lnTo>
                    <a:pt x="219182" y="91569"/>
                  </a:lnTo>
                  <a:lnTo>
                    <a:pt x="230063" y="66737"/>
                  </a:lnTo>
                  <a:lnTo>
                    <a:pt x="228509" y="51217"/>
                  </a:lnTo>
                  <a:lnTo>
                    <a:pt x="224622" y="36473"/>
                  </a:lnTo>
                  <a:lnTo>
                    <a:pt x="232395" y="32592"/>
                  </a:lnTo>
                  <a:lnTo>
                    <a:pt x="325664" y="35697"/>
                  </a:lnTo>
                  <a:lnTo>
                    <a:pt x="335768" y="34144"/>
                  </a:lnTo>
                  <a:lnTo>
                    <a:pt x="341208" y="31816"/>
                  </a:lnTo>
                  <a:lnTo>
                    <a:pt x="350535" y="25608"/>
                  </a:lnTo>
                  <a:lnTo>
                    <a:pt x="355199" y="24056"/>
                  </a:lnTo>
                  <a:lnTo>
                    <a:pt x="358308" y="20952"/>
                  </a:lnTo>
                  <a:lnTo>
                    <a:pt x="361417" y="15520"/>
                  </a:lnTo>
                  <a:lnTo>
                    <a:pt x="363748" y="11640"/>
                  </a:lnTo>
                  <a:lnTo>
                    <a:pt x="366857" y="13968"/>
                  </a:lnTo>
                  <a:lnTo>
                    <a:pt x="370744" y="10088"/>
                  </a:lnTo>
                  <a:lnTo>
                    <a:pt x="375407" y="2328"/>
                  </a:lnTo>
                  <a:lnTo>
                    <a:pt x="379293" y="0"/>
                  </a:lnTo>
                  <a:lnTo>
                    <a:pt x="383957" y="3880"/>
                  </a:lnTo>
                  <a:lnTo>
                    <a:pt x="399501" y="7760"/>
                  </a:lnTo>
                  <a:lnTo>
                    <a:pt x="411937" y="17072"/>
                  </a:lnTo>
                  <a:lnTo>
                    <a:pt x="433700" y="22504"/>
                  </a:lnTo>
                  <a:lnTo>
                    <a:pt x="431368" y="29488"/>
                  </a:lnTo>
                  <a:lnTo>
                    <a:pt x="419710" y="59753"/>
                  </a:lnTo>
                  <a:lnTo>
                    <a:pt x="426705" y="84585"/>
                  </a:lnTo>
                  <a:lnTo>
                    <a:pt x="453131" y="89241"/>
                  </a:lnTo>
                  <a:lnTo>
                    <a:pt x="455463" y="105538"/>
                  </a:lnTo>
                  <a:lnTo>
                    <a:pt x="446913" y="120282"/>
                  </a:lnTo>
                  <a:lnTo>
                    <a:pt x="444581" y="137354"/>
                  </a:lnTo>
                  <a:lnTo>
                    <a:pt x="437586" y="138130"/>
                  </a:lnTo>
                  <a:lnTo>
                    <a:pt x="417378" y="138906"/>
                  </a:lnTo>
                  <a:lnTo>
                    <a:pt x="404942" y="133474"/>
                  </a:lnTo>
                  <a:lnTo>
                    <a:pt x="390952" y="130370"/>
                  </a:lnTo>
                  <a:lnTo>
                    <a:pt x="383957" y="134250"/>
                  </a:lnTo>
                  <a:lnTo>
                    <a:pt x="387065" y="145114"/>
                  </a:lnTo>
                  <a:lnTo>
                    <a:pt x="391729" y="146666"/>
                  </a:lnTo>
                  <a:lnTo>
                    <a:pt x="396392" y="149770"/>
                  </a:lnTo>
                  <a:lnTo>
                    <a:pt x="372298" y="175379"/>
                  </a:lnTo>
                  <a:lnTo>
                    <a:pt x="357530" y="247548"/>
                  </a:lnTo>
                  <a:lnTo>
                    <a:pt x="342763" y="277812"/>
                  </a:lnTo>
                  <a:lnTo>
                    <a:pt x="321000" y="292557"/>
                  </a:lnTo>
                  <a:lnTo>
                    <a:pt x="296906" y="297989"/>
                  </a:lnTo>
                  <a:lnTo>
                    <a:pt x="285247" y="304973"/>
                  </a:lnTo>
                  <a:lnTo>
                    <a:pt x="273588" y="308853"/>
                  </a:lnTo>
                  <a:lnTo>
                    <a:pt x="247940" y="311181"/>
                  </a:lnTo>
                  <a:lnTo>
                    <a:pt x="197419" y="293333"/>
                  </a:lnTo>
                  <a:lnTo>
                    <a:pt x="171770" y="297989"/>
                  </a:lnTo>
                  <a:lnTo>
                    <a:pt x="103373" y="323597"/>
                  </a:lnTo>
                  <a:lnTo>
                    <a:pt x="82387" y="325149"/>
                  </a:lnTo>
                  <a:lnTo>
                    <a:pt x="61402" y="318165"/>
                  </a:lnTo>
                  <a:lnTo>
                    <a:pt x="64511" y="299541"/>
                  </a:lnTo>
                  <a:lnTo>
                    <a:pt x="64511" y="256084"/>
                  </a:lnTo>
                  <a:lnTo>
                    <a:pt x="67620" y="253756"/>
                  </a:lnTo>
                  <a:lnTo>
                    <a:pt x="72283" y="252204"/>
                  </a:lnTo>
                  <a:lnTo>
                    <a:pt x="76170" y="249876"/>
                  </a:lnTo>
                  <a:lnTo>
                    <a:pt x="77724" y="245996"/>
                  </a:lnTo>
                  <a:lnTo>
                    <a:pt x="79278" y="242892"/>
                  </a:lnTo>
                  <a:lnTo>
                    <a:pt x="83165" y="239788"/>
                  </a:lnTo>
                  <a:lnTo>
                    <a:pt x="87051" y="238236"/>
                  </a:lnTo>
                  <a:lnTo>
                    <a:pt x="90937" y="237460"/>
                  </a:lnTo>
                  <a:lnTo>
                    <a:pt x="94823" y="238236"/>
                  </a:lnTo>
                  <a:lnTo>
                    <a:pt x="101041" y="241340"/>
                  </a:lnTo>
                  <a:lnTo>
                    <a:pt x="106482" y="246772"/>
                  </a:lnTo>
                  <a:lnTo>
                    <a:pt x="108814" y="256084"/>
                  </a:lnTo>
                  <a:lnTo>
                    <a:pt x="112700" y="256084"/>
                  </a:lnTo>
                  <a:lnTo>
                    <a:pt x="184206" y="239788"/>
                  </a:lnTo>
                  <a:lnTo>
                    <a:pt x="226177" y="237460"/>
                  </a:lnTo>
                  <a:lnTo>
                    <a:pt x="239390" y="243668"/>
                  </a:lnTo>
                  <a:lnTo>
                    <a:pt x="247162" y="243668"/>
                  </a:lnTo>
                  <a:lnTo>
                    <a:pt x="252603" y="235132"/>
                  </a:lnTo>
                  <a:lnTo>
                    <a:pt x="248717" y="223491"/>
                  </a:lnTo>
                  <a:lnTo>
                    <a:pt x="234726" y="221163"/>
                  </a:lnTo>
                  <a:lnTo>
                    <a:pt x="204414" y="225044"/>
                  </a:lnTo>
                  <a:lnTo>
                    <a:pt x="202082" y="225820"/>
                  </a:lnTo>
                  <a:lnTo>
                    <a:pt x="199751" y="226596"/>
                  </a:lnTo>
                  <a:lnTo>
                    <a:pt x="196642" y="228148"/>
                  </a:lnTo>
                  <a:lnTo>
                    <a:pt x="191978" y="228148"/>
                  </a:lnTo>
                  <a:lnTo>
                    <a:pt x="188092" y="225820"/>
                  </a:lnTo>
                  <a:lnTo>
                    <a:pt x="180320" y="219611"/>
                  </a:lnTo>
                  <a:lnTo>
                    <a:pt x="177988" y="218059"/>
                  </a:lnTo>
                  <a:lnTo>
                    <a:pt x="172547" y="216507"/>
                  </a:lnTo>
                  <a:lnTo>
                    <a:pt x="159334" y="211851"/>
                  </a:lnTo>
                  <a:lnTo>
                    <a:pt x="151562" y="211075"/>
                  </a:lnTo>
                  <a:lnTo>
                    <a:pt x="64511" y="214955"/>
                  </a:lnTo>
                  <a:lnTo>
                    <a:pt x="57516" y="217283"/>
                  </a:lnTo>
                  <a:lnTo>
                    <a:pt x="51298" y="221939"/>
                  </a:lnTo>
                  <a:lnTo>
                    <a:pt x="45080" y="224267"/>
                  </a:lnTo>
                  <a:lnTo>
                    <a:pt x="38085" y="221163"/>
                  </a:lnTo>
                  <a:lnTo>
                    <a:pt x="34976" y="217283"/>
                  </a:lnTo>
                  <a:lnTo>
                    <a:pt x="33421" y="212627"/>
                  </a:lnTo>
                  <a:lnTo>
                    <a:pt x="31090" y="209523"/>
                  </a:lnTo>
                  <a:lnTo>
                    <a:pt x="27203" y="207971"/>
                  </a:lnTo>
                  <a:lnTo>
                    <a:pt x="28758" y="207195"/>
                  </a:lnTo>
                  <a:lnTo>
                    <a:pt x="29535" y="205643"/>
                  </a:lnTo>
                  <a:lnTo>
                    <a:pt x="31090" y="204867"/>
                  </a:lnTo>
                  <a:lnTo>
                    <a:pt x="32644" y="204091"/>
                  </a:lnTo>
                  <a:lnTo>
                    <a:pt x="31090" y="199435"/>
                  </a:lnTo>
                  <a:lnTo>
                    <a:pt x="28758" y="196331"/>
                  </a:lnTo>
                  <a:lnTo>
                    <a:pt x="26426" y="193227"/>
                  </a:lnTo>
                  <a:lnTo>
                    <a:pt x="22540" y="191675"/>
                  </a:lnTo>
                  <a:lnTo>
                    <a:pt x="20985" y="194003"/>
                  </a:lnTo>
                  <a:lnTo>
                    <a:pt x="17099" y="191675"/>
                  </a:lnTo>
                  <a:lnTo>
                    <a:pt x="13990" y="194003"/>
                  </a:lnTo>
                  <a:lnTo>
                    <a:pt x="10104" y="195555"/>
                  </a:lnTo>
                  <a:lnTo>
                    <a:pt x="0" y="197883"/>
                  </a:lnTo>
                  <a:lnTo>
                    <a:pt x="0" y="194779"/>
                  </a:lnTo>
                  <a:lnTo>
                    <a:pt x="3886" y="194779"/>
                  </a:lnTo>
                  <a:lnTo>
                    <a:pt x="6218" y="192451"/>
                  </a:lnTo>
                  <a:lnTo>
                    <a:pt x="6995" y="189347"/>
                  </a:lnTo>
                  <a:lnTo>
                    <a:pt x="6995" y="184691"/>
                  </a:lnTo>
                  <a:lnTo>
                    <a:pt x="10881" y="187019"/>
                  </a:lnTo>
                  <a:lnTo>
                    <a:pt x="12436" y="187795"/>
                  </a:lnTo>
                  <a:lnTo>
                    <a:pt x="12436" y="186243"/>
                  </a:lnTo>
                  <a:lnTo>
                    <a:pt x="12436" y="184691"/>
                  </a:lnTo>
                  <a:lnTo>
                    <a:pt x="13213" y="184691"/>
                  </a:lnTo>
                  <a:lnTo>
                    <a:pt x="14768" y="184691"/>
                  </a:lnTo>
                  <a:lnTo>
                    <a:pt x="10881" y="177707"/>
                  </a:lnTo>
                  <a:lnTo>
                    <a:pt x="3109" y="169171"/>
                  </a:lnTo>
                  <a:lnTo>
                    <a:pt x="0" y="166067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BCA415B9-CB19-1551-CBD2-B2658F248364}"/>
                </a:ext>
              </a:extLst>
            </p:cNvPr>
            <p:cNvSpPr/>
            <p:nvPr/>
          </p:nvSpPr>
          <p:spPr>
            <a:xfrm>
              <a:off x="4882528" y="3394127"/>
              <a:ext cx="288031" cy="142400"/>
            </a:xfrm>
            <a:custGeom>
              <a:avLst/>
              <a:gdLst>
                <a:gd name="connsiteX0" fmla="*/ 241722 w 241721"/>
                <a:gd name="connsiteY0" fmla="*/ 7760 h 119505"/>
                <a:gd name="connsiteX1" fmla="*/ 241722 w 241721"/>
                <a:gd name="connsiteY1" fmla="*/ 51217 h 119505"/>
                <a:gd name="connsiteX2" fmla="*/ 238613 w 241721"/>
                <a:gd name="connsiteY2" fmla="*/ 69841 h 119505"/>
                <a:gd name="connsiteX3" fmla="*/ 215295 w 241721"/>
                <a:gd name="connsiteY3" fmla="*/ 65185 h 119505"/>
                <a:gd name="connsiteX4" fmla="*/ 191978 w 241721"/>
                <a:gd name="connsiteY4" fmla="*/ 90017 h 119505"/>
                <a:gd name="connsiteX5" fmla="*/ 168661 w 241721"/>
                <a:gd name="connsiteY5" fmla="*/ 94673 h 119505"/>
                <a:gd name="connsiteX6" fmla="*/ 111923 w 241721"/>
                <a:gd name="connsiteY6" fmla="*/ 69841 h 119505"/>
                <a:gd name="connsiteX7" fmla="*/ 101041 w 241721"/>
                <a:gd name="connsiteY7" fmla="*/ 71393 h 119505"/>
                <a:gd name="connsiteX8" fmla="*/ 75392 w 241721"/>
                <a:gd name="connsiteY8" fmla="*/ 65185 h 119505"/>
                <a:gd name="connsiteX9" fmla="*/ 76170 w 241721"/>
                <a:gd name="connsiteY9" fmla="*/ 117954 h 119505"/>
                <a:gd name="connsiteX10" fmla="*/ 72283 w 241721"/>
                <a:gd name="connsiteY10" fmla="*/ 119506 h 119505"/>
                <a:gd name="connsiteX11" fmla="*/ 52852 w 241721"/>
                <a:gd name="connsiteY11" fmla="*/ 114850 h 119505"/>
                <a:gd name="connsiteX12" fmla="*/ 20208 w 241721"/>
                <a:gd name="connsiteY12" fmla="*/ 93897 h 119505"/>
                <a:gd name="connsiteX13" fmla="*/ 0 w 241721"/>
                <a:gd name="connsiteY13" fmla="*/ 89241 h 119505"/>
                <a:gd name="connsiteX14" fmla="*/ 6995 w 241721"/>
                <a:gd name="connsiteY14" fmla="*/ 74497 h 119505"/>
                <a:gd name="connsiteX15" fmla="*/ 19431 w 241721"/>
                <a:gd name="connsiteY15" fmla="*/ 65961 h 119505"/>
                <a:gd name="connsiteX16" fmla="*/ 45857 w 241721"/>
                <a:gd name="connsiteY16" fmla="*/ 55873 h 119505"/>
                <a:gd name="connsiteX17" fmla="*/ 56739 w 241721"/>
                <a:gd name="connsiteY17" fmla="*/ 48889 h 119505"/>
                <a:gd name="connsiteX18" fmla="*/ 72283 w 241721"/>
                <a:gd name="connsiteY18" fmla="*/ 32592 h 119505"/>
                <a:gd name="connsiteX19" fmla="*/ 78501 w 241721"/>
                <a:gd name="connsiteY19" fmla="*/ 30264 h 119505"/>
                <a:gd name="connsiteX20" fmla="*/ 187315 w 241721"/>
                <a:gd name="connsiteY20" fmla="*/ 20176 h 119505"/>
                <a:gd name="connsiteX21" fmla="*/ 202860 w 241721"/>
                <a:gd name="connsiteY21" fmla="*/ 14744 h 119505"/>
                <a:gd name="connsiteX22" fmla="*/ 217627 w 241721"/>
                <a:gd name="connsiteY22" fmla="*/ 6208 h 119505"/>
                <a:gd name="connsiteX23" fmla="*/ 225400 w 241721"/>
                <a:gd name="connsiteY23" fmla="*/ 0 h 119505"/>
                <a:gd name="connsiteX24" fmla="*/ 227731 w 241721"/>
                <a:gd name="connsiteY24" fmla="*/ 0 h 119505"/>
                <a:gd name="connsiteX25" fmla="*/ 230840 w 241721"/>
                <a:gd name="connsiteY25" fmla="*/ 2328 h 119505"/>
                <a:gd name="connsiteX26" fmla="*/ 233172 w 241721"/>
                <a:gd name="connsiteY26" fmla="*/ 6984 h 119505"/>
                <a:gd name="connsiteX27" fmla="*/ 237058 w 241721"/>
                <a:gd name="connsiteY27" fmla="*/ 10088 h 119505"/>
                <a:gd name="connsiteX28" fmla="*/ 241722 w 241721"/>
                <a:gd name="connsiteY28" fmla="*/ 7760 h 11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1721" h="119505">
                  <a:moveTo>
                    <a:pt x="241722" y="7760"/>
                  </a:moveTo>
                  <a:lnTo>
                    <a:pt x="241722" y="51217"/>
                  </a:lnTo>
                  <a:lnTo>
                    <a:pt x="238613" y="69841"/>
                  </a:lnTo>
                  <a:lnTo>
                    <a:pt x="215295" y="65185"/>
                  </a:lnTo>
                  <a:lnTo>
                    <a:pt x="191978" y="90017"/>
                  </a:lnTo>
                  <a:lnTo>
                    <a:pt x="168661" y="94673"/>
                  </a:lnTo>
                  <a:lnTo>
                    <a:pt x="111923" y="69841"/>
                  </a:lnTo>
                  <a:lnTo>
                    <a:pt x="101041" y="71393"/>
                  </a:lnTo>
                  <a:lnTo>
                    <a:pt x="75392" y="65185"/>
                  </a:lnTo>
                  <a:lnTo>
                    <a:pt x="76170" y="117954"/>
                  </a:lnTo>
                  <a:lnTo>
                    <a:pt x="72283" y="119506"/>
                  </a:lnTo>
                  <a:lnTo>
                    <a:pt x="52852" y="114850"/>
                  </a:lnTo>
                  <a:lnTo>
                    <a:pt x="20208" y="93897"/>
                  </a:lnTo>
                  <a:lnTo>
                    <a:pt x="0" y="89241"/>
                  </a:lnTo>
                  <a:lnTo>
                    <a:pt x="6995" y="74497"/>
                  </a:lnTo>
                  <a:lnTo>
                    <a:pt x="19431" y="65961"/>
                  </a:lnTo>
                  <a:lnTo>
                    <a:pt x="45857" y="55873"/>
                  </a:lnTo>
                  <a:lnTo>
                    <a:pt x="56739" y="48889"/>
                  </a:lnTo>
                  <a:lnTo>
                    <a:pt x="72283" y="32592"/>
                  </a:lnTo>
                  <a:lnTo>
                    <a:pt x="78501" y="30264"/>
                  </a:lnTo>
                  <a:lnTo>
                    <a:pt x="187315" y="20176"/>
                  </a:lnTo>
                  <a:lnTo>
                    <a:pt x="202860" y="14744"/>
                  </a:lnTo>
                  <a:lnTo>
                    <a:pt x="217627" y="6208"/>
                  </a:lnTo>
                  <a:lnTo>
                    <a:pt x="225400" y="0"/>
                  </a:lnTo>
                  <a:lnTo>
                    <a:pt x="227731" y="0"/>
                  </a:lnTo>
                  <a:lnTo>
                    <a:pt x="230840" y="2328"/>
                  </a:lnTo>
                  <a:lnTo>
                    <a:pt x="233172" y="6984"/>
                  </a:lnTo>
                  <a:lnTo>
                    <a:pt x="237058" y="10088"/>
                  </a:lnTo>
                  <a:lnTo>
                    <a:pt x="241722" y="776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E44800F2-0F2E-205A-103D-E53AEDD1AFA2}"/>
                </a:ext>
              </a:extLst>
            </p:cNvPr>
            <p:cNvSpPr/>
            <p:nvPr/>
          </p:nvSpPr>
          <p:spPr>
            <a:xfrm>
              <a:off x="4585235" y="3447759"/>
              <a:ext cx="810378" cy="610291"/>
            </a:xfrm>
            <a:custGeom>
              <a:avLst/>
              <a:gdLst>
                <a:gd name="connsiteX0" fmla="*/ 674644 w 680085"/>
                <a:gd name="connsiteY0" fmla="*/ 17848 h 512168"/>
                <a:gd name="connsiteX1" fmla="*/ 676199 w 680085"/>
                <a:gd name="connsiteY1" fmla="*/ 29488 h 512168"/>
                <a:gd name="connsiteX2" fmla="*/ 680085 w 680085"/>
                <a:gd name="connsiteY2" fmla="*/ 39577 h 512168"/>
                <a:gd name="connsiteX3" fmla="*/ 660654 w 680085"/>
                <a:gd name="connsiteY3" fmla="*/ 50441 h 512168"/>
                <a:gd name="connsiteX4" fmla="*/ 652104 w 680085"/>
                <a:gd name="connsiteY4" fmla="*/ 56649 h 512168"/>
                <a:gd name="connsiteX5" fmla="*/ 645109 w 680085"/>
                <a:gd name="connsiteY5" fmla="*/ 64409 h 512168"/>
                <a:gd name="connsiteX6" fmla="*/ 638114 w 680085"/>
                <a:gd name="connsiteY6" fmla="*/ 77601 h 512168"/>
                <a:gd name="connsiteX7" fmla="*/ 636560 w 680085"/>
                <a:gd name="connsiteY7" fmla="*/ 93121 h 512168"/>
                <a:gd name="connsiteX8" fmla="*/ 632673 w 680085"/>
                <a:gd name="connsiteY8" fmla="*/ 106314 h 512168"/>
                <a:gd name="connsiteX9" fmla="*/ 628010 w 680085"/>
                <a:gd name="connsiteY9" fmla="*/ 117954 h 512168"/>
                <a:gd name="connsiteX10" fmla="*/ 629564 w 680085"/>
                <a:gd name="connsiteY10" fmla="*/ 132698 h 512168"/>
                <a:gd name="connsiteX11" fmla="*/ 638114 w 680085"/>
                <a:gd name="connsiteY11" fmla="*/ 143562 h 512168"/>
                <a:gd name="connsiteX12" fmla="*/ 639668 w 680085"/>
                <a:gd name="connsiteY12" fmla="*/ 156754 h 512168"/>
                <a:gd name="connsiteX13" fmla="*/ 633451 w 680085"/>
                <a:gd name="connsiteY13" fmla="*/ 169947 h 512168"/>
                <a:gd name="connsiteX14" fmla="*/ 597698 w 680085"/>
                <a:gd name="connsiteY14" fmla="*/ 207971 h 512168"/>
                <a:gd name="connsiteX15" fmla="*/ 587593 w 680085"/>
                <a:gd name="connsiteY15" fmla="*/ 256084 h 512168"/>
                <a:gd name="connsiteX16" fmla="*/ 587593 w 680085"/>
                <a:gd name="connsiteY16" fmla="*/ 280140 h 512168"/>
                <a:gd name="connsiteX17" fmla="*/ 607024 w 680085"/>
                <a:gd name="connsiteY17" fmla="*/ 308077 h 512168"/>
                <a:gd name="connsiteX18" fmla="*/ 617129 w 680085"/>
                <a:gd name="connsiteY18" fmla="*/ 315837 h 512168"/>
                <a:gd name="connsiteX19" fmla="*/ 621792 w 680085"/>
                <a:gd name="connsiteY19" fmla="*/ 339893 h 512168"/>
                <a:gd name="connsiteX20" fmla="*/ 603915 w 680085"/>
                <a:gd name="connsiteY20" fmla="*/ 346101 h 512168"/>
                <a:gd name="connsiteX21" fmla="*/ 582930 w 680085"/>
                <a:gd name="connsiteY21" fmla="*/ 342221 h 512168"/>
                <a:gd name="connsiteX22" fmla="*/ 571271 w 680085"/>
                <a:gd name="connsiteY22" fmla="*/ 342997 h 512168"/>
                <a:gd name="connsiteX23" fmla="*/ 561167 w 680085"/>
                <a:gd name="connsiteY23" fmla="*/ 348429 h 512168"/>
                <a:gd name="connsiteX24" fmla="*/ 549509 w 680085"/>
                <a:gd name="connsiteY24" fmla="*/ 349981 h 512168"/>
                <a:gd name="connsiteX25" fmla="*/ 537073 w 680085"/>
                <a:gd name="connsiteY25" fmla="*/ 349206 h 512168"/>
                <a:gd name="connsiteX26" fmla="*/ 498988 w 680085"/>
                <a:gd name="connsiteY26" fmla="*/ 333685 h 512168"/>
                <a:gd name="connsiteX27" fmla="*/ 480334 w 680085"/>
                <a:gd name="connsiteY27" fmla="*/ 346877 h 512168"/>
                <a:gd name="connsiteX28" fmla="*/ 472562 w 680085"/>
                <a:gd name="connsiteY28" fmla="*/ 375590 h 512168"/>
                <a:gd name="connsiteX29" fmla="*/ 468676 w 680085"/>
                <a:gd name="connsiteY29" fmla="*/ 386454 h 512168"/>
                <a:gd name="connsiteX30" fmla="*/ 460903 w 680085"/>
                <a:gd name="connsiteY30" fmla="*/ 394214 h 512168"/>
                <a:gd name="connsiteX31" fmla="*/ 450799 w 680085"/>
                <a:gd name="connsiteY31" fmla="*/ 433015 h 512168"/>
                <a:gd name="connsiteX32" fmla="*/ 433700 w 680085"/>
                <a:gd name="connsiteY32" fmla="*/ 445431 h 512168"/>
                <a:gd name="connsiteX33" fmla="*/ 425927 w 680085"/>
                <a:gd name="connsiteY33" fmla="*/ 467159 h 512168"/>
                <a:gd name="connsiteX34" fmla="*/ 423596 w 680085"/>
                <a:gd name="connsiteY34" fmla="*/ 498976 h 512168"/>
                <a:gd name="connsiteX35" fmla="*/ 403388 w 680085"/>
                <a:gd name="connsiteY35" fmla="*/ 511392 h 512168"/>
                <a:gd name="connsiteX36" fmla="*/ 376961 w 680085"/>
                <a:gd name="connsiteY36" fmla="*/ 512168 h 512168"/>
                <a:gd name="connsiteX37" fmla="*/ 350535 w 680085"/>
                <a:gd name="connsiteY37" fmla="*/ 509064 h 512168"/>
                <a:gd name="connsiteX38" fmla="*/ 334213 w 680085"/>
                <a:gd name="connsiteY38" fmla="*/ 505184 h 512168"/>
                <a:gd name="connsiteX39" fmla="*/ 320223 w 680085"/>
                <a:gd name="connsiteY39" fmla="*/ 494320 h 512168"/>
                <a:gd name="connsiteX40" fmla="*/ 311673 w 680085"/>
                <a:gd name="connsiteY40" fmla="*/ 484232 h 512168"/>
                <a:gd name="connsiteX41" fmla="*/ 300015 w 680085"/>
                <a:gd name="connsiteY41" fmla="*/ 479575 h 512168"/>
                <a:gd name="connsiteX42" fmla="*/ 282915 w 680085"/>
                <a:gd name="connsiteY42" fmla="*/ 478800 h 512168"/>
                <a:gd name="connsiteX43" fmla="*/ 265816 w 680085"/>
                <a:gd name="connsiteY43" fmla="*/ 481904 h 512168"/>
                <a:gd name="connsiteX44" fmla="*/ 251826 w 680085"/>
                <a:gd name="connsiteY44" fmla="*/ 479575 h 512168"/>
                <a:gd name="connsiteX45" fmla="*/ 242499 w 680085"/>
                <a:gd name="connsiteY45" fmla="*/ 465607 h 512168"/>
                <a:gd name="connsiteX46" fmla="*/ 237058 w 680085"/>
                <a:gd name="connsiteY46" fmla="*/ 461727 h 512168"/>
                <a:gd name="connsiteX47" fmla="*/ 230063 w 680085"/>
                <a:gd name="connsiteY47" fmla="*/ 461727 h 512168"/>
                <a:gd name="connsiteX48" fmla="*/ 226177 w 680085"/>
                <a:gd name="connsiteY48" fmla="*/ 458623 h 512168"/>
                <a:gd name="connsiteX49" fmla="*/ 223845 w 680085"/>
                <a:gd name="connsiteY49" fmla="*/ 453191 h 512168"/>
                <a:gd name="connsiteX50" fmla="*/ 216850 w 680085"/>
                <a:gd name="connsiteY50" fmla="*/ 441551 h 512168"/>
                <a:gd name="connsiteX51" fmla="*/ 216073 w 680085"/>
                <a:gd name="connsiteY51" fmla="*/ 428359 h 512168"/>
                <a:gd name="connsiteX52" fmla="*/ 217627 w 680085"/>
                <a:gd name="connsiteY52" fmla="*/ 418271 h 512168"/>
                <a:gd name="connsiteX53" fmla="*/ 212186 w 680085"/>
                <a:gd name="connsiteY53" fmla="*/ 410510 h 512168"/>
                <a:gd name="connsiteX54" fmla="*/ 202082 w 680085"/>
                <a:gd name="connsiteY54" fmla="*/ 414390 h 512168"/>
                <a:gd name="connsiteX55" fmla="*/ 194310 w 680085"/>
                <a:gd name="connsiteY55" fmla="*/ 422927 h 512168"/>
                <a:gd name="connsiteX56" fmla="*/ 164775 w 680085"/>
                <a:gd name="connsiteY56" fmla="*/ 419047 h 512168"/>
                <a:gd name="connsiteX57" fmla="*/ 67620 w 680085"/>
                <a:gd name="connsiteY57" fmla="*/ 346877 h 512168"/>
                <a:gd name="connsiteX58" fmla="*/ 60625 w 680085"/>
                <a:gd name="connsiteY58" fmla="*/ 332133 h 512168"/>
                <a:gd name="connsiteX59" fmla="*/ 54407 w 680085"/>
                <a:gd name="connsiteY59" fmla="*/ 298765 h 512168"/>
                <a:gd name="connsiteX60" fmla="*/ 47412 w 680085"/>
                <a:gd name="connsiteY60" fmla="*/ 286348 h 512168"/>
                <a:gd name="connsiteX61" fmla="*/ 27203 w 680085"/>
                <a:gd name="connsiteY61" fmla="*/ 272380 h 512168"/>
                <a:gd name="connsiteX62" fmla="*/ 13990 w 680085"/>
                <a:gd name="connsiteY62" fmla="*/ 250652 h 512168"/>
                <a:gd name="connsiteX63" fmla="*/ 6995 w 680085"/>
                <a:gd name="connsiteY63" fmla="*/ 232804 h 512168"/>
                <a:gd name="connsiteX64" fmla="*/ 5441 w 680085"/>
                <a:gd name="connsiteY64" fmla="*/ 223491 h 512168"/>
                <a:gd name="connsiteX65" fmla="*/ 10104 w 680085"/>
                <a:gd name="connsiteY65" fmla="*/ 204867 h 512168"/>
                <a:gd name="connsiteX66" fmla="*/ 14768 w 680085"/>
                <a:gd name="connsiteY66" fmla="*/ 197107 h 512168"/>
                <a:gd name="connsiteX67" fmla="*/ 18654 w 680085"/>
                <a:gd name="connsiteY67" fmla="*/ 187795 h 512168"/>
                <a:gd name="connsiteX68" fmla="*/ 11659 w 680085"/>
                <a:gd name="connsiteY68" fmla="*/ 172275 h 512168"/>
                <a:gd name="connsiteX69" fmla="*/ 3109 w 680085"/>
                <a:gd name="connsiteY69" fmla="*/ 169947 h 512168"/>
                <a:gd name="connsiteX70" fmla="*/ 0 w 680085"/>
                <a:gd name="connsiteY70" fmla="*/ 153650 h 512168"/>
                <a:gd name="connsiteX71" fmla="*/ 10104 w 680085"/>
                <a:gd name="connsiteY71" fmla="*/ 143562 h 512168"/>
                <a:gd name="connsiteX72" fmla="*/ 20985 w 680085"/>
                <a:gd name="connsiteY72" fmla="*/ 135026 h 512168"/>
                <a:gd name="connsiteX73" fmla="*/ 38862 w 680085"/>
                <a:gd name="connsiteY73" fmla="*/ 107866 h 512168"/>
                <a:gd name="connsiteX74" fmla="*/ 40416 w 680085"/>
                <a:gd name="connsiteY74" fmla="*/ 103986 h 512168"/>
                <a:gd name="connsiteX75" fmla="*/ 91714 w 680085"/>
                <a:gd name="connsiteY75" fmla="*/ 102434 h 512168"/>
                <a:gd name="connsiteX76" fmla="*/ 111145 w 680085"/>
                <a:gd name="connsiteY76" fmla="*/ 105538 h 512168"/>
                <a:gd name="connsiteX77" fmla="*/ 143012 w 680085"/>
                <a:gd name="connsiteY77" fmla="*/ 103986 h 512168"/>
                <a:gd name="connsiteX78" fmla="*/ 139126 w 680085"/>
                <a:gd name="connsiteY78" fmla="*/ 104762 h 512168"/>
                <a:gd name="connsiteX79" fmla="*/ 136017 w 680085"/>
                <a:gd name="connsiteY79" fmla="*/ 107090 h 512168"/>
                <a:gd name="connsiteX80" fmla="*/ 133685 w 680085"/>
                <a:gd name="connsiteY80" fmla="*/ 109418 h 512168"/>
                <a:gd name="connsiteX81" fmla="*/ 132908 w 680085"/>
                <a:gd name="connsiteY81" fmla="*/ 114074 h 512168"/>
                <a:gd name="connsiteX82" fmla="*/ 147676 w 680085"/>
                <a:gd name="connsiteY82" fmla="*/ 108642 h 512168"/>
                <a:gd name="connsiteX83" fmla="*/ 164775 w 680085"/>
                <a:gd name="connsiteY83" fmla="*/ 107866 h 512168"/>
                <a:gd name="connsiteX84" fmla="*/ 182651 w 680085"/>
                <a:gd name="connsiteY84" fmla="*/ 112522 h 512168"/>
                <a:gd name="connsiteX85" fmla="*/ 198973 w 680085"/>
                <a:gd name="connsiteY85" fmla="*/ 121058 h 512168"/>
                <a:gd name="connsiteX86" fmla="*/ 201305 w 680085"/>
                <a:gd name="connsiteY86" fmla="*/ 117954 h 512168"/>
                <a:gd name="connsiteX87" fmla="*/ 202860 w 680085"/>
                <a:gd name="connsiteY87" fmla="*/ 118730 h 512168"/>
                <a:gd name="connsiteX88" fmla="*/ 203637 w 680085"/>
                <a:gd name="connsiteY88" fmla="*/ 120282 h 512168"/>
                <a:gd name="connsiteX89" fmla="*/ 206746 w 680085"/>
                <a:gd name="connsiteY89" fmla="*/ 121058 h 512168"/>
                <a:gd name="connsiteX90" fmla="*/ 209855 w 680085"/>
                <a:gd name="connsiteY90" fmla="*/ 119506 h 512168"/>
                <a:gd name="connsiteX91" fmla="*/ 213741 w 680085"/>
                <a:gd name="connsiteY91" fmla="*/ 115626 h 512168"/>
                <a:gd name="connsiteX92" fmla="*/ 216850 w 680085"/>
                <a:gd name="connsiteY92" fmla="*/ 114074 h 512168"/>
                <a:gd name="connsiteX93" fmla="*/ 237835 w 680085"/>
                <a:gd name="connsiteY93" fmla="*/ 110194 h 512168"/>
                <a:gd name="connsiteX94" fmla="*/ 243276 w 680085"/>
                <a:gd name="connsiteY94" fmla="*/ 105538 h 512168"/>
                <a:gd name="connsiteX95" fmla="*/ 248717 w 680085"/>
                <a:gd name="connsiteY95" fmla="*/ 102434 h 512168"/>
                <a:gd name="connsiteX96" fmla="*/ 255712 w 680085"/>
                <a:gd name="connsiteY96" fmla="*/ 103986 h 512168"/>
                <a:gd name="connsiteX97" fmla="*/ 268148 w 680085"/>
                <a:gd name="connsiteY97" fmla="*/ 107866 h 512168"/>
                <a:gd name="connsiteX98" fmla="*/ 279806 w 680085"/>
                <a:gd name="connsiteY98" fmla="*/ 108642 h 512168"/>
                <a:gd name="connsiteX99" fmla="*/ 289910 w 680085"/>
                <a:gd name="connsiteY99" fmla="*/ 110970 h 512168"/>
                <a:gd name="connsiteX100" fmla="*/ 295351 w 680085"/>
                <a:gd name="connsiteY100" fmla="*/ 113298 h 512168"/>
                <a:gd name="connsiteX101" fmla="*/ 303901 w 680085"/>
                <a:gd name="connsiteY101" fmla="*/ 118730 h 512168"/>
                <a:gd name="connsiteX102" fmla="*/ 310119 w 680085"/>
                <a:gd name="connsiteY102" fmla="*/ 121058 h 512168"/>
                <a:gd name="connsiteX103" fmla="*/ 316337 w 680085"/>
                <a:gd name="connsiteY103" fmla="*/ 121834 h 512168"/>
                <a:gd name="connsiteX104" fmla="*/ 345095 w 680085"/>
                <a:gd name="connsiteY104" fmla="*/ 121058 h 512168"/>
                <a:gd name="connsiteX105" fmla="*/ 352090 w 680085"/>
                <a:gd name="connsiteY105" fmla="*/ 119506 h 512168"/>
                <a:gd name="connsiteX106" fmla="*/ 356753 w 680085"/>
                <a:gd name="connsiteY106" fmla="*/ 115626 h 512168"/>
                <a:gd name="connsiteX107" fmla="*/ 359862 w 680085"/>
                <a:gd name="connsiteY107" fmla="*/ 109418 h 512168"/>
                <a:gd name="connsiteX108" fmla="*/ 362971 w 680085"/>
                <a:gd name="connsiteY108" fmla="*/ 96226 h 512168"/>
                <a:gd name="connsiteX109" fmla="*/ 366080 w 680085"/>
                <a:gd name="connsiteY109" fmla="*/ 90793 h 512168"/>
                <a:gd name="connsiteX110" fmla="*/ 370743 w 680085"/>
                <a:gd name="connsiteY110" fmla="*/ 93121 h 512168"/>
                <a:gd name="connsiteX111" fmla="*/ 376961 w 680085"/>
                <a:gd name="connsiteY111" fmla="*/ 92345 h 512168"/>
                <a:gd name="connsiteX112" fmla="*/ 383179 w 680085"/>
                <a:gd name="connsiteY112" fmla="*/ 90793 h 512168"/>
                <a:gd name="connsiteX113" fmla="*/ 388620 w 680085"/>
                <a:gd name="connsiteY113" fmla="*/ 87689 h 512168"/>
                <a:gd name="connsiteX114" fmla="*/ 382402 w 680085"/>
                <a:gd name="connsiteY114" fmla="*/ 79153 h 512168"/>
                <a:gd name="connsiteX115" fmla="*/ 373852 w 680085"/>
                <a:gd name="connsiteY115" fmla="*/ 72169 h 512168"/>
                <a:gd name="connsiteX116" fmla="*/ 365303 w 680085"/>
                <a:gd name="connsiteY116" fmla="*/ 66737 h 512168"/>
                <a:gd name="connsiteX117" fmla="*/ 356753 w 680085"/>
                <a:gd name="connsiteY117" fmla="*/ 64409 h 512168"/>
                <a:gd name="connsiteX118" fmla="*/ 336545 w 680085"/>
                <a:gd name="connsiteY118" fmla="*/ 64409 h 512168"/>
                <a:gd name="connsiteX119" fmla="*/ 333436 w 680085"/>
                <a:gd name="connsiteY119" fmla="*/ 65961 h 512168"/>
                <a:gd name="connsiteX120" fmla="*/ 325664 w 680085"/>
                <a:gd name="connsiteY120" fmla="*/ 72945 h 512168"/>
                <a:gd name="connsiteX121" fmla="*/ 324886 w 680085"/>
                <a:gd name="connsiteY121" fmla="*/ 20176 h 512168"/>
                <a:gd name="connsiteX122" fmla="*/ 350535 w 680085"/>
                <a:gd name="connsiteY122" fmla="*/ 26384 h 512168"/>
                <a:gd name="connsiteX123" fmla="*/ 361417 w 680085"/>
                <a:gd name="connsiteY123" fmla="*/ 24832 h 512168"/>
                <a:gd name="connsiteX124" fmla="*/ 418155 w 680085"/>
                <a:gd name="connsiteY124" fmla="*/ 49665 h 512168"/>
                <a:gd name="connsiteX125" fmla="*/ 441472 w 680085"/>
                <a:gd name="connsiteY125" fmla="*/ 45009 h 512168"/>
                <a:gd name="connsiteX126" fmla="*/ 464789 w 680085"/>
                <a:gd name="connsiteY126" fmla="*/ 20176 h 512168"/>
                <a:gd name="connsiteX127" fmla="*/ 488107 w 680085"/>
                <a:gd name="connsiteY127" fmla="*/ 24832 h 512168"/>
                <a:gd name="connsiteX128" fmla="*/ 509092 w 680085"/>
                <a:gd name="connsiteY128" fmla="*/ 31816 h 512168"/>
                <a:gd name="connsiteX129" fmla="*/ 530078 w 680085"/>
                <a:gd name="connsiteY129" fmla="*/ 30264 h 512168"/>
                <a:gd name="connsiteX130" fmla="*/ 598475 w 680085"/>
                <a:gd name="connsiteY130" fmla="*/ 4656 h 512168"/>
                <a:gd name="connsiteX131" fmla="*/ 624124 w 680085"/>
                <a:gd name="connsiteY131" fmla="*/ 0 h 512168"/>
                <a:gd name="connsiteX132" fmla="*/ 674644 w 680085"/>
                <a:gd name="connsiteY132" fmla="*/ 17848 h 51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680085" h="512168">
                  <a:moveTo>
                    <a:pt x="674644" y="17848"/>
                  </a:moveTo>
                  <a:lnTo>
                    <a:pt x="676199" y="29488"/>
                  </a:lnTo>
                  <a:lnTo>
                    <a:pt x="680085" y="39577"/>
                  </a:lnTo>
                  <a:lnTo>
                    <a:pt x="660654" y="50441"/>
                  </a:lnTo>
                  <a:lnTo>
                    <a:pt x="652104" y="56649"/>
                  </a:lnTo>
                  <a:lnTo>
                    <a:pt x="645109" y="64409"/>
                  </a:lnTo>
                  <a:lnTo>
                    <a:pt x="638114" y="77601"/>
                  </a:lnTo>
                  <a:lnTo>
                    <a:pt x="636560" y="93121"/>
                  </a:lnTo>
                  <a:lnTo>
                    <a:pt x="632673" y="106314"/>
                  </a:lnTo>
                  <a:lnTo>
                    <a:pt x="628010" y="117954"/>
                  </a:lnTo>
                  <a:lnTo>
                    <a:pt x="629564" y="132698"/>
                  </a:lnTo>
                  <a:lnTo>
                    <a:pt x="638114" y="143562"/>
                  </a:lnTo>
                  <a:lnTo>
                    <a:pt x="639668" y="156754"/>
                  </a:lnTo>
                  <a:lnTo>
                    <a:pt x="633451" y="169947"/>
                  </a:lnTo>
                  <a:lnTo>
                    <a:pt x="597698" y="207971"/>
                  </a:lnTo>
                  <a:lnTo>
                    <a:pt x="587593" y="256084"/>
                  </a:lnTo>
                  <a:lnTo>
                    <a:pt x="587593" y="280140"/>
                  </a:lnTo>
                  <a:lnTo>
                    <a:pt x="607024" y="308077"/>
                  </a:lnTo>
                  <a:lnTo>
                    <a:pt x="617129" y="315837"/>
                  </a:lnTo>
                  <a:lnTo>
                    <a:pt x="621792" y="339893"/>
                  </a:lnTo>
                  <a:lnTo>
                    <a:pt x="603915" y="346101"/>
                  </a:lnTo>
                  <a:lnTo>
                    <a:pt x="582930" y="342221"/>
                  </a:lnTo>
                  <a:lnTo>
                    <a:pt x="571271" y="342997"/>
                  </a:lnTo>
                  <a:lnTo>
                    <a:pt x="561167" y="348429"/>
                  </a:lnTo>
                  <a:lnTo>
                    <a:pt x="549509" y="349981"/>
                  </a:lnTo>
                  <a:lnTo>
                    <a:pt x="537073" y="349206"/>
                  </a:lnTo>
                  <a:lnTo>
                    <a:pt x="498988" y="333685"/>
                  </a:lnTo>
                  <a:lnTo>
                    <a:pt x="480334" y="346877"/>
                  </a:lnTo>
                  <a:lnTo>
                    <a:pt x="472562" y="375590"/>
                  </a:lnTo>
                  <a:lnTo>
                    <a:pt x="468676" y="386454"/>
                  </a:lnTo>
                  <a:lnTo>
                    <a:pt x="460903" y="394214"/>
                  </a:lnTo>
                  <a:lnTo>
                    <a:pt x="450799" y="433015"/>
                  </a:lnTo>
                  <a:lnTo>
                    <a:pt x="433700" y="445431"/>
                  </a:lnTo>
                  <a:lnTo>
                    <a:pt x="425927" y="467159"/>
                  </a:lnTo>
                  <a:lnTo>
                    <a:pt x="423596" y="498976"/>
                  </a:lnTo>
                  <a:lnTo>
                    <a:pt x="403388" y="511392"/>
                  </a:lnTo>
                  <a:lnTo>
                    <a:pt x="376961" y="512168"/>
                  </a:lnTo>
                  <a:lnTo>
                    <a:pt x="350535" y="509064"/>
                  </a:lnTo>
                  <a:lnTo>
                    <a:pt x="334213" y="505184"/>
                  </a:lnTo>
                  <a:lnTo>
                    <a:pt x="320223" y="494320"/>
                  </a:lnTo>
                  <a:lnTo>
                    <a:pt x="311673" y="484232"/>
                  </a:lnTo>
                  <a:lnTo>
                    <a:pt x="300015" y="479575"/>
                  </a:lnTo>
                  <a:lnTo>
                    <a:pt x="282915" y="478800"/>
                  </a:lnTo>
                  <a:lnTo>
                    <a:pt x="265816" y="481904"/>
                  </a:lnTo>
                  <a:lnTo>
                    <a:pt x="251826" y="479575"/>
                  </a:lnTo>
                  <a:lnTo>
                    <a:pt x="242499" y="465607"/>
                  </a:lnTo>
                  <a:lnTo>
                    <a:pt x="237058" y="461727"/>
                  </a:lnTo>
                  <a:lnTo>
                    <a:pt x="230063" y="461727"/>
                  </a:lnTo>
                  <a:lnTo>
                    <a:pt x="226177" y="458623"/>
                  </a:lnTo>
                  <a:lnTo>
                    <a:pt x="223845" y="453191"/>
                  </a:lnTo>
                  <a:lnTo>
                    <a:pt x="216850" y="441551"/>
                  </a:lnTo>
                  <a:lnTo>
                    <a:pt x="216073" y="428359"/>
                  </a:lnTo>
                  <a:lnTo>
                    <a:pt x="217627" y="418271"/>
                  </a:lnTo>
                  <a:lnTo>
                    <a:pt x="212186" y="410510"/>
                  </a:lnTo>
                  <a:lnTo>
                    <a:pt x="202082" y="414390"/>
                  </a:lnTo>
                  <a:lnTo>
                    <a:pt x="194310" y="422927"/>
                  </a:lnTo>
                  <a:lnTo>
                    <a:pt x="164775" y="419047"/>
                  </a:lnTo>
                  <a:lnTo>
                    <a:pt x="67620" y="346877"/>
                  </a:lnTo>
                  <a:lnTo>
                    <a:pt x="60625" y="332133"/>
                  </a:lnTo>
                  <a:lnTo>
                    <a:pt x="54407" y="298765"/>
                  </a:lnTo>
                  <a:lnTo>
                    <a:pt x="47412" y="286348"/>
                  </a:lnTo>
                  <a:lnTo>
                    <a:pt x="27203" y="272380"/>
                  </a:lnTo>
                  <a:lnTo>
                    <a:pt x="13990" y="250652"/>
                  </a:lnTo>
                  <a:lnTo>
                    <a:pt x="6995" y="232804"/>
                  </a:lnTo>
                  <a:lnTo>
                    <a:pt x="5441" y="223491"/>
                  </a:lnTo>
                  <a:lnTo>
                    <a:pt x="10104" y="204867"/>
                  </a:lnTo>
                  <a:lnTo>
                    <a:pt x="14768" y="197107"/>
                  </a:lnTo>
                  <a:lnTo>
                    <a:pt x="18654" y="187795"/>
                  </a:lnTo>
                  <a:lnTo>
                    <a:pt x="11659" y="172275"/>
                  </a:lnTo>
                  <a:lnTo>
                    <a:pt x="3109" y="169947"/>
                  </a:lnTo>
                  <a:lnTo>
                    <a:pt x="0" y="153650"/>
                  </a:lnTo>
                  <a:lnTo>
                    <a:pt x="10104" y="143562"/>
                  </a:lnTo>
                  <a:lnTo>
                    <a:pt x="20985" y="135026"/>
                  </a:lnTo>
                  <a:lnTo>
                    <a:pt x="38862" y="107866"/>
                  </a:lnTo>
                  <a:lnTo>
                    <a:pt x="40416" y="103986"/>
                  </a:lnTo>
                  <a:lnTo>
                    <a:pt x="91714" y="102434"/>
                  </a:lnTo>
                  <a:lnTo>
                    <a:pt x="111145" y="105538"/>
                  </a:lnTo>
                  <a:lnTo>
                    <a:pt x="143012" y="103986"/>
                  </a:lnTo>
                  <a:lnTo>
                    <a:pt x="139126" y="104762"/>
                  </a:lnTo>
                  <a:lnTo>
                    <a:pt x="136017" y="107090"/>
                  </a:lnTo>
                  <a:lnTo>
                    <a:pt x="133685" y="109418"/>
                  </a:lnTo>
                  <a:lnTo>
                    <a:pt x="132908" y="114074"/>
                  </a:lnTo>
                  <a:lnTo>
                    <a:pt x="147676" y="108642"/>
                  </a:lnTo>
                  <a:lnTo>
                    <a:pt x="164775" y="107866"/>
                  </a:lnTo>
                  <a:lnTo>
                    <a:pt x="182651" y="112522"/>
                  </a:lnTo>
                  <a:lnTo>
                    <a:pt x="198973" y="121058"/>
                  </a:lnTo>
                  <a:lnTo>
                    <a:pt x="201305" y="117954"/>
                  </a:lnTo>
                  <a:lnTo>
                    <a:pt x="202860" y="118730"/>
                  </a:lnTo>
                  <a:lnTo>
                    <a:pt x="203637" y="120282"/>
                  </a:lnTo>
                  <a:lnTo>
                    <a:pt x="206746" y="121058"/>
                  </a:lnTo>
                  <a:lnTo>
                    <a:pt x="209855" y="119506"/>
                  </a:lnTo>
                  <a:lnTo>
                    <a:pt x="213741" y="115626"/>
                  </a:lnTo>
                  <a:lnTo>
                    <a:pt x="216850" y="114074"/>
                  </a:lnTo>
                  <a:lnTo>
                    <a:pt x="237835" y="110194"/>
                  </a:lnTo>
                  <a:lnTo>
                    <a:pt x="243276" y="105538"/>
                  </a:lnTo>
                  <a:lnTo>
                    <a:pt x="248717" y="102434"/>
                  </a:lnTo>
                  <a:lnTo>
                    <a:pt x="255712" y="103986"/>
                  </a:lnTo>
                  <a:lnTo>
                    <a:pt x="268148" y="107866"/>
                  </a:lnTo>
                  <a:lnTo>
                    <a:pt x="279806" y="108642"/>
                  </a:lnTo>
                  <a:lnTo>
                    <a:pt x="289910" y="110970"/>
                  </a:lnTo>
                  <a:lnTo>
                    <a:pt x="295351" y="113298"/>
                  </a:lnTo>
                  <a:lnTo>
                    <a:pt x="303901" y="118730"/>
                  </a:lnTo>
                  <a:lnTo>
                    <a:pt x="310119" y="121058"/>
                  </a:lnTo>
                  <a:lnTo>
                    <a:pt x="316337" y="121834"/>
                  </a:lnTo>
                  <a:lnTo>
                    <a:pt x="345095" y="121058"/>
                  </a:lnTo>
                  <a:lnTo>
                    <a:pt x="352090" y="119506"/>
                  </a:lnTo>
                  <a:lnTo>
                    <a:pt x="356753" y="115626"/>
                  </a:lnTo>
                  <a:lnTo>
                    <a:pt x="359862" y="109418"/>
                  </a:lnTo>
                  <a:lnTo>
                    <a:pt x="362971" y="96226"/>
                  </a:lnTo>
                  <a:lnTo>
                    <a:pt x="366080" y="90793"/>
                  </a:lnTo>
                  <a:lnTo>
                    <a:pt x="370743" y="93121"/>
                  </a:lnTo>
                  <a:lnTo>
                    <a:pt x="376961" y="92345"/>
                  </a:lnTo>
                  <a:lnTo>
                    <a:pt x="383179" y="90793"/>
                  </a:lnTo>
                  <a:lnTo>
                    <a:pt x="388620" y="87689"/>
                  </a:lnTo>
                  <a:lnTo>
                    <a:pt x="382402" y="79153"/>
                  </a:lnTo>
                  <a:lnTo>
                    <a:pt x="373852" y="72169"/>
                  </a:lnTo>
                  <a:lnTo>
                    <a:pt x="365303" y="66737"/>
                  </a:lnTo>
                  <a:lnTo>
                    <a:pt x="356753" y="64409"/>
                  </a:lnTo>
                  <a:lnTo>
                    <a:pt x="336545" y="64409"/>
                  </a:lnTo>
                  <a:lnTo>
                    <a:pt x="333436" y="65961"/>
                  </a:lnTo>
                  <a:lnTo>
                    <a:pt x="325664" y="72945"/>
                  </a:lnTo>
                  <a:lnTo>
                    <a:pt x="324886" y="20176"/>
                  </a:lnTo>
                  <a:lnTo>
                    <a:pt x="350535" y="26384"/>
                  </a:lnTo>
                  <a:lnTo>
                    <a:pt x="361417" y="24832"/>
                  </a:lnTo>
                  <a:lnTo>
                    <a:pt x="418155" y="49665"/>
                  </a:lnTo>
                  <a:lnTo>
                    <a:pt x="441472" y="45009"/>
                  </a:lnTo>
                  <a:lnTo>
                    <a:pt x="464789" y="20176"/>
                  </a:lnTo>
                  <a:lnTo>
                    <a:pt x="488107" y="24832"/>
                  </a:lnTo>
                  <a:lnTo>
                    <a:pt x="509092" y="31816"/>
                  </a:lnTo>
                  <a:lnTo>
                    <a:pt x="530078" y="30264"/>
                  </a:lnTo>
                  <a:lnTo>
                    <a:pt x="598475" y="4656"/>
                  </a:lnTo>
                  <a:lnTo>
                    <a:pt x="624124" y="0"/>
                  </a:lnTo>
                  <a:lnTo>
                    <a:pt x="674644" y="17848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59661F5F-C318-0A21-2F14-8C0C94900E8B}"/>
                </a:ext>
              </a:extLst>
            </p:cNvPr>
            <p:cNvSpPr/>
            <p:nvPr/>
          </p:nvSpPr>
          <p:spPr>
            <a:xfrm>
              <a:off x="3930450" y="3419094"/>
              <a:ext cx="1036356" cy="922833"/>
            </a:xfrm>
            <a:custGeom>
              <a:avLst/>
              <a:gdLst>
                <a:gd name="connsiteX0" fmla="*/ 20985 w 869731"/>
                <a:gd name="connsiteY0" fmla="*/ 536224 h 774460"/>
                <a:gd name="connsiteX1" fmla="*/ 20208 w 869731"/>
                <a:gd name="connsiteY1" fmla="*/ 498200 h 774460"/>
                <a:gd name="connsiteX2" fmla="*/ 31867 w 869731"/>
                <a:gd name="connsiteY2" fmla="*/ 460175 h 774460"/>
                <a:gd name="connsiteX3" fmla="*/ 46634 w 869731"/>
                <a:gd name="connsiteY3" fmla="*/ 457071 h 774460"/>
                <a:gd name="connsiteX4" fmla="*/ 80056 w 869731"/>
                <a:gd name="connsiteY4" fmla="*/ 460951 h 774460"/>
                <a:gd name="connsiteX5" fmla="*/ 96378 w 869731"/>
                <a:gd name="connsiteY5" fmla="*/ 456295 h 774460"/>
                <a:gd name="connsiteX6" fmla="*/ 109591 w 869731"/>
                <a:gd name="connsiteY6" fmla="*/ 444655 h 774460"/>
                <a:gd name="connsiteX7" fmla="*/ 136794 w 869731"/>
                <a:gd name="connsiteY7" fmla="*/ 433015 h 774460"/>
                <a:gd name="connsiteX8" fmla="*/ 152339 w 869731"/>
                <a:gd name="connsiteY8" fmla="*/ 420599 h 774460"/>
                <a:gd name="connsiteX9" fmla="*/ 169438 w 869731"/>
                <a:gd name="connsiteY9" fmla="*/ 420599 h 774460"/>
                <a:gd name="connsiteX10" fmla="*/ 181097 w 869731"/>
                <a:gd name="connsiteY10" fmla="*/ 422151 h 774460"/>
                <a:gd name="connsiteX11" fmla="*/ 191201 w 869731"/>
                <a:gd name="connsiteY11" fmla="*/ 416718 h 774460"/>
                <a:gd name="connsiteX12" fmla="*/ 218404 w 869731"/>
                <a:gd name="connsiteY12" fmla="*/ 421375 h 774460"/>
                <a:gd name="connsiteX13" fmla="*/ 245608 w 869731"/>
                <a:gd name="connsiteY13" fmla="*/ 429911 h 774460"/>
                <a:gd name="connsiteX14" fmla="*/ 261153 w 869731"/>
                <a:gd name="connsiteY14" fmla="*/ 423703 h 774460"/>
                <a:gd name="connsiteX15" fmla="*/ 275920 w 869731"/>
                <a:gd name="connsiteY15" fmla="*/ 413614 h 774460"/>
                <a:gd name="connsiteX16" fmla="*/ 291465 w 869731"/>
                <a:gd name="connsiteY16" fmla="*/ 406630 h 774460"/>
                <a:gd name="connsiteX17" fmla="*/ 306233 w 869731"/>
                <a:gd name="connsiteY17" fmla="*/ 395766 h 774460"/>
                <a:gd name="connsiteX18" fmla="*/ 314005 w 869731"/>
                <a:gd name="connsiteY18" fmla="*/ 377918 h 774460"/>
                <a:gd name="connsiteX19" fmla="*/ 320223 w 869731"/>
                <a:gd name="connsiteY19" fmla="*/ 357742 h 774460"/>
                <a:gd name="connsiteX20" fmla="*/ 322555 w 869731"/>
                <a:gd name="connsiteY20" fmla="*/ 338341 h 774460"/>
                <a:gd name="connsiteX21" fmla="*/ 316337 w 869731"/>
                <a:gd name="connsiteY21" fmla="*/ 333685 h 774460"/>
                <a:gd name="connsiteX22" fmla="*/ 309342 w 869731"/>
                <a:gd name="connsiteY22" fmla="*/ 322821 h 774460"/>
                <a:gd name="connsiteX23" fmla="*/ 313228 w 869731"/>
                <a:gd name="connsiteY23" fmla="*/ 315061 h 774460"/>
                <a:gd name="connsiteX24" fmla="*/ 316337 w 869731"/>
                <a:gd name="connsiteY24" fmla="*/ 311181 h 774460"/>
                <a:gd name="connsiteX25" fmla="*/ 320223 w 869731"/>
                <a:gd name="connsiteY25" fmla="*/ 300317 h 774460"/>
                <a:gd name="connsiteX26" fmla="*/ 321777 w 869731"/>
                <a:gd name="connsiteY26" fmla="*/ 287901 h 774460"/>
                <a:gd name="connsiteX27" fmla="*/ 326441 w 869731"/>
                <a:gd name="connsiteY27" fmla="*/ 271604 h 774460"/>
                <a:gd name="connsiteX28" fmla="*/ 328773 w 869731"/>
                <a:gd name="connsiteY28" fmla="*/ 262292 h 774460"/>
                <a:gd name="connsiteX29" fmla="*/ 327218 w 869731"/>
                <a:gd name="connsiteY29" fmla="*/ 259188 h 774460"/>
                <a:gd name="connsiteX30" fmla="*/ 321000 w 869731"/>
                <a:gd name="connsiteY30" fmla="*/ 258412 h 774460"/>
                <a:gd name="connsiteX31" fmla="*/ 306233 w 869731"/>
                <a:gd name="connsiteY31" fmla="*/ 252204 h 774460"/>
                <a:gd name="connsiteX32" fmla="*/ 299237 w 869731"/>
                <a:gd name="connsiteY32" fmla="*/ 237460 h 774460"/>
                <a:gd name="connsiteX33" fmla="*/ 303124 w 869731"/>
                <a:gd name="connsiteY33" fmla="*/ 234356 h 774460"/>
                <a:gd name="connsiteX34" fmla="*/ 309342 w 869731"/>
                <a:gd name="connsiteY34" fmla="*/ 232028 h 774460"/>
                <a:gd name="connsiteX35" fmla="*/ 334990 w 869731"/>
                <a:gd name="connsiteY35" fmla="*/ 204867 h 774460"/>
                <a:gd name="connsiteX36" fmla="*/ 352867 w 869731"/>
                <a:gd name="connsiteY36" fmla="*/ 194779 h 774460"/>
                <a:gd name="connsiteX37" fmla="*/ 356753 w 869731"/>
                <a:gd name="connsiteY37" fmla="*/ 173051 h 774460"/>
                <a:gd name="connsiteX38" fmla="*/ 355199 w 869731"/>
                <a:gd name="connsiteY38" fmla="*/ 169171 h 774460"/>
                <a:gd name="connsiteX39" fmla="*/ 364526 w 869731"/>
                <a:gd name="connsiteY39" fmla="*/ 162963 h 774460"/>
                <a:gd name="connsiteX40" fmla="*/ 369966 w 869731"/>
                <a:gd name="connsiteY40" fmla="*/ 161411 h 774460"/>
                <a:gd name="connsiteX41" fmla="*/ 380848 w 869731"/>
                <a:gd name="connsiteY41" fmla="*/ 163739 h 774460"/>
                <a:gd name="connsiteX42" fmla="*/ 389397 w 869731"/>
                <a:gd name="connsiteY42" fmla="*/ 167619 h 774460"/>
                <a:gd name="connsiteX43" fmla="*/ 397947 w 869731"/>
                <a:gd name="connsiteY43" fmla="*/ 169947 h 774460"/>
                <a:gd name="connsiteX44" fmla="*/ 407274 w 869731"/>
                <a:gd name="connsiteY44" fmla="*/ 164515 h 774460"/>
                <a:gd name="connsiteX45" fmla="*/ 414269 w 869731"/>
                <a:gd name="connsiteY45" fmla="*/ 168395 h 774460"/>
                <a:gd name="connsiteX46" fmla="*/ 425928 w 869731"/>
                <a:gd name="connsiteY46" fmla="*/ 169171 h 774460"/>
                <a:gd name="connsiteX47" fmla="*/ 435254 w 869731"/>
                <a:gd name="connsiteY47" fmla="*/ 166843 h 774460"/>
                <a:gd name="connsiteX48" fmla="*/ 444581 w 869731"/>
                <a:gd name="connsiteY48" fmla="*/ 153650 h 774460"/>
                <a:gd name="connsiteX49" fmla="*/ 464012 w 869731"/>
                <a:gd name="connsiteY49" fmla="*/ 142786 h 774460"/>
                <a:gd name="connsiteX50" fmla="*/ 470230 w 869731"/>
                <a:gd name="connsiteY50" fmla="*/ 135026 h 774460"/>
                <a:gd name="connsiteX51" fmla="*/ 463235 w 869731"/>
                <a:gd name="connsiteY51" fmla="*/ 134250 h 774460"/>
                <a:gd name="connsiteX52" fmla="*/ 444581 w 869731"/>
                <a:gd name="connsiteY52" fmla="*/ 128042 h 774460"/>
                <a:gd name="connsiteX53" fmla="*/ 439141 w 869731"/>
                <a:gd name="connsiteY53" fmla="*/ 131146 h 774460"/>
                <a:gd name="connsiteX54" fmla="*/ 436032 w 869731"/>
                <a:gd name="connsiteY54" fmla="*/ 131146 h 774460"/>
                <a:gd name="connsiteX55" fmla="*/ 434477 w 869731"/>
                <a:gd name="connsiteY55" fmla="*/ 126490 h 774460"/>
                <a:gd name="connsiteX56" fmla="*/ 433700 w 869731"/>
                <a:gd name="connsiteY56" fmla="*/ 121834 h 774460"/>
                <a:gd name="connsiteX57" fmla="*/ 432145 w 869731"/>
                <a:gd name="connsiteY57" fmla="*/ 120282 h 774460"/>
                <a:gd name="connsiteX58" fmla="*/ 429814 w 869731"/>
                <a:gd name="connsiteY58" fmla="*/ 120282 h 774460"/>
                <a:gd name="connsiteX59" fmla="*/ 427482 w 869731"/>
                <a:gd name="connsiteY59" fmla="*/ 117954 h 774460"/>
                <a:gd name="connsiteX60" fmla="*/ 425150 w 869731"/>
                <a:gd name="connsiteY60" fmla="*/ 114074 h 774460"/>
                <a:gd name="connsiteX61" fmla="*/ 423596 w 869731"/>
                <a:gd name="connsiteY61" fmla="*/ 112522 h 774460"/>
                <a:gd name="connsiteX62" fmla="*/ 422041 w 869731"/>
                <a:gd name="connsiteY62" fmla="*/ 109418 h 774460"/>
                <a:gd name="connsiteX63" fmla="*/ 422041 w 869731"/>
                <a:gd name="connsiteY63" fmla="*/ 103210 h 774460"/>
                <a:gd name="connsiteX64" fmla="*/ 421264 w 869731"/>
                <a:gd name="connsiteY64" fmla="*/ 100106 h 774460"/>
                <a:gd name="connsiteX65" fmla="*/ 418155 w 869731"/>
                <a:gd name="connsiteY65" fmla="*/ 99330 h 774460"/>
                <a:gd name="connsiteX66" fmla="*/ 415046 w 869731"/>
                <a:gd name="connsiteY66" fmla="*/ 99330 h 774460"/>
                <a:gd name="connsiteX67" fmla="*/ 411937 w 869731"/>
                <a:gd name="connsiteY67" fmla="*/ 98554 h 774460"/>
                <a:gd name="connsiteX68" fmla="*/ 400279 w 869731"/>
                <a:gd name="connsiteY68" fmla="*/ 86137 h 774460"/>
                <a:gd name="connsiteX69" fmla="*/ 396392 w 869731"/>
                <a:gd name="connsiteY69" fmla="*/ 81481 h 774460"/>
                <a:gd name="connsiteX70" fmla="*/ 396392 w 869731"/>
                <a:gd name="connsiteY70" fmla="*/ 78377 h 774460"/>
                <a:gd name="connsiteX71" fmla="*/ 401056 w 869731"/>
                <a:gd name="connsiteY71" fmla="*/ 76825 h 774460"/>
                <a:gd name="connsiteX72" fmla="*/ 404942 w 869731"/>
                <a:gd name="connsiteY72" fmla="*/ 73721 h 774460"/>
                <a:gd name="connsiteX73" fmla="*/ 410383 w 869731"/>
                <a:gd name="connsiteY73" fmla="*/ 66737 h 774460"/>
                <a:gd name="connsiteX74" fmla="*/ 414269 w 869731"/>
                <a:gd name="connsiteY74" fmla="*/ 65185 h 774460"/>
                <a:gd name="connsiteX75" fmla="*/ 418155 w 869731"/>
                <a:gd name="connsiteY75" fmla="*/ 66737 h 774460"/>
                <a:gd name="connsiteX76" fmla="*/ 421264 w 869731"/>
                <a:gd name="connsiteY76" fmla="*/ 67513 h 774460"/>
                <a:gd name="connsiteX77" fmla="*/ 424373 w 869731"/>
                <a:gd name="connsiteY77" fmla="*/ 61305 h 774460"/>
                <a:gd name="connsiteX78" fmla="*/ 431368 w 869731"/>
                <a:gd name="connsiteY78" fmla="*/ 70617 h 774460"/>
                <a:gd name="connsiteX79" fmla="*/ 432145 w 869731"/>
                <a:gd name="connsiteY79" fmla="*/ 72169 h 774460"/>
                <a:gd name="connsiteX80" fmla="*/ 435254 w 869731"/>
                <a:gd name="connsiteY80" fmla="*/ 72945 h 774460"/>
                <a:gd name="connsiteX81" fmla="*/ 436809 w 869731"/>
                <a:gd name="connsiteY81" fmla="*/ 71393 h 774460"/>
                <a:gd name="connsiteX82" fmla="*/ 437586 w 869731"/>
                <a:gd name="connsiteY82" fmla="*/ 69841 h 774460"/>
                <a:gd name="connsiteX83" fmla="*/ 440695 w 869731"/>
                <a:gd name="connsiteY83" fmla="*/ 68289 h 774460"/>
                <a:gd name="connsiteX84" fmla="*/ 502097 w 869731"/>
                <a:gd name="connsiteY84" fmla="*/ 78377 h 774460"/>
                <a:gd name="connsiteX85" fmla="*/ 518419 w 869731"/>
                <a:gd name="connsiteY85" fmla="*/ 83809 h 774460"/>
                <a:gd name="connsiteX86" fmla="*/ 526192 w 869731"/>
                <a:gd name="connsiteY86" fmla="*/ 92345 h 774460"/>
                <a:gd name="connsiteX87" fmla="*/ 519196 w 869731"/>
                <a:gd name="connsiteY87" fmla="*/ 103210 h 774460"/>
                <a:gd name="connsiteX88" fmla="*/ 487330 w 869731"/>
                <a:gd name="connsiteY88" fmla="*/ 119506 h 774460"/>
                <a:gd name="connsiteX89" fmla="*/ 478003 w 869731"/>
                <a:gd name="connsiteY89" fmla="*/ 128042 h 774460"/>
                <a:gd name="connsiteX90" fmla="*/ 479557 w 869731"/>
                <a:gd name="connsiteY90" fmla="*/ 140458 h 774460"/>
                <a:gd name="connsiteX91" fmla="*/ 492770 w 869731"/>
                <a:gd name="connsiteY91" fmla="*/ 144338 h 774460"/>
                <a:gd name="connsiteX92" fmla="*/ 523083 w 869731"/>
                <a:gd name="connsiteY92" fmla="*/ 141234 h 774460"/>
                <a:gd name="connsiteX93" fmla="*/ 554172 w 869731"/>
                <a:gd name="connsiteY93" fmla="*/ 129594 h 774460"/>
                <a:gd name="connsiteX94" fmla="*/ 589925 w 869731"/>
                <a:gd name="connsiteY94" fmla="*/ 128042 h 774460"/>
                <a:gd name="connsiteX95" fmla="*/ 588371 w 869731"/>
                <a:gd name="connsiteY95" fmla="*/ 131922 h 774460"/>
                <a:gd name="connsiteX96" fmla="*/ 570494 w 869731"/>
                <a:gd name="connsiteY96" fmla="*/ 159082 h 774460"/>
                <a:gd name="connsiteX97" fmla="*/ 559613 w 869731"/>
                <a:gd name="connsiteY97" fmla="*/ 167619 h 774460"/>
                <a:gd name="connsiteX98" fmla="*/ 549509 w 869731"/>
                <a:gd name="connsiteY98" fmla="*/ 177707 h 774460"/>
                <a:gd name="connsiteX99" fmla="*/ 552618 w 869731"/>
                <a:gd name="connsiteY99" fmla="*/ 194003 h 774460"/>
                <a:gd name="connsiteX100" fmla="*/ 561167 w 869731"/>
                <a:gd name="connsiteY100" fmla="*/ 196331 h 774460"/>
                <a:gd name="connsiteX101" fmla="*/ 568162 w 869731"/>
                <a:gd name="connsiteY101" fmla="*/ 211851 h 774460"/>
                <a:gd name="connsiteX102" fmla="*/ 564276 w 869731"/>
                <a:gd name="connsiteY102" fmla="*/ 221163 h 774460"/>
                <a:gd name="connsiteX103" fmla="*/ 559613 w 869731"/>
                <a:gd name="connsiteY103" fmla="*/ 228924 h 774460"/>
                <a:gd name="connsiteX104" fmla="*/ 554949 w 869731"/>
                <a:gd name="connsiteY104" fmla="*/ 247548 h 774460"/>
                <a:gd name="connsiteX105" fmla="*/ 556504 w 869731"/>
                <a:gd name="connsiteY105" fmla="*/ 256860 h 774460"/>
                <a:gd name="connsiteX106" fmla="*/ 563499 w 869731"/>
                <a:gd name="connsiteY106" fmla="*/ 274708 h 774460"/>
                <a:gd name="connsiteX107" fmla="*/ 576712 w 869731"/>
                <a:gd name="connsiteY107" fmla="*/ 296437 h 774460"/>
                <a:gd name="connsiteX108" fmla="*/ 596920 w 869731"/>
                <a:gd name="connsiteY108" fmla="*/ 310405 h 774460"/>
                <a:gd name="connsiteX109" fmla="*/ 603916 w 869731"/>
                <a:gd name="connsiteY109" fmla="*/ 322821 h 774460"/>
                <a:gd name="connsiteX110" fmla="*/ 610133 w 869731"/>
                <a:gd name="connsiteY110" fmla="*/ 356190 h 774460"/>
                <a:gd name="connsiteX111" fmla="*/ 617129 w 869731"/>
                <a:gd name="connsiteY111" fmla="*/ 370934 h 774460"/>
                <a:gd name="connsiteX112" fmla="*/ 714284 w 869731"/>
                <a:gd name="connsiteY112" fmla="*/ 443103 h 774460"/>
                <a:gd name="connsiteX113" fmla="*/ 743819 w 869731"/>
                <a:gd name="connsiteY113" fmla="*/ 446983 h 774460"/>
                <a:gd name="connsiteX114" fmla="*/ 751591 w 869731"/>
                <a:gd name="connsiteY114" fmla="*/ 438447 h 774460"/>
                <a:gd name="connsiteX115" fmla="*/ 761695 w 869731"/>
                <a:gd name="connsiteY115" fmla="*/ 434567 h 774460"/>
                <a:gd name="connsiteX116" fmla="*/ 767136 w 869731"/>
                <a:gd name="connsiteY116" fmla="*/ 442327 h 774460"/>
                <a:gd name="connsiteX117" fmla="*/ 765581 w 869731"/>
                <a:gd name="connsiteY117" fmla="*/ 452415 h 774460"/>
                <a:gd name="connsiteX118" fmla="*/ 766359 w 869731"/>
                <a:gd name="connsiteY118" fmla="*/ 465607 h 774460"/>
                <a:gd name="connsiteX119" fmla="*/ 773354 w 869731"/>
                <a:gd name="connsiteY119" fmla="*/ 477247 h 774460"/>
                <a:gd name="connsiteX120" fmla="*/ 775686 w 869731"/>
                <a:gd name="connsiteY120" fmla="*/ 482680 h 774460"/>
                <a:gd name="connsiteX121" fmla="*/ 779572 w 869731"/>
                <a:gd name="connsiteY121" fmla="*/ 485784 h 774460"/>
                <a:gd name="connsiteX122" fmla="*/ 786567 w 869731"/>
                <a:gd name="connsiteY122" fmla="*/ 485784 h 774460"/>
                <a:gd name="connsiteX123" fmla="*/ 792008 w 869731"/>
                <a:gd name="connsiteY123" fmla="*/ 489664 h 774460"/>
                <a:gd name="connsiteX124" fmla="*/ 801334 w 869731"/>
                <a:gd name="connsiteY124" fmla="*/ 503632 h 774460"/>
                <a:gd name="connsiteX125" fmla="*/ 815325 w 869731"/>
                <a:gd name="connsiteY125" fmla="*/ 505960 h 774460"/>
                <a:gd name="connsiteX126" fmla="*/ 832424 w 869731"/>
                <a:gd name="connsiteY126" fmla="*/ 502856 h 774460"/>
                <a:gd name="connsiteX127" fmla="*/ 849523 w 869731"/>
                <a:gd name="connsiteY127" fmla="*/ 503632 h 774460"/>
                <a:gd name="connsiteX128" fmla="*/ 861182 w 869731"/>
                <a:gd name="connsiteY128" fmla="*/ 508288 h 774460"/>
                <a:gd name="connsiteX129" fmla="*/ 869732 w 869731"/>
                <a:gd name="connsiteY129" fmla="*/ 518376 h 774460"/>
                <a:gd name="connsiteX130" fmla="*/ 862736 w 869731"/>
                <a:gd name="connsiteY130" fmla="*/ 532344 h 774460"/>
                <a:gd name="connsiteX131" fmla="*/ 860405 w 869731"/>
                <a:gd name="connsiteY131" fmla="*/ 541656 h 774460"/>
                <a:gd name="connsiteX132" fmla="*/ 860405 w 869731"/>
                <a:gd name="connsiteY132" fmla="*/ 550969 h 774460"/>
                <a:gd name="connsiteX133" fmla="*/ 858073 w 869731"/>
                <a:gd name="connsiteY133" fmla="*/ 556401 h 774460"/>
                <a:gd name="connsiteX134" fmla="*/ 853410 w 869731"/>
                <a:gd name="connsiteY134" fmla="*/ 561057 h 774460"/>
                <a:gd name="connsiteX135" fmla="*/ 848746 w 869731"/>
                <a:gd name="connsiteY135" fmla="*/ 575025 h 774460"/>
                <a:gd name="connsiteX136" fmla="*/ 844083 w 869731"/>
                <a:gd name="connsiteY136" fmla="*/ 608393 h 774460"/>
                <a:gd name="connsiteX137" fmla="*/ 835533 w 869731"/>
                <a:gd name="connsiteY137" fmla="*/ 622362 h 774460"/>
                <a:gd name="connsiteX138" fmla="*/ 826983 w 869731"/>
                <a:gd name="connsiteY138" fmla="*/ 633226 h 774460"/>
                <a:gd name="connsiteX139" fmla="*/ 823874 w 869731"/>
                <a:gd name="connsiteY139" fmla="*/ 640210 h 774460"/>
                <a:gd name="connsiteX140" fmla="*/ 812993 w 869731"/>
                <a:gd name="connsiteY140" fmla="*/ 660386 h 774460"/>
                <a:gd name="connsiteX141" fmla="*/ 800557 w 869731"/>
                <a:gd name="connsiteY141" fmla="*/ 668922 h 774460"/>
                <a:gd name="connsiteX142" fmla="*/ 773354 w 869731"/>
                <a:gd name="connsiteY142" fmla="*/ 678235 h 774460"/>
                <a:gd name="connsiteX143" fmla="*/ 759364 w 869731"/>
                <a:gd name="connsiteY143" fmla="*/ 685219 h 774460"/>
                <a:gd name="connsiteX144" fmla="*/ 756255 w 869731"/>
                <a:gd name="connsiteY144" fmla="*/ 701515 h 774460"/>
                <a:gd name="connsiteX145" fmla="*/ 757809 w 869731"/>
                <a:gd name="connsiteY145" fmla="*/ 707723 h 774460"/>
                <a:gd name="connsiteX146" fmla="*/ 759364 w 869731"/>
                <a:gd name="connsiteY146" fmla="*/ 719363 h 774460"/>
                <a:gd name="connsiteX147" fmla="*/ 756255 w 869731"/>
                <a:gd name="connsiteY147" fmla="*/ 724019 h 774460"/>
                <a:gd name="connsiteX148" fmla="*/ 724388 w 869731"/>
                <a:gd name="connsiteY148" fmla="*/ 719363 h 774460"/>
                <a:gd name="connsiteX149" fmla="*/ 690189 w 869731"/>
                <a:gd name="connsiteY149" fmla="*/ 736435 h 774460"/>
                <a:gd name="connsiteX150" fmla="*/ 676199 w 869731"/>
                <a:gd name="connsiteY150" fmla="*/ 740316 h 774460"/>
                <a:gd name="connsiteX151" fmla="*/ 662209 w 869731"/>
                <a:gd name="connsiteY151" fmla="*/ 741868 h 774460"/>
                <a:gd name="connsiteX152" fmla="*/ 646664 w 869731"/>
                <a:gd name="connsiteY152" fmla="*/ 740316 h 774460"/>
                <a:gd name="connsiteX153" fmla="*/ 631896 w 869731"/>
                <a:gd name="connsiteY153" fmla="*/ 743420 h 774460"/>
                <a:gd name="connsiteX154" fmla="*/ 621792 w 869731"/>
                <a:gd name="connsiteY154" fmla="*/ 756612 h 774460"/>
                <a:gd name="connsiteX155" fmla="*/ 607802 w 869731"/>
                <a:gd name="connsiteY155" fmla="*/ 765148 h 774460"/>
                <a:gd name="connsiteX156" fmla="*/ 591480 w 869731"/>
                <a:gd name="connsiteY156" fmla="*/ 768252 h 774460"/>
                <a:gd name="connsiteX157" fmla="*/ 575935 w 869731"/>
                <a:gd name="connsiteY157" fmla="*/ 774460 h 774460"/>
                <a:gd name="connsiteX158" fmla="*/ 559613 w 869731"/>
                <a:gd name="connsiteY158" fmla="*/ 769028 h 774460"/>
                <a:gd name="connsiteX159" fmla="*/ 540182 w 869731"/>
                <a:gd name="connsiteY159" fmla="*/ 726347 h 774460"/>
                <a:gd name="connsiteX160" fmla="*/ 509869 w 869731"/>
                <a:gd name="connsiteY160" fmla="*/ 692979 h 774460"/>
                <a:gd name="connsiteX161" fmla="*/ 507538 w 869731"/>
                <a:gd name="connsiteY161" fmla="*/ 685995 h 774460"/>
                <a:gd name="connsiteX162" fmla="*/ 501320 w 869731"/>
                <a:gd name="connsiteY162" fmla="*/ 682891 h 774460"/>
                <a:gd name="connsiteX163" fmla="*/ 474116 w 869731"/>
                <a:gd name="connsiteY163" fmla="*/ 692979 h 774460"/>
                <a:gd name="connsiteX164" fmla="*/ 459349 w 869731"/>
                <a:gd name="connsiteY164" fmla="*/ 685995 h 774460"/>
                <a:gd name="connsiteX165" fmla="*/ 464012 w 869731"/>
                <a:gd name="connsiteY165" fmla="*/ 669698 h 774460"/>
                <a:gd name="connsiteX166" fmla="*/ 474894 w 869731"/>
                <a:gd name="connsiteY166" fmla="*/ 649522 h 774460"/>
                <a:gd name="connsiteX167" fmla="*/ 465567 w 869731"/>
                <a:gd name="connsiteY167" fmla="*/ 634778 h 774460"/>
                <a:gd name="connsiteX168" fmla="*/ 459349 w 869731"/>
                <a:gd name="connsiteY168" fmla="*/ 634778 h 774460"/>
                <a:gd name="connsiteX169" fmla="*/ 447690 w 869731"/>
                <a:gd name="connsiteY169" fmla="*/ 637106 h 774460"/>
                <a:gd name="connsiteX170" fmla="*/ 442250 w 869731"/>
                <a:gd name="connsiteY170" fmla="*/ 636330 h 774460"/>
                <a:gd name="connsiteX171" fmla="*/ 427482 w 869731"/>
                <a:gd name="connsiteY171" fmla="*/ 629346 h 774460"/>
                <a:gd name="connsiteX172" fmla="*/ 411937 w 869731"/>
                <a:gd name="connsiteY172" fmla="*/ 627794 h 774460"/>
                <a:gd name="connsiteX173" fmla="*/ 386288 w 869731"/>
                <a:gd name="connsiteY173" fmla="*/ 631674 h 774460"/>
                <a:gd name="connsiteX174" fmla="*/ 360639 w 869731"/>
                <a:gd name="connsiteY174" fmla="*/ 623914 h 774460"/>
                <a:gd name="connsiteX175" fmla="*/ 344317 w 869731"/>
                <a:gd name="connsiteY175" fmla="*/ 610722 h 774460"/>
                <a:gd name="connsiteX176" fmla="*/ 327218 w 869731"/>
                <a:gd name="connsiteY176" fmla="*/ 602961 h 774460"/>
                <a:gd name="connsiteX177" fmla="*/ 299237 w 869731"/>
                <a:gd name="connsiteY177" fmla="*/ 617706 h 774460"/>
                <a:gd name="connsiteX178" fmla="*/ 288356 w 869731"/>
                <a:gd name="connsiteY178" fmla="*/ 596753 h 774460"/>
                <a:gd name="connsiteX179" fmla="*/ 272034 w 869731"/>
                <a:gd name="connsiteY179" fmla="*/ 582009 h 774460"/>
                <a:gd name="connsiteX180" fmla="*/ 251826 w 869731"/>
                <a:gd name="connsiteY180" fmla="*/ 577353 h 774460"/>
                <a:gd name="connsiteX181" fmla="*/ 184206 w 869731"/>
                <a:gd name="connsiteY181" fmla="*/ 620810 h 774460"/>
                <a:gd name="connsiteX182" fmla="*/ 172547 w 869731"/>
                <a:gd name="connsiteY182" fmla="*/ 625466 h 774460"/>
                <a:gd name="connsiteX183" fmla="*/ 162443 w 869731"/>
                <a:gd name="connsiteY183" fmla="*/ 631674 h 774460"/>
                <a:gd name="connsiteX184" fmla="*/ 155448 w 869731"/>
                <a:gd name="connsiteY184" fmla="*/ 641762 h 774460"/>
                <a:gd name="connsiteX185" fmla="*/ 149230 w 869731"/>
                <a:gd name="connsiteY185" fmla="*/ 652626 h 774460"/>
                <a:gd name="connsiteX186" fmla="*/ 141458 w 869731"/>
                <a:gd name="connsiteY186" fmla="*/ 660386 h 774460"/>
                <a:gd name="connsiteX187" fmla="*/ 62179 w 869731"/>
                <a:gd name="connsiteY187" fmla="*/ 717811 h 774460"/>
                <a:gd name="connsiteX188" fmla="*/ 59847 w 869731"/>
                <a:gd name="connsiteY188" fmla="*/ 716259 h 774460"/>
                <a:gd name="connsiteX189" fmla="*/ 52075 w 869731"/>
                <a:gd name="connsiteY189" fmla="*/ 710827 h 774460"/>
                <a:gd name="connsiteX190" fmla="*/ 47412 w 869731"/>
                <a:gd name="connsiteY190" fmla="*/ 704619 h 774460"/>
                <a:gd name="connsiteX191" fmla="*/ 47412 w 869731"/>
                <a:gd name="connsiteY191" fmla="*/ 699963 h 774460"/>
                <a:gd name="connsiteX192" fmla="*/ 45080 w 869731"/>
                <a:gd name="connsiteY192" fmla="*/ 690651 h 774460"/>
                <a:gd name="connsiteX193" fmla="*/ 42748 w 869731"/>
                <a:gd name="connsiteY193" fmla="*/ 681339 h 774460"/>
                <a:gd name="connsiteX194" fmla="*/ 40416 w 869731"/>
                <a:gd name="connsiteY194" fmla="*/ 673579 h 774460"/>
                <a:gd name="connsiteX195" fmla="*/ 34199 w 869731"/>
                <a:gd name="connsiteY195" fmla="*/ 670474 h 774460"/>
                <a:gd name="connsiteX196" fmla="*/ 16322 w 869731"/>
                <a:gd name="connsiteY196" fmla="*/ 672027 h 774460"/>
                <a:gd name="connsiteX197" fmla="*/ 6995 w 869731"/>
                <a:gd name="connsiteY197" fmla="*/ 671250 h 774460"/>
                <a:gd name="connsiteX198" fmla="*/ 0 w 869731"/>
                <a:gd name="connsiteY198" fmla="*/ 668146 h 774460"/>
                <a:gd name="connsiteX199" fmla="*/ 3886 w 869731"/>
                <a:gd name="connsiteY199" fmla="*/ 664266 h 774460"/>
                <a:gd name="connsiteX200" fmla="*/ 5441 w 869731"/>
                <a:gd name="connsiteY200" fmla="*/ 654178 h 774460"/>
                <a:gd name="connsiteX201" fmla="*/ 8550 w 869731"/>
                <a:gd name="connsiteY201" fmla="*/ 649522 h 774460"/>
                <a:gd name="connsiteX202" fmla="*/ 13213 w 869731"/>
                <a:gd name="connsiteY202" fmla="*/ 647970 h 774460"/>
                <a:gd name="connsiteX203" fmla="*/ 16322 w 869731"/>
                <a:gd name="connsiteY203" fmla="*/ 649522 h 774460"/>
                <a:gd name="connsiteX204" fmla="*/ 16322 w 869731"/>
                <a:gd name="connsiteY204" fmla="*/ 652626 h 774460"/>
                <a:gd name="connsiteX205" fmla="*/ 9327 w 869731"/>
                <a:gd name="connsiteY205" fmla="*/ 654954 h 774460"/>
                <a:gd name="connsiteX206" fmla="*/ 9327 w 869731"/>
                <a:gd name="connsiteY206" fmla="*/ 657282 h 774460"/>
                <a:gd name="connsiteX207" fmla="*/ 13990 w 869731"/>
                <a:gd name="connsiteY207" fmla="*/ 657282 h 774460"/>
                <a:gd name="connsiteX208" fmla="*/ 17099 w 869731"/>
                <a:gd name="connsiteY208" fmla="*/ 658834 h 774460"/>
                <a:gd name="connsiteX209" fmla="*/ 20208 w 869731"/>
                <a:gd name="connsiteY209" fmla="*/ 661162 h 774460"/>
                <a:gd name="connsiteX210" fmla="*/ 22540 w 869731"/>
                <a:gd name="connsiteY210" fmla="*/ 664266 h 774460"/>
                <a:gd name="connsiteX211" fmla="*/ 20208 w 869731"/>
                <a:gd name="connsiteY211" fmla="*/ 657282 h 774460"/>
                <a:gd name="connsiteX212" fmla="*/ 22540 w 869731"/>
                <a:gd name="connsiteY212" fmla="*/ 653402 h 774460"/>
                <a:gd name="connsiteX213" fmla="*/ 26426 w 869731"/>
                <a:gd name="connsiteY213" fmla="*/ 651074 h 774460"/>
                <a:gd name="connsiteX214" fmla="*/ 30312 w 869731"/>
                <a:gd name="connsiteY214" fmla="*/ 647970 h 774460"/>
                <a:gd name="connsiteX215" fmla="*/ 36530 w 869731"/>
                <a:gd name="connsiteY215" fmla="*/ 638658 h 774460"/>
                <a:gd name="connsiteX216" fmla="*/ 75392 w 869731"/>
                <a:gd name="connsiteY216" fmla="*/ 608393 h 774460"/>
                <a:gd name="connsiteX217" fmla="*/ 72283 w 869731"/>
                <a:gd name="connsiteY217" fmla="*/ 606066 h 774460"/>
                <a:gd name="connsiteX218" fmla="*/ 70729 w 869731"/>
                <a:gd name="connsiteY218" fmla="*/ 605289 h 774460"/>
                <a:gd name="connsiteX219" fmla="*/ 70729 w 869731"/>
                <a:gd name="connsiteY219" fmla="*/ 602185 h 774460"/>
                <a:gd name="connsiteX220" fmla="*/ 71506 w 869731"/>
                <a:gd name="connsiteY220" fmla="*/ 599081 h 774460"/>
                <a:gd name="connsiteX221" fmla="*/ 71506 w 869731"/>
                <a:gd name="connsiteY221" fmla="*/ 596753 h 774460"/>
                <a:gd name="connsiteX222" fmla="*/ 70729 w 869731"/>
                <a:gd name="connsiteY222" fmla="*/ 592097 h 774460"/>
                <a:gd name="connsiteX223" fmla="*/ 83942 w 869731"/>
                <a:gd name="connsiteY223" fmla="*/ 591321 h 774460"/>
                <a:gd name="connsiteX224" fmla="*/ 88605 w 869731"/>
                <a:gd name="connsiteY224" fmla="*/ 589769 h 774460"/>
                <a:gd name="connsiteX225" fmla="*/ 93269 w 869731"/>
                <a:gd name="connsiteY225" fmla="*/ 585889 h 774460"/>
                <a:gd name="connsiteX226" fmla="*/ 89383 w 869731"/>
                <a:gd name="connsiteY226" fmla="*/ 578905 h 774460"/>
                <a:gd name="connsiteX227" fmla="*/ 95600 w 869731"/>
                <a:gd name="connsiteY227" fmla="*/ 574249 h 774460"/>
                <a:gd name="connsiteX228" fmla="*/ 116586 w 869731"/>
                <a:gd name="connsiteY228" fmla="*/ 567265 h 774460"/>
                <a:gd name="connsiteX229" fmla="*/ 118140 w 869731"/>
                <a:gd name="connsiteY229" fmla="*/ 566489 h 774460"/>
                <a:gd name="connsiteX230" fmla="*/ 118140 w 869731"/>
                <a:gd name="connsiteY230" fmla="*/ 564937 h 774460"/>
                <a:gd name="connsiteX231" fmla="*/ 118918 w 869731"/>
                <a:gd name="connsiteY231" fmla="*/ 559505 h 774460"/>
                <a:gd name="connsiteX232" fmla="*/ 123581 w 869731"/>
                <a:gd name="connsiteY232" fmla="*/ 541656 h 774460"/>
                <a:gd name="connsiteX233" fmla="*/ 123581 w 869731"/>
                <a:gd name="connsiteY233" fmla="*/ 531568 h 774460"/>
                <a:gd name="connsiteX234" fmla="*/ 121249 w 869731"/>
                <a:gd name="connsiteY234" fmla="*/ 525360 h 774460"/>
                <a:gd name="connsiteX235" fmla="*/ 115031 w 869731"/>
                <a:gd name="connsiteY235" fmla="*/ 521480 h 774460"/>
                <a:gd name="connsiteX236" fmla="*/ 104927 w 869731"/>
                <a:gd name="connsiteY236" fmla="*/ 520704 h 774460"/>
                <a:gd name="connsiteX237" fmla="*/ 96378 w 869731"/>
                <a:gd name="connsiteY237" fmla="*/ 523808 h 774460"/>
                <a:gd name="connsiteX238" fmla="*/ 89383 w 869731"/>
                <a:gd name="connsiteY238" fmla="*/ 530792 h 774460"/>
                <a:gd name="connsiteX239" fmla="*/ 82387 w 869731"/>
                <a:gd name="connsiteY239" fmla="*/ 533896 h 774460"/>
                <a:gd name="connsiteX240" fmla="*/ 73061 w 869731"/>
                <a:gd name="connsiteY240" fmla="*/ 526912 h 774460"/>
                <a:gd name="connsiteX241" fmla="*/ 20985 w 869731"/>
                <a:gd name="connsiteY241" fmla="*/ 536224 h 774460"/>
                <a:gd name="connsiteX242" fmla="*/ 387066 w 869731"/>
                <a:gd name="connsiteY242" fmla="*/ 5432 h 774460"/>
                <a:gd name="connsiteX243" fmla="*/ 392506 w 869731"/>
                <a:gd name="connsiteY243" fmla="*/ 3880 h 774460"/>
                <a:gd name="connsiteX244" fmla="*/ 403388 w 869731"/>
                <a:gd name="connsiteY244" fmla="*/ 5432 h 774460"/>
                <a:gd name="connsiteX245" fmla="*/ 412714 w 869731"/>
                <a:gd name="connsiteY245" fmla="*/ 10088 h 774460"/>
                <a:gd name="connsiteX246" fmla="*/ 414269 w 869731"/>
                <a:gd name="connsiteY246" fmla="*/ 18624 h 774460"/>
                <a:gd name="connsiteX247" fmla="*/ 407274 w 869731"/>
                <a:gd name="connsiteY247" fmla="*/ 24056 h 774460"/>
                <a:gd name="connsiteX248" fmla="*/ 394061 w 869731"/>
                <a:gd name="connsiteY248" fmla="*/ 26384 h 774460"/>
                <a:gd name="connsiteX249" fmla="*/ 387066 w 869731"/>
                <a:gd name="connsiteY249" fmla="*/ 28712 h 774460"/>
                <a:gd name="connsiteX250" fmla="*/ 374630 w 869731"/>
                <a:gd name="connsiteY250" fmla="*/ 39577 h 774460"/>
                <a:gd name="connsiteX251" fmla="*/ 367635 w 869731"/>
                <a:gd name="connsiteY251" fmla="*/ 42681 h 774460"/>
                <a:gd name="connsiteX252" fmla="*/ 359085 w 869731"/>
                <a:gd name="connsiteY252" fmla="*/ 38801 h 774460"/>
                <a:gd name="connsiteX253" fmla="*/ 355199 w 869731"/>
                <a:gd name="connsiteY253" fmla="*/ 38801 h 774460"/>
                <a:gd name="connsiteX254" fmla="*/ 347426 w 869731"/>
                <a:gd name="connsiteY254" fmla="*/ 35697 h 774460"/>
                <a:gd name="connsiteX255" fmla="*/ 341986 w 869731"/>
                <a:gd name="connsiteY255" fmla="*/ 30264 h 774460"/>
                <a:gd name="connsiteX256" fmla="*/ 342763 w 869731"/>
                <a:gd name="connsiteY256" fmla="*/ 20176 h 774460"/>
                <a:gd name="connsiteX257" fmla="*/ 340431 w 869731"/>
                <a:gd name="connsiteY257" fmla="*/ 16296 h 774460"/>
                <a:gd name="connsiteX258" fmla="*/ 338099 w 869731"/>
                <a:gd name="connsiteY258" fmla="*/ 12416 h 774460"/>
                <a:gd name="connsiteX259" fmla="*/ 339654 w 869731"/>
                <a:gd name="connsiteY259" fmla="*/ 6984 h 774460"/>
                <a:gd name="connsiteX260" fmla="*/ 342763 w 869731"/>
                <a:gd name="connsiteY260" fmla="*/ 3880 h 774460"/>
                <a:gd name="connsiteX261" fmla="*/ 345872 w 869731"/>
                <a:gd name="connsiteY261" fmla="*/ 1552 h 774460"/>
                <a:gd name="connsiteX262" fmla="*/ 347426 w 869731"/>
                <a:gd name="connsiteY262" fmla="*/ 3104 h 774460"/>
                <a:gd name="connsiteX263" fmla="*/ 348981 w 869731"/>
                <a:gd name="connsiteY263" fmla="*/ 8536 h 774460"/>
                <a:gd name="connsiteX264" fmla="*/ 357530 w 869731"/>
                <a:gd name="connsiteY264" fmla="*/ 3880 h 774460"/>
                <a:gd name="connsiteX265" fmla="*/ 367635 w 869731"/>
                <a:gd name="connsiteY265" fmla="*/ 776 h 774460"/>
                <a:gd name="connsiteX266" fmla="*/ 376961 w 869731"/>
                <a:gd name="connsiteY266" fmla="*/ 0 h 774460"/>
                <a:gd name="connsiteX267" fmla="*/ 387066 w 869731"/>
                <a:gd name="connsiteY267" fmla="*/ 5432 h 774460"/>
                <a:gd name="connsiteX268" fmla="*/ 382402 w 869731"/>
                <a:gd name="connsiteY268" fmla="*/ 99330 h 774460"/>
                <a:gd name="connsiteX269" fmla="*/ 384734 w 869731"/>
                <a:gd name="connsiteY269" fmla="*/ 98554 h 774460"/>
                <a:gd name="connsiteX270" fmla="*/ 386288 w 869731"/>
                <a:gd name="connsiteY270" fmla="*/ 100106 h 774460"/>
                <a:gd name="connsiteX271" fmla="*/ 386288 w 869731"/>
                <a:gd name="connsiteY271" fmla="*/ 103986 h 774460"/>
                <a:gd name="connsiteX272" fmla="*/ 382402 w 869731"/>
                <a:gd name="connsiteY272" fmla="*/ 104762 h 774460"/>
                <a:gd name="connsiteX273" fmla="*/ 376961 w 869731"/>
                <a:gd name="connsiteY273" fmla="*/ 101658 h 774460"/>
                <a:gd name="connsiteX274" fmla="*/ 370744 w 869731"/>
                <a:gd name="connsiteY274" fmla="*/ 100882 h 774460"/>
                <a:gd name="connsiteX275" fmla="*/ 364526 w 869731"/>
                <a:gd name="connsiteY275" fmla="*/ 100106 h 774460"/>
                <a:gd name="connsiteX276" fmla="*/ 359085 w 869731"/>
                <a:gd name="connsiteY276" fmla="*/ 96226 h 774460"/>
                <a:gd name="connsiteX277" fmla="*/ 358308 w 869731"/>
                <a:gd name="connsiteY277" fmla="*/ 90793 h 774460"/>
                <a:gd name="connsiteX278" fmla="*/ 362194 w 869731"/>
                <a:gd name="connsiteY278" fmla="*/ 87689 h 774460"/>
                <a:gd name="connsiteX279" fmla="*/ 365303 w 869731"/>
                <a:gd name="connsiteY279" fmla="*/ 81481 h 774460"/>
                <a:gd name="connsiteX280" fmla="*/ 368412 w 869731"/>
                <a:gd name="connsiteY280" fmla="*/ 76825 h 774460"/>
                <a:gd name="connsiteX281" fmla="*/ 380070 w 869731"/>
                <a:gd name="connsiteY281" fmla="*/ 82257 h 774460"/>
                <a:gd name="connsiteX282" fmla="*/ 380848 w 869731"/>
                <a:gd name="connsiteY282" fmla="*/ 86137 h 774460"/>
                <a:gd name="connsiteX283" fmla="*/ 379293 w 869731"/>
                <a:gd name="connsiteY283" fmla="*/ 90017 h 774460"/>
                <a:gd name="connsiteX284" fmla="*/ 378516 w 869731"/>
                <a:gd name="connsiteY284" fmla="*/ 95450 h 774460"/>
                <a:gd name="connsiteX285" fmla="*/ 382402 w 869731"/>
                <a:gd name="connsiteY285" fmla="*/ 99330 h 7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869731" h="774460">
                  <a:moveTo>
                    <a:pt x="20985" y="536224"/>
                  </a:moveTo>
                  <a:lnTo>
                    <a:pt x="20208" y="498200"/>
                  </a:lnTo>
                  <a:lnTo>
                    <a:pt x="31867" y="460175"/>
                  </a:lnTo>
                  <a:lnTo>
                    <a:pt x="46634" y="457071"/>
                  </a:lnTo>
                  <a:lnTo>
                    <a:pt x="80056" y="460951"/>
                  </a:lnTo>
                  <a:lnTo>
                    <a:pt x="96378" y="456295"/>
                  </a:lnTo>
                  <a:lnTo>
                    <a:pt x="109591" y="444655"/>
                  </a:lnTo>
                  <a:lnTo>
                    <a:pt x="136794" y="433015"/>
                  </a:lnTo>
                  <a:lnTo>
                    <a:pt x="152339" y="420599"/>
                  </a:lnTo>
                  <a:lnTo>
                    <a:pt x="169438" y="420599"/>
                  </a:lnTo>
                  <a:lnTo>
                    <a:pt x="181097" y="422151"/>
                  </a:lnTo>
                  <a:lnTo>
                    <a:pt x="191201" y="416718"/>
                  </a:lnTo>
                  <a:lnTo>
                    <a:pt x="218404" y="421375"/>
                  </a:lnTo>
                  <a:lnTo>
                    <a:pt x="245608" y="429911"/>
                  </a:lnTo>
                  <a:lnTo>
                    <a:pt x="261153" y="423703"/>
                  </a:lnTo>
                  <a:lnTo>
                    <a:pt x="275920" y="413614"/>
                  </a:lnTo>
                  <a:lnTo>
                    <a:pt x="291465" y="406630"/>
                  </a:lnTo>
                  <a:lnTo>
                    <a:pt x="306233" y="395766"/>
                  </a:lnTo>
                  <a:lnTo>
                    <a:pt x="314005" y="377918"/>
                  </a:lnTo>
                  <a:lnTo>
                    <a:pt x="320223" y="357742"/>
                  </a:lnTo>
                  <a:lnTo>
                    <a:pt x="322555" y="338341"/>
                  </a:lnTo>
                  <a:lnTo>
                    <a:pt x="316337" y="333685"/>
                  </a:lnTo>
                  <a:lnTo>
                    <a:pt x="309342" y="322821"/>
                  </a:lnTo>
                  <a:lnTo>
                    <a:pt x="313228" y="315061"/>
                  </a:lnTo>
                  <a:lnTo>
                    <a:pt x="316337" y="311181"/>
                  </a:lnTo>
                  <a:lnTo>
                    <a:pt x="320223" y="300317"/>
                  </a:lnTo>
                  <a:lnTo>
                    <a:pt x="321777" y="287901"/>
                  </a:lnTo>
                  <a:lnTo>
                    <a:pt x="326441" y="271604"/>
                  </a:lnTo>
                  <a:lnTo>
                    <a:pt x="328773" y="262292"/>
                  </a:lnTo>
                  <a:lnTo>
                    <a:pt x="327218" y="259188"/>
                  </a:lnTo>
                  <a:lnTo>
                    <a:pt x="321000" y="258412"/>
                  </a:lnTo>
                  <a:lnTo>
                    <a:pt x="306233" y="252204"/>
                  </a:lnTo>
                  <a:lnTo>
                    <a:pt x="299237" y="237460"/>
                  </a:lnTo>
                  <a:lnTo>
                    <a:pt x="303124" y="234356"/>
                  </a:lnTo>
                  <a:lnTo>
                    <a:pt x="309342" y="232028"/>
                  </a:lnTo>
                  <a:lnTo>
                    <a:pt x="334990" y="204867"/>
                  </a:lnTo>
                  <a:lnTo>
                    <a:pt x="352867" y="194779"/>
                  </a:lnTo>
                  <a:lnTo>
                    <a:pt x="356753" y="173051"/>
                  </a:lnTo>
                  <a:lnTo>
                    <a:pt x="355199" y="169171"/>
                  </a:lnTo>
                  <a:lnTo>
                    <a:pt x="364526" y="162963"/>
                  </a:lnTo>
                  <a:lnTo>
                    <a:pt x="369966" y="161411"/>
                  </a:lnTo>
                  <a:lnTo>
                    <a:pt x="380848" y="163739"/>
                  </a:lnTo>
                  <a:lnTo>
                    <a:pt x="389397" y="167619"/>
                  </a:lnTo>
                  <a:lnTo>
                    <a:pt x="397947" y="169947"/>
                  </a:lnTo>
                  <a:lnTo>
                    <a:pt x="407274" y="164515"/>
                  </a:lnTo>
                  <a:lnTo>
                    <a:pt x="414269" y="168395"/>
                  </a:lnTo>
                  <a:lnTo>
                    <a:pt x="425928" y="169171"/>
                  </a:lnTo>
                  <a:lnTo>
                    <a:pt x="435254" y="166843"/>
                  </a:lnTo>
                  <a:lnTo>
                    <a:pt x="444581" y="153650"/>
                  </a:lnTo>
                  <a:lnTo>
                    <a:pt x="464012" y="142786"/>
                  </a:lnTo>
                  <a:lnTo>
                    <a:pt x="470230" y="135026"/>
                  </a:lnTo>
                  <a:lnTo>
                    <a:pt x="463235" y="134250"/>
                  </a:lnTo>
                  <a:lnTo>
                    <a:pt x="444581" y="128042"/>
                  </a:lnTo>
                  <a:lnTo>
                    <a:pt x="439141" y="131146"/>
                  </a:lnTo>
                  <a:lnTo>
                    <a:pt x="436032" y="131146"/>
                  </a:lnTo>
                  <a:lnTo>
                    <a:pt x="434477" y="126490"/>
                  </a:lnTo>
                  <a:lnTo>
                    <a:pt x="433700" y="121834"/>
                  </a:lnTo>
                  <a:lnTo>
                    <a:pt x="432145" y="120282"/>
                  </a:lnTo>
                  <a:lnTo>
                    <a:pt x="429814" y="120282"/>
                  </a:lnTo>
                  <a:lnTo>
                    <a:pt x="427482" y="117954"/>
                  </a:lnTo>
                  <a:lnTo>
                    <a:pt x="425150" y="114074"/>
                  </a:lnTo>
                  <a:lnTo>
                    <a:pt x="423596" y="112522"/>
                  </a:lnTo>
                  <a:lnTo>
                    <a:pt x="422041" y="109418"/>
                  </a:lnTo>
                  <a:lnTo>
                    <a:pt x="422041" y="103210"/>
                  </a:lnTo>
                  <a:lnTo>
                    <a:pt x="421264" y="100106"/>
                  </a:lnTo>
                  <a:lnTo>
                    <a:pt x="418155" y="99330"/>
                  </a:lnTo>
                  <a:lnTo>
                    <a:pt x="415046" y="99330"/>
                  </a:lnTo>
                  <a:lnTo>
                    <a:pt x="411937" y="98554"/>
                  </a:lnTo>
                  <a:lnTo>
                    <a:pt x="400279" y="86137"/>
                  </a:lnTo>
                  <a:lnTo>
                    <a:pt x="396392" y="81481"/>
                  </a:lnTo>
                  <a:lnTo>
                    <a:pt x="396392" y="78377"/>
                  </a:lnTo>
                  <a:lnTo>
                    <a:pt x="401056" y="76825"/>
                  </a:lnTo>
                  <a:lnTo>
                    <a:pt x="404942" y="73721"/>
                  </a:lnTo>
                  <a:lnTo>
                    <a:pt x="410383" y="66737"/>
                  </a:lnTo>
                  <a:lnTo>
                    <a:pt x="414269" y="65185"/>
                  </a:lnTo>
                  <a:lnTo>
                    <a:pt x="418155" y="66737"/>
                  </a:lnTo>
                  <a:lnTo>
                    <a:pt x="421264" y="67513"/>
                  </a:lnTo>
                  <a:lnTo>
                    <a:pt x="424373" y="61305"/>
                  </a:lnTo>
                  <a:lnTo>
                    <a:pt x="431368" y="70617"/>
                  </a:lnTo>
                  <a:lnTo>
                    <a:pt x="432145" y="72169"/>
                  </a:lnTo>
                  <a:lnTo>
                    <a:pt x="435254" y="72945"/>
                  </a:lnTo>
                  <a:lnTo>
                    <a:pt x="436809" y="71393"/>
                  </a:lnTo>
                  <a:lnTo>
                    <a:pt x="437586" y="69841"/>
                  </a:lnTo>
                  <a:lnTo>
                    <a:pt x="440695" y="68289"/>
                  </a:lnTo>
                  <a:lnTo>
                    <a:pt x="502097" y="78377"/>
                  </a:lnTo>
                  <a:lnTo>
                    <a:pt x="518419" y="83809"/>
                  </a:lnTo>
                  <a:lnTo>
                    <a:pt x="526192" y="92345"/>
                  </a:lnTo>
                  <a:lnTo>
                    <a:pt x="519196" y="103210"/>
                  </a:lnTo>
                  <a:lnTo>
                    <a:pt x="487330" y="119506"/>
                  </a:lnTo>
                  <a:lnTo>
                    <a:pt x="478003" y="128042"/>
                  </a:lnTo>
                  <a:lnTo>
                    <a:pt x="479557" y="140458"/>
                  </a:lnTo>
                  <a:lnTo>
                    <a:pt x="492770" y="144338"/>
                  </a:lnTo>
                  <a:lnTo>
                    <a:pt x="523083" y="141234"/>
                  </a:lnTo>
                  <a:lnTo>
                    <a:pt x="554172" y="129594"/>
                  </a:lnTo>
                  <a:lnTo>
                    <a:pt x="589925" y="128042"/>
                  </a:lnTo>
                  <a:lnTo>
                    <a:pt x="588371" y="131922"/>
                  </a:lnTo>
                  <a:lnTo>
                    <a:pt x="570494" y="159082"/>
                  </a:lnTo>
                  <a:lnTo>
                    <a:pt x="559613" y="167619"/>
                  </a:lnTo>
                  <a:lnTo>
                    <a:pt x="549509" y="177707"/>
                  </a:lnTo>
                  <a:lnTo>
                    <a:pt x="552618" y="194003"/>
                  </a:lnTo>
                  <a:lnTo>
                    <a:pt x="561167" y="196331"/>
                  </a:lnTo>
                  <a:lnTo>
                    <a:pt x="568162" y="211851"/>
                  </a:lnTo>
                  <a:lnTo>
                    <a:pt x="564276" y="221163"/>
                  </a:lnTo>
                  <a:lnTo>
                    <a:pt x="559613" y="228924"/>
                  </a:lnTo>
                  <a:lnTo>
                    <a:pt x="554949" y="247548"/>
                  </a:lnTo>
                  <a:lnTo>
                    <a:pt x="556504" y="256860"/>
                  </a:lnTo>
                  <a:lnTo>
                    <a:pt x="563499" y="274708"/>
                  </a:lnTo>
                  <a:lnTo>
                    <a:pt x="576712" y="296437"/>
                  </a:lnTo>
                  <a:lnTo>
                    <a:pt x="596920" y="310405"/>
                  </a:lnTo>
                  <a:lnTo>
                    <a:pt x="603916" y="322821"/>
                  </a:lnTo>
                  <a:lnTo>
                    <a:pt x="610133" y="356190"/>
                  </a:lnTo>
                  <a:lnTo>
                    <a:pt x="617129" y="370934"/>
                  </a:lnTo>
                  <a:lnTo>
                    <a:pt x="714284" y="443103"/>
                  </a:lnTo>
                  <a:lnTo>
                    <a:pt x="743819" y="446983"/>
                  </a:lnTo>
                  <a:lnTo>
                    <a:pt x="751591" y="438447"/>
                  </a:lnTo>
                  <a:lnTo>
                    <a:pt x="761695" y="434567"/>
                  </a:lnTo>
                  <a:lnTo>
                    <a:pt x="767136" y="442327"/>
                  </a:lnTo>
                  <a:lnTo>
                    <a:pt x="765581" y="452415"/>
                  </a:lnTo>
                  <a:lnTo>
                    <a:pt x="766359" y="465607"/>
                  </a:lnTo>
                  <a:lnTo>
                    <a:pt x="773354" y="477247"/>
                  </a:lnTo>
                  <a:lnTo>
                    <a:pt x="775686" y="482680"/>
                  </a:lnTo>
                  <a:lnTo>
                    <a:pt x="779572" y="485784"/>
                  </a:lnTo>
                  <a:lnTo>
                    <a:pt x="786567" y="485784"/>
                  </a:lnTo>
                  <a:lnTo>
                    <a:pt x="792008" y="489664"/>
                  </a:lnTo>
                  <a:lnTo>
                    <a:pt x="801334" y="503632"/>
                  </a:lnTo>
                  <a:lnTo>
                    <a:pt x="815325" y="505960"/>
                  </a:lnTo>
                  <a:lnTo>
                    <a:pt x="832424" y="502856"/>
                  </a:lnTo>
                  <a:lnTo>
                    <a:pt x="849523" y="503632"/>
                  </a:lnTo>
                  <a:lnTo>
                    <a:pt x="861182" y="508288"/>
                  </a:lnTo>
                  <a:lnTo>
                    <a:pt x="869732" y="518376"/>
                  </a:lnTo>
                  <a:lnTo>
                    <a:pt x="862736" y="532344"/>
                  </a:lnTo>
                  <a:lnTo>
                    <a:pt x="860405" y="541656"/>
                  </a:lnTo>
                  <a:lnTo>
                    <a:pt x="860405" y="550969"/>
                  </a:lnTo>
                  <a:lnTo>
                    <a:pt x="858073" y="556401"/>
                  </a:lnTo>
                  <a:lnTo>
                    <a:pt x="853410" y="561057"/>
                  </a:lnTo>
                  <a:lnTo>
                    <a:pt x="848746" y="575025"/>
                  </a:lnTo>
                  <a:lnTo>
                    <a:pt x="844083" y="608393"/>
                  </a:lnTo>
                  <a:lnTo>
                    <a:pt x="835533" y="622362"/>
                  </a:lnTo>
                  <a:lnTo>
                    <a:pt x="826983" y="633226"/>
                  </a:lnTo>
                  <a:lnTo>
                    <a:pt x="823874" y="640210"/>
                  </a:lnTo>
                  <a:lnTo>
                    <a:pt x="812993" y="660386"/>
                  </a:lnTo>
                  <a:lnTo>
                    <a:pt x="800557" y="668922"/>
                  </a:lnTo>
                  <a:lnTo>
                    <a:pt x="773354" y="678235"/>
                  </a:lnTo>
                  <a:lnTo>
                    <a:pt x="759364" y="685219"/>
                  </a:lnTo>
                  <a:lnTo>
                    <a:pt x="756255" y="701515"/>
                  </a:lnTo>
                  <a:lnTo>
                    <a:pt x="757809" y="707723"/>
                  </a:lnTo>
                  <a:lnTo>
                    <a:pt x="759364" y="719363"/>
                  </a:lnTo>
                  <a:lnTo>
                    <a:pt x="756255" y="724019"/>
                  </a:lnTo>
                  <a:lnTo>
                    <a:pt x="724388" y="719363"/>
                  </a:lnTo>
                  <a:lnTo>
                    <a:pt x="690189" y="736435"/>
                  </a:lnTo>
                  <a:lnTo>
                    <a:pt x="676199" y="740316"/>
                  </a:lnTo>
                  <a:lnTo>
                    <a:pt x="662209" y="741868"/>
                  </a:lnTo>
                  <a:lnTo>
                    <a:pt x="646664" y="740316"/>
                  </a:lnTo>
                  <a:lnTo>
                    <a:pt x="631896" y="743420"/>
                  </a:lnTo>
                  <a:lnTo>
                    <a:pt x="621792" y="756612"/>
                  </a:lnTo>
                  <a:lnTo>
                    <a:pt x="607802" y="765148"/>
                  </a:lnTo>
                  <a:lnTo>
                    <a:pt x="591480" y="768252"/>
                  </a:lnTo>
                  <a:lnTo>
                    <a:pt x="575935" y="774460"/>
                  </a:lnTo>
                  <a:lnTo>
                    <a:pt x="559613" y="769028"/>
                  </a:lnTo>
                  <a:lnTo>
                    <a:pt x="540182" y="726347"/>
                  </a:lnTo>
                  <a:lnTo>
                    <a:pt x="509869" y="692979"/>
                  </a:lnTo>
                  <a:lnTo>
                    <a:pt x="507538" y="685995"/>
                  </a:lnTo>
                  <a:lnTo>
                    <a:pt x="501320" y="682891"/>
                  </a:lnTo>
                  <a:lnTo>
                    <a:pt x="474116" y="692979"/>
                  </a:lnTo>
                  <a:lnTo>
                    <a:pt x="459349" y="685995"/>
                  </a:lnTo>
                  <a:lnTo>
                    <a:pt x="464012" y="669698"/>
                  </a:lnTo>
                  <a:lnTo>
                    <a:pt x="474894" y="649522"/>
                  </a:lnTo>
                  <a:lnTo>
                    <a:pt x="465567" y="634778"/>
                  </a:lnTo>
                  <a:lnTo>
                    <a:pt x="459349" y="634778"/>
                  </a:lnTo>
                  <a:lnTo>
                    <a:pt x="447690" y="637106"/>
                  </a:lnTo>
                  <a:lnTo>
                    <a:pt x="442250" y="636330"/>
                  </a:lnTo>
                  <a:lnTo>
                    <a:pt x="427482" y="629346"/>
                  </a:lnTo>
                  <a:lnTo>
                    <a:pt x="411937" y="627794"/>
                  </a:lnTo>
                  <a:lnTo>
                    <a:pt x="386288" y="631674"/>
                  </a:lnTo>
                  <a:lnTo>
                    <a:pt x="360639" y="623914"/>
                  </a:lnTo>
                  <a:lnTo>
                    <a:pt x="344317" y="610722"/>
                  </a:lnTo>
                  <a:lnTo>
                    <a:pt x="327218" y="602961"/>
                  </a:lnTo>
                  <a:lnTo>
                    <a:pt x="299237" y="617706"/>
                  </a:lnTo>
                  <a:lnTo>
                    <a:pt x="288356" y="596753"/>
                  </a:lnTo>
                  <a:lnTo>
                    <a:pt x="272034" y="582009"/>
                  </a:lnTo>
                  <a:lnTo>
                    <a:pt x="251826" y="577353"/>
                  </a:lnTo>
                  <a:lnTo>
                    <a:pt x="184206" y="620810"/>
                  </a:lnTo>
                  <a:lnTo>
                    <a:pt x="172547" y="625466"/>
                  </a:lnTo>
                  <a:lnTo>
                    <a:pt x="162443" y="631674"/>
                  </a:lnTo>
                  <a:lnTo>
                    <a:pt x="155448" y="641762"/>
                  </a:lnTo>
                  <a:lnTo>
                    <a:pt x="149230" y="652626"/>
                  </a:lnTo>
                  <a:lnTo>
                    <a:pt x="141458" y="660386"/>
                  </a:lnTo>
                  <a:lnTo>
                    <a:pt x="62179" y="717811"/>
                  </a:lnTo>
                  <a:lnTo>
                    <a:pt x="59847" y="716259"/>
                  </a:lnTo>
                  <a:lnTo>
                    <a:pt x="52075" y="710827"/>
                  </a:lnTo>
                  <a:lnTo>
                    <a:pt x="47412" y="704619"/>
                  </a:lnTo>
                  <a:lnTo>
                    <a:pt x="47412" y="699963"/>
                  </a:lnTo>
                  <a:lnTo>
                    <a:pt x="45080" y="690651"/>
                  </a:lnTo>
                  <a:lnTo>
                    <a:pt x="42748" y="681339"/>
                  </a:lnTo>
                  <a:lnTo>
                    <a:pt x="40416" y="673579"/>
                  </a:lnTo>
                  <a:lnTo>
                    <a:pt x="34199" y="670474"/>
                  </a:lnTo>
                  <a:lnTo>
                    <a:pt x="16322" y="672027"/>
                  </a:lnTo>
                  <a:lnTo>
                    <a:pt x="6995" y="671250"/>
                  </a:lnTo>
                  <a:lnTo>
                    <a:pt x="0" y="668146"/>
                  </a:lnTo>
                  <a:lnTo>
                    <a:pt x="3886" y="664266"/>
                  </a:lnTo>
                  <a:lnTo>
                    <a:pt x="5441" y="654178"/>
                  </a:lnTo>
                  <a:lnTo>
                    <a:pt x="8550" y="649522"/>
                  </a:lnTo>
                  <a:lnTo>
                    <a:pt x="13213" y="647970"/>
                  </a:lnTo>
                  <a:lnTo>
                    <a:pt x="16322" y="649522"/>
                  </a:lnTo>
                  <a:lnTo>
                    <a:pt x="16322" y="652626"/>
                  </a:lnTo>
                  <a:lnTo>
                    <a:pt x="9327" y="654954"/>
                  </a:lnTo>
                  <a:lnTo>
                    <a:pt x="9327" y="657282"/>
                  </a:lnTo>
                  <a:lnTo>
                    <a:pt x="13990" y="657282"/>
                  </a:lnTo>
                  <a:lnTo>
                    <a:pt x="17099" y="658834"/>
                  </a:lnTo>
                  <a:lnTo>
                    <a:pt x="20208" y="661162"/>
                  </a:lnTo>
                  <a:lnTo>
                    <a:pt x="22540" y="664266"/>
                  </a:lnTo>
                  <a:lnTo>
                    <a:pt x="20208" y="657282"/>
                  </a:lnTo>
                  <a:lnTo>
                    <a:pt x="22540" y="653402"/>
                  </a:lnTo>
                  <a:lnTo>
                    <a:pt x="26426" y="651074"/>
                  </a:lnTo>
                  <a:lnTo>
                    <a:pt x="30312" y="647970"/>
                  </a:lnTo>
                  <a:lnTo>
                    <a:pt x="36530" y="638658"/>
                  </a:lnTo>
                  <a:lnTo>
                    <a:pt x="75392" y="608393"/>
                  </a:lnTo>
                  <a:lnTo>
                    <a:pt x="72283" y="606066"/>
                  </a:lnTo>
                  <a:lnTo>
                    <a:pt x="70729" y="605289"/>
                  </a:lnTo>
                  <a:lnTo>
                    <a:pt x="70729" y="602185"/>
                  </a:lnTo>
                  <a:lnTo>
                    <a:pt x="71506" y="599081"/>
                  </a:lnTo>
                  <a:lnTo>
                    <a:pt x="71506" y="596753"/>
                  </a:lnTo>
                  <a:lnTo>
                    <a:pt x="70729" y="592097"/>
                  </a:lnTo>
                  <a:lnTo>
                    <a:pt x="83942" y="591321"/>
                  </a:lnTo>
                  <a:lnTo>
                    <a:pt x="88605" y="589769"/>
                  </a:lnTo>
                  <a:lnTo>
                    <a:pt x="93269" y="585889"/>
                  </a:lnTo>
                  <a:lnTo>
                    <a:pt x="89383" y="578905"/>
                  </a:lnTo>
                  <a:lnTo>
                    <a:pt x="95600" y="574249"/>
                  </a:lnTo>
                  <a:lnTo>
                    <a:pt x="116586" y="567265"/>
                  </a:lnTo>
                  <a:lnTo>
                    <a:pt x="118140" y="566489"/>
                  </a:lnTo>
                  <a:lnTo>
                    <a:pt x="118140" y="564937"/>
                  </a:lnTo>
                  <a:lnTo>
                    <a:pt x="118918" y="559505"/>
                  </a:lnTo>
                  <a:lnTo>
                    <a:pt x="123581" y="541656"/>
                  </a:lnTo>
                  <a:lnTo>
                    <a:pt x="123581" y="531568"/>
                  </a:lnTo>
                  <a:lnTo>
                    <a:pt x="121249" y="525360"/>
                  </a:lnTo>
                  <a:lnTo>
                    <a:pt x="115031" y="521480"/>
                  </a:lnTo>
                  <a:lnTo>
                    <a:pt x="104927" y="520704"/>
                  </a:lnTo>
                  <a:lnTo>
                    <a:pt x="96378" y="523808"/>
                  </a:lnTo>
                  <a:lnTo>
                    <a:pt x="89383" y="530792"/>
                  </a:lnTo>
                  <a:lnTo>
                    <a:pt x="82387" y="533896"/>
                  </a:lnTo>
                  <a:lnTo>
                    <a:pt x="73061" y="526912"/>
                  </a:lnTo>
                  <a:lnTo>
                    <a:pt x="20985" y="536224"/>
                  </a:lnTo>
                  <a:close/>
                  <a:moveTo>
                    <a:pt x="387066" y="5432"/>
                  </a:moveTo>
                  <a:lnTo>
                    <a:pt x="392506" y="3880"/>
                  </a:lnTo>
                  <a:lnTo>
                    <a:pt x="403388" y="5432"/>
                  </a:lnTo>
                  <a:lnTo>
                    <a:pt x="412714" y="10088"/>
                  </a:lnTo>
                  <a:lnTo>
                    <a:pt x="414269" y="18624"/>
                  </a:lnTo>
                  <a:lnTo>
                    <a:pt x="407274" y="24056"/>
                  </a:lnTo>
                  <a:lnTo>
                    <a:pt x="394061" y="26384"/>
                  </a:lnTo>
                  <a:lnTo>
                    <a:pt x="387066" y="28712"/>
                  </a:lnTo>
                  <a:lnTo>
                    <a:pt x="374630" y="39577"/>
                  </a:lnTo>
                  <a:lnTo>
                    <a:pt x="367635" y="42681"/>
                  </a:lnTo>
                  <a:lnTo>
                    <a:pt x="359085" y="38801"/>
                  </a:lnTo>
                  <a:lnTo>
                    <a:pt x="355199" y="38801"/>
                  </a:lnTo>
                  <a:lnTo>
                    <a:pt x="347426" y="35697"/>
                  </a:lnTo>
                  <a:lnTo>
                    <a:pt x="341986" y="30264"/>
                  </a:lnTo>
                  <a:lnTo>
                    <a:pt x="342763" y="20176"/>
                  </a:lnTo>
                  <a:lnTo>
                    <a:pt x="340431" y="16296"/>
                  </a:lnTo>
                  <a:lnTo>
                    <a:pt x="338099" y="12416"/>
                  </a:lnTo>
                  <a:lnTo>
                    <a:pt x="339654" y="6984"/>
                  </a:lnTo>
                  <a:lnTo>
                    <a:pt x="342763" y="3880"/>
                  </a:lnTo>
                  <a:lnTo>
                    <a:pt x="345872" y="1552"/>
                  </a:lnTo>
                  <a:lnTo>
                    <a:pt x="347426" y="3104"/>
                  </a:lnTo>
                  <a:lnTo>
                    <a:pt x="348981" y="8536"/>
                  </a:lnTo>
                  <a:lnTo>
                    <a:pt x="357530" y="3880"/>
                  </a:lnTo>
                  <a:lnTo>
                    <a:pt x="367635" y="776"/>
                  </a:lnTo>
                  <a:lnTo>
                    <a:pt x="376961" y="0"/>
                  </a:lnTo>
                  <a:lnTo>
                    <a:pt x="387066" y="5432"/>
                  </a:lnTo>
                  <a:close/>
                  <a:moveTo>
                    <a:pt x="382402" y="99330"/>
                  </a:moveTo>
                  <a:lnTo>
                    <a:pt x="384734" y="98554"/>
                  </a:lnTo>
                  <a:lnTo>
                    <a:pt x="386288" y="100106"/>
                  </a:lnTo>
                  <a:lnTo>
                    <a:pt x="386288" y="103986"/>
                  </a:lnTo>
                  <a:lnTo>
                    <a:pt x="382402" y="104762"/>
                  </a:lnTo>
                  <a:lnTo>
                    <a:pt x="376961" y="101658"/>
                  </a:lnTo>
                  <a:lnTo>
                    <a:pt x="370744" y="100882"/>
                  </a:lnTo>
                  <a:lnTo>
                    <a:pt x="364526" y="100106"/>
                  </a:lnTo>
                  <a:lnTo>
                    <a:pt x="359085" y="96226"/>
                  </a:lnTo>
                  <a:lnTo>
                    <a:pt x="358308" y="90793"/>
                  </a:lnTo>
                  <a:lnTo>
                    <a:pt x="362194" y="87689"/>
                  </a:lnTo>
                  <a:lnTo>
                    <a:pt x="365303" y="81481"/>
                  </a:lnTo>
                  <a:lnTo>
                    <a:pt x="368412" y="76825"/>
                  </a:lnTo>
                  <a:lnTo>
                    <a:pt x="380070" y="82257"/>
                  </a:lnTo>
                  <a:lnTo>
                    <a:pt x="380848" y="86137"/>
                  </a:lnTo>
                  <a:lnTo>
                    <a:pt x="379293" y="90017"/>
                  </a:lnTo>
                  <a:lnTo>
                    <a:pt x="378516" y="95450"/>
                  </a:lnTo>
                  <a:lnTo>
                    <a:pt x="382402" y="99330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51F75F58-EF0C-A604-F572-9C2B1A43CD69}"/>
                </a:ext>
              </a:extLst>
            </p:cNvPr>
            <p:cNvSpPr/>
            <p:nvPr/>
          </p:nvSpPr>
          <p:spPr>
            <a:xfrm>
              <a:off x="3764671" y="4107058"/>
              <a:ext cx="1024317" cy="886770"/>
            </a:xfrm>
            <a:custGeom>
              <a:avLst/>
              <a:gdLst>
                <a:gd name="connsiteX0" fmla="*/ 201305 w 859627"/>
                <a:gd name="connsiteY0" fmla="*/ 140458 h 744195"/>
                <a:gd name="connsiteX1" fmla="*/ 280584 w 859627"/>
                <a:gd name="connsiteY1" fmla="*/ 83033 h 744195"/>
                <a:gd name="connsiteX2" fmla="*/ 288356 w 859627"/>
                <a:gd name="connsiteY2" fmla="*/ 75273 h 744195"/>
                <a:gd name="connsiteX3" fmla="*/ 294574 w 859627"/>
                <a:gd name="connsiteY3" fmla="*/ 64409 h 744195"/>
                <a:gd name="connsiteX4" fmla="*/ 301569 w 859627"/>
                <a:gd name="connsiteY4" fmla="*/ 54321 h 744195"/>
                <a:gd name="connsiteX5" fmla="*/ 311673 w 859627"/>
                <a:gd name="connsiteY5" fmla="*/ 48113 h 744195"/>
                <a:gd name="connsiteX6" fmla="*/ 323332 w 859627"/>
                <a:gd name="connsiteY6" fmla="*/ 43457 h 744195"/>
                <a:gd name="connsiteX7" fmla="*/ 390952 w 859627"/>
                <a:gd name="connsiteY7" fmla="*/ 0 h 744195"/>
                <a:gd name="connsiteX8" fmla="*/ 411160 w 859627"/>
                <a:gd name="connsiteY8" fmla="*/ 4656 h 744195"/>
                <a:gd name="connsiteX9" fmla="*/ 427482 w 859627"/>
                <a:gd name="connsiteY9" fmla="*/ 19400 h 744195"/>
                <a:gd name="connsiteX10" fmla="*/ 438363 w 859627"/>
                <a:gd name="connsiteY10" fmla="*/ 40353 h 744195"/>
                <a:gd name="connsiteX11" fmla="*/ 452354 w 859627"/>
                <a:gd name="connsiteY11" fmla="*/ 76825 h 744195"/>
                <a:gd name="connsiteX12" fmla="*/ 464790 w 859627"/>
                <a:gd name="connsiteY12" fmla="*/ 134250 h 744195"/>
                <a:gd name="connsiteX13" fmla="*/ 471008 w 859627"/>
                <a:gd name="connsiteY13" fmla="*/ 151322 h 744195"/>
                <a:gd name="connsiteX14" fmla="*/ 484221 w 859627"/>
                <a:gd name="connsiteY14" fmla="*/ 176931 h 744195"/>
                <a:gd name="connsiteX15" fmla="*/ 481889 w 859627"/>
                <a:gd name="connsiteY15" fmla="*/ 201763 h 744195"/>
                <a:gd name="connsiteX16" fmla="*/ 471785 w 859627"/>
                <a:gd name="connsiteY16" fmla="*/ 213403 h 744195"/>
                <a:gd name="connsiteX17" fmla="*/ 447690 w 859627"/>
                <a:gd name="connsiteY17" fmla="*/ 233580 h 744195"/>
                <a:gd name="connsiteX18" fmla="*/ 424373 w 859627"/>
                <a:gd name="connsiteY18" fmla="*/ 242892 h 744195"/>
                <a:gd name="connsiteX19" fmla="*/ 404165 w 859627"/>
                <a:gd name="connsiteY19" fmla="*/ 256860 h 744195"/>
                <a:gd name="connsiteX20" fmla="*/ 399501 w 859627"/>
                <a:gd name="connsiteY20" fmla="*/ 273932 h 744195"/>
                <a:gd name="connsiteX21" fmla="*/ 397170 w 859627"/>
                <a:gd name="connsiteY21" fmla="*/ 292557 h 744195"/>
                <a:gd name="connsiteX22" fmla="*/ 390952 w 859627"/>
                <a:gd name="connsiteY22" fmla="*/ 308077 h 744195"/>
                <a:gd name="connsiteX23" fmla="*/ 379293 w 859627"/>
                <a:gd name="connsiteY23" fmla="*/ 319717 h 744195"/>
                <a:gd name="connsiteX24" fmla="*/ 369189 w 859627"/>
                <a:gd name="connsiteY24" fmla="*/ 336789 h 744195"/>
                <a:gd name="connsiteX25" fmla="*/ 367635 w 859627"/>
                <a:gd name="connsiteY25" fmla="*/ 346878 h 744195"/>
                <a:gd name="connsiteX26" fmla="*/ 377739 w 859627"/>
                <a:gd name="connsiteY26" fmla="*/ 356966 h 744195"/>
                <a:gd name="connsiteX27" fmla="*/ 383179 w 859627"/>
                <a:gd name="connsiteY27" fmla="*/ 359294 h 744195"/>
                <a:gd name="connsiteX28" fmla="*/ 391729 w 859627"/>
                <a:gd name="connsiteY28" fmla="*/ 370158 h 744195"/>
                <a:gd name="connsiteX29" fmla="*/ 401833 w 859627"/>
                <a:gd name="connsiteY29" fmla="*/ 402750 h 744195"/>
                <a:gd name="connsiteX30" fmla="*/ 423596 w 859627"/>
                <a:gd name="connsiteY30" fmla="*/ 422151 h 744195"/>
                <a:gd name="connsiteX31" fmla="*/ 449245 w 859627"/>
                <a:gd name="connsiteY31" fmla="*/ 424479 h 744195"/>
                <a:gd name="connsiteX32" fmla="*/ 491216 w 859627"/>
                <a:gd name="connsiteY32" fmla="*/ 422927 h 744195"/>
                <a:gd name="connsiteX33" fmla="*/ 498211 w 859627"/>
                <a:gd name="connsiteY33" fmla="*/ 424479 h 744195"/>
                <a:gd name="connsiteX34" fmla="*/ 509870 w 859627"/>
                <a:gd name="connsiteY34" fmla="*/ 435343 h 744195"/>
                <a:gd name="connsiteX35" fmla="*/ 516087 w 859627"/>
                <a:gd name="connsiteY35" fmla="*/ 461727 h 744195"/>
                <a:gd name="connsiteX36" fmla="*/ 541736 w 859627"/>
                <a:gd name="connsiteY36" fmla="*/ 479576 h 744195"/>
                <a:gd name="connsiteX37" fmla="*/ 570494 w 859627"/>
                <a:gd name="connsiteY37" fmla="*/ 492768 h 744195"/>
                <a:gd name="connsiteX38" fmla="*/ 573603 w 859627"/>
                <a:gd name="connsiteY38" fmla="*/ 499752 h 744195"/>
                <a:gd name="connsiteX39" fmla="*/ 577489 w 859627"/>
                <a:gd name="connsiteY39" fmla="*/ 514496 h 744195"/>
                <a:gd name="connsiteX40" fmla="*/ 580598 w 859627"/>
                <a:gd name="connsiteY40" fmla="*/ 521480 h 744195"/>
                <a:gd name="connsiteX41" fmla="*/ 596143 w 859627"/>
                <a:gd name="connsiteY41" fmla="*/ 536224 h 744195"/>
                <a:gd name="connsiteX42" fmla="*/ 614797 w 859627"/>
                <a:gd name="connsiteY42" fmla="*/ 531568 h 744195"/>
                <a:gd name="connsiteX43" fmla="*/ 623346 w 859627"/>
                <a:gd name="connsiteY43" fmla="*/ 516048 h 744195"/>
                <a:gd name="connsiteX44" fmla="*/ 629564 w 859627"/>
                <a:gd name="connsiteY44" fmla="*/ 501304 h 744195"/>
                <a:gd name="connsiteX45" fmla="*/ 647441 w 859627"/>
                <a:gd name="connsiteY45" fmla="*/ 502080 h 744195"/>
                <a:gd name="connsiteX46" fmla="*/ 665318 w 859627"/>
                <a:gd name="connsiteY46" fmla="*/ 509840 h 744195"/>
                <a:gd name="connsiteX47" fmla="*/ 676199 w 859627"/>
                <a:gd name="connsiteY47" fmla="*/ 510616 h 744195"/>
                <a:gd name="connsiteX48" fmla="*/ 687080 w 859627"/>
                <a:gd name="connsiteY48" fmla="*/ 507512 h 744195"/>
                <a:gd name="connsiteX49" fmla="*/ 702625 w 859627"/>
                <a:gd name="connsiteY49" fmla="*/ 523808 h 744195"/>
                <a:gd name="connsiteX50" fmla="*/ 712729 w 859627"/>
                <a:gd name="connsiteY50" fmla="*/ 547089 h 744195"/>
                <a:gd name="connsiteX51" fmla="*/ 748482 w 859627"/>
                <a:gd name="connsiteY51" fmla="*/ 541656 h 744195"/>
                <a:gd name="connsiteX52" fmla="*/ 762473 w 859627"/>
                <a:gd name="connsiteY52" fmla="*/ 537000 h 744195"/>
                <a:gd name="connsiteX53" fmla="*/ 772577 w 859627"/>
                <a:gd name="connsiteY53" fmla="*/ 538552 h 744195"/>
                <a:gd name="connsiteX54" fmla="*/ 779572 w 859627"/>
                <a:gd name="connsiteY54" fmla="*/ 547089 h 744195"/>
                <a:gd name="connsiteX55" fmla="*/ 792785 w 859627"/>
                <a:gd name="connsiteY55" fmla="*/ 550969 h 744195"/>
                <a:gd name="connsiteX56" fmla="*/ 801335 w 859627"/>
                <a:gd name="connsiteY56" fmla="*/ 551745 h 744195"/>
                <a:gd name="connsiteX57" fmla="*/ 817656 w 859627"/>
                <a:gd name="connsiteY57" fmla="*/ 556401 h 744195"/>
                <a:gd name="connsiteX58" fmla="*/ 827761 w 859627"/>
                <a:gd name="connsiteY58" fmla="*/ 569593 h 744195"/>
                <a:gd name="connsiteX59" fmla="*/ 843305 w 859627"/>
                <a:gd name="connsiteY59" fmla="*/ 617706 h 744195"/>
                <a:gd name="connsiteX60" fmla="*/ 859628 w 859627"/>
                <a:gd name="connsiteY60" fmla="*/ 642538 h 744195"/>
                <a:gd name="connsiteX61" fmla="*/ 801335 w 859627"/>
                <a:gd name="connsiteY61" fmla="*/ 663490 h 744195"/>
                <a:gd name="connsiteX62" fmla="*/ 786567 w 859627"/>
                <a:gd name="connsiteY62" fmla="*/ 665819 h 744195"/>
                <a:gd name="connsiteX63" fmla="*/ 771799 w 859627"/>
                <a:gd name="connsiteY63" fmla="*/ 670474 h 744195"/>
                <a:gd name="connsiteX64" fmla="*/ 759363 w 859627"/>
                <a:gd name="connsiteY64" fmla="*/ 677459 h 744195"/>
                <a:gd name="connsiteX65" fmla="*/ 746150 w 859627"/>
                <a:gd name="connsiteY65" fmla="*/ 682891 h 744195"/>
                <a:gd name="connsiteX66" fmla="*/ 674644 w 859627"/>
                <a:gd name="connsiteY66" fmla="*/ 683667 h 744195"/>
                <a:gd name="connsiteX67" fmla="*/ 589148 w 859627"/>
                <a:gd name="connsiteY67" fmla="*/ 706947 h 744195"/>
                <a:gd name="connsiteX68" fmla="*/ 498211 w 859627"/>
                <a:gd name="connsiteY68" fmla="*/ 699187 h 744195"/>
                <a:gd name="connsiteX69" fmla="*/ 479557 w 859627"/>
                <a:gd name="connsiteY69" fmla="*/ 702291 h 744195"/>
                <a:gd name="connsiteX70" fmla="*/ 434477 w 859627"/>
                <a:gd name="connsiteY70" fmla="*/ 732555 h 744195"/>
                <a:gd name="connsiteX71" fmla="*/ 404942 w 859627"/>
                <a:gd name="connsiteY71" fmla="*/ 743420 h 744195"/>
                <a:gd name="connsiteX72" fmla="*/ 380848 w 859627"/>
                <a:gd name="connsiteY72" fmla="*/ 744196 h 744195"/>
                <a:gd name="connsiteX73" fmla="*/ 380070 w 859627"/>
                <a:gd name="connsiteY73" fmla="*/ 744196 h 744195"/>
                <a:gd name="connsiteX74" fmla="*/ 380070 w 859627"/>
                <a:gd name="connsiteY74" fmla="*/ 741868 h 744195"/>
                <a:gd name="connsiteX75" fmla="*/ 380848 w 859627"/>
                <a:gd name="connsiteY75" fmla="*/ 737988 h 744195"/>
                <a:gd name="connsiteX76" fmla="*/ 380848 w 859627"/>
                <a:gd name="connsiteY76" fmla="*/ 734108 h 744195"/>
                <a:gd name="connsiteX77" fmla="*/ 379293 w 859627"/>
                <a:gd name="connsiteY77" fmla="*/ 730227 h 744195"/>
                <a:gd name="connsiteX78" fmla="*/ 384734 w 859627"/>
                <a:gd name="connsiteY78" fmla="*/ 725571 h 744195"/>
                <a:gd name="connsiteX79" fmla="*/ 381625 w 859627"/>
                <a:gd name="connsiteY79" fmla="*/ 714707 h 744195"/>
                <a:gd name="connsiteX80" fmla="*/ 371521 w 859627"/>
                <a:gd name="connsiteY80" fmla="*/ 697635 h 744195"/>
                <a:gd name="connsiteX81" fmla="*/ 362194 w 859627"/>
                <a:gd name="connsiteY81" fmla="*/ 700739 h 744195"/>
                <a:gd name="connsiteX82" fmla="*/ 348981 w 859627"/>
                <a:gd name="connsiteY82" fmla="*/ 700739 h 744195"/>
                <a:gd name="connsiteX83" fmla="*/ 334990 w 859627"/>
                <a:gd name="connsiteY83" fmla="*/ 698411 h 744195"/>
                <a:gd name="connsiteX84" fmla="*/ 326441 w 859627"/>
                <a:gd name="connsiteY84" fmla="*/ 695307 h 744195"/>
                <a:gd name="connsiteX85" fmla="*/ 324109 w 859627"/>
                <a:gd name="connsiteY85" fmla="*/ 692203 h 744195"/>
                <a:gd name="connsiteX86" fmla="*/ 322555 w 859627"/>
                <a:gd name="connsiteY86" fmla="*/ 689099 h 744195"/>
                <a:gd name="connsiteX87" fmla="*/ 321000 w 859627"/>
                <a:gd name="connsiteY87" fmla="*/ 685995 h 744195"/>
                <a:gd name="connsiteX88" fmla="*/ 317114 w 859627"/>
                <a:gd name="connsiteY88" fmla="*/ 685219 h 744195"/>
                <a:gd name="connsiteX89" fmla="*/ 314005 w 859627"/>
                <a:gd name="connsiteY89" fmla="*/ 685219 h 744195"/>
                <a:gd name="connsiteX90" fmla="*/ 310896 w 859627"/>
                <a:gd name="connsiteY90" fmla="*/ 684443 h 744195"/>
                <a:gd name="connsiteX91" fmla="*/ 309342 w 859627"/>
                <a:gd name="connsiteY91" fmla="*/ 682891 h 744195"/>
                <a:gd name="connsiteX92" fmla="*/ 308564 w 859627"/>
                <a:gd name="connsiteY92" fmla="*/ 680563 h 744195"/>
                <a:gd name="connsiteX93" fmla="*/ 307010 w 859627"/>
                <a:gd name="connsiteY93" fmla="*/ 672803 h 744195"/>
                <a:gd name="connsiteX94" fmla="*/ 303901 w 859627"/>
                <a:gd name="connsiteY94" fmla="*/ 670474 h 744195"/>
                <a:gd name="connsiteX95" fmla="*/ 293019 w 859627"/>
                <a:gd name="connsiteY95" fmla="*/ 668923 h 744195"/>
                <a:gd name="connsiteX96" fmla="*/ 274366 w 859627"/>
                <a:gd name="connsiteY96" fmla="*/ 661938 h 744195"/>
                <a:gd name="connsiteX97" fmla="*/ 264262 w 859627"/>
                <a:gd name="connsiteY97" fmla="*/ 660386 h 744195"/>
                <a:gd name="connsiteX98" fmla="*/ 252603 w 859627"/>
                <a:gd name="connsiteY98" fmla="*/ 662714 h 744195"/>
                <a:gd name="connsiteX99" fmla="*/ 246385 w 859627"/>
                <a:gd name="connsiteY99" fmla="*/ 665819 h 744195"/>
                <a:gd name="connsiteX100" fmla="*/ 244053 w 859627"/>
                <a:gd name="connsiteY100" fmla="*/ 665819 h 744195"/>
                <a:gd name="connsiteX101" fmla="*/ 241722 w 859627"/>
                <a:gd name="connsiteY101" fmla="*/ 667370 h 744195"/>
                <a:gd name="connsiteX102" fmla="*/ 240944 w 859627"/>
                <a:gd name="connsiteY102" fmla="*/ 670474 h 744195"/>
                <a:gd name="connsiteX103" fmla="*/ 239390 w 859627"/>
                <a:gd name="connsiteY103" fmla="*/ 674354 h 744195"/>
                <a:gd name="connsiteX104" fmla="*/ 236281 w 859627"/>
                <a:gd name="connsiteY104" fmla="*/ 675907 h 744195"/>
                <a:gd name="connsiteX105" fmla="*/ 233172 w 859627"/>
                <a:gd name="connsiteY105" fmla="*/ 673579 h 744195"/>
                <a:gd name="connsiteX106" fmla="*/ 224622 w 859627"/>
                <a:gd name="connsiteY106" fmla="*/ 656506 h 744195"/>
                <a:gd name="connsiteX107" fmla="*/ 226954 w 859627"/>
                <a:gd name="connsiteY107" fmla="*/ 650298 h 744195"/>
                <a:gd name="connsiteX108" fmla="*/ 226177 w 859627"/>
                <a:gd name="connsiteY108" fmla="*/ 644090 h 744195"/>
                <a:gd name="connsiteX109" fmla="*/ 224622 w 859627"/>
                <a:gd name="connsiteY109" fmla="*/ 637106 h 744195"/>
                <a:gd name="connsiteX110" fmla="*/ 222291 w 859627"/>
                <a:gd name="connsiteY110" fmla="*/ 630898 h 744195"/>
                <a:gd name="connsiteX111" fmla="*/ 218404 w 859627"/>
                <a:gd name="connsiteY111" fmla="*/ 624690 h 744195"/>
                <a:gd name="connsiteX112" fmla="*/ 210632 w 859627"/>
                <a:gd name="connsiteY112" fmla="*/ 616154 h 744195"/>
                <a:gd name="connsiteX113" fmla="*/ 206746 w 859627"/>
                <a:gd name="connsiteY113" fmla="*/ 611498 h 744195"/>
                <a:gd name="connsiteX114" fmla="*/ 200528 w 859627"/>
                <a:gd name="connsiteY114" fmla="*/ 614602 h 744195"/>
                <a:gd name="connsiteX115" fmla="*/ 198973 w 859627"/>
                <a:gd name="connsiteY115" fmla="*/ 609170 h 744195"/>
                <a:gd name="connsiteX116" fmla="*/ 199751 w 859627"/>
                <a:gd name="connsiteY116" fmla="*/ 595201 h 744195"/>
                <a:gd name="connsiteX117" fmla="*/ 194310 w 859627"/>
                <a:gd name="connsiteY117" fmla="*/ 590545 h 744195"/>
                <a:gd name="connsiteX118" fmla="*/ 188869 w 859627"/>
                <a:gd name="connsiteY118" fmla="*/ 591321 h 744195"/>
                <a:gd name="connsiteX119" fmla="*/ 182651 w 859627"/>
                <a:gd name="connsiteY119" fmla="*/ 593649 h 744195"/>
                <a:gd name="connsiteX120" fmla="*/ 175656 w 859627"/>
                <a:gd name="connsiteY120" fmla="*/ 595201 h 744195"/>
                <a:gd name="connsiteX121" fmla="*/ 152339 w 859627"/>
                <a:gd name="connsiteY121" fmla="*/ 595201 h 744195"/>
                <a:gd name="connsiteX122" fmla="*/ 148453 w 859627"/>
                <a:gd name="connsiteY122" fmla="*/ 596753 h 744195"/>
                <a:gd name="connsiteX123" fmla="*/ 143789 w 859627"/>
                <a:gd name="connsiteY123" fmla="*/ 627018 h 744195"/>
                <a:gd name="connsiteX124" fmla="*/ 142235 w 859627"/>
                <a:gd name="connsiteY124" fmla="*/ 626242 h 744195"/>
                <a:gd name="connsiteX125" fmla="*/ 142235 w 859627"/>
                <a:gd name="connsiteY125" fmla="*/ 625466 h 744195"/>
                <a:gd name="connsiteX126" fmla="*/ 141458 w 859627"/>
                <a:gd name="connsiteY126" fmla="*/ 624690 h 744195"/>
                <a:gd name="connsiteX127" fmla="*/ 139126 w 859627"/>
                <a:gd name="connsiteY127" fmla="*/ 624690 h 744195"/>
                <a:gd name="connsiteX128" fmla="*/ 139903 w 859627"/>
                <a:gd name="connsiteY128" fmla="*/ 630898 h 744195"/>
                <a:gd name="connsiteX129" fmla="*/ 139903 w 859627"/>
                <a:gd name="connsiteY129" fmla="*/ 637106 h 744195"/>
                <a:gd name="connsiteX130" fmla="*/ 138349 w 859627"/>
                <a:gd name="connsiteY130" fmla="*/ 641762 h 744195"/>
                <a:gd name="connsiteX131" fmla="*/ 133685 w 859627"/>
                <a:gd name="connsiteY131" fmla="*/ 643314 h 744195"/>
                <a:gd name="connsiteX132" fmla="*/ 131354 w 859627"/>
                <a:gd name="connsiteY132" fmla="*/ 641762 h 744195"/>
                <a:gd name="connsiteX133" fmla="*/ 126690 w 859627"/>
                <a:gd name="connsiteY133" fmla="*/ 630122 h 744195"/>
                <a:gd name="connsiteX134" fmla="*/ 123581 w 859627"/>
                <a:gd name="connsiteY134" fmla="*/ 624690 h 744195"/>
                <a:gd name="connsiteX135" fmla="*/ 123581 w 859627"/>
                <a:gd name="connsiteY135" fmla="*/ 634002 h 744195"/>
                <a:gd name="connsiteX136" fmla="*/ 119695 w 859627"/>
                <a:gd name="connsiteY136" fmla="*/ 634778 h 744195"/>
                <a:gd name="connsiteX137" fmla="*/ 114254 w 859627"/>
                <a:gd name="connsiteY137" fmla="*/ 630898 h 744195"/>
                <a:gd name="connsiteX138" fmla="*/ 107259 w 859627"/>
                <a:gd name="connsiteY138" fmla="*/ 623138 h 744195"/>
                <a:gd name="connsiteX139" fmla="*/ 104927 w 859627"/>
                <a:gd name="connsiteY139" fmla="*/ 619258 h 744195"/>
                <a:gd name="connsiteX140" fmla="*/ 104150 w 859627"/>
                <a:gd name="connsiteY140" fmla="*/ 614602 h 744195"/>
                <a:gd name="connsiteX141" fmla="*/ 105705 w 859627"/>
                <a:gd name="connsiteY141" fmla="*/ 608393 h 744195"/>
                <a:gd name="connsiteX142" fmla="*/ 95601 w 859627"/>
                <a:gd name="connsiteY142" fmla="*/ 610722 h 744195"/>
                <a:gd name="connsiteX143" fmla="*/ 86274 w 859627"/>
                <a:gd name="connsiteY143" fmla="*/ 602962 h 744195"/>
                <a:gd name="connsiteX144" fmla="*/ 76947 w 859627"/>
                <a:gd name="connsiteY144" fmla="*/ 592873 h 744195"/>
                <a:gd name="connsiteX145" fmla="*/ 68397 w 859627"/>
                <a:gd name="connsiteY145" fmla="*/ 588993 h 744195"/>
                <a:gd name="connsiteX146" fmla="*/ 69952 w 859627"/>
                <a:gd name="connsiteY146" fmla="*/ 595977 h 744195"/>
                <a:gd name="connsiteX147" fmla="*/ 70729 w 859627"/>
                <a:gd name="connsiteY147" fmla="*/ 598305 h 744195"/>
                <a:gd name="connsiteX148" fmla="*/ 68397 w 859627"/>
                <a:gd name="connsiteY148" fmla="*/ 598305 h 744195"/>
                <a:gd name="connsiteX149" fmla="*/ 66065 w 859627"/>
                <a:gd name="connsiteY149" fmla="*/ 595201 h 744195"/>
                <a:gd name="connsiteX150" fmla="*/ 58293 w 859627"/>
                <a:gd name="connsiteY150" fmla="*/ 587441 h 744195"/>
                <a:gd name="connsiteX151" fmla="*/ 59070 w 859627"/>
                <a:gd name="connsiteY151" fmla="*/ 582785 h 744195"/>
                <a:gd name="connsiteX152" fmla="*/ 59847 w 859627"/>
                <a:gd name="connsiteY152" fmla="*/ 578129 h 744195"/>
                <a:gd name="connsiteX153" fmla="*/ 59847 w 859627"/>
                <a:gd name="connsiteY153" fmla="*/ 574249 h 744195"/>
                <a:gd name="connsiteX154" fmla="*/ 58293 w 859627"/>
                <a:gd name="connsiteY154" fmla="*/ 569593 h 744195"/>
                <a:gd name="connsiteX155" fmla="*/ 55184 w 859627"/>
                <a:gd name="connsiteY155" fmla="*/ 569593 h 744195"/>
                <a:gd name="connsiteX156" fmla="*/ 52852 w 859627"/>
                <a:gd name="connsiteY156" fmla="*/ 582009 h 744195"/>
                <a:gd name="connsiteX157" fmla="*/ 45080 w 859627"/>
                <a:gd name="connsiteY157" fmla="*/ 585113 h 744195"/>
                <a:gd name="connsiteX158" fmla="*/ 35753 w 859627"/>
                <a:gd name="connsiteY158" fmla="*/ 582009 h 744195"/>
                <a:gd name="connsiteX159" fmla="*/ 23317 w 859627"/>
                <a:gd name="connsiteY159" fmla="*/ 571921 h 744195"/>
                <a:gd name="connsiteX160" fmla="*/ 20208 w 859627"/>
                <a:gd name="connsiteY160" fmla="*/ 569593 h 744195"/>
                <a:gd name="connsiteX161" fmla="*/ 777 w 859627"/>
                <a:gd name="connsiteY161" fmla="*/ 564161 h 744195"/>
                <a:gd name="connsiteX162" fmla="*/ 0 w 859627"/>
                <a:gd name="connsiteY162" fmla="*/ 561057 h 744195"/>
                <a:gd name="connsiteX163" fmla="*/ 2332 w 859627"/>
                <a:gd name="connsiteY163" fmla="*/ 553297 h 744195"/>
                <a:gd name="connsiteX164" fmla="*/ 11659 w 859627"/>
                <a:gd name="connsiteY164" fmla="*/ 557953 h 744195"/>
                <a:gd name="connsiteX165" fmla="*/ 16322 w 859627"/>
                <a:gd name="connsiteY165" fmla="*/ 551745 h 744195"/>
                <a:gd name="connsiteX166" fmla="*/ 19431 w 859627"/>
                <a:gd name="connsiteY166" fmla="*/ 543208 h 744195"/>
                <a:gd name="connsiteX167" fmla="*/ 27981 w 859627"/>
                <a:gd name="connsiteY167" fmla="*/ 540881 h 744195"/>
                <a:gd name="connsiteX168" fmla="*/ 27981 w 859627"/>
                <a:gd name="connsiteY168" fmla="*/ 537000 h 744195"/>
                <a:gd name="connsiteX169" fmla="*/ 20985 w 859627"/>
                <a:gd name="connsiteY169" fmla="*/ 532344 h 744195"/>
                <a:gd name="connsiteX170" fmla="*/ 19431 w 859627"/>
                <a:gd name="connsiteY170" fmla="*/ 523808 h 744195"/>
                <a:gd name="connsiteX171" fmla="*/ 22540 w 859627"/>
                <a:gd name="connsiteY171" fmla="*/ 519152 h 744195"/>
                <a:gd name="connsiteX172" fmla="*/ 27981 w 859627"/>
                <a:gd name="connsiteY172" fmla="*/ 524584 h 744195"/>
                <a:gd name="connsiteX173" fmla="*/ 27981 w 859627"/>
                <a:gd name="connsiteY173" fmla="*/ 519928 h 744195"/>
                <a:gd name="connsiteX174" fmla="*/ 29535 w 859627"/>
                <a:gd name="connsiteY174" fmla="*/ 518376 h 744195"/>
                <a:gd name="connsiteX175" fmla="*/ 30312 w 859627"/>
                <a:gd name="connsiteY175" fmla="*/ 516824 h 744195"/>
                <a:gd name="connsiteX176" fmla="*/ 32644 w 859627"/>
                <a:gd name="connsiteY176" fmla="*/ 515272 h 744195"/>
                <a:gd name="connsiteX177" fmla="*/ 34199 w 859627"/>
                <a:gd name="connsiteY177" fmla="*/ 520704 h 744195"/>
                <a:gd name="connsiteX178" fmla="*/ 34199 w 859627"/>
                <a:gd name="connsiteY178" fmla="*/ 526136 h 744195"/>
                <a:gd name="connsiteX179" fmla="*/ 33421 w 859627"/>
                <a:gd name="connsiteY179" fmla="*/ 530016 h 744195"/>
                <a:gd name="connsiteX180" fmla="*/ 30312 w 859627"/>
                <a:gd name="connsiteY180" fmla="*/ 534672 h 744195"/>
                <a:gd name="connsiteX181" fmla="*/ 31867 w 859627"/>
                <a:gd name="connsiteY181" fmla="*/ 535448 h 744195"/>
                <a:gd name="connsiteX182" fmla="*/ 34199 w 859627"/>
                <a:gd name="connsiteY182" fmla="*/ 537000 h 744195"/>
                <a:gd name="connsiteX183" fmla="*/ 35753 w 859627"/>
                <a:gd name="connsiteY183" fmla="*/ 537000 h 744195"/>
                <a:gd name="connsiteX184" fmla="*/ 38862 w 859627"/>
                <a:gd name="connsiteY184" fmla="*/ 537000 h 744195"/>
                <a:gd name="connsiteX185" fmla="*/ 41971 w 859627"/>
                <a:gd name="connsiteY185" fmla="*/ 537776 h 744195"/>
                <a:gd name="connsiteX186" fmla="*/ 42748 w 859627"/>
                <a:gd name="connsiteY186" fmla="*/ 540104 h 744195"/>
                <a:gd name="connsiteX187" fmla="*/ 43525 w 859627"/>
                <a:gd name="connsiteY187" fmla="*/ 542433 h 744195"/>
                <a:gd name="connsiteX188" fmla="*/ 45857 w 859627"/>
                <a:gd name="connsiteY188" fmla="*/ 543985 h 744195"/>
                <a:gd name="connsiteX189" fmla="*/ 50521 w 859627"/>
                <a:gd name="connsiteY189" fmla="*/ 543985 h 744195"/>
                <a:gd name="connsiteX190" fmla="*/ 55961 w 859627"/>
                <a:gd name="connsiteY190" fmla="*/ 543208 h 744195"/>
                <a:gd name="connsiteX191" fmla="*/ 59070 w 859627"/>
                <a:gd name="connsiteY191" fmla="*/ 540104 h 744195"/>
                <a:gd name="connsiteX192" fmla="*/ 55184 w 859627"/>
                <a:gd name="connsiteY192" fmla="*/ 534672 h 744195"/>
                <a:gd name="connsiteX193" fmla="*/ 55184 w 859627"/>
                <a:gd name="connsiteY193" fmla="*/ 530792 h 744195"/>
                <a:gd name="connsiteX194" fmla="*/ 61402 w 859627"/>
                <a:gd name="connsiteY194" fmla="*/ 534672 h 744195"/>
                <a:gd name="connsiteX195" fmla="*/ 63734 w 859627"/>
                <a:gd name="connsiteY195" fmla="*/ 534672 h 744195"/>
                <a:gd name="connsiteX196" fmla="*/ 68397 w 859627"/>
                <a:gd name="connsiteY196" fmla="*/ 534672 h 744195"/>
                <a:gd name="connsiteX197" fmla="*/ 72283 w 859627"/>
                <a:gd name="connsiteY197" fmla="*/ 532344 h 744195"/>
                <a:gd name="connsiteX198" fmla="*/ 81610 w 859627"/>
                <a:gd name="connsiteY198" fmla="*/ 526136 h 744195"/>
                <a:gd name="connsiteX199" fmla="*/ 84719 w 859627"/>
                <a:gd name="connsiteY199" fmla="*/ 524584 h 744195"/>
                <a:gd name="connsiteX200" fmla="*/ 89383 w 859627"/>
                <a:gd name="connsiteY200" fmla="*/ 519928 h 744195"/>
                <a:gd name="connsiteX201" fmla="*/ 90160 w 859627"/>
                <a:gd name="connsiteY201" fmla="*/ 510616 h 744195"/>
                <a:gd name="connsiteX202" fmla="*/ 87051 w 859627"/>
                <a:gd name="connsiteY202" fmla="*/ 501304 h 744195"/>
                <a:gd name="connsiteX203" fmla="*/ 80833 w 859627"/>
                <a:gd name="connsiteY203" fmla="*/ 495872 h 744195"/>
                <a:gd name="connsiteX204" fmla="*/ 80833 w 859627"/>
                <a:gd name="connsiteY204" fmla="*/ 491992 h 744195"/>
                <a:gd name="connsiteX205" fmla="*/ 90160 w 859627"/>
                <a:gd name="connsiteY205" fmla="*/ 496648 h 744195"/>
                <a:gd name="connsiteX206" fmla="*/ 94823 w 859627"/>
                <a:gd name="connsiteY206" fmla="*/ 501304 h 744195"/>
                <a:gd name="connsiteX207" fmla="*/ 97932 w 859627"/>
                <a:gd name="connsiteY207" fmla="*/ 501304 h 744195"/>
                <a:gd name="connsiteX208" fmla="*/ 103373 w 859627"/>
                <a:gd name="connsiteY208" fmla="*/ 488888 h 744195"/>
                <a:gd name="connsiteX209" fmla="*/ 97932 w 859627"/>
                <a:gd name="connsiteY209" fmla="*/ 485784 h 744195"/>
                <a:gd name="connsiteX210" fmla="*/ 89383 w 859627"/>
                <a:gd name="connsiteY210" fmla="*/ 477247 h 744195"/>
                <a:gd name="connsiteX211" fmla="*/ 81610 w 859627"/>
                <a:gd name="connsiteY211" fmla="*/ 474920 h 744195"/>
                <a:gd name="connsiteX212" fmla="*/ 76947 w 859627"/>
                <a:gd name="connsiteY212" fmla="*/ 470263 h 744195"/>
                <a:gd name="connsiteX213" fmla="*/ 73061 w 859627"/>
                <a:gd name="connsiteY213" fmla="*/ 469487 h 744195"/>
                <a:gd name="connsiteX214" fmla="*/ 69952 w 859627"/>
                <a:gd name="connsiteY214" fmla="*/ 471815 h 744195"/>
                <a:gd name="connsiteX215" fmla="*/ 66843 w 859627"/>
                <a:gd name="connsiteY215" fmla="*/ 478024 h 744195"/>
                <a:gd name="connsiteX216" fmla="*/ 64511 w 859627"/>
                <a:gd name="connsiteY216" fmla="*/ 479576 h 744195"/>
                <a:gd name="connsiteX217" fmla="*/ 57516 w 859627"/>
                <a:gd name="connsiteY217" fmla="*/ 478800 h 744195"/>
                <a:gd name="connsiteX218" fmla="*/ 57516 w 859627"/>
                <a:gd name="connsiteY218" fmla="*/ 477247 h 744195"/>
                <a:gd name="connsiteX219" fmla="*/ 60625 w 859627"/>
                <a:gd name="connsiteY219" fmla="*/ 472591 h 744195"/>
                <a:gd name="connsiteX220" fmla="*/ 62956 w 859627"/>
                <a:gd name="connsiteY220" fmla="*/ 463279 h 744195"/>
                <a:gd name="connsiteX221" fmla="*/ 61402 w 859627"/>
                <a:gd name="connsiteY221" fmla="*/ 457847 h 744195"/>
                <a:gd name="connsiteX222" fmla="*/ 50521 w 859627"/>
                <a:gd name="connsiteY222" fmla="*/ 440775 h 744195"/>
                <a:gd name="connsiteX223" fmla="*/ 52852 w 859627"/>
                <a:gd name="connsiteY223" fmla="*/ 443879 h 744195"/>
                <a:gd name="connsiteX224" fmla="*/ 52075 w 859627"/>
                <a:gd name="connsiteY224" fmla="*/ 438447 h 744195"/>
                <a:gd name="connsiteX225" fmla="*/ 47412 w 859627"/>
                <a:gd name="connsiteY225" fmla="*/ 424479 h 744195"/>
                <a:gd name="connsiteX226" fmla="*/ 46634 w 859627"/>
                <a:gd name="connsiteY226" fmla="*/ 421375 h 744195"/>
                <a:gd name="connsiteX227" fmla="*/ 46634 w 859627"/>
                <a:gd name="connsiteY227" fmla="*/ 418271 h 744195"/>
                <a:gd name="connsiteX228" fmla="*/ 42748 w 859627"/>
                <a:gd name="connsiteY228" fmla="*/ 400422 h 744195"/>
                <a:gd name="connsiteX229" fmla="*/ 42748 w 859627"/>
                <a:gd name="connsiteY229" fmla="*/ 393438 h 744195"/>
                <a:gd name="connsiteX230" fmla="*/ 43525 w 859627"/>
                <a:gd name="connsiteY230" fmla="*/ 386454 h 744195"/>
                <a:gd name="connsiteX231" fmla="*/ 45857 w 859627"/>
                <a:gd name="connsiteY231" fmla="*/ 381022 h 744195"/>
                <a:gd name="connsiteX232" fmla="*/ 48966 w 859627"/>
                <a:gd name="connsiteY232" fmla="*/ 379470 h 744195"/>
                <a:gd name="connsiteX233" fmla="*/ 54407 w 859627"/>
                <a:gd name="connsiteY233" fmla="*/ 377918 h 744195"/>
                <a:gd name="connsiteX234" fmla="*/ 62956 w 859627"/>
                <a:gd name="connsiteY234" fmla="*/ 374038 h 744195"/>
                <a:gd name="connsiteX235" fmla="*/ 66843 w 859627"/>
                <a:gd name="connsiteY235" fmla="*/ 373262 h 744195"/>
                <a:gd name="connsiteX236" fmla="*/ 76947 w 859627"/>
                <a:gd name="connsiteY236" fmla="*/ 374038 h 744195"/>
                <a:gd name="connsiteX237" fmla="*/ 86274 w 859627"/>
                <a:gd name="connsiteY237" fmla="*/ 376366 h 744195"/>
                <a:gd name="connsiteX238" fmla="*/ 94046 w 859627"/>
                <a:gd name="connsiteY238" fmla="*/ 380246 h 744195"/>
                <a:gd name="connsiteX239" fmla="*/ 101041 w 859627"/>
                <a:gd name="connsiteY239" fmla="*/ 385678 h 744195"/>
                <a:gd name="connsiteX240" fmla="*/ 113477 w 859627"/>
                <a:gd name="connsiteY240" fmla="*/ 399646 h 744195"/>
                <a:gd name="connsiteX241" fmla="*/ 118918 w 859627"/>
                <a:gd name="connsiteY241" fmla="*/ 408182 h 744195"/>
                <a:gd name="connsiteX242" fmla="*/ 121249 w 859627"/>
                <a:gd name="connsiteY242" fmla="*/ 415166 h 744195"/>
                <a:gd name="connsiteX243" fmla="*/ 129799 w 859627"/>
                <a:gd name="connsiteY243" fmla="*/ 429135 h 744195"/>
                <a:gd name="connsiteX244" fmla="*/ 139126 w 859627"/>
                <a:gd name="connsiteY244" fmla="*/ 440775 h 744195"/>
                <a:gd name="connsiteX245" fmla="*/ 142235 w 859627"/>
                <a:gd name="connsiteY245" fmla="*/ 443879 h 744195"/>
                <a:gd name="connsiteX246" fmla="*/ 144567 w 859627"/>
                <a:gd name="connsiteY246" fmla="*/ 446207 h 744195"/>
                <a:gd name="connsiteX247" fmla="*/ 146898 w 859627"/>
                <a:gd name="connsiteY247" fmla="*/ 448535 h 744195"/>
                <a:gd name="connsiteX248" fmla="*/ 148453 w 859627"/>
                <a:gd name="connsiteY248" fmla="*/ 453967 h 744195"/>
                <a:gd name="connsiteX249" fmla="*/ 149230 w 859627"/>
                <a:gd name="connsiteY249" fmla="*/ 458623 h 744195"/>
                <a:gd name="connsiteX250" fmla="*/ 149230 w 859627"/>
                <a:gd name="connsiteY250" fmla="*/ 463279 h 744195"/>
                <a:gd name="connsiteX251" fmla="*/ 149230 w 859627"/>
                <a:gd name="connsiteY251" fmla="*/ 467935 h 744195"/>
                <a:gd name="connsiteX252" fmla="*/ 151562 w 859627"/>
                <a:gd name="connsiteY252" fmla="*/ 472591 h 744195"/>
                <a:gd name="connsiteX253" fmla="*/ 149230 w 859627"/>
                <a:gd name="connsiteY253" fmla="*/ 474920 h 744195"/>
                <a:gd name="connsiteX254" fmla="*/ 147676 w 859627"/>
                <a:gd name="connsiteY254" fmla="*/ 475695 h 744195"/>
                <a:gd name="connsiteX255" fmla="*/ 146121 w 859627"/>
                <a:gd name="connsiteY255" fmla="*/ 475695 h 744195"/>
                <a:gd name="connsiteX256" fmla="*/ 143789 w 859627"/>
                <a:gd name="connsiteY256" fmla="*/ 473367 h 744195"/>
                <a:gd name="connsiteX257" fmla="*/ 139903 w 859627"/>
                <a:gd name="connsiteY257" fmla="*/ 472591 h 744195"/>
                <a:gd name="connsiteX258" fmla="*/ 135240 w 859627"/>
                <a:gd name="connsiteY258" fmla="*/ 473367 h 744195"/>
                <a:gd name="connsiteX259" fmla="*/ 131354 w 859627"/>
                <a:gd name="connsiteY259" fmla="*/ 475695 h 744195"/>
                <a:gd name="connsiteX260" fmla="*/ 137571 w 859627"/>
                <a:gd name="connsiteY260" fmla="*/ 479576 h 744195"/>
                <a:gd name="connsiteX261" fmla="*/ 137571 w 859627"/>
                <a:gd name="connsiteY261" fmla="*/ 483456 h 744195"/>
                <a:gd name="connsiteX262" fmla="*/ 134463 w 859627"/>
                <a:gd name="connsiteY262" fmla="*/ 488888 h 744195"/>
                <a:gd name="connsiteX263" fmla="*/ 131354 w 859627"/>
                <a:gd name="connsiteY263" fmla="*/ 495872 h 744195"/>
                <a:gd name="connsiteX264" fmla="*/ 139903 w 859627"/>
                <a:gd name="connsiteY264" fmla="*/ 496648 h 744195"/>
                <a:gd name="connsiteX265" fmla="*/ 143789 w 859627"/>
                <a:gd name="connsiteY265" fmla="*/ 502080 h 744195"/>
                <a:gd name="connsiteX266" fmla="*/ 146121 w 859627"/>
                <a:gd name="connsiteY266" fmla="*/ 509064 h 744195"/>
                <a:gd name="connsiteX267" fmla="*/ 150007 w 859627"/>
                <a:gd name="connsiteY267" fmla="*/ 516824 h 744195"/>
                <a:gd name="connsiteX268" fmla="*/ 156225 w 859627"/>
                <a:gd name="connsiteY268" fmla="*/ 537776 h 744195"/>
                <a:gd name="connsiteX269" fmla="*/ 162443 w 859627"/>
                <a:gd name="connsiteY269" fmla="*/ 547865 h 744195"/>
                <a:gd name="connsiteX270" fmla="*/ 170216 w 859627"/>
                <a:gd name="connsiteY270" fmla="*/ 545537 h 744195"/>
                <a:gd name="connsiteX271" fmla="*/ 172547 w 859627"/>
                <a:gd name="connsiteY271" fmla="*/ 539328 h 744195"/>
                <a:gd name="connsiteX272" fmla="*/ 170216 w 859627"/>
                <a:gd name="connsiteY272" fmla="*/ 535448 h 744195"/>
                <a:gd name="connsiteX273" fmla="*/ 163998 w 859627"/>
                <a:gd name="connsiteY273" fmla="*/ 530792 h 744195"/>
                <a:gd name="connsiteX274" fmla="*/ 161666 w 859627"/>
                <a:gd name="connsiteY274" fmla="*/ 511392 h 744195"/>
                <a:gd name="connsiteX275" fmla="*/ 163220 w 859627"/>
                <a:gd name="connsiteY275" fmla="*/ 503632 h 744195"/>
                <a:gd name="connsiteX276" fmla="*/ 167884 w 859627"/>
                <a:gd name="connsiteY276" fmla="*/ 495096 h 744195"/>
                <a:gd name="connsiteX277" fmla="*/ 173325 w 859627"/>
                <a:gd name="connsiteY277" fmla="*/ 490440 h 744195"/>
                <a:gd name="connsiteX278" fmla="*/ 179542 w 859627"/>
                <a:gd name="connsiteY278" fmla="*/ 491992 h 744195"/>
                <a:gd name="connsiteX279" fmla="*/ 179542 w 859627"/>
                <a:gd name="connsiteY279" fmla="*/ 488888 h 744195"/>
                <a:gd name="connsiteX280" fmla="*/ 181874 w 859627"/>
                <a:gd name="connsiteY280" fmla="*/ 488888 h 744195"/>
                <a:gd name="connsiteX281" fmla="*/ 185760 w 859627"/>
                <a:gd name="connsiteY281" fmla="*/ 493544 h 744195"/>
                <a:gd name="connsiteX282" fmla="*/ 190424 w 859627"/>
                <a:gd name="connsiteY282" fmla="*/ 502080 h 744195"/>
                <a:gd name="connsiteX283" fmla="*/ 197419 w 859627"/>
                <a:gd name="connsiteY283" fmla="*/ 521480 h 744195"/>
                <a:gd name="connsiteX284" fmla="*/ 198973 w 859627"/>
                <a:gd name="connsiteY284" fmla="*/ 520704 h 744195"/>
                <a:gd name="connsiteX285" fmla="*/ 202860 w 859627"/>
                <a:gd name="connsiteY285" fmla="*/ 519152 h 744195"/>
                <a:gd name="connsiteX286" fmla="*/ 204414 w 859627"/>
                <a:gd name="connsiteY286" fmla="*/ 518376 h 744195"/>
                <a:gd name="connsiteX287" fmla="*/ 207523 w 859627"/>
                <a:gd name="connsiteY287" fmla="*/ 523808 h 744195"/>
                <a:gd name="connsiteX288" fmla="*/ 212964 w 859627"/>
                <a:gd name="connsiteY288" fmla="*/ 523032 h 744195"/>
                <a:gd name="connsiteX289" fmla="*/ 219182 w 859627"/>
                <a:gd name="connsiteY289" fmla="*/ 519928 h 744195"/>
                <a:gd name="connsiteX290" fmla="*/ 226177 w 859627"/>
                <a:gd name="connsiteY290" fmla="*/ 518376 h 744195"/>
                <a:gd name="connsiteX291" fmla="*/ 255712 w 859627"/>
                <a:gd name="connsiteY291" fmla="*/ 515272 h 744195"/>
                <a:gd name="connsiteX292" fmla="*/ 273588 w 859627"/>
                <a:gd name="connsiteY292" fmla="*/ 506736 h 744195"/>
                <a:gd name="connsiteX293" fmla="*/ 279029 w 859627"/>
                <a:gd name="connsiteY293" fmla="*/ 505184 h 744195"/>
                <a:gd name="connsiteX294" fmla="*/ 281361 w 859627"/>
                <a:gd name="connsiteY294" fmla="*/ 504408 h 744195"/>
                <a:gd name="connsiteX295" fmla="*/ 286024 w 859627"/>
                <a:gd name="connsiteY295" fmla="*/ 499752 h 744195"/>
                <a:gd name="connsiteX296" fmla="*/ 288356 w 859627"/>
                <a:gd name="connsiteY296" fmla="*/ 498976 h 744195"/>
                <a:gd name="connsiteX297" fmla="*/ 292242 w 859627"/>
                <a:gd name="connsiteY297" fmla="*/ 498976 h 744195"/>
                <a:gd name="connsiteX298" fmla="*/ 295351 w 859627"/>
                <a:gd name="connsiteY298" fmla="*/ 500528 h 744195"/>
                <a:gd name="connsiteX299" fmla="*/ 299237 w 859627"/>
                <a:gd name="connsiteY299" fmla="*/ 501304 h 744195"/>
                <a:gd name="connsiteX300" fmla="*/ 303124 w 859627"/>
                <a:gd name="connsiteY300" fmla="*/ 498976 h 744195"/>
                <a:gd name="connsiteX301" fmla="*/ 303901 w 859627"/>
                <a:gd name="connsiteY301" fmla="*/ 500528 h 744195"/>
                <a:gd name="connsiteX302" fmla="*/ 305455 w 859627"/>
                <a:gd name="connsiteY302" fmla="*/ 498976 h 744195"/>
                <a:gd name="connsiteX303" fmla="*/ 315559 w 859627"/>
                <a:gd name="connsiteY303" fmla="*/ 503632 h 744195"/>
                <a:gd name="connsiteX304" fmla="*/ 324109 w 859627"/>
                <a:gd name="connsiteY304" fmla="*/ 498200 h 744195"/>
                <a:gd name="connsiteX305" fmla="*/ 333436 w 859627"/>
                <a:gd name="connsiteY305" fmla="*/ 488888 h 744195"/>
                <a:gd name="connsiteX306" fmla="*/ 343540 w 859627"/>
                <a:gd name="connsiteY306" fmla="*/ 482680 h 744195"/>
                <a:gd name="connsiteX307" fmla="*/ 343540 w 859627"/>
                <a:gd name="connsiteY307" fmla="*/ 479576 h 744195"/>
                <a:gd name="connsiteX308" fmla="*/ 340431 w 859627"/>
                <a:gd name="connsiteY308" fmla="*/ 476472 h 744195"/>
                <a:gd name="connsiteX309" fmla="*/ 338877 w 859627"/>
                <a:gd name="connsiteY309" fmla="*/ 477247 h 744195"/>
                <a:gd name="connsiteX310" fmla="*/ 335768 w 859627"/>
                <a:gd name="connsiteY310" fmla="*/ 479576 h 744195"/>
                <a:gd name="connsiteX311" fmla="*/ 333436 w 859627"/>
                <a:gd name="connsiteY311" fmla="*/ 475695 h 744195"/>
                <a:gd name="connsiteX312" fmla="*/ 326441 w 859627"/>
                <a:gd name="connsiteY312" fmla="*/ 479576 h 744195"/>
                <a:gd name="connsiteX313" fmla="*/ 314005 w 859627"/>
                <a:gd name="connsiteY313" fmla="*/ 478024 h 744195"/>
                <a:gd name="connsiteX314" fmla="*/ 310896 w 859627"/>
                <a:gd name="connsiteY314" fmla="*/ 479576 h 744195"/>
                <a:gd name="connsiteX315" fmla="*/ 301569 w 859627"/>
                <a:gd name="connsiteY315" fmla="*/ 474920 h 744195"/>
                <a:gd name="connsiteX316" fmla="*/ 291465 w 859627"/>
                <a:gd name="connsiteY316" fmla="*/ 474920 h 744195"/>
                <a:gd name="connsiteX317" fmla="*/ 268148 w 859627"/>
                <a:gd name="connsiteY317" fmla="*/ 485008 h 744195"/>
                <a:gd name="connsiteX318" fmla="*/ 260375 w 859627"/>
                <a:gd name="connsiteY318" fmla="*/ 488888 h 744195"/>
                <a:gd name="connsiteX319" fmla="*/ 259598 w 859627"/>
                <a:gd name="connsiteY319" fmla="*/ 488112 h 744195"/>
                <a:gd name="connsiteX320" fmla="*/ 262707 w 859627"/>
                <a:gd name="connsiteY320" fmla="*/ 482680 h 744195"/>
                <a:gd name="connsiteX321" fmla="*/ 256489 w 859627"/>
                <a:gd name="connsiteY321" fmla="*/ 478024 h 744195"/>
                <a:gd name="connsiteX322" fmla="*/ 245608 w 859627"/>
                <a:gd name="connsiteY322" fmla="*/ 460175 h 744195"/>
                <a:gd name="connsiteX323" fmla="*/ 240167 w 859627"/>
                <a:gd name="connsiteY323" fmla="*/ 457071 h 744195"/>
                <a:gd name="connsiteX324" fmla="*/ 230840 w 859627"/>
                <a:gd name="connsiteY324" fmla="*/ 453967 h 744195"/>
                <a:gd name="connsiteX325" fmla="*/ 227731 w 859627"/>
                <a:gd name="connsiteY325" fmla="*/ 451639 h 744195"/>
                <a:gd name="connsiteX326" fmla="*/ 219182 w 859627"/>
                <a:gd name="connsiteY326" fmla="*/ 445431 h 744195"/>
                <a:gd name="connsiteX327" fmla="*/ 214518 w 859627"/>
                <a:gd name="connsiteY327" fmla="*/ 437671 h 744195"/>
                <a:gd name="connsiteX328" fmla="*/ 219959 w 859627"/>
                <a:gd name="connsiteY328" fmla="*/ 443103 h 744195"/>
                <a:gd name="connsiteX329" fmla="*/ 226954 w 859627"/>
                <a:gd name="connsiteY329" fmla="*/ 447759 h 744195"/>
                <a:gd name="connsiteX330" fmla="*/ 237058 w 859627"/>
                <a:gd name="connsiteY330" fmla="*/ 453967 h 744195"/>
                <a:gd name="connsiteX331" fmla="*/ 242499 w 859627"/>
                <a:gd name="connsiteY331" fmla="*/ 453967 h 744195"/>
                <a:gd name="connsiteX332" fmla="*/ 242499 w 859627"/>
                <a:gd name="connsiteY332" fmla="*/ 450863 h 744195"/>
                <a:gd name="connsiteX333" fmla="*/ 237835 w 859627"/>
                <a:gd name="connsiteY333" fmla="*/ 445431 h 744195"/>
                <a:gd name="connsiteX334" fmla="*/ 233172 w 859627"/>
                <a:gd name="connsiteY334" fmla="*/ 440775 h 744195"/>
                <a:gd name="connsiteX335" fmla="*/ 228509 w 859627"/>
                <a:gd name="connsiteY335" fmla="*/ 437671 h 744195"/>
                <a:gd name="connsiteX336" fmla="*/ 222291 w 859627"/>
                <a:gd name="connsiteY336" fmla="*/ 434567 h 744195"/>
                <a:gd name="connsiteX337" fmla="*/ 223845 w 859627"/>
                <a:gd name="connsiteY337" fmla="*/ 429135 h 744195"/>
                <a:gd name="connsiteX338" fmla="*/ 226177 w 859627"/>
                <a:gd name="connsiteY338" fmla="*/ 417495 h 744195"/>
                <a:gd name="connsiteX339" fmla="*/ 227731 w 859627"/>
                <a:gd name="connsiteY339" fmla="*/ 411286 h 744195"/>
                <a:gd name="connsiteX340" fmla="*/ 222291 w 859627"/>
                <a:gd name="connsiteY340" fmla="*/ 406630 h 744195"/>
                <a:gd name="connsiteX341" fmla="*/ 218404 w 859627"/>
                <a:gd name="connsiteY341" fmla="*/ 408182 h 744195"/>
                <a:gd name="connsiteX342" fmla="*/ 214518 w 859627"/>
                <a:gd name="connsiteY342" fmla="*/ 411286 h 744195"/>
                <a:gd name="connsiteX343" fmla="*/ 206746 w 859627"/>
                <a:gd name="connsiteY343" fmla="*/ 411286 h 744195"/>
                <a:gd name="connsiteX344" fmla="*/ 208300 w 859627"/>
                <a:gd name="connsiteY344" fmla="*/ 406630 h 744195"/>
                <a:gd name="connsiteX345" fmla="*/ 209855 w 859627"/>
                <a:gd name="connsiteY345" fmla="*/ 405078 h 744195"/>
                <a:gd name="connsiteX346" fmla="*/ 202082 w 859627"/>
                <a:gd name="connsiteY346" fmla="*/ 401974 h 744195"/>
                <a:gd name="connsiteX347" fmla="*/ 197419 w 859627"/>
                <a:gd name="connsiteY347" fmla="*/ 401198 h 744195"/>
                <a:gd name="connsiteX348" fmla="*/ 191978 w 859627"/>
                <a:gd name="connsiteY348" fmla="*/ 401974 h 744195"/>
                <a:gd name="connsiteX349" fmla="*/ 192756 w 859627"/>
                <a:gd name="connsiteY349" fmla="*/ 399646 h 744195"/>
                <a:gd name="connsiteX350" fmla="*/ 193533 w 859627"/>
                <a:gd name="connsiteY350" fmla="*/ 394214 h 744195"/>
                <a:gd name="connsiteX351" fmla="*/ 194310 w 859627"/>
                <a:gd name="connsiteY351" fmla="*/ 392662 h 744195"/>
                <a:gd name="connsiteX352" fmla="*/ 189647 w 859627"/>
                <a:gd name="connsiteY352" fmla="*/ 391886 h 744195"/>
                <a:gd name="connsiteX353" fmla="*/ 185760 w 859627"/>
                <a:gd name="connsiteY353" fmla="*/ 390334 h 744195"/>
                <a:gd name="connsiteX354" fmla="*/ 179542 w 859627"/>
                <a:gd name="connsiteY354" fmla="*/ 385678 h 744195"/>
                <a:gd name="connsiteX355" fmla="*/ 181874 w 859627"/>
                <a:gd name="connsiteY355" fmla="*/ 382574 h 744195"/>
                <a:gd name="connsiteX356" fmla="*/ 184983 w 859627"/>
                <a:gd name="connsiteY356" fmla="*/ 380246 h 744195"/>
                <a:gd name="connsiteX357" fmla="*/ 188092 w 859627"/>
                <a:gd name="connsiteY357" fmla="*/ 379470 h 744195"/>
                <a:gd name="connsiteX358" fmla="*/ 191978 w 859627"/>
                <a:gd name="connsiteY358" fmla="*/ 379470 h 744195"/>
                <a:gd name="connsiteX359" fmla="*/ 184983 w 859627"/>
                <a:gd name="connsiteY359" fmla="*/ 367830 h 744195"/>
                <a:gd name="connsiteX360" fmla="*/ 181874 w 859627"/>
                <a:gd name="connsiteY360" fmla="*/ 361622 h 744195"/>
                <a:gd name="connsiteX361" fmla="*/ 179542 w 859627"/>
                <a:gd name="connsiteY361" fmla="*/ 353086 h 744195"/>
                <a:gd name="connsiteX362" fmla="*/ 186538 w 859627"/>
                <a:gd name="connsiteY362" fmla="*/ 348430 h 744195"/>
                <a:gd name="connsiteX363" fmla="*/ 205191 w 859627"/>
                <a:gd name="connsiteY363" fmla="*/ 344549 h 744195"/>
                <a:gd name="connsiteX364" fmla="*/ 216073 w 859627"/>
                <a:gd name="connsiteY364" fmla="*/ 336789 h 744195"/>
                <a:gd name="connsiteX365" fmla="*/ 218404 w 859627"/>
                <a:gd name="connsiteY365" fmla="*/ 337565 h 744195"/>
                <a:gd name="connsiteX366" fmla="*/ 219182 w 859627"/>
                <a:gd name="connsiteY366" fmla="*/ 339893 h 744195"/>
                <a:gd name="connsiteX367" fmla="*/ 219959 w 859627"/>
                <a:gd name="connsiteY367" fmla="*/ 340669 h 744195"/>
                <a:gd name="connsiteX368" fmla="*/ 220736 w 859627"/>
                <a:gd name="connsiteY368" fmla="*/ 340669 h 744195"/>
                <a:gd name="connsiteX369" fmla="*/ 224622 w 859627"/>
                <a:gd name="connsiteY369" fmla="*/ 341445 h 744195"/>
                <a:gd name="connsiteX370" fmla="*/ 228509 w 859627"/>
                <a:gd name="connsiteY370" fmla="*/ 341445 h 744195"/>
                <a:gd name="connsiteX371" fmla="*/ 237058 w 859627"/>
                <a:gd name="connsiteY371" fmla="*/ 345325 h 744195"/>
                <a:gd name="connsiteX372" fmla="*/ 241722 w 859627"/>
                <a:gd name="connsiteY372" fmla="*/ 346878 h 744195"/>
                <a:gd name="connsiteX373" fmla="*/ 247940 w 859627"/>
                <a:gd name="connsiteY373" fmla="*/ 346878 h 744195"/>
                <a:gd name="connsiteX374" fmla="*/ 245608 w 859627"/>
                <a:gd name="connsiteY374" fmla="*/ 340669 h 744195"/>
                <a:gd name="connsiteX375" fmla="*/ 248717 w 859627"/>
                <a:gd name="connsiteY375" fmla="*/ 337565 h 744195"/>
                <a:gd name="connsiteX376" fmla="*/ 251826 w 859627"/>
                <a:gd name="connsiteY376" fmla="*/ 335237 h 744195"/>
                <a:gd name="connsiteX377" fmla="*/ 254935 w 859627"/>
                <a:gd name="connsiteY377" fmla="*/ 333685 h 744195"/>
                <a:gd name="connsiteX378" fmla="*/ 258044 w 859627"/>
                <a:gd name="connsiteY378" fmla="*/ 337565 h 744195"/>
                <a:gd name="connsiteX379" fmla="*/ 258821 w 859627"/>
                <a:gd name="connsiteY379" fmla="*/ 333685 h 744195"/>
                <a:gd name="connsiteX380" fmla="*/ 258821 w 859627"/>
                <a:gd name="connsiteY380" fmla="*/ 329805 h 744195"/>
                <a:gd name="connsiteX381" fmla="*/ 258821 w 859627"/>
                <a:gd name="connsiteY381" fmla="*/ 325925 h 744195"/>
                <a:gd name="connsiteX382" fmla="*/ 258044 w 859627"/>
                <a:gd name="connsiteY382" fmla="*/ 321269 h 744195"/>
                <a:gd name="connsiteX383" fmla="*/ 255712 w 859627"/>
                <a:gd name="connsiteY383" fmla="*/ 324373 h 744195"/>
                <a:gd name="connsiteX384" fmla="*/ 247940 w 859627"/>
                <a:gd name="connsiteY384" fmla="*/ 311181 h 744195"/>
                <a:gd name="connsiteX385" fmla="*/ 245608 w 859627"/>
                <a:gd name="connsiteY385" fmla="*/ 308077 h 744195"/>
                <a:gd name="connsiteX386" fmla="*/ 260375 w 859627"/>
                <a:gd name="connsiteY386" fmla="*/ 301869 h 744195"/>
                <a:gd name="connsiteX387" fmla="*/ 262707 w 859627"/>
                <a:gd name="connsiteY387" fmla="*/ 311957 h 744195"/>
                <a:gd name="connsiteX388" fmla="*/ 268925 w 859627"/>
                <a:gd name="connsiteY388" fmla="*/ 312733 h 744195"/>
                <a:gd name="connsiteX389" fmla="*/ 272811 w 859627"/>
                <a:gd name="connsiteY389" fmla="*/ 307301 h 744195"/>
                <a:gd name="connsiteX390" fmla="*/ 268148 w 859627"/>
                <a:gd name="connsiteY390" fmla="*/ 294885 h 744195"/>
                <a:gd name="connsiteX391" fmla="*/ 274366 w 859627"/>
                <a:gd name="connsiteY391" fmla="*/ 293333 h 744195"/>
                <a:gd name="connsiteX392" fmla="*/ 279806 w 859627"/>
                <a:gd name="connsiteY392" fmla="*/ 290229 h 744195"/>
                <a:gd name="connsiteX393" fmla="*/ 284470 w 859627"/>
                <a:gd name="connsiteY393" fmla="*/ 286349 h 744195"/>
                <a:gd name="connsiteX394" fmla="*/ 288356 w 859627"/>
                <a:gd name="connsiteY394" fmla="*/ 282468 h 744195"/>
                <a:gd name="connsiteX395" fmla="*/ 295351 w 859627"/>
                <a:gd name="connsiteY395" fmla="*/ 287124 h 744195"/>
                <a:gd name="connsiteX396" fmla="*/ 303124 w 859627"/>
                <a:gd name="connsiteY396" fmla="*/ 282468 h 744195"/>
                <a:gd name="connsiteX397" fmla="*/ 306233 w 859627"/>
                <a:gd name="connsiteY397" fmla="*/ 274708 h 744195"/>
                <a:gd name="connsiteX398" fmla="*/ 298460 w 859627"/>
                <a:gd name="connsiteY398" fmla="*/ 272380 h 744195"/>
                <a:gd name="connsiteX399" fmla="*/ 304678 w 859627"/>
                <a:gd name="connsiteY399" fmla="*/ 259964 h 744195"/>
                <a:gd name="connsiteX400" fmla="*/ 304678 w 859627"/>
                <a:gd name="connsiteY400" fmla="*/ 254532 h 744195"/>
                <a:gd name="connsiteX401" fmla="*/ 298460 w 859627"/>
                <a:gd name="connsiteY401" fmla="*/ 249876 h 744195"/>
                <a:gd name="connsiteX402" fmla="*/ 292242 w 859627"/>
                <a:gd name="connsiteY402" fmla="*/ 255308 h 744195"/>
                <a:gd name="connsiteX403" fmla="*/ 287579 w 859627"/>
                <a:gd name="connsiteY403" fmla="*/ 258412 h 744195"/>
                <a:gd name="connsiteX404" fmla="*/ 283693 w 859627"/>
                <a:gd name="connsiteY404" fmla="*/ 259188 h 744195"/>
                <a:gd name="connsiteX405" fmla="*/ 276697 w 859627"/>
                <a:gd name="connsiteY405" fmla="*/ 259188 h 744195"/>
                <a:gd name="connsiteX406" fmla="*/ 275143 w 859627"/>
                <a:gd name="connsiteY406" fmla="*/ 257636 h 744195"/>
                <a:gd name="connsiteX407" fmla="*/ 271257 w 859627"/>
                <a:gd name="connsiteY407" fmla="*/ 251428 h 744195"/>
                <a:gd name="connsiteX408" fmla="*/ 268925 w 859627"/>
                <a:gd name="connsiteY408" fmla="*/ 249876 h 744195"/>
                <a:gd name="connsiteX409" fmla="*/ 265039 w 859627"/>
                <a:gd name="connsiteY409" fmla="*/ 251428 h 744195"/>
                <a:gd name="connsiteX410" fmla="*/ 261930 w 859627"/>
                <a:gd name="connsiteY410" fmla="*/ 253756 h 744195"/>
                <a:gd name="connsiteX411" fmla="*/ 258821 w 859627"/>
                <a:gd name="connsiteY411" fmla="*/ 253756 h 744195"/>
                <a:gd name="connsiteX412" fmla="*/ 255712 w 859627"/>
                <a:gd name="connsiteY412" fmla="*/ 249876 h 744195"/>
                <a:gd name="connsiteX413" fmla="*/ 251049 w 859627"/>
                <a:gd name="connsiteY413" fmla="*/ 253756 h 744195"/>
                <a:gd name="connsiteX414" fmla="*/ 238613 w 859627"/>
                <a:gd name="connsiteY414" fmla="*/ 260740 h 744195"/>
                <a:gd name="connsiteX415" fmla="*/ 233949 w 859627"/>
                <a:gd name="connsiteY415" fmla="*/ 262292 h 744195"/>
                <a:gd name="connsiteX416" fmla="*/ 230063 w 859627"/>
                <a:gd name="connsiteY416" fmla="*/ 260740 h 744195"/>
                <a:gd name="connsiteX417" fmla="*/ 223845 w 859627"/>
                <a:gd name="connsiteY417" fmla="*/ 251428 h 744195"/>
                <a:gd name="connsiteX418" fmla="*/ 218404 w 859627"/>
                <a:gd name="connsiteY418" fmla="*/ 249876 h 744195"/>
                <a:gd name="connsiteX419" fmla="*/ 211409 w 859627"/>
                <a:gd name="connsiteY419" fmla="*/ 245220 h 744195"/>
                <a:gd name="connsiteX420" fmla="*/ 208300 w 859627"/>
                <a:gd name="connsiteY420" fmla="*/ 234356 h 744195"/>
                <a:gd name="connsiteX421" fmla="*/ 209078 w 859627"/>
                <a:gd name="connsiteY421" fmla="*/ 221940 h 744195"/>
                <a:gd name="connsiteX422" fmla="*/ 214518 w 859627"/>
                <a:gd name="connsiteY422" fmla="*/ 214179 h 744195"/>
                <a:gd name="connsiteX423" fmla="*/ 214518 w 859627"/>
                <a:gd name="connsiteY423" fmla="*/ 211075 h 744195"/>
                <a:gd name="connsiteX424" fmla="*/ 212964 w 859627"/>
                <a:gd name="connsiteY424" fmla="*/ 211075 h 744195"/>
                <a:gd name="connsiteX425" fmla="*/ 206746 w 859627"/>
                <a:gd name="connsiteY425" fmla="*/ 211075 h 744195"/>
                <a:gd name="connsiteX426" fmla="*/ 211409 w 859627"/>
                <a:gd name="connsiteY426" fmla="*/ 204867 h 744195"/>
                <a:gd name="connsiteX427" fmla="*/ 219959 w 859627"/>
                <a:gd name="connsiteY427" fmla="*/ 198659 h 744195"/>
                <a:gd name="connsiteX428" fmla="*/ 229286 w 859627"/>
                <a:gd name="connsiteY428" fmla="*/ 193227 h 744195"/>
                <a:gd name="connsiteX429" fmla="*/ 236281 w 859627"/>
                <a:gd name="connsiteY429" fmla="*/ 191675 h 744195"/>
                <a:gd name="connsiteX430" fmla="*/ 240167 w 859627"/>
                <a:gd name="connsiteY430" fmla="*/ 187019 h 744195"/>
                <a:gd name="connsiteX431" fmla="*/ 237058 w 859627"/>
                <a:gd name="connsiteY431" fmla="*/ 178483 h 744195"/>
                <a:gd name="connsiteX432" fmla="*/ 228509 w 859627"/>
                <a:gd name="connsiteY432" fmla="*/ 163739 h 744195"/>
                <a:gd name="connsiteX433" fmla="*/ 218404 w 859627"/>
                <a:gd name="connsiteY433" fmla="*/ 150546 h 744195"/>
                <a:gd name="connsiteX434" fmla="*/ 212964 w 859627"/>
                <a:gd name="connsiteY434" fmla="*/ 146666 h 744195"/>
                <a:gd name="connsiteX435" fmla="*/ 201305 w 859627"/>
                <a:gd name="connsiteY435" fmla="*/ 140458 h 74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859627" h="744195">
                  <a:moveTo>
                    <a:pt x="201305" y="140458"/>
                  </a:moveTo>
                  <a:lnTo>
                    <a:pt x="280584" y="83033"/>
                  </a:lnTo>
                  <a:lnTo>
                    <a:pt x="288356" y="75273"/>
                  </a:lnTo>
                  <a:lnTo>
                    <a:pt x="294574" y="64409"/>
                  </a:lnTo>
                  <a:lnTo>
                    <a:pt x="301569" y="54321"/>
                  </a:lnTo>
                  <a:lnTo>
                    <a:pt x="311673" y="48113"/>
                  </a:lnTo>
                  <a:lnTo>
                    <a:pt x="323332" y="43457"/>
                  </a:lnTo>
                  <a:lnTo>
                    <a:pt x="390952" y="0"/>
                  </a:lnTo>
                  <a:lnTo>
                    <a:pt x="411160" y="4656"/>
                  </a:lnTo>
                  <a:lnTo>
                    <a:pt x="427482" y="19400"/>
                  </a:lnTo>
                  <a:lnTo>
                    <a:pt x="438363" y="40353"/>
                  </a:lnTo>
                  <a:lnTo>
                    <a:pt x="452354" y="76825"/>
                  </a:lnTo>
                  <a:lnTo>
                    <a:pt x="464790" y="134250"/>
                  </a:lnTo>
                  <a:lnTo>
                    <a:pt x="471008" y="151322"/>
                  </a:lnTo>
                  <a:lnTo>
                    <a:pt x="484221" y="176931"/>
                  </a:lnTo>
                  <a:lnTo>
                    <a:pt x="481889" y="201763"/>
                  </a:lnTo>
                  <a:lnTo>
                    <a:pt x="471785" y="213403"/>
                  </a:lnTo>
                  <a:lnTo>
                    <a:pt x="447690" y="233580"/>
                  </a:lnTo>
                  <a:lnTo>
                    <a:pt x="424373" y="242892"/>
                  </a:lnTo>
                  <a:lnTo>
                    <a:pt x="404165" y="256860"/>
                  </a:lnTo>
                  <a:lnTo>
                    <a:pt x="399501" y="273932"/>
                  </a:lnTo>
                  <a:lnTo>
                    <a:pt x="397170" y="292557"/>
                  </a:lnTo>
                  <a:lnTo>
                    <a:pt x="390952" y="308077"/>
                  </a:lnTo>
                  <a:lnTo>
                    <a:pt x="379293" y="319717"/>
                  </a:lnTo>
                  <a:lnTo>
                    <a:pt x="369189" y="336789"/>
                  </a:lnTo>
                  <a:lnTo>
                    <a:pt x="367635" y="346878"/>
                  </a:lnTo>
                  <a:lnTo>
                    <a:pt x="377739" y="356966"/>
                  </a:lnTo>
                  <a:lnTo>
                    <a:pt x="383179" y="359294"/>
                  </a:lnTo>
                  <a:lnTo>
                    <a:pt x="391729" y="370158"/>
                  </a:lnTo>
                  <a:lnTo>
                    <a:pt x="401833" y="402750"/>
                  </a:lnTo>
                  <a:lnTo>
                    <a:pt x="423596" y="422151"/>
                  </a:lnTo>
                  <a:lnTo>
                    <a:pt x="449245" y="424479"/>
                  </a:lnTo>
                  <a:lnTo>
                    <a:pt x="491216" y="422927"/>
                  </a:lnTo>
                  <a:lnTo>
                    <a:pt x="498211" y="424479"/>
                  </a:lnTo>
                  <a:lnTo>
                    <a:pt x="509870" y="435343"/>
                  </a:lnTo>
                  <a:lnTo>
                    <a:pt x="516087" y="461727"/>
                  </a:lnTo>
                  <a:lnTo>
                    <a:pt x="541736" y="479576"/>
                  </a:lnTo>
                  <a:lnTo>
                    <a:pt x="570494" y="492768"/>
                  </a:lnTo>
                  <a:lnTo>
                    <a:pt x="573603" y="499752"/>
                  </a:lnTo>
                  <a:lnTo>
                    <a:pt x="577489" y="514496"/>
                  </a:lnTo>
                  <a:lnTo>
                    <a:pt x="580598" y="521480"/>
                  </a:lnTo>
                  <a:lnTo>
                    <a:pt x="596143" y="536224"/>
                  </a:lnTo>
                  <a:lnTo>
                    <a:pt x="614797" y="531568"/>
                  </a:lnTo>
                  <a:lnTo>
                    <a:pt x="623346" y="516048"/>
                  </a:lnTo>
                  <a:lnTo>
                    <a:pt x="629564" y="501304"/>
                  </a:lnTo>
                  <a:lnTo>
                    <a:pt x="647441" y="502080"/>
                  </a:lnTo>
                  <a:lnTo>
                    <a:pt x="665318" y="509840"/>
                  </a:lnTo>
                  <a:lnTo>
                    <a:pt x="676199" y="510616"/>
                  </a:lnTo>
                  <a:lnTo>
                    <a:pt x="687080" y="507512"/>
                  </a:lnTo>
                  <a:lnTo>
                    <a:pt x="702625" y="523808"/>
                  </a:lnTo>
                  <a:lnTo>
                    <a:pt x="712729" y="547089"/>
                  </a:lnTo>
                  <a:lnTo>
                    <a:pt x="748482" y="541656"/>
                  </a:lnTo>
                  <a:lnTo>
                    <a:pt x="762473" y="537000"/>
                  </a:lnTo>
                  <a:lnTo>
                    <a:pt x="772577" y="538552"/>
                  </a:lnTo>
                  <a:lnTo>
                    <a:pt x="779572" y="547089"/>
                  </a:lnTo>
                  <a:lnTo>
                    <a:pt x="792785" y="550969"/>
                  </a:lnTo>
                  <a:lnTo>
                    <a:pt x="801335" y="551745"/>
                  </a:lnTo>
                  <a:lnTo>
                    <a:pt x="817656" y="556401"/>
                  </a:lnTo>
                  <a:lnTo>
                    <a:pt x="827761" y="569593"/>
                  </a:lnTo>
                  <a:lnTo>
                    <a:pt x="843305" y="617706"/>
                  </a:lnTo>
                  <a:lnTo>
                    <a:pt x="859628" y="642538"/>
                  </a:lnTo>
                  <a:lnTo>
                    <a:pt x="801335" y="663490"/>
                  </a:lnTo>
                  <a:lnTo>
                    <a:pt x="786567" y="665819"/>
                  </a:lnTo>
                  <a:lnTo>
                    <a:pt x="771799" y="670474"/>
                  </a:lnTo>
                  <a:lnTo>
                    <a:pt x="759363" y="677459"/>
                  </a:lnTo>
                  <a:lnTo>
                    <a:pt x="746150" y="682891"/>
                  </a:lnTo>
                  <a:lnTo>
                    <a:pt x="674644" y="683667"/>
                  </a:lnTo>
                  <a:lnTo>
                    <a:pt x="589148" y="706947"/>
                  </a:lnTo>
                  <a:lnTo>
                    <a:pt x="498211" y="699187"/>
                  </a:lnTo>
                  <a:lnTo>
                    <a:pt x="479557" y="702291"/>
                  </a:lnTo>
                  <a:lnTo>
                    <a:pt x="434477" y="732555"/>
                  </a:lnTo>
                  <a:lnTo>
                    <a:pt x="404942" y="743420"/>
                  </a:lnTo>
                  <a:lnTo>
                    <a:pt x="380848" y="744196"/>
                  </a:lnTo>
                  <a:lnTo>
                    <a:pt x="380070" y="744196"/>
                  </a:lnTo>
                  <a:lnTo>
                    <a:pt x="380070" y="741868"/>
                  </a:lnTo>
                  <a:lnTo>
                    <a:pt x="380848" y="737988"/>
                  </a:lnTo>
                  <a:lnTo>
                    <a:pt x="380848" y="734108"/>
                  </a:lnTo>
                  <a:lnTo>
                    <a:pt x="379293" y="730227"/>
                  </a:lnTo>
                  <a:lnTo>
                    <a:pt x="384734" y="725571"/>
                  </a:lnTo>
                  <a:lnTo>
                    <a:pt x="381625" y="714707"/>
                  </a:lnTo>
                  <a:lnTo>
                    <a:pt x="371521" y="697635"/>
                  </a:lnTo>
                  <a:lnTo>
                    <a:pt x="362194" y="700739"/>
                  </a:lnTo>
                  <a:lnTo>
                    <a:pt x="348981" y="700739"/>
                  </a:lnTo>
                  <a:lnTo>
                    <a:pt x="334990" y="698411"/>
                  </a:lnTo>
                  <a:lnTo>
                    <a:pt x="326441" y="695307"/>
                  </a:lnTo>
                  <a:lnTo>
                    <a:pt x="324109" y="692203"/>
                  </a:lnTo>
                  <a:lnTo>
                    <a:pt x="322555" y="689099"/>
                  </a:lnTo>
                  <a:lnTo>
                    <a:pt x="321000" y="685995"/>
                  </a:lnTo>
                  <a:lnTo>
                    <a:pt x="317114" y="685219"/>
                  </a:lnTo>
                  <a:lnTo>
                    <a:pt x="314005" y="685219"/>
                  </a:lnTo>
                  <a:lnTo>
                    <a:pt x="310896" y="684443"/>
                  </a:lnTo>
                  <a:lnTo>
                    <a:pt x="309342" y="682891"/>
                  </a:lnTo>
                  <a:lnTo>
                    <a:pt x="308564" y="680563"/>
                  </a:lnTo>
                  <a:lnTo>
                    <a:pt x="307010" y="672803"/>
                  </a:lnTo>
                  <a:lnTo>
                    <a:pt x="303901" y="670474"/>
                  </a:lnTo>
                  <a:lnTo>
                    <a:pt x="293019" y="668923"/>
                  </a:lnTo>
                  <a:lnTo>
                    <a:pt x="274366" y="661938"/>
                  </a:lnTo>
                  <a:lnTo>
                    <a:pt x="264262" y="660386"/>
                  </a:lnTo>
                  <a:lnTo>
                    <a:pt x="252603" y="662714"/>
                  </a:lnTo>
                  <a:lnTo>
                    <a:pt x="246385" y="665819"/>
                  </a:lnTo>
                  <a:lnTo>
                    <a:pt x="244053" y="665819"/>
                  </a:lnTo>
                  <a:lnTo>
                    <a:pt x="241722" y="667370"/>
                  </a:lnTo>
                  <a:lnTo>
                    <a:pt x="240944" y="670474"/>
                  </a:lnTo>
                  <a:lnTo>
                    <a:pt x="239390" y="674354"/>
                  </a:lnTo>
                  <a:lnTo>
                    <a:pt x="236281" y="675907"/>
                  </a:lnTo>
                  <a:lnTo>
                    <a:pt x="233172" y="673579"/>
                  </a:lnTo>
                  <a:lnTo>
                    <a:pt x="224622" y="656506"/>
                  </a:lnTo>
                  <a:lnTo>
                    <a:pt x="226954" y="650298"/>
                  </a:lnTo>
                  <a:lnTo>
                    <a:pt x="226177" y="644090"/>
                  </a:lnTo>
                  <a:lnTo>
                    <a:pt x="224622" y="637106"/>
                  </a:lnTo>
                  <a:lnTo>
                    <a:pt x="222291" y="630898"/>
                  </a:lnTo>
                  <a:lnTo>
                    <a:pt x="218404" y="624690"/>
                  </a:lnTo>
                  <a:lnTo>
                    <a:pt x="210632" y="616154"/>
                  </a:lnTo>
                  <a:lnTo>
                    <a:pt x="206746" y="611498"/>
                  </a:lnTo>
                  <a:lnTo>
                    <a:pt x="200528" y="614602"/>
                  </a:lnTo>
                  <a:lnTo>
                    <a:pt x="198973" y="609170"/>
                  </a:lnTo>
                  <a:lnTo>
                    <a:pt x="199751" y="595201"/>
                  </a:lnTo>
                  <a:lnTo>
                    <a:pt x="194310" y="590545"/>
                  </a:lnTo>
                  <a:lnTo>
                    <a:pt x="188869" y="591321"/>
                  </a:lnTo>
                  <a:lnTo>
                    <a:pt x="182651" y="593649"/>
                  </a:lnTo>
                  <a:lnTo>
                    <a:pt x="175656" y="595201"/>
                  </a:lnTo>
                  <a:lnTo>
                    <a:pt x="152339" y="595201"/>
                  </a:lnTo>
                  <a:lnTo>
                    <a:pt x="148453" y="596753"/>
                  </a:lnTo>
                  <a:lnTo>
                    <a:pt x="143789" y="627018"/>
                  </a:lnTo>
                  <a:lnTo>
                    <a:pt x="142235" y="626242"/>
                  </a:lnTo>
                  <a:lnTo>
                    <a:pt x="142235" y="625466"/>
                  </a:lnTo>
                  <a:lnTo>
                    <a:pt x="141458" y="624690"/>
                  </a:lnTo>
                  <a:lnTo>
                    <a:pt x="139126" y="624690"/>
                  </a:lnTo>
                  <a:lnTo>
                    <a:pt x="139903" y="630898"/>
                  </a:lnTo>
                  <a:lnTo>
                    <a:pt x="139903" y="637106"/>
                  </a:lnTo>
                  <a:lnTo>
                    <a:pt x="138349" y="641762"/>
                  </a:lnTo>
                  <a:lnTo>
                    <a:pt x="133685" y="643314"/>
                  </a:lnTo>
                  <a:lnTo>
                    <a:pt x="131354" y="641762"/>
                  </a:lnTo>
                  <a:lnTo>
                    <a:pt x="126690" y="630122"/>
                  </a:lnTo>
                  <a:lnTo>
                    <a:pt x="123581" y="624690"/>
                  </a:lnTo>
                  <a:lnTo>
                    <a:pt x="123581" y="634002"/>
                  </a:lnTo>
                  <a:lnTo>
                    <a:pt x="119695" y="634778"/>
                  </a:lnTo>
                  <a:lnTo>
                    <a:pt x="114254" y="630898"/>
                  </a:lnTo>
                  <a:lnTo>
                    <a:pt x="107259" y="623138"/>
                  </a:lnTo>
                  <a:lnTo>
                    <a:pt x="104927" y="619258"/>
                  </a:lnTo>
                  <a:lnTo>
                    <a:pt x="104150" y="614602"/>
                  </a:lnTo>
                  <a:lnTo>
                    <a:pt x="105705" y="608393"/>
                  </a:lnTo>
                  <a:lnTo>
                    <a:pt x="95601" y="610722"/>
                  </a:lnTo>
                  <a:lnTo>
                    <a:pt x="86274" y="602962"/>
                  </a:lnTo>
                  <a:lnTo>
                    <a:pt x="76947" y="592873"/>
                  </a:lnTo>
                  <a:lnTo>
                    <a:pt x="68397" y="588993"/>
                  </a:lnTo>
                  <a:lnTo>
                    <a:pt x="69952" y="595977"/>
                  </a:lnTo>
                  <a:lnTo>
                    <a:pt x="70729" y="598305"/>
                  </a:lnTo>
                  <a:lnTo>
                    <a:pt x="68397" y="598305"/>
                  </a:lnTo>
                  <a:lnTo>
                    <a:pt x="66065" y="595201"/>
                  </a:lnTo>
                  <a:lnTo>
                    <a:pt x="58293" y="587441"/>
                  </a:lnTo>
                  <a:lnTo>
                    <a:pt x="59070" y="582785"/>
                  </a:lnTo>
                  <a:lnTo>
                    <a:pt x="59847" y="578129"/>
                  </a:lnTo>
                  <a:lnTo>
                    <a:pt x="59847" y="574249"/>
                  </a:lnTo>
                  <a:lnTo>
                    <a:pt x="58293" y="569593"/>
                  </a:lnTo>
                  <a:lnTo>
                    <a:pt x="55184" y="569593"/>
                  </a:lnTo>
                  <a:lnTo>
                    <a:pt x="52852" y="582009"/>
                  </a:lnTo>
                  <a:lnTo>
                    <a:pt x="45080" y="585113"/>
                  </a:lnTo>
                  <a:lnTo>
                    <a:pt x="35753" y="582009"/>
                  </a:lnTo>
                  <a:lnTo>
                    <a:pt x="23317" y="571921"/>
                  </a:lnTo>
                  <a:lnTo>
                    <a:pt x="20208" y="569593"/>
                  </a:lnTo>
                  <a:lnTo>
                    <a:pt x="777" y="564161"/>
                  </a:lnTo>
                  <a:lnTo>
                    <a:pt x="0" y="561057"/>
                  </a:lnTo>
                  <a:lnTo>
                    <a:pt x="2332" y="553297"/>
                  </a:lnTo>
                  <a:lnTo>
                    <a:pt x="11659" y="557953"/>
                  </a:lnTo>
                  <a:lnTo>
                    <a:pt x="16322" y="551745"/>
                  </a:lnTo>
                  <a:lnTo>
                    <a:pt x="19431" y="543208"/>
                  </a:lnTo>
                  <a:lnTo>
                    <a:pt x="27981" y="540881"/>
                  </a:lnTo>
                  <a:lnTo>
                    <a:pt x="27981" y="537000"/>
                  </a:lnTo>
                  <a:lnTo>
                    <a:pt x="20985" y="532344"/>
                  </a:lnTo>
                  <a:lnTo>
                    <a:pt x="19431" y="523808"/>
                  </a:lnTo>
                  <a:lnTo>
                    <a:pt x="22540" y="519152"/>
                  </a:lnTo>
                  <a:lnTo>
                    <a:pt x="27981" y="524584"/>
                  </a:lnTo>
                  <a:lnTo>
                    <a:pt x="27981" y="519928"/>
                  </a:lnTo>
                  <a:lnTo>
                    <a:pt x="29535" y="518376"/>
                  </a:lnTo>
                  <a:lnTo>
                    <a:pt x="30312" y="516824"/>
                  </a:lnTo>
                  <a:lnTo>
                    <a:pt x="32644" y="515272"/>
                  </a:lnTo>
                  <a:lnTo>
                    <a:pt x="34199" y="520704"/>
                  </a:lnTo>
                  <a:lnTo>
                    <a:pt x="34199" y="526136"/>
                  </a:lnTo>
                  <a:lnTo>
                    <a:pt x="33421" y="530016"/>
                  </a:lnTo>
                  <a:lnTo>
                    <a:pt x="30312" y="534672"/>
                  </a:lnTo>
                  <a:lnTo>
                    <a:pt x="31867" y="535448"/>
                  </a:lnTo>
                  <a:lnTo>
                    <a:pt x="34199" y="537000"/>
                  </a:lnTo>
                  <a:lnTo>
                    <a:pt x="35753" y="537000"/>
                  </a:lnTo>
                  <a:lnTo>
                    <a:pt x="38862" y="537000"/>
                  </a:lnTo>
                  <a:lnTo>
                    <a:pt x="41971" y="537776"/>
                  </a:lnTo>
                  <a:lnTo>
                    <a:pt x="42748" y="540104"/>
                  </a:lnTo>
                  <a:lnTo>
                    <a:pt x="43525" y="542433"/>
                  </a:lnTo>
                  <a:lnTo>
                    <a:pt x="45857" y="543985"/>
                  </a:lnTo>
                  <a:lnTo>
                    <a:pt x="50521" y="543985"/>
                  </a:lnTo>
                  <a:lnTo>
                    <a:pt x="55961" y="543208"/>
                  </a:lnTo>
                  <a:lnTo>
                    <a:pt x="59070" y="540104"/>
                  </a:lnTo>
                  <a:lnTo>
                    <a:pt x="55184" y="534672"/>
                  </a:lnTo>
                  <a:lnTo>
                    <a:pt x="55184" y="530792"/>
                  </a:lnTo>
                  <a:lnTo>
                    <a:pt x="61402" y="534672"/>
                  </a:lnTo>
                  <a:lnTo>
                    <a:pt x="63734" y="534672"/>
                  </a:lnTo>
                  <a:lnTo>
                    <a:pt x="68397" y="534672"/>
                  </a:lnTo>
                  <a:lnTo>
                    <a:pt x="72283" y="532344"/>
                  </a:lnTo>
                  <a:lnTo>
                    <a:pt x="81610" y="526136"/>
                  </a:lnTo>
                  <a:lnTo>
                    <a:pt x="84719" y="524584"/>
                  </a:lnTo>
                  <a:lnTo>
                    <a:pt x="89383" y="519928"/>
                  </a:lnTo>
                  <a:lnTo>
                    <a:pt x="90160" y="510616"/>
                  </a:lnTo>
                  <a:lnTo>
                    <a:pt x="87051" y="501304"/>
                  </a:lnTo>
                  <a:lnTo>
                    <a:pt x="80833" y="495872"/>
                  </a:lnTo>
                  <a:lnTo>
                    <a:pt x="80833" y="491992"/>
                  </a:lnTo>
                  <a:lnTo>
                    <a:pt x="90160" y="496648"/>
                  </a:lnTo>
                  <a:lnTo>
                    <a:pt x="94823" y="501304"/>
                  </a:lnTo>
                  <a:lnTo>
                    <a:pt x="97932" y="501304"/>
                  </a:lnTo>
                  <a:lnTo>
                    <a:pt x="103373" y="488888"/>
                  </a:lnTo>
                  <a:lnTo>
                    <a:pt x="97932" y="485784"/>
                  </a:lnTo>
                  <a:lnTo>
                    <a:pt x="89383" y="477247"/>
                  </a:lnTo>
                  <a:lnTo>
                    <a:pt x="81610" y="474920"/>
                  </a:lnTo>
                  <a:lnTo>
                    <a:pt x="76947" y="470263"/>
                  </a:lnTo>
                  <a:lnTo>
                    <a:pt x="73061" y="469487"/>
                  </a:lnTo>
                  <a:lnTo>
                    <a:pt x="69952" y="471815"/>
                  </a:lnTo>
                  <a:lnTo>
                    <a:pt x="66843" y="478024"/>
                  </a:lnTo>
                  <a:lnTo>
                    <a:pt x="64511" y="479576"/>
                  </a:lnTo>
                  <a:lnTo>
                    <a:pt x="57516" y="478800"/>
                  </a:lnTo>
                  <a:lnTo>
                    <a:pt x="57516" y="477247"/>
                  </a:lnTo>
                  <a:lnTo>
                    <a:pt x="60625" y="472591"/>
                  </a:lnTo>
                  <a:lnTo>
                    <a:pt x="62956" y="463279"/>
                  </a:lnTo>
                  <a:lnTo>
                    <a:pt x="61402" y="457847"/>
                  </a:lnTo>
                  <a:lnTo>
                    <a:pt x="50521" y="440775"/>
                  </a:lnTo>
                  <a:lnTo>
                    <a:pt x="52852" y="443879"/>
                  </a:lnTo>
                  <a:lnTo>
                    <a:pt x="52075" y="438447"/>
                  </a:lnTo>
                  <a:lnTo>
                    <a:pt x="47412" y="424479"/>
                  </a:lnTo>
                  <a:lnTo>
                    <a:pt x="46634" y="421375"/>
                  </a:lnTo>
                  <a:lnTo>
                    <a:pt x="46634" y="418271"/>
                  </a:lnTo>
                  <a:lnTo>
                    <a:pt x="42748" y="400422"/>
                  </a:lnTo>
                  <a:lnTo>
                    <a:pt x="42748" y="393438"/>
                  </a:lnTo>
                  <a:lnTo>
                    <a:pt x="43525" y="386454"/>
                  </a:lnTo>
                  <a:lnTo>
                    <a:pt x="45857" y="381022"/>
                  </a:lnTo>
                  <a:lnTo>
                    <a:pt x="48966" y="379470"/>
                  </a:lnTo>
                  <a:lnTo>
                    <a:pt x="54407" y="377918"/>
                  </a:lnTo>
                  <a:lnTo>
                    <a:pt x="62956" y="374038"/>
                  </a:lnTo>
                  <a:lnTo>
                    <a:pt x="66843" y="373262"/>
                  </a:lnTo>
                  <a:lnTo>
                    <a:pt x="76947" y="374038"/>
                  </a:lnTo>
                  <a:lnTo>
                    <a:pt x="86274" y="376366"/>
                  </a:lnTo>
                  <a:lnTo>
                    <a:pt x="94046" y="380246"/>
                  </a:lnTo>
                  <a:lnTo>
                    <a:pt x="101041" y="385678"/>
                  </a:lnTo>
                  <a:lnTo>
                    <a:pt x="113477" y="399646"/>
                  </a:lnTo>
                  <a:lnTo>
                    <a:pt x="118918" y="408182"/>
                  </a:lnTo>
                  <a:lnTo>
                    <a:pt x="121249" y="415166"/>
                  </a:lnTo>
                  <a:lnTo>
                    <a:pt x="129799" y="429135"/>
                  </a:lnTo>
                  <a:lnTo>
                    <a:pt x="139126" y="440775"/>
                  </a:lnTo>
                  <a:lnTo>
                    <a:pt x="142235" y="443879"/>
                  </a:lnTo>
                  <a:lnTo>
                    <a:pt x="144567" y="446207"/>
                  </a:lnTo>
                  <a:lnTo>
                    <a:pt x="146898" y="448535"/>
                  </a:lnTo>
                  <a:lnTo>
                    <a:pt x="148453" y="453967"/>
                  </a:lnTo>
                  <a:lnTo>
                    <a:pt x="149230" y="458623"/>
                  </a:lnTo>
                  <a:lnTo>
                    <a:pt x="149230" y="463279"/>
                  </a:lnTo>
                  <a:lnTo>
                    <a:pt x="149230" y="467935"/>
                  </a:lnTo>
                  <a:lnTo>
                    <a:pt x="151562" y="472591"/>
                  </a:lnTo>
                  <a:lnTo>
                    <a:pt x="149230" y="474920"/>
                  </a:lnTo>
                  <a:lnTo>
                    <a:pt x="147676" y="475695"/>
                  </a:lnTo>
                  <a:lnTo>
                    <a:pt x="146121" y="475695"/>
                  </a:lnTo>
                  <a:lnTo>
                    <a:pt x="143789" y="473367"/>
                  </a:lnTo>
                  <a:lnTo>
                    <a:pt x="139903" y="472591"/>
                  </a:lnTo>
                  <a:lnTo>
                    <a:pt x="135240" y="473367"/>
                  </a:lnTo>
                  <a:lnTo>
                    <a:pt x="131354" y="475695"/>
                  </a:lnTo>
                  <a:lnTo>
                    <a:pt x="137571" y="479576"/>
                  </a:lnTo>
                  <a:lnTo>
                    <a:pt x="137571" y="483456"/>
                  </a:lnTo>
                  <a:lnTo>
                    <a:pt x="134463" y="488888"/>
                  </a:lnTo>
                  <a:lnTo>
                    <a:pt x="131354" y="495872"/>
                  </a:lnTo>
                  <a:lnTo>
                    <a:pt x="139903" y="496648"/>
                  </a:lnTo>
                  <a:lnTo>
                    <a:pt x="143789" y="502080"/>
                  </a:lnTo>
                  <a:lnTo>
                    <a:pt x="146121" y="509064"/>
                  </a:lnTo>
                  <a:lnTo>
                    <a:pt x="150007" y="516824"/>
                  </a:lnTo>
                  <a:lnTo>
                    <a:pt x="156225" y="537776"/>
                  </a:lnTo>
                  <a:lnTo>
                    <a:pt x="162443" y="547865"/>
                  </a:lnTo>
                  <a:lnTo>
                    <a:pt x="170216" y="545537"/>
                  </a:lnTo>
                  <a:lnTo>
                    <a:pt x="172547" y="539328"/>
                  </a:lnTo>
                  <a:lnTo>
                    <a:pt x="170216" y="535448"/>
                  </a:lnTo>
                  <a:lnTo>
                    <a:pt x="163998" y="530792"/>
                  </a:lnTo>
                  <a:lnTo>
                    <a:pt x="161666" y="511392"/>
                  </a:lnTo>
                  <a:lnTo>
                    <a:pt x="163220" y="503632"/>
                  </a:lnTo>
                  <a:lnTo>
                    <a:pt x="167884" y="495096"/>
                  </a:lnTo>
                  <a:lnTo>
                    <a:pt x="173325" y="490440"/>
                  </a:lnTo>
                  <a:lnTo>
                    <a:pt x="179542" y="491992"/>
                  </a:lnTo>
                  <a:lnTo>
                    <a:pt x="179542" y="488888"/>
                  </a:lnTo>
                  <a:lnTo>
                    <a:pt x="181874" y="488888"/>
                  </a:lnTo>
                  <a:lnTo>
                    <a:pt x="185760" y="493544"/>
                  </a:lnTo>
                  <a:lnTo>
                    <a:pt x="190424" y="502080"/>
                  </a:lnTo>
                  <a:lnTo>
                    <a:pt x="197419" y="521480"/>
                  </a:lnTo>
                  <a:lnTo>
                    <a:pt x="198973" y="520704"/>
                  </a:lnTo>
                  <a:lnTo>
                    <a:pt x="202860" y="519152"/>
                  </a:lnTo>
                  <a:lnTo>
                    <a:pt x="204414" y="518376"/>
                  </a:lnTo>
                  <a:lnTo>
                    <a:pt x="207523" y="523808"/>
                  </a:lnTo>
                  <a:lnTo>
                    <a:pt x="212964" y="523032"/>
                  </a:lnTo>
                  <a:lnTo>
                    <a:pt x="219182" y="519928"/>
                  </a:lnTo>
                  <a:lnTo>
                    <a:pt x="226177" y="518376"/>
                  </a:lnTo>
                  <a:lnTo>
                    <a:pt x="255712" y="515272"/>
                  </a:lnTo>
                  <a:lnTo>
                    <a:pt x="273588" y="506736"/>
                  </a:lnTo>
                  <a:lnTo>
                    <a:pt x="279029" y="505184"/>
                  </a:lnTo>
                  <a:lnTo>
                    <a:pt x="281361" y="504408"/>
                  </a:lnTo>
                  <a:lnTo>
                    <a:pt x="286024" y="499752"/>
                  </a:lnTo>
                  <a:lnTo>
                    <a:pt x="288356" y="498976"/>
                  </a:lnTo>
                  <a:lnTo>
                    <a:pt x="292242" y="498976"/>
                  </a:lnTo>
                  <a:lnTo>
                    <a:pt x="295351" y="500528"/>
                  </a:lnTo>
                  <a:lnTo>
                    <a:pt x="299237" y="501304"/>
                  </a:lnTo>
                  <a:lnTo>
                    <a:pt x="303124" y="498976"/>
                  </a:lnTo>
                  <a:lnTo>
                    <a:pt x="303901" y="500528"/>
                  </a:lnTo>
                  <a:lnTo>
                    <a:pt x="305455" y="498976"/>
                  </a:lnTo>
                  <a:lnTo>
                    <a:pt x="315559" y="503632"/>
                  </a:lnTo>
                  <a:lnTo>
                    <a:pt x="324109" y="498200"/>
                  </a:lnTo>
                  <a:lnTo>
                    <a:pt x="333436" y="488888"/>
                  </a:lnTo>
                  <a:lnTo>
                    <a:pt x="343540" y="482680"/>
                  </a:lnTo>
                  <a:lnTo>
                    <a:pt x="343540" y="479576"/>
                  </a:lnTo>
                  <a:lnTo>
                    <a:pt x="340431" y="476472"/>
                  </a:lnTo>
                  <a:lnTo>
                    <a:pt x="338877" y="477247"/>
                  </a:lnTo>
                  <a:lnTo>
                    <a:pt x="335768" y="479576"/>
                  </a:lnTo>
                  <a:lnTo>
                    <a:pt x="333436" y="475695"/>
                  </a:lnTo>
                  <a:lnTo>
                    <a:pt x="326441" y="479576"/>
                  </a:lnTo>
                  <a:lnTo>
                    <a:pt x="314005" y="478024"/>
                  </a:lnTo>
                  <a:lnTo>
                    <a:pt x="310896" y="479576"/>
                  </a:lnTo>
                  <a:lnTo>
                    <a:pt x="301569" y="474920"/>
                  </a:lnTo>
                  <a:lnTo>
                    <a:pt x="291465" y="474920"/>
                  </a:lnTo>
                  <a:lnTo>
                    <a:pt x="268148" y="485008"/>
                  </a:lnTo>
                  <a:lnTo>
                    <a:pt x="260375" y="488888"/>
                  </a:lnTo>
                  <a:lnTo>
                    <a:pt x="259598" y="488112"/>
                  </a:lnTo>
                  <a:lnTo>
                    <a:pt x="262707" y="482680"/>
                  </a:lnTo>
                  <a:lnTo>
                    <a:pt x="256489" y="478024"/>
                  </a:lnTo>
                  <a:lnTo>
                    <a:pt x="245608" y="460175"/>
                  </a:lnTo>
                  <a:lnTo>
                    <a:pt x="240167" y="457071"/>
                  </a:lnTo>
                  <a:lnTo>
                    <a:pt x="230840" y="453967"/>
                  </a:lnTo>
                  <a:lnTo>
                    <a:pt x="227731" y="451639"/>
                  </a:lnTo>
                  <a:lnTo>
                    <a:pt x="219182" y="445431"/>
                  </a:lnTo>
                  <a:lnTo>
                    <a:pt x="214518" y="437671"/>
                  </a:lnTo>
                  <a:lnTo>
                    <a:pt x="219959" y="443103"/>
                  </a:lnTo>
                  <a:lnTo>
                    <a:pt x="226954" y="447759"/>
                  </a:lnTo>
                  <a:lnTo>
                    <a:pt x="237058" y="453967"/>
                  </a:lnTo>
                  <a:lnTo>
                    <a:pt x="242499" y="453967"/>
                  </a:lnTo>
                  <a:lnTo>
                    <a:pt x="242499" y="450863"/>
                  </a:lnTo>
                  <a:lnTo>
                    <a:pt x="237835" y="445431"/>
                  </a:lnTo>
                  <a:lnTo>
                    <a:pt x="233172" y="440775"/>
                  </a:lnTo>
                  <a:lnTo>
                    <a:pt x="228509" y="437671"/>
                  </a:lnTo>
                  <a:lnTo>
                    <a:pt x="222291" y="434567"/>
                  </a:lnTo>
                  <a:lnTo>
                    <a:pt x="223845" y="429135"/>
                  </a:lnTo>
                  <a:lnTo>
                    <a:pt x="226177" y="417495"/>
                  </a:lnTo>
                  <a:lnTo>
                    <a:pt x="227731" y="411286"/>
                  </a:lnTo>
                  <a:lnTo>
                    <a:pt x="222291" y="406630"/>
                  </a:lnTo>
                  <a:lnTo>
                    <a:pt x="218404" y="408182"/>
                  </a:lnTo>
                  <a:lnTo>
                    <a:pt x="214518" y="411286"/>
                  </a:lnTo>
                  <a:lnTo>
                    <a:pt x="206746" y="411286"/>
                  </a:lnTo>
                  <a:lnTo>
                    <a:pt x="208300" y="406630"/>
                  </a:lnTo>
                  <a:lnTo>
                    <a:pt x="209855" y="405078"/>
                  </a:lnTo>
                  <a:lnTo>
                    <a:pt x="202082" y="401974"/>
                  </a:lnTo>
                  <a:lnTo>
                    <a:pt x="197419" y="401198"/>
                  </a:lnTo>
                  <a:lnTo>
                    <a:pt x="191978" y="401974"/>
                  </a:lnTo>
                  <a:lnTo>
                    <a:pt x="192756" y="399646"/>
                  </a:lnTo>
                  <a:lnTo>
                    <a:pt x="193533" y="394214"/>
                  </a:lnTo>
                  <a:lnTo>
                    <a:pt x="194310" y="392662"/>
                  </a:lnTo>
                  <a:lnTo>
                    <a:pt x="189647" y="391886"/>
                  </a:lnTo>
                  <a:lnTo>
                    <a:pt x="185760" y="390334"/>
                  </a:lnTo>
                  <a:lnTo>
                    <a:pt x="179542" y="385678"/>
                  </a:lnTo>
                  <a:lnTo>
                    <a:pt x="181874" y="382574"/>
                  </a:lnTo>
                  <a:lnTo>
                    <a:pt x="184983" y="380246"/>
                  </a:lnTo>
                  <a:lnTo>
                    <a:pt x="188092" y="379470"/>
                  </a:lnTo>
                  <a:lnTo>
                    <a:pt x="191978" y="379470"/>
                  </a:lnTo>
                  <a:lnTo>
                    <a:pt x="184983" y="367830"/>
                  </a:lnTo>
                  <a:lnTo>
                    <a:pt x="181874" y="361622"/>
                  </a:lnTo>
                  <a:lnTo>
                    <a:pt x="179542" y="353086"/>
                  </a:lnTo>
                  <a:lnTo>
                    <a:pt x="186538" y="348430"/>
                  </a:lnTo>
                  <a:lnTo>
                    <a:pt x="205191" y="344549"/>
                  </a:lnTo>
                  <a:lnTo>
                    <a:pt x="216073" y="336789"/>
                  </a:lnTo>
                  <a:lnTo>
                    <a:pt x="218404" y="337565"/>
                  </a:lnTo>
                  <a:lnTo>
                    <a:pt x="219182" y="339893"/>
                  </a:lnTo>
                  <a:lnTo>
                    <a:pt x="219959" y="340669"/>
                  </a:lnTo>
                  <a:lnTo>
                    <a:pt x="220736" y="340669"/>
                  </a:lnTo>
                  <a:lnTo>
                    <a:pt x="224622" y="341445"/>
                  </a:lnTo>
                  <a:lnTo>
                    <a:pt x="228509" y="341445"/>
                  </a:lnTo>
                  <a:lnTo>
                    <a:pt x="237058" y="345325"/>
                  </a:lnTo>
                  <a:lnTo>
                    <a:pt x="241722" y="346878"/>
                  </a:lnTo>
                  <a:lnTo>
                    <a:pt x="247940" y="346878"/>
                  </a:lnTo>
                  <a:lnTo>
                    <a:pt x="245608" y="340669"/>
                  </a:lnTo>
                  <a:lnTo>
                    <a:pt x="248717" y="337565"/>
                  </a:lnTo>
                  <a:lnTo>
                    <a:pt x="251826" y="335237"/>
                  </a:lnTo>
                  <a:lnTo>
                    <a:pt x="254935" y="333685"/>
                  </a:lnTo>
                  <a:lnTo>
                    <a:pt x="258044" y="337565"/>
                  </a:lnTo>
                  <a:lnTo>
                    <a:pt x="258821" y="333685"/>
                  </a:lnTo>
                  <a:lnTo>
                    <a:pt x="258821" y="329805"/>
                  </a:lnTo>
                  <a:lnTo>
                    <a:pt x="258821" y="325925"/>
                  </a:lnTo>
                  <a:lnTo>
                    <a:pt x="258044" y="321269"/>
                  </a:lnTo>
                  <a:lnTo>
                    <a:pt x="255712" y="324373"/>
                  </a:lnTo>
                  <a:lnTo>
                    <a:pt x="247940" y="311181"/>
                  </a:lnTo>
                  <a:lnTo>
                    <a:pt x="245608" y="308077"/>
                  </a:lnTo>
                  <a:lnTo>
                    <a:pt x="260375" y="301869"/>
                  </a:lnTo>
                  <a:lnTo>
                    <a:pt x="262707" y="311957"/>
                  </a:lnTo>
                  <a:lnTo>
                    <a:pt x="268925" y="312733"/>
                  </a:lnTo>
                  <a:lnTo>
                    <a:pt x="272811" y="307301"/>
                  </a:lnTo>
                  <a:lnTo>
                    <a:pt x="268148" y="294885"/>
                  </a:lnTo>
                  <a:lnTo>
                    <a:pt x="274366" y="293333"/>
                  </a:lnTo>
                  <a:lnTo>
                    <a:pt x="279806" y="290229"/>
                  </a:lnTo>
                  <a:lnTo>
                    <a:pt x="284470" y="286349"/>
                  </a:lnTo>
                  <a:lnTo>
                    <a:pt x="288356" y="282468"/>
                  </a:lnTo>
                  <a:lnTo>
                    <a:pt x="295351" y="287124"/>
                  </a:lnTo>
                  <a:lnTo>
                    <a:pt x="303124" y="282468"/>
                  </a:lnTo>
                  <a:lnTo>
                    <a:pt x="306233" y="274708"/>
                  </a:lnTo>
                  <a:lnTo>
                    <a:pt x="298460" y="272380"/>
                  </a:lnTo>
                  <a:lnTo>
                    <a:pt x="304678" y="259964"/>
                  </a:lnTo>
                  <a:lnTo>
                    <a:pt x="304678" y="254532"/>
                  </a:lnTo>
                  <a:lnTo>
                    <a:pt x="298460" y="249876"/>
                  </a:lnTo>
                  <a:lnTo>
                    <a:pt x="292242" y="255308"/>
                  </a:lnTo>
                  <a:lnTo>
                    <a:pt x="287579" y="258412"/>
                  </a:lnTo>
                  <a:lnTo>
                    <a:pt x="283693" y="259188"/>
                  </a:lnTo>
                  <a:lnTo>
                    <a:pt x="276697" y="259188"/>
                  </a:lnTo>
                  <a:lnTo>
                    <a:pt x="275143" y="257636"/>
                  </a:lnTo>
                  <a:lnTo>
                    <a:pt x="271257" y="251428"/>
                  </a:lnTo>
                  <a:lnTo>
                    <a:pt x="268925" y="249876"/>
                  </a:lnTo>
                  <a:lnTo>
                    <a:pt x="265039" y="251428"/>
                  </a:lnTo>
                  <a:lnTo>
                    <a:pt x="261930" y="253756"/>
                  </a:lnTo>
                  <a:lnTo>
                    <a:pt x="258821" y="253756"/>
                  </a:lnTo>
                  <a:lnTo>
                    <a:pt x="255712" y="249876"/>
                  </a:lnTo>
                  <a:lnTo>
                    <a:pt x="251049" y="253756"/>
                  </a:lnTo>
                  <a:lnTo>
                    <a:pt x="238613" y="260740"/>
                  </a:lnTo>
                  <a:lnTo>
                    <a:pt x="233949" y="262292"/>
                  </a:lnTo>
                  <a:lnTo>
                    <a:pt x="230063" y="260740"/>
                  </a:lnTo>
                  <a:lnTo>
                    <a:pt x="223845" y="251428"/>
                  </a:lnTo>
                  <a:lnTo>
                    <a:pt x="218404" y="249876"/>
                  </a:lnTo>
                  <a:lnTo>
                    <a:pt x="211409" y="245220"/>
                  </a:lnTo>
                  <a:lnTo>
                    <a:pt x="208300" y="234356"/>
                  </a:lnTo>
                  <a:lnTo>
                    <a:pt x="209078" y="221940"/>
                  </a:lnTo>
                  <a:lnTo>
                    <a:pt x="214518" y="214179"/>
                  </a:lnTo>
                  <a:lnTo>
                    <a:pt x="214518" y="211075"/>
                  </a:lnTo>
                  <a:lnTo>
                    <a:pt x="212964" y="211075"/>
                  </a:lnTo>
                  <a:lnTo>
                    <a:pt x="206746" y="211075"/>
                  </a:lnTo>
                  <a:lnTo>
                    <a:pt x="211409" y="204867"/>
                  </a:lnTo>
                  <a:lnTo>
                    <a:pt x="219959" y="198659"/>
                  </a:lnTo>
                  <a:lnTo>
                    <a:pt x="229286" y="193227"/>
                  </a:lnTo>
                  <a:lnTo>
                    <a:pt x="236281" y="191675"/>
                  </a:lnTo>
                  <a:lnTo>
                    <a:pt x="240167" y="187019"/>
                  </a:lnTo>
                  <a:lnTo>
                    <a:pt x="237058" y="178483"/>
                  </a:lnTo>
                  <a:lnTo>
                    <a:pt x="228509" y="163739"/>
                  </a:lnTo>
                  <a:lnTo>
                    <a:pt x="218404" y="150546"/>
                  </a:lnTo>
                  <a:lnTo>
                    <a:pt x="212964" y="146666"/>
                  </a:lnTo>
                  <a:lnTo>
                    <a:pt x="201305" y="140458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49E82B24-DF44-562A-71C9-9DB9108453E4}"/>
                </a:ext>
              </a:extLst>
            </p:cNvPr>
            <p:cNvSpPr/>
            <p:nvPr/>
          </p:nvSpPr>
          <p:spPr>
            <a:xfrm>
              <a:off x="4107344" y="4872695"/>
              <a:ext cx="831678" cy="427203"/>
            </a:xfrm>
            <a:custGeom>
              <a:avLst/>
              <a:gdLst>
                <a:gd name="connsiteX0" fmla="*/ 92492 w 697961"/>
                <a:gd name="connsiteY0" fmla="*/ 101657 h 358517"/>
                <a:gd name="connsiteX1" fmla="*/ 93269 w 697961"/>
                <a:gd name="connsiteY1" fmla="*/ 101657 h 358517"/>
                <a:gd name="connsiteX2" fmla="*/ 117363 w 697961"/>
                <a:gd name="connsiteY2" fmla="*/ 100882 h 358517"/>
                <a:gd name="connsiteX3" fmla="*/ 146898 w 697961"/>
                <a:gd name="connsiteY3" fmla="*/ 90017 h 358517"/>
                <a:gd name="connsiteX4" fmla="*/ 191978 w 697961"/>
                <a:gd name="connsiteY4" fmla="*/ 59753 h 358517"/>
                <a:gd name="connsiteX5" fmla="*/ 210632 w 697961"/>
                <a:gd name="connsiteY5" fmla="*/ 56649 h 358517"/>
                <a:gd name="connsiteX6" fmla="*/ 301569 w 697961"/>
                <a:gd name="connsiteY6" fmla="*/ 64409 h 358517"/>
                <a:gd name="connsiteX7" fmla="*/ 387066 w 697961"/>
                <a:gd name="connsiteY7" fmla="*/ 41129 h 358517"/>
                <a:gd name="connsiteX8" fmla="*/ 458572 w 697961"/>
                <a:gd name="connsiteY8" fmla="*/ 40352 h 358517"/>
                <a:gd name="connsiteX9" fmla="*/ 471785 w 697961"/>
                <a:gd name="connsiteY9" fmla="*/ 34921 h 358517"/>
                <a:gd name="connsiteX10" fmla="*/ 484221 w 697961"/>
                <a:gd name="connsiteY10" fmla="*/ 27936 h 358517"/>
                <a:gd name="connsiteX11" fmla="*/ 498988 w 697961"/>
                <a:gd name="connsiteY11" fmla="*/ 23280 h 358517"/>
                <a:gd name="connsiteX12" fmla="*/ 513756 w 697961"/>
                <a:gd name="connsiteY12" fmla="*/ 20952 h 358517"/>
                <a:gd name="connsiteX13" fmla="*/ 572049 w 697961"/>
                <a:gd name="connsiteY13" fmla="*/ 0 h 358517"/>
                <a:gd name="connsiteX14" fmla="*/ 622569 w 697961"/>
                <a:gd name="connsiteY14" fmla="*/ 776 h 358517"/>
                <a:gd name="connsiteX15" fmla="*/ 626456 w 697961"/>
                <a:gd name="connsiteY15" fmla="*/ 11640 h 358517"/>
                <a:gd name="connsiteX16" fmla="*/ 631119 w 697961"/>
                <a:gd name="connsiteY16" fmla="*/ 21728 h 358517"/>
                <a:gd name="connsiteX17" fmla="*/ 652104 w 697961"/>
                <a:gd name="connsiteY17" fmla="*/ 36472 h 358517"/>
                <a:gd name="connsiteX18" fmla="*/ 656768 w 697961"/>
                <a:gd name="connsiteY18" fmla="*/ 49665 h 358517"/>
                <a:gd name="connsiteX19" fmla="*/ 655991 w 697961"/>
                <a:gd name="connsiteY19" fmla="*/ 65961 h 358517"/>
                <a:gd name="connsiteX20" fmla="*/ 661431 w 697961"/>
                <a:gd name="connsiteY20" fmla="*/ 93897 h 358517"/>
                <a:gd name="connsiteX21" fmla="*/ 658322 w 697961"/>
                <a:gd name="connsiteY21" fmla="*/ 103986 h 358517"/>
                <a:gd name="connsiteX22" fmla="*/ 649773 w 697961"/>
                <a:gd name="connsiteY22" fmla="*/ 110194 h 358517"/>
                <a:gd name="connsiteX23" fmla="*/ 648995 w 697961"/>
                <a:gd name="connsiteY23" fmla="*/ 121834 h 358517"/>
                <a:gd name="connsiteX24" fmla="*/ 656768 w 697961"/>
                <a:gd name="connsiteY24" fmla="*/ 132698 h 358517"/>
                <a:gd name="connsiteX25" fmla="*/ 662986 w 697961"/>
                <a:gd name="connsiteY25" fmla="*/ 145114 h 358517"/>
                <a:gd name="connsiteX26" fmla="*/ 670758 w 697961"/>
                <a:gd name="connsiteY26" fmla="*/ 156754 h 358517"/>
                <a:gd name="connsiteX27" fmla="*/ 694075 w 697961"/>
                <a:gd name="connsiteY27" fmla="*/ 161410 h 358517"/>
                <a:gd name="connsiteX28" fmla="*/ 697962 w 697961"/>
                <a:gd name="connsiteY28" fmla="*/ 172275 h 358517"/>
                <a:gd name="connsiteX29" fmla="*/ 696407 w 697961"/>
                <a:gd name="connsiteY29" fmla="*/ 185467 h 358517"/>
                <a:gd name="connsiteX30" fmla="*/ 685526 w 697961"/>
                <a:gd name="connsiteY30" fmla="*/ 193227 h 358517"/>
                <a:gd name="connsiteX31" fmla="*/ 670758 w 697961"/>
                <a:gd name="connsiteY31" fmla="*/ 194003 h 358517"/>
                <a:gd name="connsiteX32" fmla="*/ 653659 w 697961"/>
                <a:gd name="connsiteY32" fmla="*/ 218059 h 358517"/>
                <a:gd name="connsiteX33" fmla="*/ 634228 w 697961"/>
                <a:gd name="connsiteY33" fmla="*/ 236684 h 358517"/>
                <a:gd name="connsiteX34" fmla="*/ 605470 w 697961"/>
                <a:gd name="connsiteY34" fmla="*/ 233579 h 358517"/>
                <a:gd name="connsiteX35" fmla="*/ 579821 w 697961"/>
                <a:gd name="connsiteY35" fmla="*/ 241340 h 358517"/>
                <a:gd name="connsiteX36" fmla="*/ 572049 w 697961"/>
                <a:gd name="connsiteY36" fmla="*/ 258412 h 358517"/>
                <a:gd name="connsiteX37" fmla="*/ 576712 w 697961"/>
                <a:gd name="connsiteY37" fmla="*/ 275484 h 358517"/>
                <a:gd name="connsiteX38" fmla="*/ 580598 w 697961"/>
                <a:gd name="connsiteY38" fmla="*/ 277036 h 358517"/>
                <a:gd name="connsiteX39" fmla="*/ 584484 w 697961"/>
                <a:gd name="connsiteY39" fmla="*/ 280140 h 358517"/>
                <a:gd name="connsiteX40" fmla="*/ 587594 w 697961"/>
                <a:gd name="connsiteY40" fmla="*/ 286348 h 358517"/>
                <a:gd name="connsiteX41" fmla="*/ 589148 w 697961"/>
                <a:gd name="connsiteY41" fmla="*/ 293332 h 358517"/>
                <a:gd name="connsiteX42" fmla="*/ 540959 w 697961"/>
                <a:gd name="connsiteY42" fmla="*/ 286348 h 358517"/>
                <a:gd name="connsiteX43" fmla="*/ 513756 w 697961"/>
                <a:gd name="connsiteY43" fmla="*/ 271604 h 358517"/>
                <a:gd name="connsiteX44" fmla="*/ 491216 w 697961"/>
                <a:gd name="connsiteY44" fmla="*/ 252204 h 358517"/>
                <a:gd name="connsiteX45" fmla="*/ 464012 w 697961"/>
                <a:gd name="connsiteY45" fmla="*/ 246772 h 358517"/>
                <a:gd name="connsiteX46" fmla="*/ 444581 w 697961"/>
                <a:gd name="connsiteY46" fmla="*/ 260740 h 358517"/>
                <a:gd name="connsiteX47" fmla="*/ 431368 w 697961"/>
                <a:gd name="connsiteY47" fmla="*/ 286348 h 358517"/>
                <a:gd name="connsiteX48" fmla="*/ 416601 w 697961"/>
                <a:gd name="connsiteY48" fmla="*/ 297989 h 358517"/>
                <a:gd name="connsiteX49" fmla="*/ 372298 w 697961"/>
                <a:gd name="connsiteY49" fmla="*/ 301093 h 358517"/>
                <a:gd name="connsiteX50" fmla="*/ 345872 w 697961"/>
                <a:gd name="connsiteY50" fmla="*/ 300317 h 358517"/>
                <a:gd name="connsiteX51" fmla="*/ 330327 w 697961"/>
                <a:gd name="connsiteY51" fmla="*/ 291780 h 358517"/>
                <a:gd name="connsiteX52" fmla="*/ 313228 w 697961"/>
                <a:gd name="connsiteY52" fmla="*/ 291780 h 358517"/>
                <a:gd name="connsiteX53" fmla="*/ 296906 w 697961"/>
                <a:gd name="connsiteY53" fmla="*/ 296436 h 358517"/>
                <a:gd name="connsiteX54" fmla="*/ 279806 w 697961"/>
                <a:gd name="connsiteY54" fmla="*/ 293332 h 358517"/>
                <a:gd name="connsiteX55" fmla="*/ 254157 w 697961"/>
                <a:gd name="connsiteY55" fmla="*/ 275484 h 358517"/>
                <a:gd name="connsiteX56" fmla="*/ 224622 w 697961"/>
                <a:gd name="connsiteY56" fmla="*/ 271604 h 358517"/>
                <a:gd name="connsiteX57" fmla="*/ 209855 w 697961"/>
                <a:gd name="connsiteY57" fmla="*/ 266172 h 358517"/>
                <a:gd name="connsiteX58" fmla="*/ 197419 w 697961"/>
                <a:gd name="connsiteY58" fmla="*/ 257636 h 358517"/>
                <a:gd name="connsiteX59" fmla="*/ 184983 w 697961"/>
                <a:gd name="connsiteY59" fmla="*/ 257636 h 358517"/>
                <a:gd name="connsiteX60" fmla="*/ 173325 w 697961"/>
                <a:gd name="connsiteY60" fmla="*/ 264620 h 358517"/>
                <a:gd name="connsiteX61" fmla="*/ 168661 w 697961"/>
                <a:gd name="connsiteY61" fmla="*/ 272380 h 358517"/>
                <a:gd name="connsiteX62" fmla="*/ 149230 w 697961"/>
                <a:gd name="connsiteY62" fmla="*/ 315837 h 358517"/>
                <a:gd name="connsiteX63" fmla="*/ 144567 w 697961"/>
                <a:gd name="connsiteY63" fmla="*/ 323597 h 358517"/>
                <a:gd name="connsiteX64" fmla="*/ 138349 w 697961"/>
                <a:gd name="connsiteY64" fmla="*/ 323597 h 358517"/>
                <a:gd name="connsiteX65" fmla="*/ 132131 w 697961"/>
                <a:gd name="connsiteY65" fmla="*/ 326701 h 358517"/>
                <a:gd name="connsiteX66" fmla="*/ 129022 w 697961"/>
                <a:gd name="connsiteY66" fmla="*/ 332909 h 358517"/>
                <a:gd name="connsiteX67" fmla="*/ 127467 w 697961"/>
                <a:gd name="connsiteY67" fmla="*/ 339117 h 358517"/>
                <a:gd name="connsiteX68" fmla="*/ 123581 w 697961"/>
                <a:gd name="connsiteY68" fmla="*/ 342997 h 358517"/>
                <a:gd name="connsiteX69" fmla="*/ 114254 w 697961"/>
                <a:gd name="connsiteY69" fmla="*/ 342221 h 358517"/>
                <a:gd name="connsiteX70" fmla="*/ 114254 w 697961"/>
                <a:gd name="connsiteY70" fmla="*/ 346101 h 358517"/>
                <a:gd name="connsiteX71" fmla="*/ 119695 w 697961"/>
                <a:gd name="connsiteY71" fmla="*/ 349981 h 358517"/>
                <a:gd name="connsiteX72" fmla="*/ 117363 w 697961"/>
                <a:gd name="connsiteY72" fmla="*/ 351533 h 358517"/>
                <a:gd name="connsiteX73" fmla="*/ 95601 w 697961"/>
                <a:gd name="connsiteY73" fmla="*/ 353086 h 358517"/>
                <a:gd name="connsiteX74" fmla="*/ 90937 w 697961"/>
                <a:gd name="connsiteY74" fmla="*/ 354637 h 358517"/>
                <a:gd name="connsiteX75" fmla="*/ 86274 w 697961"/>
                <a:gd name="connsiteY75" fmla="*/ 358517 h 358517"/>
                <a:gd name="connsiteX76" fmla="*/ 83942 w 697961"/>
                <a:gd name="connsiteY76" fmla="*/ 355413 h 358517"/>
                <a:gd name="connsiteX77" fmla="*/ 80833 w 697961"/>
                <a:gd name="connsiteY77" fmla="*/ 353086 h 358517"/>
                <a:gd name="connsiteX78" fmla="*/ 78501 w 697961"/>
                <a:gd name="connsiteY78" fmla="*/ 353086 h 358517"/>
                <a:gd name="connsiteX79" fmla="*/ 76170 w 697961"/>
                <a:gd name="connsiteY79" fmla="*/ 355413 h 358517"/>
                <a:gd name="connsiteX80" fmla="*/ 75392 w 697961"/>
                <a:gd name="connsiteY80" fmla="*/ 351533 h 358517"/>
                <a:gd name="connsiteX81" fmla="*/ 75392 w 697961"/>
                <a:gd name="connsiteY81" fmla="*/ 349981 h 358517"/>
                <a:gd name="connsiteX82" fmla="*/ 73838 w 697961"/>
                <a:gd name="connsiteY82" fmla="*/ 349205 h 358517"/>
                <a:gd name="connsiteX83" fmla="*/ 70729 w 697961"/>
                <a:gd name="connsiteY83" fmla="*/ 350757 h 358517"/>
                <a:gd name="connsiteX84" fmla="*/ 69952 w 697961"/>
                <a:gd name="connsiteY84" fmla="*/ 351533 h 358517"/>
                <a:gd name="connsiteX85" fmla="*/ 69174 w 697961"/>
                <a:gd name="connsiteY85" fmla="*/ 349981 h 358517"/>
                <a:gd name="connsiteX86" fmla="*/ 66065 w 697961"/>
                <a:gd name="connsiteY86" fmla="*/ 349205 h 358517"/>
                <a:gd name="connsiteX87" fmla="*/ 69952 w 697961"/>
                <a:gd name="connsiteY87" fmla="*/ 344549 h 358517"/>
                <a:gd name="connsiteX88" fmla="*/ 72283 w 697961"/>
                <a:gd name="connsiteY88" fmla="*/ 339893 h 358517"/>
                <a:gd name="connsiteX89" fmla="*/ 73061 w 697961"/>
                <a:gd name="connsiteY89" fmla="*/ 335237 h 358517"/>
                <a:gd name="connsiteX90" fmla="*/ 71506 w 697961"/>
                <a:gd name="connsiteY90" fmla="*/ 329805 h 358517"/>
                <a:gd name="connsiteX91" fmla="*/ 76947 w 697961"/>
                <a:gd name="connsiteY91" fmla="*/ 327477 h 358517"/>
                <a:gd name="connsiteX92" fmla="*/ 79278 w 697961"/>
                <a:gd name="connsiteY92" fmla="*/ 326701 h 358517"/>
                <a:gd name="connsiteX93" fmla="*/ 79278 w 697961"/>
                <a:gd name="connsiteY93" fmla="*/ 323597 h 358517"/>
                <a:gd name="connsiteX94" fmla="*/ 76170 w 697961"/>
                <a:gd name="connsiteY94" fmla="*/ 314285 h 358517"/>
                <a:gd name="connsiteX95" fmla="*/ 77724 w 697961"/>
                <a:gd name="connsiteY95" fmla="*/ 293332 h 358517"/>
                <a:gd name="connsiteX96" fmla="*/ 71506 w 697961"/>
                <a:gd name="connsiteY96" fmla="*/ 295660 h 358517"/>
                <a:gd name="connsiteX97" fmla="*/ 69174 w 697961"/>
                <a:gd name="connsiteY97" fmla="*/ 292556 h 358517"/>
                <a:gd name="connsiteX98" fmla="*/ 66843 w 697961"/>
                <a:gd name="connsiteY98" fmla="*/ 292556 h 358517"/>
                <a:gd name="connsiteX99" fmla="*/ 63734 w 697961"/>
                <a:gd name="connsiteY99" fmla="*/ 294885 h 358517"/>
                <a:gd name="connsiteX100" fmla="*/ 61402 w 697961"/>
                <a:gd name="connsiteY100" fmla="*/ 297989 h 358517"/>
                <a:gd name="connsiteX101" fmla="*/ 62956 w 697961"/>
                <a:gd name="connsiteY101" fmla="*/ 290228 h 358517"/>
                <a:gd name="connsiteX102" fmla="*/ 65288 w 697961"/>
                <a:gd name="connsiteY102" fmla="*/ 283244 h 358517"/>
                <a:gd name="connsiteX103" fmla="*/ 66065 w 697961"/>
                <a:gd name="connsiteY103" fmla="*/ 277036 h 358517"/>
                <a:gd name="connsiteX104" fmla="*/ 63734 w 697961"/>
                <a:gd name="connsiteY104" fmla="*/ 269276 h 358517"/>
                <a:gd name="connsiteX105" fmla="*/ 65288 w 697961"/>
                <a:gd name="connsiteY105" fmla="*/ 266948 h 358517"/>
                <a:gd name="connsiteX106" fmla="*/ 63734 w 697961"/>
                <a:gd name="connsiteY106" fmla="*/ 264620 h 358517"/>
                <a:gd name="connsiteX107" fmla="*/ 62179 w 697961"/>
                <a:gd name="connsiteY107" fmla="*/ 262292 h 358517"/>
                <a:gd name="connsiteX108" fmla="*/ 63734 w 697961"/>
                <a:gd name="connsiteY108" fmla="*/ 256860 h 358517"/>
                <a:gd name="connsiteX109" fmla="*/ 69174 w 697961"/>
                <a:gd name="connsiteY109" fmla="*/ 260740 h 358517"/>
                <a:gd name="connsiteX110" fmla="*/ 73061 w 697961"/>
                <a:gd name="connsiteY110" fmla="*/ 252980 h 358517"/>
                <a:gd name="connsiteX111" fmla="*/ 73838 w 697961"/>
                <a:gd name="connsiteY111" fmla="*/ 242892 h 358517"/>
                <a:gd name="connsiteX112" fmla="*/ 72283 w 697961"/>
                <a:gd name="connsiteY112" fmla="*/ 237460 h 358517"/>
                <a:gd name="connsiteX113" fmla="*/ 66843 w 697961"/>
                <a:gd name="connsiteY113" fmla="*/ 235908 h 358517"/>
                <a:gd name="connsiteX114" fmla="*/ 45857 w 697961"/>
                <a:gd name="connsiteY114" fmla="*/ 221939 h 358517"/>
                <a:gd name="connsiteX115" fmla="*/ 13990 w 697961"/>
                <a:gd name="connsiteY115" fmla="*/ 212627 h 358517"/>
                <a:gd name="connsiteX116" fmla="*/ 0 w 697961"/>
                <a:gd name="connsiteY116" fmla="*/ 205643 h 358517"/>
                <a:gd name="connsiteX117" fmla="*/ 3109 w 697961"/>
                <a:gd name="connsiteY117" fmla="*/ 196331 h 358517"/>
                <a:gd name="connsiteX118" fmla="*/ 10104 w 697961"/>
                <a:gd name="connsiteY118" fmla="*/ 194003 h 358517"/>
                <a:gd name="connsiteX119" fmla="*/ 34199 w 697961"/>
                <a:gd name="connsiteY119" fmla="*/ 196331 h 358517"/>
                <a:gd name="connsiteX120" fmla="*/ 42748 w 697961"/>
                <a:gd name="connsiteY120" fmla="*/ 194779 h 358517"/>
                <a:gd name="connsiteX121" fmla="*/ 74615 w 697961"/>
                <a:gd name="connsiteY121" fmla="*/ 183139 h 358517"/>
                <a:gd name="connsiteX122" fmla="*/ 79278 w 697961"/>
                <a:gd name="connsiteY122" fmla="*/ 180035 h 358517"/>
                <a:gd name="connsiteX123" fmla="*/ 87828 w 697961"/>
                <a:gd name="connsiteY123" fmla="*/ 169171 h 358517"/>
                <a:gd name="connsiteX124" fmla="*/ 90160 w 697961"/>
                <a:gd name="connsiteY124" fmla="*/ 162186 h 358517"/>
                <a:gd name="connsiteX125" fmla="*/ 91714 w 697961"/>
                <a:gd name="connsiteY125" fmla="*/ 151322 h 358517"/>
                <a:gd name="connsiteX126" fmla="*/ 92492 w 697961"/>
                <a:gd name="connsiteY126" fmla="*/ 141234 h 358517"/>
                <a:gd name="connsiteX127" fmla="*/ 91714 w 697961"/>
                <a:gd name="connsiteY127" fmla="*/ 135802 h 358517"/>
                <a:gd name="connsiteX128" fmla="*/ 88605 w 697961"/>
                <a:gd name="connsiteY128" fmla="*/ 131146 h 358517"/>
                <a:gd name="connsiteX129" fmla="*/ 85496 w 697961"/>
                <a:gd name="connsiteY129" fmla="*/ 127266 h 358517"/>
                <a:gd name="connsiteX130" fmla="*/ 83165 w 697961"/>
                <a:gd name="connsiteY130" fmla="*/ 121834 h 358517"/>
                <a:gd name="connsiteX131" fmla="*/ 83942 w 697961"/>
                <a:gd name="connsiteY131" fmla="*/ 113298 h 358517"/>
                <a:gd name="connsiteX132" fmla="*/ 85496 w 697961"/>
                <a:gd name="connsiteY132" fmla="*/ 110970 h 358517"/>
                <a:gd name="connsiteX133" fmla="*/ 90160 w 697961"/>
                <a:gd name="connsiteY133" fmla="*/ 107090 h 358517"/>
                <a:gd name="connsiteX134" fmla="*/ 91714 w 697961"/>
                <a:gd name="connsiteY134" fmla="*/ 103986 h 358517"/>
                <a:gd name="connsiteX135" fmla="*/ 92492 w 697961"/>
                <a:gd name="connsiteY135" fmla="*/ 101657 h 35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97961" h="358517">
                  <a:moveTo>
                    <a:pt x="92492" y="101657"/>
                  </a:moveTo>
                  <a:lnTo>
                    <a:pt x="93269" y="101657"/>
                  </a:lnTo>
                  <a:lnTo>
                    <a:pt x="117363" y="100882"/>
                  </a:lnTo>
                  <a:lnTo>
                    <a:pt x="146898" y="90017"/>
                  </a:lnTo>
                  <a:lnTo>
                    <a:pt x="191978" y="59753"/>
                  </a:lnTo>
                  <a:lnTo>
                    <a:pt x="210632" y="56649"/>
                  </a:lnTo>
                  <a:lnTo>
                    <a:pt x="301569" y="64409"/>
                  </a:lnTo>
                  <a:lnTo>
                    <a:pt x="387066" y="41129"/>
                  </a:lnTo>
                  <a:lnTo>
                    <a:pt x="458572" y="40352"/>
                  </a:lnTo>
                  <a:lnTo>
                    <a:pt x="471785" y="34921"/>
                  </a:lnTo>
                  <a:lnTo>
                    <a:pt x="484221" y="27936"/>
                  </a:lnTo>
                  <a:lnTo>
                    <a:pt x="498988" y="23280"/>
                  </a:lnTo>
                  <a:lnTo>
                    <a:pt x="513756" y="20952"/>
                  </a:lnTo>
                  <a:lnTo>
                    <a:pt x="572049" y="0"/>
                  </a:lnTo>
                  <a:lnTo>
                    <a:pt x="622569" y="776"/>
                  </a:lnTo>
                  <a:lnTo>
                    <a:pt x="626456" y="11640"/>
                  </a:lnTo>
                  <a:lnTo>
                    <a:pt x="631119" y="21728"/>
                  </a:lnTo>
                  <a:lnTo>
                    <a:pt x="652104" y="36472"/>
                  </a:lnTo>
                  <a:lnTo>
                    <a:pt x="656768" y="49665"/>
                  </a:lnTo>
                  <a:lnTo>
                    <a:pt x="655991" y="65961"/>
                  </a:lnTo>
                  <a:lnTo>
                    <a:pt x="661431" y="93897"/>
                  </a:lnTo>
                  <a:lnTo>
                    <a:pt x="658322" y="103986"/>
                  </a:lnTo>
                  <a:lnTo>
                    <a:pt x="649773" y="110194"/>
                  </a:lnTo>
                  <a:lnTo>
                    <a:pt x="648995" y="121834"/>
                  </a:lnTo>
                  <a:lnTo>
                    <a:pt x="656768" y="132698"/>
                  </a:lnTo>
                  <a:lnTo>
                    <a:pt x="662986" y="145114"/>
                  </a:lnTo>
                  <a:lnTo>
                    <a:pt x="670758" y="156754"/>
                  </a:lnTo>
                  <a:lnTo>
                    <a:pt x="694075" y="161410"/>
                  </a:lnTo>
                  <a:lnTo>
                    <a:pt x="697962" y="172275"/>
                  </a:lnTo>
                  <a:lnTo>
                    <a:pt x="696407" y="185467"/>
                  </a:lnTo>
                  <a:lnTo>
                    <a:pt x="685526" y="193227"/>
                  </a:lnTo>
                  <a:lnTo>
                    <a:pt x="670758" y="194003"/>
                  </a:lnTo>
                  <a:lnTo>
                    <a:pt x="653659" y="218059"/>
                  </a:lnTo>
                  <a:lnTo>
                    <a:pt x="634228" y="236684"/>
                  </a:lnTo>
                  <a:lnTo>
                    <a:pt x="605470" y="233579"/>
                  </a:lnTo>
                  <a:lnTo>
                    <a:pt x="579821" y="241340"/>
                  </a:lnTo>
                  <a:lnTo>
                    <a:pt x="572049" y="258412"/>
                  </a:lnTo>
                  <a:lnTo>
                    <a:pt x="576712" y="275484"/>
                  </a:lnTo>
                  <a:lnTo>
                    <a:pt x="580598" y="277036"/>
                  </a:lnTo>
                  <a:lnTo>
                    <a:pt x="584484" y="280140"/>
                  </a:lnTo>
                  <a:lnTo>
                    <a:pt x="587594" y="286348"/>
                  </a:lnTo>
                  <a:lnTo>
                    <a:pt x="589148" y="293332"/>
                  </a:lnTo>
                  <a:lnTo>
                    <a:pt x="540959" y="286348"/>
                  </a:lnTo>
                  <a:lnTo>
                    <a:pt x="513756" y="271604"/>
                  </a:lnTo>
                  <a:lnTo>
                    <a:pt x="491216" y="252204"/>
                  </a:lnTo>
                  <a:lnTo>
                    <a:pt x="464012" y="246772"/>
                  </a:lnTo>
                  <a:lnTo>
                    <a:pt x="444581" y="260740"/>
                  </a:lnTo>
                  <a:lnTo>
                    <a:pt x="431368" y="286348"/>
                  </a:lnTo>
                  <a:lnTo>
                    <a:pt x="416601" y="297989"/>
                  </a:lnTo>
                  <a:lnTo>
                    <a:pt x="372298" y="301093"/>
                  </a:lnTo>
                  <a:lnTo>
                    <a:pt x="345872" y="300317"/>
                  </a:lnTo>
                  <a:lnTo>
                    <a:pt x="330327" y="291780"/>
                  </a:lnTo>
                  <a:lnTo>
                    <a:pt x="313228" y="291780"/>
                  </a:lnTo>
                  <a:lnTo>
                    <a:pt x="296906" y="296436"/>
                  </a:lnTo>
                  <a:lnTo>
                    <a:pt x="279806" y="293332"/>
                  </a:lnTo>
                  <a:lnTo>
                    <a:pt x="254157" y="275484"/>
                  </a:lnTo>
                  <a:lnTo>
                    <a:pt x="224622" y="271604"/>
                  </a:lnTo>
                  <a:lnTo>
                    <a:pt x="209855" y="266172"/>
                  </a:lnTo>
                  <a:lnTo>
                    <a:pt x="197419" y="257636"/>
                  </a:lnTo>
                  <a:lnTo>
                    <a:pt x="184983" y="257636"/>
                  </a:lnTo>
                  <a:lnTo>
                    <a:pt x="173325" y="264620"/>
                  </a:lnTo>
                  <a:lnTo>
                    <a:pt x="168661" y="272380"/>
                  </a:lnTo>
                  <a:lnTo>
                    <a:pt x="149230" y="315837"/>
                  </a:lnTo>
                  <a:lnTo>
                    <a:pt x="144567" y="323597"/>
                  </a:lnTo>
                  <a:lnTo>
                    <a:pt x="138349" y="323597"/>
                  </a:lnTo>
                  <a:lnTo>
                    <a:pt x="132131" y="326701"/>
                  </a:lnTo>
                  <a:lnTo>
                    <a:pt x="129022" y="332909"/>
                  </a:lnTo>
                  <a:lnTo>
                    <a:pt x="127467" y="339117"/>
                  </a:lnTo>
                  <a:lnTo>
                    <a:pt x="123581" y="342997"/>
                  </a:lnTo>
                  <a:lnTo>
                    <a:pt x="114254" y="342221"/>
                  </a:lnTo>
                  <a:lnTo>
                    <a:pt x="114254" y="346101"/>
                  </a:lnTo>
                  <a:lnTo>
                    <a:pt x="119695" y="349981"/>
                  </a:lnTo>
                  <a:lnTo>
                    <a:pt x="117363" y="351533"/>
                  </a:lnTo>
                  <a:lnTo>
                    <a:pt x="95601" y="353086"/>
                  </a:lnTo>
                  <a:lnTo>
                    <a:pt x="90937" y="354637"/>
                  </a:lnTo>
                  <a:lnTo>
                    <a:pt x="86274" y="358517"/>
                  </a:lnTo>
                  <a:lnTo>
                    <a:pt x="83942" y="355413"/>
                  </a:lnTo>
                  <a:lnTo>
                    <a:pt x="80833" y="353086"/>
                  </a:lnTo>
                  <a:lnTo>
                    <a:pt x="78501" y="353086"/>
                  </a:lnTo>
                  <a:lnTo>
                    <a:pt x="76170" y="355413"/>
                  </a:lnTo>
                  <a:lnTo>
                    <a:pt x="75392" y="351533"/>
                  </a:lnTo>
                  <a:lnTo>
                    <a:pt x="75392" y="349981"/>
                  </a:lnTo>
                  <a:lnTo>
                    <a:pt x="73838" y="349205"/>
                  </a:lnTo>
                  <a:lnTo>
                    <a:pt x="70729" y="350757"/>
                  </a:lnTo>
                  <a:lnTo>
                    <a:pt x="69952" y="351533"/>
                  </a:lnTo>
                  <a:lnTo>
                    <a:pt x="69174" y="349981"/>
                  </a:lnTo>
                  <a:lnTo>
                    <a:pt x="66065" y="349205"/>
                  </a:lnTo>
                  <a:lnTo>
                    <a:pt x="69952" y="344549"/>
                  </a:lnTo>
                  <a:lnTo>
                    <a:pt x="72283" y="339893"/>
                  </a:lnTo>
                  <a:lnTo>
                    <a:pt x="73061" y="335237"/>
                  </a:lnTo>
                  <a:lnTo>
                    <a:pt x="71506" y="329805"/>
                  </a:lnTo>
                  <a:lnTo>
                    <a:pt x="76947" y="327477"/>
                  </a:lnTo>
                  <a:lnTo>
                    <a:pt x="79278" y="326701"/>
                  </a:lnTo>
                  <a:lnTo>
                    <a:pt x="79278" y="323597"/>
                  </a:lnTo>
                  <a:lnTo>
                    <a:pt x="76170" y="314285"/>
                  </a:lnTo>
                  <a:lnTo>
                    <a:pt x="77724" y="293332"/>
                  </a:lnTo>
                  <a:lnTo>
                    <a:pt x="71506" y="295660"/>
                  </a:lnTo>
                  <a:lnTo>
                    <a:pt x="69174" y="292556"/>
                  </a:lnTo>
                  <a:lnTo>
                    <a:pt x="66843" y="292556"/>
                  </a:lnTo>
                  <a:lnTo>
                    <a:pt x="63734" y="294885"/>
                  </a:lnTo>
                  <a:lnTo>
                    <a:pt x="61402" y="297989"/>
                  </a:lnTo>
                  <a:lnTo>
                    <a:pt x="62956" y="290228"/>
                  </a:lnTo>
                  <a:lnTo>
                    <a:pt x="65288" y="283244"/>
                  </a:lnTo>
                  <a:lnTo>
                    <a:pt x="66065" y="277036"/>
                  </a:lnTo>
                  <a:lnTo>
                    <a:pt x="63734" y="269276"/>
                  </a:lnTo>
                  <a:lnTo>
                    <a:pt x="65288" y="266948"/>
                  </a:lnTo>
                  <a:lnTo>
                    <a:pt x="63734" y="264620"/>
                  </a:lnTo>
                  <a:lnTo>
                    <a:pt x="62179" y="262292"/>
                  </a:lnTo>
                  <a:lnTo>
                    <a:pt x="63734" y="256860"/>
                  </a:lnTo>
                  <a:lnTo>
                    <a:pt x="69174" y="260740"/>
                  </a:lnTo>
                  <a:lnTo>
                    <a:pt x="73061" y="252980"/>
                  </a:lnTo>
                  <a:lnTo>
                    <a:pt x="73838" y="242892"/>
                  </a:lnTo>
                  <a:lnTo>
                    <a:pt x="72283" y="237460"/>
                  </a:lnTo>
                  <a:lnTo>
                    <a:pt x="66843" y="235908"/>
                  </a:lnTo>
                  <a:lnTo>
                    <a:pt x="45857" y="221939"/>
                  </a:lnTo>
                  <a:lnTo>
                    <a:pt x="13990" y="212627"/>
                  </a:lnTo>
                  <a:lnTo>
                    <a:pt x="0" y="205643"/>
                  </a:lnTo>
                  <a:lnTo>
                    <a:pt x="3109" y="196331"/>
                  </a:lnTo>
                  <a:lnTo>
                    <a:pt x="10104" y="194003"/>
                  </a:lnTo>
                  <a:lnTo>
                    <a:pt x="34199" y="196331"/>
                  </a:lnTo>
                  <a:lnTo>
                    <a:pt x="42748" y="194779"/>
                  </a:lnTo>
                  <a:lnTo>
                    <a:pt x="74615" y="183139"/>
                  </a:lnTo>
                  <a:lnTo>
                    <a:pt x="79278" y="180035"/>
                  </a:lnTo>
                  <a:lnTo>
                    <a:pt x="87828" y="169171"/>
                  </a:lnTo>
                  <a:lnTo>
                    <a:pt x="90160" y="162186"/>
                  </a:lnTo>
                  <a:lnTo>
                    <a:pt x="91714" y="151322"/>
                  </a:lnTo>
                  <a:lnTo>
                    <a:pt x="92492" y="141234"/>
                  </a:lnTo>
                  <a:lnTo>
                    <a:pt x="91714" y="135802"/>
                  </a:lnTo>
                  <a:lnTo>
                    <a:pt x="88605" y="131146"/>
                  </a:lnTo>
                  <a:lnTo>
                    <a:pt x="85496" y="127266"/>
                  </a:lnTo>
                  <a:lnTo>
                    <a:pt x="83165" y="121834"/>
                  </a:lnTo>
                  <a:lnTo>
                    <a:pt x="83942" y="113298"/>
                  </a:lnTo>
                  <a:lnTo>
                    <a:pt x="85496" y="110970"/>
                  </a:lnTo>
                  <a:lnTo>
                    <a:pt x="90160" y="107090"/>
                  </a:lnTo>
                  <a:lnTo>
                    <a:pt x="91714" y="103986"/>
                  </a:lnTo>
                  <a:lnTo>
                    <a:pt x="92492" y="101657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3D471D5D-1DE4-0177-8AE5-DE4A1F21DCDE}"/>
                </a:ext>
              </a:extLst>
            </p:cNvPr>
            <p:cNvSpPr/>
            <p:nvPr/>
          </p:nvSpPr>
          <p:spPr>
            <a:xfrm>
              <a:off x="4202737" y="5166744"/>
              <a:ext cx="1081738" cy="705533"/>
            </a:xfrm>
            <a:custGeom>
              <a:avLst/>
              <a:gdLst>
                <a:gd name="connsiteX0" fmla="*/ 64511 w 907816"/>
                <a:gd name="connsiteY0" fmla="*/ 76825 h 592097"/>
                <a:gd name="connsiteX1" fmla="*/ 69174 w 907816"/>
                <a:gd name="connsiteY1" fmla="*/ 69065 h 592097"/>
                <a:gd name="connsiteX2" fmla="*/ 88605 w 907816"/>
                <a:gd name="connsiteY2" fmla="*/ 25608 h 592097"/>
                <a:gd name="connsiteX3" fmla="*/ 93269 w 907816"/>
                <a:gd name="connsiteY3" fmla="*/ 17848 h 592097"/>
                <a:gd name="connsiteX4" fmla="*/ 104927 w 907816"/>
                <a:gd name="connsiteY4" fmla="*/ 10864 h 592097"/>
                <a:gd name="connsiteX5" fmla="*/ 117363 w 907816"/>
                <a:gd name="connsiteY5" fmla="*/ 10864 h 592097"/>
                <a:gd name="connsiteX6" fmla="*/ 129799 w 907816"/>
                <a:gd name="connsiteY6" fmla="*/ 19400 h 592097"/>
                <a:gd name="connsiteX7" fmla="*/ 144567 w 907816"/>
                <a:gd name="connsiteY7" fmla="*/ 24832 h 592097"/>
                <a:gd name="connsiteX8" fmla="*/ 174102 w 907816"/>
                <a:gd name="connsiteY8" fmla="*/ 28713 h 592097"/>
                <a:gd name="connsiteX9" fmla="*/ 199751 w 907816"/>
                <a:gd name="connsiteY9" fmla="*/ 46561 h 592097"/>
                <a:gd name="connsiteX10" fmla="*/ 216850 w 907816"/>
                <a:gd name="connsiteY10" fmla="*/ 49665 h 592097"/>
                <a:gd name="connsiteX11" fmla="*/ 233172 w 907816"/>
                <a:gd name="connsiteY11" fmla="*/ 45009 h 592097"/>
                <a:gd name="connsiteX12" fmla="*/ 250271 w 907816"/>
                <a:gd name="connsiteY12" fmla="*/ 45009 h 592097"/>
                <a:gd name="connsiteX13" fmla="*/ 265816 w 907816"/>
                <a:gd name="connsiteY13" fmla="*/ 53545 h 592097"/>
                <a:gd name="connsiteX14" fmla="*/ 292242 w 907816"/>
                <a:gd name="connsiteY14" fmla="*/ 54321 h 592097"/>
                <a:gd name="connsiteX15" fmla="*/ 336545 w 907816"/>
                <a:gd name="connsiteY15" fmla="*/ 51217 h 592097"/>
                <a:gd name="connsiteX16" fmla="*/ 351312 w 907816"/>
                <a:gd name="connsiteY16" fmla="*/ 39577 h 592097"/>
                <a:gd name="connsiteX17" fmla="*/ 364526 w 907816"/>
                <a:gd name="connsiteY17" fmla="*/ 13968 h 592097"/>
                <a:gd name="connsiteX18" fmla="*/ 383957 w 907816"/>
                <a:gd name="connsiteY18" fmla="*/ 0 h 592097"/>
                <a:gd name="connsiteX19" fmla="*/ 411160 w 907816"/>
                <a:gd name="connsiteY19" fmla="*/ 5432 h 592097"/>
                <a:gd name="connsiteX20" fmla="*/ 433700 w 907816"/>
                <a:gd name="connsiteY20" fmla="*/ 24832 h 592097"/>
                <a:gd name="connsiteX21" fmla="*/ 460903 w 907816"/>
                <a:gd name="connsiteY21" fmla="*/ 39577 h 592097"/>
                <a:gd name="connsiteX22" fmla="*/ 509092 w 907816"/>
                <a:gd name="connsiteY22" fmla="*/ 46561 h 592097"/>
                <a:gd name="connsiteX23" fmla="*/ 513756 w 907816"/>
                <a:gd name="connsiteY23" fmla="*/ 54321 h 592097"/>
                <a:gd name="connsiteX24" fmla="*/ 512201 w 907816"/>
                <a:gd name="connsiteY24" fmla="*/ 63633 h 592097"/>
                <a:gd name="connsiteX25" fmla="*/ 512201 w 907816"/>
                <a:gd name="connsiteY25" fmla="*/ 76825 h 592097"/>
                <a:gd name="connsiteX26" fmla="*/ 516087 w 907816"/>
                <a:gd name="connsiteY26" fmla="*/ 90794 h 592097"/>
                <a:gd name="connsiteX27" fmla="*/ 525414 w 907816"/>
                <a:gd name="connsiteY27" fmla="*/ 93898 h 592097"/>
                <a:gd name="connsiteX28" fmla="*/ 538627 w 907816"/>
                <a:gd name="connsiteY28" fmla="*/ 93898 h 592097"/>
                <a:gd name="connsiteX29" fmla="*/ 555727 w 907816"/>
                <a:gd name="connsiteY29" fmla="*/ 100882 h 592097"/>
                <a:gd name="connsiteX30" fmla="*/ 566608 w 907816"/>
                <a:gd name="connsiteY30" fmla="*/ 120282 h 592097"/>
                <a:gd name="connsiteX31" fmla="*/ 572049 w 907816"/>
                <a:gd name="connsiteY31" fmla="*/ 141234 h 592097"/>
                <a:gd name="connsiteX32" fmla="*/ 584484 w 907816"/>
                <a:gd name="connsiteY32" fmla="*/ 159082 h 592097"/>
                <a:gd name="connsiteX33" fmla="*/ 611688 w 907816"/>
                <a:gd name="connsiteY33" fmla="*/ 163739 h 592097"/>
                <a:gd name="connsiteX34" fmla="*/ 616351 w 907816"/>
                <a:gd name="connsiteY34" fmla="*/ 168395 h 592097"/>
                <a:gd name="connsiteX35" fmla="*/ 622569 w 907816"/>
                <a:gd name="connsiteY35" fmla="*/ 180811 h 592097"/>
                <a:gd name="connsiteX36" fmla="*/ 627233 w 907816"/>
                <a:gd name="connsiteY36" fmla="*/ 185467 h 592097"/>
                <a:gd name="connsiteX37" fmla="*/ 654436 w 907816"/>
                <a:gd name="connsiteY37" fmla="*/ 197883 h 592097"/>
                <a:gd name="connsiteX38" fmla="*/ 676199 w 907816"/>
                <a:gd name="connsiteY38" fmla="*/ 219611 h 592097"/>
                <a:gd name="connsiteX39" fmla="*/ 681639 w 907816"/>
                <a:gd name="connsiteY39" fmla="*/ 237460 h 592097"/>
                <a:gd name="connsiteX40" fmla="*/ 684748 w 907816"/>
                <a:gd name="connsiteY40" fmla="*/ 255308 h 592097"/>
                <a:gd name="connsiteX41" fmla="*/ 685526 w 907816"/>
                <a:gd name="connsiteY41" fmla="*/ 270052 h 592097"/>
                <a:gd name="connsiteX42" fmla="*/ 687080 w 907816"/>
                <a:gd name="connsiteY42" fmla="*/ 277812 h 592097"/>
                <a:gd name="connsiteX43" fmla="*/ 696407 w 907816"/>
                <a:gd name="connsiteY43" fmla="*/ 286348 h 592097"/>
                <a:gd name="connsiteX44" fmla="*/ 716615 w 907816"/>
                <a:gd name="connsiteY44" fmla="*/ 287901 h 592097"/>
                <a:gd name="connsiteX45" fmla="*/ 753146 w 907816"/>
                <a:gd name="connsiteY45" fmla="*/ 308077 h 592097"/>
                <a:gd name="connsiteX46" fmla="*/ 766359 w 907816"/>
                <a:gd name="connsiteY46" fmla="*/ 301869 h 592097"/>
                <a:gd name="connsiteX47" fmla="*/ 773354 w 907816"/>
                <a:gd name="connsiteY47" fmla="*/ 291781 h 592097"/>
                <a:gd name="connsiteX48" fmla="*/ 778017 w 907816"/>
                <a:gd name="connsiteY48" fmla="*/ 280140 h 592097"/>
                <a:gd name="connsiteX49" fmla="*/ 780349 w 907816"/>
                <a:gd name="connsiteY49" fmla="*/ 249876 h 592097"/>
                <a:gd name="connsiteX50" fmla="*/ 797448 w 907816"/>
                <a:gd name="connsiteY50" fmla="*/ 235908 h 592097"/>
                <a:gd name="connsiteX51" fmla="*/ 805998 w 907816"/>
                <a:gd name="connsiteY51" fmla="*/ 259188 h 592097"/>
                <a:gd name="connsiteX52" fmla="*/ 799780 w 907816"/>
                <a:gd name="connsiteY52" fmla="*/ 286348 h 592097"/>
                <a:gd name="connsiteX53" fmla="*/ 814548 w 907816"/>
                <a:gd name="connsiteY53" fmla="*/ 291781 h 592097"/>
                <a:gd name="connsiteX54" fmla="*/ 832424 w 907816"/>
                <a:gd name="connsiteY54" fmla="*/ 269276 h 592097"/>
                <a:gd name="connsiteX55" fmla="*/ 876727 w 907816"/>
                <a:gd name="connsiteY55" fmla="*/ 263068 h 592097"/>
                <a:gd name="connsiteX56" fmla="*/ 907816 w 907816"/>
                <a:gd name="connsiteY56" fmla="*/ 306525 h 592097"/>
                <a:gd name="connsiteX57" fmla="*/ 868177 w 907816"/>
                <a:gd name="connsiteY57" fmla="*/ 398094 h 592097"/>
                <a:gd name="connsiteX58" fmla="*/ 872841 w 907816"/>
                <a:gd name="connsiteY58" fmla="*/ 426807 h 592097"/>
                <a:gd name="connsiteX59" fmla="*/ 865845 w 907816"/>
                <a:gd name="connsiteY59" fmla="*/ 451639 h 592097"/>
                <a:gd name="connsiteX60" fmla="*/ 847969 w 907816"/>
                <a:gd name="connsiteY60" fmla="*/ 464831 h 592097"/>
                <a:gd name="connsiteX61" fmla="*/ 831647 w 907816"/>
                <a:gd name="connsiteY61" fmla="*/ 480351 h 592097"/>
                <a:gd name="connsiteX62" fmla="*/ 827761 w 907816"/>
                <a:gd name="connsiteY62" fmla="*/ 492768 h 592097"/>
                <a:gd name="connsiteX63" fmla="*/ 830092 w 907816"/>
                <a:gd name="connsiteY63" fmla="*/ 505184 h 592097"/>
                <a:gd name="connsiteX64" fmla="*/ 821543 w 907816"/>
                <a:gd name="connsiteY64" fmla="*/ 509840 h 592097"/>
                <a:gd name="connsiteX65" fmla="*/ 810661 w 907816"/>
                <a:gd name="connsiteY65" fmla="*/ 505184 h 592097"/>
                <a:gd name="connsiteX66" fmla="*/ 787344 w 907816"/>
                <a:gd name="connsiteY66" fmla="*/ 514496 h 592097"/>
                <a:gd name="connsiteX67" fmla="*/ 774908 w 907816"/>
                <a:gd name="connsiteY67" fmla="*/ 539328 h 592097"/>
                <a:gd name="connsiteX68" fmla="*/ 772577 w 907816"/>
                <a:gd name="connsiteY68" fmla="*/ 547089 h 592097"/>
                <a:gd name="connsiteX69" fmla="*/ 769468 w 907816"/>
                <a:gd name="connsiteY69" fmla="*/ 554073 h 592097"/>
                <a:gd name="connsiteX70" fmla="*/ 769468 w 907816"/>
                <a:gd name="connsiteY70" fmla="*/ 559505 h 592097"/>
                <a:gd name="connsiteX71" fmla="*/ 769468 w 907816"/>
                <a:gd name="connsiteY71" fmla="*/ 565713 h 592097"/>
                <a:gd name="connsiteX72" fmla="*/ 767136 w 907816"/>
                <a:gd name="connsiteY72" fmla="*/ 577353 h 592097"/>
                <a:gd name="connsiteX73" fmla="*/ 760141 w 907816"/>
                <a:gd name="connsiteY73" fmla="*/ 586665 h 592097"/>
                <a:gd name="connsiteX74" fmla="*/ 750037 w 907816"/>
                <a:gd name="connsiteY74" fmla="*/ 592097 h 592097"/>
                <a:gd name="connsiteX75" fmla="*/ 748482 w 907816"/>
                <a:gd name="connsiteY75" fmla="*/ 590545 h 592097"/>
                <a:gd name="connsiteX76" fmla="*/ 745373 w 907816"/>
                <a:gd name="connsiteY76" fmla="*/ 583561 h 592097"/>
                <a:gd name="connsiteX77" fmla="*/ 740710 w 907816"/>
                <a:gd name="connsiteY77" fmla="*/ 578129 h 592097"/>
                <a:gd name="connsiteX78" fmla="*/ 718170 w 907816"/>
                <a:gd name="connsiteY78" fmla="*/ 570369 h 592097"/>
                <a:gd name="connsiteX79" fmla="*/ 711952 w 907816"/>
                <a:gd name="connsiteY79" fmla="*/ 562609 h 592097"/>
                <a:gd name="connsiteX80" fmla="*/ 707288 w 907816"/>
                <a:gd name="connsiteY80" fmla="*/ 566489 h 592097"/>
                <a:gd name="connsiteX81" fmla="*/ 705734 w 907816"/>
                <a:gd name="connsiteY81" fmla="*/ 560281 h 592097"/>
                <a:gd name="connsiteX82" fmla="*/ 705734 w 907816"/>
                <a:gd name="connsiteY82" fmla="*/ 558729 h 592097"/>
                <a:gd name="connsiteX83" fmla="*/ 707288 w 907816"/>
                <a:gd name="connsiteY83" fmla="*/ 557177 h 592097"/>
                <a:gd name="connsiteX84" fmla="*/ 707288 w 907816"/>
                <a:gd name="connsiteY84" fmla="*/ 553297 h 592097"/>
                <a:gd name="connsiteX85" fmla="*/ 697184 w 907816"/>
                <a:gd name="connsiteY85" fmla="*/ 553297 h 592097"/>
                <a:gd name="connsiteX86" fmla="*/ 699516 w 907816"/>
                <a:gd name="connsiteY86" fmla="*/ 550969 h 592097"/>
                <a:gd name="connsiteX87" fmla="*/ 695630 w 907816"/>
                <a:gd name="connsiteY87" fmla="*/ 547865 h 592097"/>
                <a:gd name="connsiteX88" fmla="*/ 693298 w 907816"/>
                <a:gd name="connsiteY88" fmla="*/ 547089 h 592097"/>
                <a:gd name="connsiteX89" fmla="*/ 689412 w 907816"/>
                <a:gd name="connsiteY89" fmla="*/ 547089 h 592097"/>
                <a:gd name="connsiteX90" fmla="*/ 690966 w 907816"/>
                <a:gd name="connsiteY90" fmla="*/ 543208 h 592097"/>
                <a:gd name="connsiteX91" fmla="*/ 694075 w 907816"/>
                <a:gd name="connsiteY91" fmla="*/ 540104 h 592097"/>
                <a:gd name="connsiteX92" fmla="*/ 697962 w 907816"/>
                <a:gd name="connsiteY92" fmla="*/ 538552 h 592097"/>
                <a:gd name="connsiteX93" fmla="*/ 701848 w 907816"/>
                <a:gd name="connsiteY93" fmla="*/ 537776 h 592097"/>
                <a:gd name="connsiteX94" fmla="*/ 701848 w 907816"/>
                <a:gd name="connsiteY94" fmla="*/ 536224 h 592097"/>
                <a:gd name="connsiteX95" fmla="*/ 701070 w 907816"/>
                <a:gd name="connsiteY95" fmla="*/ 535448 h 592097"/>
                <a:gd name="connsiteX96" fmla="*/ 699516 w 907816"/>
                <a:gd name="connsiteY96" fmla="*/ 534672 h 592097"/>
                <a:gd name="connsiteX97" fmla="*/ 701848 w 907816"/>
                <a:gd name="connsiteY97" fmla="*/ 526136 h 592097"/>
                <a:gd name="connsiteX98" fmla="*/ 699516 w 907816"/>
                <a:gd name="connsiteY98" fmla="*/ 518376 h 592097"/>
                <a:gd name="connsiteX99" fmla="*/ 694853 w 907816"/>
                <a:gd name="connsiteY99" fmla="*/ 512944 h 592097"/>
                <a:gd name="connsiteX100" fmla="*/ 689412 w 907816"/>
                <a:gd name="connsiteY100" fmla="*/ 509840 h 592097"/>
                <a:gd name="connsiteX101" fmla="*/ 689412 w 907816"/>
                <a:gd name="connsiteY101" fmla="*/ 506736 h 592097"/>
                <a:gd name="connsiteX102" fmla="*/ 694075 w 907816"/>
                <a:gd name="connsiteY102" fmla="*/ 502856 h 592097"/>
                <a:gd name="connsiteX103" fmla="*/ 696407 w 907816"/>
                <a:gd name="connsiteY103" fmla="*/ 501304 h 592097"/>
                <a:gd name="connsiteX104" fmla="*/ 699516 w 907816"/>
                <a:gd name="connsiteY104" fmla="*/ 500528 h 592097"/>
                <a:gd name="connsiteX105" fmla="*/ 699516 w 907816"/>
                <a:gd name="connsiteY105" fmla="*/ 496648 h 592097"/>
                <a:gd name="connsiteX106" fmla="*/ 697962 w 907816"/>
                <a:gd name="connsiteY106" fmla="*/ 481128 h 592097"/>
                <a:gd name="connsiteX107" fmla="*/ 696407 w 907816"/>
                <a:gd name="connsiteY107" fmla="*/ 473367 h 592097"/>
                <a:gd name="connsiteX108" fmla="*/ 691744 w 907816"/>
                <a:gd name="connsiteY108" fmla="*/ 475695 h 592097"/>
                <a:gd name="connsiteX109" fmla="*/ 689412 w 907816"/>
                <a:gd name="connsiteY109" fmla="*/ 475695 h 592097"/>
                <a:gd name="connsiteX110" fmla="*/ 684748 w 907816"/>
                <a:gd name="connsiteY110" fmla="*/ 469487 h 592097"/>
                <a:gd name="connsiteX111" fmla="*/ 666872 w 907816"/>
                <a:gd name="connsiteY111" fmla="*/ 476471 h 592097"/>
                <a:gd name="connsiteX112" fmla="*/ 659100 w 907816"/>
                <a:gd name="connsiteY112" fmla="*/ 475695 h 592097"/>
                <a:gd name="connsiteX113" fmla="*/ 666095 w 907816"/>
                <a:gd name="connsiteY113" fmla="*/ 473367 h 592097"/>
                <a:gd name="connsiteX114" fmla="*/ 667649 w 907816"/>
                <a:gd name="connsiteY114" fmla="*/ 469487 h 592097"/>
                <a:gd name="connsiteX115" fmla="*/ 665317 w 907816"/>
                <a:gd name="connsiteY115" fmla="*/ 463279 h 592097"/>
                <a:gd name="connsiteX116" fmla="*/ 661431 w 907816"/>
                <a:gd name="connsiteY116" fmla="*/ 456295 h 592097"/>
                <a:gd name="connsiteX117" fmla="*/ 662986 w 907816"/>
                <a:gd name="connsiteY117" fmla="*/ 453191 h 592097"/>
                <a:gd name="connsiteX118" fmla="*/ 666872 w 907816"/>
                <a:gd name="connsiteY118" fmla="*/ 444655 h 592097"/>
                <a:gd name="connsiteX119" fmla="*/ 669204 w 907816"/>
                <a:gd name="connsiteY119" fmla="*/ 439999 h 592097"/>
                <a:gd name="connsiteX120" fmla="*/ 674644 w 907816"/>
                <a:gd name="connsiteY120" fmla="*/ 444655 h 592097"/>
                <a:gd name="connsiteX121" fmla="*/ 678531 w 907816"/>
                <a:gd name="connsiteY121" fmla="*/ 440775 h 592097"/>
                <a:gd name="connsiteX122" fmla="*/ 683971 w 907816"/>
                <a:gd name="connsiteY122" fmla="*/ 433791 h 592097"/>
                <a:gd name="connsiteX123" fmla="*/ 689412 w 907816"/>
                <a:gd name="connsiteY123" fmla="*/ 431463 h 592097"/>
                <a:gd name="connsiteX124" fmla="*/ 689412 w 907816"/>
                <a:gd name="connsiteY124" fmla="*/ 433791 h 592097"/>
                <a:gd name="connsiteX125" fmla="*/ 687080 w 907816"/>
                <a:gd name="connsiteY125" fmla="*/ 439223 h 592097"/>
                <a:gd name="connsiteX126" fmla="*/ 690189 w 907816"/>
                <a:gd name="connsiteY126" fmla="*/ 440775 h 592097"/>
                <a:gd name="connsiteX127" fmla="*/ 694853 w 907816"/>
                <a:gd name="connsiteY127" fmla="*/ 439223 h 592097"/>
                <a:gd name="connsiteX128" fmla="*/ 697184 w 907816"/>
                <a:gd name="connsiteY128" fmla="*/ 436119 h 592097"/>
                <a:gd name="connsiteX129" fmla="*/ 695630 w 907816"/>
                <a:gd name="connsiteY129" fmla="*/ 431463 h 592097"/>
                <a:gd name="connsiteX130" fmla="*/ 694075 w 907816"/>
                <a:gd name="connsiteY130" fmla="*/ 427583 h 592097"/>
                <a:gd name="connsiteX131" fmla="*/ 691744 w 907816"/>
                <a:gd name="connsiteY131" fmla="*/ 423703 h 592097"/>
                <a:gd name="connsiteX132" fmla="*/ 689412 w 907816"/>
                <a:gd name="connsiteY132" fmla="*/ 421374 h 592097"/>
                <a:gd name="connsiteX133" fmla="*/ 666095 w 907816"/>
                <a:gd name="connsiteY133" fmla="*/ 405078 h 592097"/>
                <a:gd name="connsiteX134" fmla="*/ 637337 w 907816"/>
                <a:gd name="connsiteY134" fmla="*/ 392662 h 592097"/>
                <a:gd name="connsiteX135" fmla="*/ 634228 w 907816"/>
                <a:gd name="connsiteY135" fmla="*/ 388782 h 592097"/>
                <a:gd name="connsiteX136" fmla="*/ 631119 w 907816"/>
                <a:gd name="connsiteY136" fmla="*/ 381798 h 592097"/>
                <a:gd name="connsiteX137" fmla="*/ 624901 w 907816"/>
                <a:gd name="connsiteY137" fmla="*/ 386454 h 592097"/>
                <a:gd name="connsiteX138" fmla="*/ 618683 w 907816"/>
                <a:gd name="connsiteY138" fmla="*/ 394990 h 592097"/>
                <a:gd name="connsiteX139" fmla="*/ 613242 w 907816"/>
                <a:gd name="connsiteY139" fmla="*/ 399646 h 592097"/>
                <a:gd name="connsiteX140" fmla="*/ 613242 w 907816"/>
                <a:gd name="connsiteY140" fmla="*/ 402750 h 592097"/>
                <a:gd name="connsiteX141" fmla="*/ 616351 w 907816"/>
                <a:gd name="connsiteY141" fmla="*/ 402750 h 592097"/>
                <a:gd name="connsiteX142" fmla="*/ 616351 w 907816"/>
                <a:gd name="connsiteY142" fmla="*/ 405854 h 592097"/>
                <a:gd name="connsiteX143" fmla="*/ 609356 w 907816"/>
                <a:gd name="connsiteY143" fmla="*/ 406630 h 592097"/>
                <a:gd name="connsiteX144" fmla="*/ 606247 w 907816"/>
                <a:gd name="connsiteY144" fmla="*/ 407406 h 592097"/>
                <a:gd name="connsiteX145" fmla="*/ 603138 w 907816"/>
                <a:gd name="connsiteY145" fmla="*/ 408958 h 592097"/>
                <a:gd name="connsiteX146" fmla="*/ 602361 w 907816"/>
                <a:gd name="connsiteY146" fmla="*/ 412839 h 592097"/>
                <a:gd name="connsiteX147" fmla="*/ 603138 w 907816"/>
                <a:gd name="connsiteY147" fmla="*/ 416719 h 592097"/>
                <a:gd name="connsiteX148" fmla="*/ 603138 w 907816"/>
                <a:gd name="connsiteY148" fmla="*/ 420599 h 592097"/>
                <a:gd name="connsiteX149" fmla="*/ 598475 w 907816"/>
                <a:gd name="connsiteY149" fmla="*/ 421374 h 592097"/>
                <a:gd name="connsiteX150" fmla="*/ 600029 w 907816"/>
                <a:gd name="connsiteY150" fmla="*/ 425255 h 592097"/>
                <a:gd name="connsiteX151" fmla="*/ 601584 w 907816"/>
                <a:gd name="connsiteY151" fmla="*/ 426807 h 592097"/>
                <a:gd name="connsiteX152" fmla="*/ 603138 w 907816"/>
                <a:gd name="connsiteY152" fmla="*/ 428359 h 592097"/>
                <a:gd name="connsiteX153" fmla="*/ 600807 w 907816"/>
                <a:gd name="connsiteY153" fmla="*/ 431463 h 592097"/>
                <a:gd name="connsiteX154" fmla="*/ 604693 w 907816"/>
                <a:gd name="connsiteY154" fmla="*/ 435343 h 592097"/>
                <a:gd name="connsiteX155" fmla="*/ 606247 w 907816"/>
                <a:gd name="connsiteY155" fmla="*/ 437671 h 592097"/>
                <a:gd name="connsiteX156" fmla="*/ 608579 w 907816"/>
                <a:gd name="connsiteY156" fmla="*/ 437671 h 592097"/>
                <a:gd name="connsiteX157" fmla="*/ 610133 w 907816"/>
                <a:gd name="connsiteY157" fmla="*/ 433015 h 592097"/>
                <a:gd name="connsiteX158" fmla="*/ 612465 w 907816"/>
                <a:gd name="connsiteY158" fmla="*/ 429135 h 592097"/>
                <a:gd name="connsiteX159" fmla="*/ 613242 w 907816"/>
                <a:gd name="connsiteY159" fmla="*/ 425255 h 592097"/>
                <a:gd name="connsiteX160" fmla="*/ 610911 w 907816"/>
                <a:gd name="connsiteY160" fmla="*/ 418270 h 592097"/>
                <a:gd name="connsiteX161" fmla="*/ 617129 w 907816"/>
                <a:gd name="connsiteY161" fmla="*/ 424479 h 592097"/>
                <a:gd name="connsiteX162" fmla="*/ 614797 w 907816"/>
                <a:gd name="connsiteY162" fmla="*/ 432239 h 592097"/>
                <a:gd name="connsiteX163" fmla="*/ 608579 w 907816"/>
                <a:gd name="connsiteY163" fmla="*/ 439223 h 592097"/>
                <a:gd name="connsiteX164" fmla="*/ 603138 w 907816"/>
                <a:gd name="connsiteY164" fmla="*/ 443879 h 592097"/>
                <a:gd name="connsiteX165" fmla="*/ 605470 w 907816"/>
                <a:gd name="connsiteY165" fmla="*/ 448535 h 592097"/>
                <a:gd name="connsiteX166" fmla="*/ 601584 w 907816"/>
                <a:gd name="connsiteY166" fmla="*/ 450863 h 592097"/>
                <a:gd name="connsiteX167" fmla="*/ 595366 w 907816"/>
                <a:gd name="connsiteY167" fmla="*/ 451639 h 592097"/>
                <a:gd name="connsiteX168" fmla="*/ 590702 w 907816"/>
                <a:gd name="connsiteY168" fmla="*/ 450087 h 592097"/>
                <a:gd name="connsiteX169" fmla="*/ 586816 w 907816"/>
                <a:gd name="connsiteY169" fmla="*/ 446207 h 592097"/>
                <a:gd name="connsiteX170" fmla="*/ 586816 w 907816"/>
                <a:gd name="connsiteY170" fmla="*/ 441551 h 592097"/>
                <a:gd name="connsiteX171" fmla="*/ 589925 w 907816"/>
                <a:gd name="connsiteY171" fmla="*/ 438447 h 592097"/>
                <a:gd name="connsiteX172" fmla="*/ 595366 w 907816"/>
                <a:gd name="connsiteY172" fmla="*/ 437671 h 592097"/>
                <a:gd name="connsiteX173" fmla="*/ 595366 w 907816"/>
                <a:gd name="connsiteY173" fmla="*/ 433791 h 592097"/>
                <a:gd name="connsiteX174" fmla="*/ 589148 w 907816"/>
                <a:gd name="connsiteY174" fmla="*/ 430687 h 592097"/>
                <a:gd name="connsiteX175" fmla="*/ 585262 w 907816"/>
                <a:gd name="connsiteY175" fmla="*/ 427583 h 592097"/>
                <a:gd name="connsiteX176" fmla="*/ 581376 w 907816"/>
                <a:gd name="connsiteY176" fmla="*/ 426031 h 592097"/>
                <a:gd name="connsiteX177" fmla="*/ 575158 w 907816"/>
                <a:gd name="connsiteY177" fmla="*/ 428359 h 592097"/>
                <a:gd name="connsiteX178" fmla="*/ 573603 w 907816"/>
                <a:gd name="connsiteY178" fmla="*/ 415943 h 592097"/>
                <a:gd name="connsiteX179" fmla="*/ 560390 w 907816"/>
                <a:gd name="connsiteY179" fmla="*/ 406630 h 592097"/>
                <a:gd name="connsiteX180" fmla="*/ 543291 w 907816"/>
                <a:gd name="connsiteY180" fmla="*/ 403526 h 592097"/>
                <a:gd name="connsiteX181" fmla="*/ 532409 w 907816"/>
                <a:gd name="connsiteY181" fmla="*/ 408958 h 592097"/>
                <a:gd name="connsiteX182" fmla="*/ 530078 w 907816"/>
                <a:gd name="connsiteY182" fmla="*/ 408958 h 592097"/>
                <a:gd name="connsiteX183" fmla="*/ 528523 w 907816"/>
                <a:gd name="connsiteY183" fmla="*/ 400422 h 592097"/>
                <a:gd name="connsiteX184" fmla="*/ 523860 w 907816"/>
                <a:gd name="connsiteY184" fmla="*/ 397318 h 592097"/>
                <a:gd name="connsiteX185" fmla="*/ 519196 w 907816"/>
                <a:gd name="connsiteY185" fmla="*/ 398870 h 592097"/>
                <a:gd name="connsiteX186" fmla="*/ 514533 w 907816"/>
                <a:gd name="connsiteY186" fmla="*/ 405854 h 592097"/>
                <a:gd name="connsiteX187" fmla="*/ 512201 w 907816"/>
                <a:gd name="connsiteY187" fmla="*/ 402750 h 592097"/>
                <a:gd name="connsiteX188" fmla="*/ 507538 w 907816"/>
                <a:gd name="connsiteY188" fmla="*/ 390334 h 592097"/>
                <a:gd name="connsiteX189" fmla="*/ 510647 w 907816"/>
                <a:gd name="connsiteY189" fmla="*/ 384126 h 592097"/>
                <a:gd name="connsiteX190" fmla="*/ 512201 w 907816"/>
                <a:gd name="connsiteY190" fmla="*/ 374814 h 592097"/>
                <a:gd name="connsiteX191" fmla="*/ 511424 w 907816"/>
                <a:gd name="connsiteY191" fmla="*/ 366278 h 592097"/>
                <a:gd name="connsiteX192" fmla="*/ 507538 w 907816"/>
                <a:gd name="connsiteY192" fmla="*/ 361622 h 592097"/>
                <a:gd name="connsiteX193" fmla="*/ 507538 w 907816"/>
                <a:gd name="connsiteY193" fmla="*/ 360070 h 592097"/>
                <a:gd name="connsiteX194" fmla="*/ 507538 w 907816"/>
                <a:gd name="connsiteY194" fmla="*/ 359294 h 592097"/>
                <a:gd name="connsiteX195" fmla="*/ 509092 w 907816"/>
                <a:gd name="connsiteY195" fmla="*/ 359294 h 592097"/>
                <a:gd name="connsiteX196" fmla="*/ 509869 w 907816"/>
                <a:gd name="connsiteY196" fmla="*/ 358518 h 592097"/>
                <a:gd name="connsiteX197" fmla="*/ 509092 w 907816"/>
                <a:gd name="connsiteY197" fmla="*/ 356966 h 592097"/>
                <a:gd name="connsiteX198" fmla="*/ 508315 w 907816"/>
                <a:gd name="connsiteY198" fmla="*/ 356190 h 592097"/>
                <a:gd name="connsiteX199" fmla="*/ 508315 w 907816"/>
                <a:gd name="connsiteY199" fmla="*/ 354638 h 592097"/>
                <a:gd name="connsiteX200" fmla="*/ 509869 w 907816"/>
                <a:gd name="connsiteY200" fmla="*/ 352309 h 592097"/>
                <a:gd name="connsiteX201" fmla="*/ 507538 w 907816"/>
                <a:gd name="connsiteY201" fmla="*/ 352309 h 592097"/>
                <a:gd name="connsiteX202" fmla="*/ 505983 w 907816"/>
                <a:gd name="connsiteY202" fmla="*/ 356190 h 592097"/>
                <a:gd name="connsiteX203" fmla="*/ 505206 w 907816"/>
                <a:gd name="connsiteY203" fmla="*/ 358518 h 592097"/>
                <a:gd name="connsiteX204" fmla="*/ 505206 w 907816"/>
                <a:gd name="connsiteY204" fmla="*/ 361622 h 592097"/>
                <a:gd name="connsiteX205" fmla="*/ 502874 w 907816"/>
                <a:gd name="connsiteY205" fmla="*/ 360070 h 592097"/>
                <a:gd name="connsiteX206" fmla="*/ 502874 w 907816"/>
                <a:gd name="connsiteY206" fmla="*/ 359294 h 592097"/>
                <a:gd name="connsiteX207" fmla="*/ 502097 w 907816"/>
                <a:gd name="connsiteY207" fmla="*/ 356190 h 592097"/>
                <a:gd name="connsiteX208" fmla="*/ 497434 w 907816"/>
                <a:gd name="connsiteY208" fmla="*/ 350758 h 592097"/>
                <a:gd name="connsiteX209" fmla="*/ 486552 w 907816"/>
                <a:gd name="connsiteY209" fmla="*/ 348429 h 592097"/>
                <a:gd name="connsiteX210" fmla="*/ 478003 w 907816"/>
                <a:gd name="connsiteY210" fmla="*/ 353086 h 592097"/>
                <a:gd name="connsiteX211" fmla="*/ 479557 w 907816"/>
                <a:gd name="connsiteY211" fmla="*/ 364726 h 592097"/>
                <a:gd name="connsiteX212" fmla="*/ 475671 w 907816"/>
                <a:gd name="connsiteY212" fmla="*/ 361622 h 592097"/>
                <a:gd name="connsiteX213" fmla="*/ 471785 w 907816"/>
                <a:gd name="connsiteY213" fmla="*/ 360846 h 592097"/>
                <a:gd name="connsiteX214" fmla="*/ 468676 w 907816"/>
                <a:gd name="connsiteY214" fmla="*/ 360070 h 592097"/>
                <a:gd name="connsiteX215" fmla="*/ 464012 w 907816"/>
                <a:gd name="connsiteY215" fmla="*/ 358518 h 592097"/>
                <a:gd name="connsiteX216" fmla="*/ 469453 w 907816"/>
                <a:gd name="connsiteY216" fmla="*/ 355413 h 592097"/>
                <a:gd name="connsiteX217" fmla="*/ 469453 w 907816"/>
                <a:gd name="connsiteY217" fmla="*/ 352309 h 592097"/>
                <a:gd name="connsiteX218" fmla="*/ 460903 w 907816"/>
                <a:gd name="connsiteY218" fmla="*/ 352309 h 592097"/>
                <a:gd name="connsiteX219" fmla="*/ 455463 w 907816"/>
                <a:gd name="connsiteY219" fmla="*/ 350758 h 592097"/>
                <a:gd name="connsiteX220" fmla="*/ 453131 w 907816"/>
                <a:gd name="connsiteY220" fmla="*/ 346101 h 592097"/>
                <a:gd name="connsiteX221" fmla="*/ 451576 w 907816"/>
                <a:gd name="connsiteY221" fmla="*/ 336789 h 592097"/>
                <a:gd name="connsiteX222" fmla="*/ 453908 w 907816"/>
                <a:gd name="connsiteY222" fmla="*/ 336789 h 592097"/>
                <a:gd name="connsiteX223" fmla="*/ 456240 w 907816"/>
                <a:gd name="connsiteY223" fmla="*/ 336789 h 592097"/>
                <a:gd name="connsiteX224" fmla="*/ 457017 w 907816"/>
                <a:gd name="connsiteY224" fmla="*/ 335237 h 592097"/>
                <a:gd name="connsiteX225" fmla="*/ 456240 w 907816"/>
                <a:gd name="connsiteY225" fmla="*/ 332133 h 592097"/>
                <a:gd name="connsiteX226" fmla="*/ 455463 w 907816"/>
                <a:gd name="connsiteY226" fmla="*/ 331357 h 592097"/>
                <a:gd name="connsiteX227" fmla="*/ 454685 w 907816"/>
                <a:gd name="connsiteY227" fmla="*/ 329805 h 592097"/>
                <a:gd name="connsiteX228" fmla="*/ 453908 w 907816"/>
                <a:gd name="connsiteY228" fmla="*/ 329029 h 592097"/>
                <a:gd name="connsiteX229" fmla="*/ 453131 w 907816"/>
                <a:gd name="connsiteY229" fmla="*/ 323597 h 592097"/>
                <a:gd name="connsiteX230" fmla="*/ 451576 w 907816"/>
                <a:gd name="connsiteY230" fmla="*/ 321269 h 592097"/>
                <a:gd name="connsiteX231" fmla="*/ 450022 w 907816"/>
                <a:gd name="connsiteY231" fmla="*/ 321269 h 592097"/>
                <a:gd name="connsiteX232" fmla="*/ 449245 w 907816"/>
                <a:gd name="connsiteY232" fmla="*/ 325925 h 592097"/>
                <a:gd name="connsiteX233" fmla="*/ 445359 w 907816"/>
                <a:gd name="connsiteY233" fmla="*/ 329805 h 592097"/>
                <a:gd name="connsiteX234" fmla="*/ 438363 w 907816"/>
                <a:gd name="connsiteY234" fmla="*/ 332133 h 592097"/>
                <a:gd name="connsiteX235" fmla="*/ 427482 w 907816"/>
                <a:gd name="connsiteY235" fmla="*/ 332909 h 592097"/>
                <a:gd name="connsiteX236" fmla="*/ 423596 w 907816"/>
                <a:gd name="connsiteY236" fmla="*/ 334461 h 592097"/>
                <a:gd name="connsiteX237" fmla="*/ 423596 w 907816"/>
                <a:gd name="connsiteY237" fmla="*/ 337565 h 592097"/>
                <a:gd name="connsiteX238" fmla="*/ 425928 w 907816"/>
                <a:gd name="connsiteY238" fmla="*/ 340669 h 592097"/>
                <a:gd name="connsiteX239" fmla="*/ 429036 w 907816"/>
                <a:gd name="connsiteY239" fmla="*/ 342997 h 592097"/>
                <a:gd name="connsiteX240" fmla="*/ 431368 w 907816"/>
                <a:gd name="connsiteY240" fmla="*/ 342997 h 592097"/>
                <a:gd name="connsiteX241" fmla="*/ 434477 w 907816"/>
                <a:gd name="connsiteY241" fmla="*/ 342221 h 592097"/>
                <a:gd name="connsiteX242" fmla="*/ 437586 w 907816"/>
                <a:gd name="connsiteY242" fmla="*/ 342221 h 592097"/>
                <a:gd name="connsiteX243" fmla="*/ 441472 w 907816"/>
                <a:gd name="connsiteY243" fmla="*/ 346101 h 592097"/>
                <a:gd name="connsiteX244" fmla="*/ 437586 w 907816"/>
                <a:gd name="connsiteY244" fmla="*/ 353086 h 592097"/>
                <a:gd name="connsiteX245" fmla="*/ 434477 w 907816"/>
                <a:gd name="connsiteY245" fmla="*/ 359294 h 592097"/>
                <a:gd name="connsiteX246" fmla="*/ 430591 w 907816"/>
                <a:gd name="connsiteY246" fmla="*/ 364726 h 592097"/>
                <a:gd name="connsiteX247" fmla="*/ 423596 w 907816"/>
                <a:gd name="connsiteY247" fmla="*/ 364726 h 592097"/>
                <a:gd name="connsiteX248" fmla="*/ 404942 w 907816"/>
                <a:gd name="connsiteY248" fmla="*/ 354638 h 592097"/>
                <a:gd name="connsiteX249" fmla="*/ 401056 w 907816"/>
                <a:gd name="connsiteY249" fmla="*/ 352309 h 592097"/>
                <a:gd name="connsiteX250" fmla="*/ 398724 w 907816"/>
                <a:gd name="connsiteY250" fmla="*/ 352309 h 592097"/>
                <a:gd name="connsiteX251" fmla="*/ 400279 w 907816"/>
                <a:gd name="connsiteY251" fmla="*/ 359294 h 592097"/>
                <a:gd name="connsiteX252" fmla="*/ 401056 w 907816"/>
                <a:gd name="connsiteY252" fmla="*/ 361622 h 592097"/>
                <a:gd name="connsiteX253" fmla="*/ 390952 w 907816"/>
                <a:gd name="connsiteY253" fmla="*/ 362398 h 592097"/>
                <a:gd name="connsiteX254" fmla="*/ 387066 w 907816"/>
                <a:gd name="connsiteY254" fmla="*/ 360846 h 592097"/>
                <a:gd name="connsiteX255" fmla="*/ 385511 w 907816"/>
                <a:gd name="connsiteY255" fmla="*/ 356966 h 592097"/>
                <a:gd name="connsiteX256" fmla="*/ 387066 w 907816"/>
                <a:gd name="connsiteY256" fmla="*/ 353086 h 592097"/>
                <a:gd name="connsiteX257" fmla="*/ 390952 w 907816"/>
                <a:gd name="connsiteY257" fmla="*/ 350758 h 592097"/>
                <a:gd name="connsiteX258" fmla="*/ 401056 w 907816"/>
                <a:gd name="connsiteY258" fmla="*/ 349205 h 592097"/>
                <a:gd name="connsiteX259" fmla="*/ 401056 w 907816"/>
                <a:gd name="connsiteY259" fmla="*/ 346101 h 592097"/>
                <a:gd name="connsiteX260" fmla="*/ 396392 w 907816"/>
                <a:gd name="connsiteY260" fmla="*/ 342997 h 592097"/>
                <a:gd name="connsiteX261" fmla="*/ 390952 w 907816"/>
                <a:gd name="connsiteY261" fmla="*/ 338341 h 592097"/>
                <a:gd name="connsiteX262" fmla="*/ 385511 w 907816"/>
                <a:gd name="connsiteY262" fmla="*/ 335237 h 592097"/>
                <a:gd name="connsiteX263" fmla="*/ 379293 w 907816"/>
                <a:gd name="connsiteY263" fmla="*/ 338341 h 592097"/>
                <a:gd name="connsiteX264" fmla="*/ 374630 w 907816"/>
                <a:gd name="connsiteY264" fmla="*/ 346101 h 592097"/>
                <a:gd name="connsiteX265" fmla="*/ 372298 w 907816"/>
                <a:gd name="connsiteY265" fmla="*/ 353086 h 592097"/>
                <a:gd name="connsiteX266" fmla="*/ 373075 w 907816"/>
                <a:gd name="connsiteY266" fmla="*/ 360070 h 592097"/>
                <a:gd name="connsiteX267" fmla="*/ 378516 w 907816"/>
                <a:gd name="connsiteY267" fmla="*/ 364726 h 592097"/>
                <a:gd name="connsiteX268" fmla="*/ 376184 w 907816"/>
                <a:gd name="connsiteY268" fmla="*/ 374814 h 592097"/>
                <a:gd name="connsiteX269" fmla="*/ 390952 w 907816"/>
                <a:gd name="connsiteY269" fmla="*/ 385678 h 592097"/>
                <a:gd name="connsiteX270" fmla="*/ 393283 w 907816"/>
                <a:gd name="connsiteY270" fmla="*/ 396542 h 592097"/>
                <a:gd name="connsiteX271" fmla="*/ 389397 w 907816"/>
                <a:gd name="connsiteY271" fmla="*/ 393438 h 592097"/>
                <a:gd name="connsiteX272" fmla="*/ 383179 w 907816"/>
                <a:gd name="connsiteY272" fmla="*/ 391110 h 592097"/>
                <a:gd name="connsiteX273" fmla="*/ 377739 w 907816"/>
                <a:gd name="connsiteY273" fmla="*/ 392662 h 592097"/>
                <a:gd name="connsiteX274" fmla="*/ 375407 w 907816"/>
                <a:gd name="connsiteY274" fmla="*/ 399646 h 592097"/>
                <a:gd name="connsiteX275" fmla="*/ 373075 w 907816"/>
                <a:gd name="connsiteY275" fmla="*/ 398094 h 592097"/>
                <a:gd name="connsiteX276" fmla="*/ 370743 w 907816"/>
                <a:gd name="connsiteY276" fmla="*/ 396542 h 592097"/>
                <a:gd name="connsiteX277" fmla="*/ 370743 w 907816"/>
                <a:gd name="connsiteY277" fmla="*/ 398870 h 592097"/>
                <a:gd name="connsiteX278" fmla="*/ 369966 w 907816"/>
                <a:gd name="connsiteY278" fmla="*/ 400422 h 592097"/>
                <a:gd name="connsiteX279" fmla="*/ 369189 w 907816"/>
                <a:gd name="connsiteY279" fmla="*/ 401198 h 592097"/>
                <a:gd name="connsiteX280" fmla="*/ 367635 w 907816"/>
                <a:gd name="connsiteY280" fmla="*/ 402750 h 592097"/>
                <a:gd name="connsiteX281" fmla="*/ 369966 w 907816"/>
                <a:gd name="connsiteY281" fmla="*/ 403526 h 592097"/>
                <a:gd name="connsiteX282" fmla="*/ 370743 w 907816"/>
                <a:gd name="connsiteY282" fmla="*/ 405854 h 592097"/>
                <a:gd name="connsiteX283" fmla="*/ 352090 w 907816"/>
                <a:gd name="connsiteY283" fmla="*/ 412839 h 592097"/>
                <a:gd name="connsiteX284" fmla="*/ 344317 w 907816"/>
                <a:gd name="connsiteY284" fmla="*/ 418270 h 592097"/>
                <a:gd name="connsiteX285" fmla="*/ 338099 w 907816"/>
                <a:gd name="connsiteY285" fmla="*/ 428359 h 592097"/>
                <a:gd name="connsiteX286" fmla="*/ 332659 w 907816"/>
                <a:gd name="connsiteY286" fmla="*/ 438447 h 592097"/>
                <a:gd name="connsiteX287" fmla="*/ 325664 w 907816"/>
                <a:gd name="connsiteY287" fmla="*/ 449311 h 592097"/>
                <a:gd name="connsiteX288" fmla="*/ 317114 w 907816"/>
                <a:gd name="connsiteY288" fmla="*/ 456295 h 592097"/>
                <a:gd name="connsiteX289" fmla="*/ 307787 w 907816"/>
                <a:gd name="connsiteY289" fmla="*/ 453191 h 592097"/>
                <a:gd name="connsiteX290" fmla="*/ 306233 w 907816"/>
                <a:gd name="connsiteY290" fmla="*/ 456295 h 592097"/>
                <a:gd name="connsiteX291" fmla="*/ 304678 w 907816"/>
                <a:gd name="connsiteY291" fmla="*/ 457847 h 592097"/>
                <a:gd name="connsiteX292" fmla="*/ 303124 w 907816"/>
                <a:gd name="connsiteY292" fmla="*/ 458623 h 592097"/>
                <a:gd name="connsiteX293" fmla="*/ 300015 w 907816"/>
                <a:gd name="connsiteY293" fmla="*/ 459399 h 592097"/>
                <a:gd name="connsiteX294" fmla="*/ 300792 w 907816"/>
                <a:gd name="connsiteY294" fmla="*/ 460951 h 592097"/>
                <a:gd name="connsiteX295" fmla="*/ 301569 w 907816"/>
                <a:gd name="connsiteY295" fmla="*/ 464055 h 592097"/>
                <a:gd name="connsiteX296" fmla="*/ 302346 w 907816"/>
                <a:gd name="connsiteY296" fmla="*/ 465607 h 592097"/>
                <a:gd name="connsiteX297" fmla="*/ 297683 w 907816"/>
                <a:gd name="connsiteY297" fmla="*/ 467935 h 592097"/>
                <a:gd name="connsiteX298" fmla="*/ 294574 w 907816"/>
                <a:gd name="connsiteY298" fmla="*/ 467935 h 592097"/>
                <a:gd name="connsiteX299" fmla="*/ 291465 w 907816"/>
                <a:gd name="connsiteY299" fmla="*/ 466383 h 592097"/>
                <a:gd name="connsiteX300" fmla="*/ 289911 w 907816"/>
                <a:gd name="connsiteY300" fmla="*/ 462503 h 592097"/>
                <a:gd name="connsiteX301" fmla="*/ 286024 w 907816"/>
                <a:gd name="connsiteY301" fmla="*/ 468711 h 592097"/>
                <a:gd name="connsiteX302" fmla="*/ 281361 w 907816"/>
                <a:gd name="connsiteY302" fmla="*/ 470263 h 592097"/>
                <a:gd name="connsiteX303" fmla="*/ 276697 w 907816"/>
                <a:gd name="connsiteY303" fmla="*/ 467159 h 592097"/>
                <a:gd name="connsiteX304" fmla="*/ 272034 w 907816"/>
                <a:gd name="connsiteY304" fmla="*/ 462503 h 592097"/>
                <a:gd name="connsiteX305" fmla="*/ 272811 w 907816"/>
                <a:gd name="connsiteY305" fmla="*/ 460951 h 592097"/>
                <a:gd name="connsiteX306" fmla="*/ 273588 w 907816"/>
                <a:gd name="connsiteY306" fmla="*/ 457847 h 592097"/>
                <a:gd name="connsiteX307" fmla="*/ 274366 w 907816"/>
                <a:gd name="connsiteY307" fmla="*/ 456295 h 592097"/>
                <a:gd name="connsiteX308" fmla="*/ 272811 w 907816"/>
                <a:gd name="connsiteY308" fmla="*/ 454743 h 592097"/>
                <a:gd name="connsiteX309" fmla="*/ 271257 w 907816"/>
                <a:gd name="connsiteY309" fmla="*/ 453191 h 592097"/>
                <a:gd name="connsiteX310" fmla="*/ 269702 w 907816"/>
                <a:gd name="connsiteY310" fmla="*/ 450087 h 592097"/>
                <a:gd name="connsiteX311" fmla="*/ 297683 w 907816"/>
                <a:gd name="connsiteY311" fmla="*/ 450087 h 592097"/>
                <a:gd name="connsiteX312" fmla="*/ 304678 w 907816"/>
                <a:gd name="connsiteY312" fmla="*/ 446983 h 592097"/>
                <a:gd name="connsiteX313" fmla="*/ 308564 w 907816"/>
                <a:gd name="connsiteY313" fmla="*/ 442327 h 592097"/>
                <a:gd name="connsiteX314" fmla="*/ 312450 w 907816"/>
                <a:gd name="connsiteY314" fmla="*/ 436895 h 592097"/>
                <a:gd name="connsiteX315" fmla="*/ 317891 w 907816"/>
                <a:gd name="connsiteY315" fmla="*/ 431463 h 592097"/>
                <a:gd name="connsiteX316" fmla="*/ 312450 w 907816"/>
                <a:gd name="connsiteY316" fmla="*/ 425255 h 592097"/>
                <a:gd name="connsiteX317" fmla="*/ 305455 w 907816"/>
                <a:gd name="connsiteY317" fmla="*/ 431463 h 592097"/>
                <a:gd name="connsiteX318" fmla="*/ 302346 w 907816"/>
                <a:gd name="connsiteY318" fmla="*/ 433791 h 592097"/>
                <a:gd name="connsiteX319" fmla="*/ 302346 w 907816"/>
                <a:gd name="connsiteY319" fmla="*/ 431463 h 592097"/>
                <a:gd name="connsiteX320" fmla="*/ 306233 w 907816"/>
                <a:gd name="connsiteY320" fmla="*/ 427583 h 592097"/>
                <a:gd name="connsiteX321" fmla="*/ 307010 w 907816"/>
                <a:gd name="connsiteY321" fmla="*/ 421374 h 592097"/>
                <a:gd name="connsiteX322" fmla="*/ 306233 w 907816"/>
                <a:gd name="connsiteY322" fmla="*/ 415943 h 592097"/>
                <a:gd name="connsiteX323" fmla="*/ 302346 w 907816"/>
                <a:gd name="connsiteY323" fmla="*/ 412062 h 592097"/>
                <a:gd name="connsiteX324" fmla="*/ 298460 w 907816"/>
                <a:gd name="connsiteY324" fmla="*/ 409734 h 592097"/>
                <a:gd name="connsiteX325" fmla="*/ 297683 w 907816"/>
                <a:gd name="connsiteY325" fmla="*/ 411286 h 592097"/>
                <a:gd name="connsiteX326" fmla="*/ 297683 w 907816"/>
                <a:gd name="connsiteY326" fmla="*/ 416719 h 592097"/>
                <a:gd name="connsiteX327" fmla="*/ 295351 w 907816"/>
                <a:gd name="connsiteY327" fmla="*/ 419047 h 592097"/>
                <a:gd name="connsiteX328" fmla="*/ 291465 w 907816"/>
                <a:gd name="connsiteY328" fmla="*/ 419047 h 592097"/>
                <a:gd name="connsiteX329" fmla="*/ 287579 w 907816"/>
                <a:gd name="connsiteY329" fmla="*/ 416719 h 592097"/>
                <a:gd name="connsiteX330" fmla="*/ 284470 w 907816"/>
                <a:gd name="connsiteY330" fmla="*/ 415166 h 592097"/>
                <a:gd name="connsiteX331" fmla="*/ 281361 w 907816"/>
                <a:gd name="connsiteY331" fmla="*/ 416719 h 592097"/>
                <a:gd name="connsiteX332" fmla="*/ 277475 w 907816"/>
                <a:gd name="connsiteY332" fmla="*/ 416719 h 592097"/>
                <a:gd name="connsiteX333" fmla="*/ 273588 w 907816"/>
                <a:gd name="connsiteY333" fmla="*/ 415166 h 592097"/>
                <a:gd name="connsiteX334" fmla="*/ 272034 w 907816"/>
                <a:gd name="connsiteY334" fmla="*/ 410510 h 592097"/>
                <a:gd name="connsiteX335" fmla="*/ 274366 w 907816"/>
                <a:gd name="connsiteY335" fmla="*/ 408958 h 592097"/>
                <a:gd name="connsiteX336" fmla="*/ 287579 w 907816"/>
                <a:gd name="connsiteY336" fmla="*/ 405854 h 592097"/>
                <a:gd name="connsiteX337" fmla="*/ 284470 w 907816"/>
                <a:gd name="connsiteY337" fmla="*/ 402750 h 592097"/>
                <a:gd name="connsiteX338" fmla="*/ 292242 w 907816"/>
                <a:gd name="connsiteY338" fmla="*/ 403526 h 592097"/>
                <a:gd name="connsiteX339" fmla="*/ 294574 w 907816"/>
                <a:gd name="connsiteY339" fmla="*/ 402750 h 592097"/>
                <a:gd name="connsiteX340" fmla="*/ 296906 w 907816"/>
                <a:gd name="connsiteY340" fmla="*/ 401198 h 592097"/>
                <a:gd name="connsiteX341" fmla="*/ 298460 w 907816"/>
                <a:gd name="connsiteY341" fmla="*/ 398870 h 592097"/>
                <a:gd name="connsiteX342" fmla="*/ 300015 w 907816"/>
                <a:gd name="connsiteY342" fmla="*/ 397318 h 592097"/>
                <a:gd name="connsiteX343" fmla="*/ 300015 w 907816"/>
                <a:gd name="connsiteY343" fmla="*/ 396542 h 592097"/>
                <a:gd name="connsiteX344" fmla="*/ 314005 w 907816"/>
                <a:gd name="connsiteY344" fmla="*/ 395766 h 592097"/>
                <a:gd name="connsiteX345" fmla="*/ 317891 w 907816"/>
                <a:gd name="connsiteY345" fmla="*/ 393438 h 592097"/>
                <a:gd name="connsiteX346" fmla="*/ 316337 w 907816"/>
                <a:gd name="connsiteY346" fmla="*/ 400422 h 592097"/>
                <a:gd name="connsiteX347" fmla="*/ 321777 w 907816"/>
                <a:gd name="connsiteY347" fmla="*/ 401198 h 592097"/>
                <a:gd name="connsiteX348" fmla="*/ 327218 w 907816"/>
                <a:gd name="connsiteY348" fmla="*/ 396542 h 592097"/>
                <a:gd name="connsiteX349" fmla="*/ 327995 w 907816"/>
                <a:gd name="connsiteY349" fmla="*/ 390334 h 592097"/>
                <a:gd name="connsiteX350" fmla="*/ 324109 w 907816"/>
                <a:gd name="connsiteY350" fmla="*/ 387230 h 592097"/>
                <a:gd name="connsiteX351" fmla="*/ 317114 w 907816"/>
                <a:gd name="connsiteY351" fmla="*/ 386454 h 592097"/>
                <a:gd name="connsiteX352" fmla="*/ 314782 w 907816"/>
                <a:gd name="connsiteY352" fmla="*/ 384126 h 592097"/>
                <a:gd name="connsiteX353" fmla="*/ 315559 w 907816"/>
                <a:gd name="connsiteY353" fmla="*/ 381022 h 592097"/>
                <a:gd name="connsiteX354" fmla="*/ 318668 w 907816"/>
                <a:gd name="connsiteY354" fmla="*/ 377918 h 592097"/>
                <a:gd name="connsiteX355" fmla="*/ 322555 w 907816"/>
                <a:gd name="connsiteY355" fmla="*/ 374814 h 592097"/>
                <a:gd name="connsiteX356" fmla="*/ 324886 w 907816"/>
                <a:gd name="connsiteY356" fmla="*/ 370934 h 592097"/>
                <a:gd name="connsiteX357" fmla="*/ 326441 w 907816"/>
                <a:gd name="connsiteY357" fmla="*/ 374038 h 592097"/>
                <a:gd name="connsiteX358" fmla="*/ 327995 w 907816"/>
                <a:gd name="connsiteY358" fmla="*/ 376366 h 592097"/>
                <a:gd name="connsiteX359" fmla="*/ 332659 w 907816"/>
                <a:gd name="connsiteY359" fmla="*/ 381022 h 592097"/>
                <a:gd name="connsiteX360" fmla="*/ 331104 w 907816"/>
                <a:gd name="connsiteY360" fmla="*/ 372486 h 592097"/>
                <a:gd name="connsiteX361" fmla="*/ 330327 w 907816"/>
                <a:gd name="connsiteY361" fmla="*/ 363174 h 592097"/>
                <a:gd name="connsiteX362" fmla="*/ 327995 w 907816"/>
                <a:gd name="connsiteY362" fmla="*/ 359294 h 592097"/>
                <a:gd name="connsiteX363" fmla="*/ 324109 w 907816"/>
                <a:gd name="connsiteY363" fmla="*/ 358518 h 592097"/>
                <a:gd name="connsiteX364" fmla="*/ 319446 w 907816"/>
                <a:gd name="connsiteY364" fmla="*/ 358518 h 592097"/>
                <a:gd name="connsiteX365" fmla="*/ 316337 w 907816"/>
                <a:gd name="connsiteY365" fmla="*/ 360846 h 592097"/>
                <a:gd name="connsiteX366" fmla="*/ 310119 w 907816"/>
                <a:gd name="connsiteY366" fmla="*/ 370934 h 592097"/>
                <a:gd name="connsiteX367" fmla="*/ 302346 w 907816"/>
                <a:gd name="connsiteY367" fmla="*/ 376366 h 592097"/>
                <a:gd name="connsiteX368" fmla="*/ 299237 w 907816"/>
                <a:gd name="connsiteY368" fmla="*/ 375590 h 592097"/>
                <a:gd name="connsiteX369" fmla="*/ 297683 w 907816"/>
                <a:gd name="connsiteY369" fmla="*/ 370934 h 592097"/>
                <a:gd name="connsiteX370" fmla="*/ 292242 w 907816"/>
                <a:gd name="connsiteY370" fmla="*/ 376366 h 592097"/>
                <a:gd name="connsiteX371" fmla="*/ 277475 w 907816"/>
                <a:gd name="connsiteY371" fmla="*/ 381022 h 592097"/>
                <a:gd name="connsiteX372" fmla="*/ 272034 w 907816"/>
                <a:gd name="connsiteY372" fmla="*/ 384126 h 592097"/>
                <a:gd name="connsiteX373" fmla="*/ 269702 w 907816"/>
                <a:gd name="connsiteY373" fmla="*/ 384126 h 592097"/>
                <a:gd name="connsiteX374" fmla="*/ 267371 w 907816"/>
                <a:gd name="connsiteY374" fmla="*/ 377918 h 592097"/>
                <a:gd name="connsiteX375" fmla="*/ 264262 w 907816"/>
                <a:gd name="connsiteY375" fmla="*/ 379470 h 592097"/>
                <a:gd name="connsiteX376" fmla="*/ 259598 w 907816"/>
                <a:gd name="connsiteY376" fmla="*/ 384126 h 592097"/>
                <a:gd name="connsiteX377" fmla="*/ 254157 w 907816"/>
                <a:gd name="connsiteY377" fmla="*/ 387230 h 592097"/>
                <a:gd name="connsiteX378" fmla="*/ 252603 w 907816"/>
                <a:gd name="connsiteY378" fmla="*/ 381022 h 592097"/>
                <a:gd name="connsiteX379" fmla="*/ 249494 w 907816"/>
                <a:gd name="connsiteY379" fmla="*/ 381022 h 592097"/>
                <a:gd name="connsiteX380" fmla="*/ 247162 w 907816"/>
                <a:gd name="connsiteY380" fmla="*/ 384902 h 592097"/>
                <a:gd name="connsiteX381" fmla="*/ 244053 w 907816"/>
                <a:gd name="connsiteY381" fmla="*/ 387230 h 592097"/>
                <a:gd name="connsiteX382" fmla="*/ 241722 w 907816"/>
                <a:gd name="connsiteY382" fmla="*/ 385678 h 592097"/>
                <a:gd name="connsiteX383" fmla="*/ 239390 w 907816"/>
                <a:gd name="connsiteY383" fmla="*/ 381798 h 592097"/>
                <a:gd name="connsiteX384" fmla="*/ 237058 w 907816"/>
                <a:gd name="connsiteY384" fmla="*/ 381022 h 592097"/>
                <a:gd name="connsiteX385" fmla="*/ 233949 w 907816"/>
                <a:gd name="connsiteY385" fmla="*/ 387230 h 592097"/>
                <a:gd name="connsiteX386" fmla="*/ 231618 w 907816"/>
                <a:gd name="connsiteY386" fmla="*/ 387230 h 592097"/>
                <a:gd name="connsiteX387" fmla="*/ 226954 w 907816"/>
                <a:gd name="connsiteY387" fmla="*/ 383350 h 592097"/>
                <a:gd name="connsiteX388" fmla="*/ 220736 w 907816"/>
                <a:gd name="connsiteY388" fmla="*/ 379470 h 592097"/>
                <a:gd name="connsiteX389" fmla="*/ 212964 w 907816"/>
                <a:gd name="connsiteY389" fmla="*/ 377918 h 592097"/>
                <a:gd name="connsiteX390" fmla="*/ 205969 w 907816"/>
                <a:gd name="connsiteY390" fmla="*/ 381022 h 592097"/>
                <a:gd name="connsiteX391" fmla="*/ 205969 w 907816"/>
                <a:gd name="connsiteY391" fmla="*/ 377918 h 592097"/>
                <a:gd name="connsiteX392" fmla="*/ 202082 w 907816"/>
                <a:gd name="connsiteY392" fmla="*/ 379470 h 592097"/>
                <a:gd name="connsiteX393" fmla="*/ 197419 w 907816"/>
                <a:gd name="connsiteY393" fmla="*/ 379470 h 592097"/>
                <a:gd name="connsiteX394" fmla="*/ 192756 w 907816"/>
                <a:gd name="connsiteY394" fmla="*/ 377918 h 592097"/>
                <a:gd name="connsiteX395" fmla="*/ 187315 w 907816"/>
                <a:gd name="connsiteY395" fmla="*/ 377918 h 592097"/>
                <a:gd name="connsiteX396" fmla="*/ 181097 w 907816"/>
                <a:gd name="connsiteY396" fmla="*/ 379470 h 592097"/>
                <a:gd name="connsiteX397" fmla="*/ 173325 w 907816"/>
                <a:gd name="connsiteY397" fmla="*/ 389558 h 592097"/>
                <a:gd name="connsiteX398" fmla="*/ 167884 w 907816"/>
                <a:gd name="connsiteY398" fmla="*/ 393438 h 592097"/>
                <a:gd name="connsiteX399" fmla="*/ 167884 w 907816"/>
                <a:gd name="connsiteY399" fmla="*/ 396542 h 592097"/>
                <a:gd name="connsiteX400" fmla="*/ 169438 w 907816"/>
                <a:gd name="connsiteY400" fmla="*/ 400422 h 592097"/>
                <a:gd name="connsiteX401" fmla="*/ 163998 w 907816"/>
                <a:gd name="connsiteY401" fmla="*/ 415166 h 592097"/>
                <a:gd name="connsiteX402" fmla="*/ 163220 w 907816"/>
                <a:gd name="connsiteY402" fmla="*/ 425255 h 592097"/>
                <a:gd name="connsiteX403" fmla="*/ 150785 w 907816"/>
                <a:gd name="connsiteY403" fmla="*/ 419047 h 592097"/>
                <a:gd name="connsiteX404" fmla="*/ 144567 w 907816"/>
                <a:gd name="connsiteY404" fmla="*/ 416719 h 592097"/>
                <a:gd name="connsiteX405" fmla="*/ 138349 w 907816"/>
                <a:gd name="connsiteY405" fmla="*/ 415166 h 592097"/>
                <a:gd name="connsiteX406" fmla="*/ 131354 w 907816"/>
                <a:gd name="connsiteY406" fmla="*/ 415943 h 592097"/>
                <a:gd name="connsiteX407" fmla="*/ 125913 w 907816"/>
                <a:gd name="connsiteY407" fmla="*/ 417494 h 592097"/>
                <a:gd name="connsiteX408" fmla="*/ 122027 w 907816"/>
                <a:gd name="connsiteY408" fmla="*/ 417494 h 592097"/>
                <a:gd name="connsiteX409" fmla="*/ 120472 w 907816"/>
                <a:gd name="connsiteY409" fmla="*/ 412062 h 592097"/>
                <a:gd name="connsiteX410" fmla="*/ 94823 w 907816"/>
                <a:gd name="connsiteY410" fmla="*/ 421374 h 592097"/>
                <a:gd name="connsiteX411" fmla="*/ 93269 w 907816"/>
                <a:gd name="connsiteY411" fmla="*/ 424479 h 592097"/>
                <a:gd name="connsiteX412" fmla="*/ 91714 w 907816"/>
                <a:gd name="connsiteY412" fmla="*/ 426807 h 592097"/>
                <a:gd name="connsiteX413" fmla="*/ 90160 w 907816"/>
                <a:gd name="connsiteY413" fmla="*/ 428359 h 592097"/>
                <a:gd name="connsiteX414" fmla="*/ 88605 w 907816"/>
                <a:gd name="connsiteY414" fmla="*/ 426807 h 592097"/>
                <a:gd name="connsiteX415" fmla="*/ 83942 w 907816"/>
                <a:gd name="connsiteY415" fmla="*/ 422927 h 592097"/>
                <a:gd name="connsiteX416" fmla="*/ 80833 w 907816"/>
                <a:gd name="connsiteY416" fmla="*/ 421374 h 592097"/>
                <a:gd name="connsiteX417" fmla="*/ 72283 w 907816"/>
                <a:gd name="connsiteY417" fmla="*/ 419823 h 592097"/>
                <a:gd name="connsiteX418" fmla="*/ 69174 w 907816"/>
                <a:gd name="connsiteY418" fmla="*/ 419823 h 592097"/>
                <a:gd name="connsiteX419" fmla="*/ 64511 w 907816"/>
                <a:gd name="connsiteY419" fmla="*/ 421374 h 592097"/>
                <a:gd name="connsiteX420" fmla="*/ 63734 w 907816"/>
                <a:gd name="connsiteY420" fmla="*/ 415943 h 592097"/>
                <a:gd name="connsiteX421" fmla="*/ 60625 w 907816"/>
                <a:gd name="connsiteY421" fmla="*/ 412839 h 592097"/>
                <a:gd name="connsiteX422" fmla="*/ 56738 w 907816"/>
                <a:gd name="connsiteY422" fmla="*/ 412839 h 592097"/>
                <a:gd name="connsiteX423" fmla="*/ 52075 w 907816"/>
                <a:gd name="connsiteY423" fmla="*/ 415166 h 592097"/>
                <a:gd name="connsiteX424" fmla="*/ 52075 w 907816"/>
                <a:gd name="connsiteY424" fmla="*/ 413614 h 592097"/>
                <a:gd name="connsiteX425" fmla="*/ 52075 w 907816"/>
                <a:gd name="connsiteY425" fmla="*/ 412839 h 592097"/>
                <a:gd name="connsiteX426" fmla="*/ 50521 w 907816"/>
                <a:gd name="connsiteY426" fmla="*/ 412839 h 592097"/>
                <a:gd name="connsiteX427" fmla="*/ 49743 w 907816"/>
                <a:gd name="connsiteY427" fmla="*/ 412062 h 592097"/>
                <a:gd name="connsiteX428" fmla="*/ 51298 w 907816"/>
                <a:gd name="connsiteY428" fmla="*/ 409734 h 592097"/>
                <a:gd name="connsiteX429" fmla="*/ 51298 w 907816"/>
                <a:gd name="connsiteY429" fmla="*/ 406630 h 592097"/>
                <a:gd name="connsiteX430" fmla="*/ 49743 w 907816"/>
                <a:gd name="connsiteY430" fmla="*/ 404302 h 592097"/>
                <a:gd name="connsiteX431" fmla="*/ 46634 w 907816"/>
                <a:gd name="connsiteY431" fmla="*/ 402750 h 592097"/>
                <a:gd name="connsiteX432" fmla="*/ 46634 w 907816"/>
                <a:gd name="connsiteY432" fmla="*/ 399646 h 592097"/>
                <a:gd name="connsiteX433" fmla="*/ 51298 w 907816"/>
                <a:gd name="connsiteY433" fmla="*/ 401974 h 592097"/>
                <a:gd name="connsiteX434" fmla="*/ 57516 w 907816"/>
                <a:gd name="connsiteY434" fmla="*/ 403526 h 592097"/>
                <a:gd name="connsiteX435" fmla="*/ 63734 w 907816"/>
                <a:gd name="connsiteY435" fmla="*/ 403526 h 592097"/>
                <a:gd name="connsiteX436" fmla="*/ 68397 w 907816"/>
                <a:gd name="connsiteY436" fmla="*/ 401198 h 592097"/>
                <a:gd name="connsiteX437" fmla="*/ 71506 w 907816"/>
                <a:gd name="connsiteY437" fmla="*/ 396542 h 592097"/>
                <a:gd name="connsiteX438" fmla="*/ 73061 w 907816"/>
                <a:gd name="connsiteY438" fmla="*/ 388782 h 592097"/>
                <a:gd name="connsiteX439" fmla="*/ 77724 w 907816"/>
                <a:gd name="connsiteY439" fmla="*/ 384126 h 592097"/>
                <a:gd name="connsiteX440" fmla="*/ 81610 w 907816"/>
                <a:gd name="connsiteY440" fmla="*/ 381022 h 592097"/>
                <a:gd name="connsiteX441" fmla="*/ 84719 w 907816"/>
                <a:gd name="connsiteY441" fmla="*/ 380246 h 592097"/>
                <a:gd name="connsiteX442" fmla="*/ 94046 w 907816"/>
                <a:gd name="connsiteY442" fmla="*/ 381022 h 592097"/>
                <a:gd name="connsiteX443" fmla="*/ 121249 w 907816"/>
                <a:gd name="connsiteY443" fmla="*/ 376366 h 592097"/>
                <a:gd name="connsiteX444" fmla="*/ 134463 w 907816"/>
                <a:gd name="connsiteY444" fmla="*/ 377918 h 592097"/>
                <a:gd name="connsiteX445" fmla="*/ 141458 w 907816"/>
                <a:gd name="connsiteY445" fmla="*/ 375590 h 592097"/>
                <a:gd name="connsiteX446" fmla="*/ 143012 w 907816"/>
                <a:gd name="connsiteY446" fmla="*/ 370158 h 592097"/>
                <a:gd name="connsiteX447" fmla="*/ 143789 w 907816"/>
                <a:gd name="connsiteY447" fmla="*/ 363950 h 592097"/>
                <a:gd name="connsiteX448" fmla="*/ 145344 w 907816"/>
                <a:gd name="connsiteY448" fmla="*/ 358518 h 592097"/>
                <a:gd name="connsiteX449" fmla="*/ 153894 w 907816"/>
                <a:gd name="connsiteY449" fmla="*/ 356190 h 592097"/>
                <a:gd name="connsiteX450" fmla="*/ 170993 w 907816"/>
                <a:gd name="connsiteY450" fmla="*/ 367054 h 592097"/>
                <a:gd name="connsiteX451" fmla="*/ 175656 w 907816"/>
                <a:gd name="connsiteY451" fmla="*/ 364726 h 592097"/>
                <a:gd name="connsiteX452" fmla="*/ 181874 w 907816"/>
                <a:gd name="connsiteY452" fmla="*/ 367830 h 592097"/>
                <a:gd name="connsiteX453" fmla="*/ 186538 w 907816"/>
                <a:gd name="connsiteY453" fmla="*/ 367830 h 592097"/>
                <a:gd name="connsiteX454" fmla="*/ 191978 w 907816"/>
                <a:gd name="connsiteY454" fmla="*/ 367054 h 592097"/>
                <a:gd name="connsiteX455" fmla="*/ 195864 w 907816"/>
                <a:gd name="connsiteY455" fmla="*/ 367830 h 592097"/>
                <a:gd name="connsiteX456" fmla="*/ 205191 w 907816"/>
                <a:gd name="connsiteY456" fmla="*/ 359294 h 592097"/>
                <a:gd name="connsiteX457" fmla="*/ 210632 w 907816"/>
                <a:gd name="connsiteY457" fmla="*/ 356190 h 592097"/>
                <a:gd name="connsiteX458" fmla="*/ 242499 w 907816"/>
                <a:gd name="connsiteY458" fmla="*/ 355413 h 592097"/>
                <a:gd name="connsiteX459" fmla="*/ 246385 w 907816"/>
                <a:gd name="connsiteY459" fmla="*/ 353862 h 592097"/>
                <a:gd name="connsiteX460" fmla="*/ 248717 w 907816"/>
                <a:gd name="connsiteY460" fmla="*/ 356966 h 592097"/>
                <a:gd name="connsiteX461" fmla="*/ 254935 w 907816"/>
                <a:gd name="connsiteY461" fmla="*/ 359294 h 592097"/>
                <a:gd name="connsiteX462" fmla="*/ 262707 w 907816"/>
                <a:gd name="connsiteY462" fmla="*/ 361622 h 592097"/>
                <a:gd name="connsiteX463" fmla="*/ 269702 w 907816"/>
                <a:gd name="connsiteY463" fmla="*/ 361622 h 592097"/>
                <a:gd name="connsiteX464" fmla="*/ 282138 w 907816"/>
                <a:gd name="connsiteY464" fmla="*/ 360070 h 592097"/>
                <a:gd name="connsiteX465" fmla="*/ 288356 w 907816"/>
                <a:gd name="connsiteY465" fmla="*/ 362398 h 592097"/>
                <a:gd name="connsiteX466" fmla="*/ 294574 w 907816"/>
                <a:gd name="connsiteY466" fmla="*/ 367830 h 592097"/>
                <a:gd name="connsiteX467" fmla="*/ 296128 w 907816"/>
                <a:gd name="connsiteY467" fmla="*/ 363174 h 592097"/>
                <a:gd name="connsiteX468" fmla="*/ 298460 w 907816"/>
                <a:gd name="connsiteY468" fmla="*/ 360846 h 592097"/>
                <a:gd name="connsiteX469" fmla="*/ 305455 w 907816"/>
                <a:gd name="connsiteY469" fmla="*/ 355413 h 592097"/>
                <a:gd name="connsiteX470" fmla="*/ 303124 w 907816"/>
                <a:gd name="connsiteY470" fmla="*/ 349982 h 592097"/>
                <a:gd name="connsiteX471" fmla="*/ 299237 w 907816"/>
                <a:gd name="connsiteY471" fmla="*/ 347653 h 592097"/>
                <a:gd name="connsiteX472" fmla="*/ 293797 w 907816"/>
                <a:gd name="connsiteY472" fmla="*/ 346101 h 592097"/>
                <a:gd name="connsiteX473" fmla="*/ 287579 w 907816"/>
                <a:gd name="connsiteY473" fmla="*/ 346101 h 592097"/>
                <a:gd name="connsiteX474" fmla="*/ 289911 w 907816"/>
                <a:gd name="connsiteY474" fmla="*/ 342997 h 592097"/>
                <a:gd name="connsiteX475" fmla="*/ 293019 w 907816"/>
                <a:gd name="connsiteY475" fmla="*/ 344549 h 592097"/>
                <a:gd name="connsiteX476" fmla="*/ 293797 w 907816"/>
                <a:gd name="connsiteY476" fmla="*/ 341445 h 592097"/>
                <a:gd name="connsiteX477" fmla="*/ 291465 w 907816"/>
                <a:gd name="connsiteY477" fmla="*/ 336789 h 592097"/>
                <a:gd name="connsiteX478" fmla="*/ 287579 w 907816"/>
                <a:gd name="connsiteY478" fmla="*/ 332909 h 592097"/>
                <a:gd name="connsiteX479" fmla="*/ 289133 w 907816"/>
                <a:gd name="connsiteY479" fmla="*/ 332909 h 592097"/>
                <a:gd name="connsiteX480" fmla="*/ 289911 w 907816"/>
                <a:gd name="connsiteY480" fmla="*/ 332133 h 592097"/>
                <a:gd name="connsiteX481" fmla="*/ 290688 w 907816"/>
                <a:gd name="connsiteY481" fmla="*/ 331357 h 592097"/>
                <a:gd name="connsiteX482" fmla="*/ 292242 w 907816"/>
                <a:gd name="connsiteY482" fmla="*/ 330581 h 592097"/>
                <a:gd name="connsiteX483" fmla="*/ 295351 w 907816"/>
                <a:gd name="connsiteY483" fmla="*/ 332133 h 592097"/>
                <a:gd name="connsiteX484" fmla="*/ 297683 w 907816"/>
                <a:gd name="connsiteY484" fmla="*/ 330581 h 592097"/>
                <a:gd name="connsiteX485" fmla="*/ 301569 w 907816"/>
                <a:gd name="connsiteY485" fmla="*/ 328253 h 592097"/>
                <a:gd name="connsiteX486" fmla="*/ 305455 w 907816"/>
                <a:gd name="connsiteY486" fmla="*/ 326701 h 592097"/>
                <a:gd name="connsiteX487" fmla="*/ 305455 w 907816"/>
                <a:gd name="connsiteY487" fmla="*/ 324373 h 592097"/>
                <a:gd name="connsiteX488" fmla="*/ 297683 w 907816"/>
                <a:gd name="connsiteY488" fmla="*/ 316613 h 592097"/>
                <a:gd name="connsiteX489" fmla="*/ 294574 w 907816"/>
                <a:gd name="connsiteY489" fmla="*/ 311957 h 592097"/>
                <a:gd name="connsiteX490" fmla="*/ 292242 w 907816"/>
                <a:gd name="connsiteY490" fmla="*/ 308077 h 592097"/>
                <a:gd name="connsiteX491" fmla="*/ 297683 w 907816"/>
                <a:gd name="connsiteY491" fmla="*/ 311181 h 592097"/>
                <a:gd name="connsiteX492" fmla="*/ 300015 w 907816"/>
                <a:gd name="connsiteY492" fmla="*/ 308077 h 592097"/>
                <a:gd name="connsiteX493" fmla="*/ 297683 w 907816"/>
                <a:gd name="connsiteY493" fmla="*/ 306525 h 592097"/>
                <a:gd name="connsiteX494" fmla="*/ 296906 w 907816"/>
                <a:gd name="connsiteY494" fmla="*/ 304973 h 592097"/>
                <a:gd name="connsiteX495" fmla="*/ 296128 w 907816"/>
                <a:gd name="connsiteY495" fmla="*/ 303421 h 592097"/>
                <a:gd name="connsiteX496" fmla="*/ 294574 w 907816"/>
                <a:gd name="connsiteY496" fmla="*/ 301869 h 592097"/>
                <a:gd name="connsiteX497" fmla="*/ 297683 w 907816"/>
                <a:gd name="connsiteY497" fmla="*/ 301869 h 592097"/>
                <a:gd name="connsiteX498" fmla="*/ 303901 w 907816"/>
                <a:gd name="connsiteY498" fmla="*/ 301093 h 592097"/>
                <a:gd name="connsiteX499" fmla="*/ 307787 w 907816"/>
                <a:gd name="connsiteY499" fmla="*/ 301869 h 592097"/>
                <a:gd name="connsiteX500" fmla="*/ 307787 w 907816"/>
                <a:gd name="connsiteY500" fmla="*/ 298765 h 592097"/>
                <a:gd name="connsiteX501" fmla="*/ 300015 w 907816"/>
                <a:gd name="connsiteY501" fmla="*/ 298765 h 592097"/>
                <a:gd name="connsiteX502" fmla="*/ 300015 w 907816"/>
                <a:gd name="connsiteY502" fmla="*/ 295661 h 592097"/>
                <a:gd name="connsiteX503" fmla="*/ 308564 w 907816"/>
                <a:gd name="connsiteY503" fmla="*/ 295661 h 592097"/>
                <a:gd name="connsiteX504" fmla="*/ 312450 w 907816"/>
                <a:gd name="connsiteY504" fmla="*/ 296437 h 592097"/>
                <a:gd name="connsiteX505" fmla="*/ 314782 w 907816"/>
                <a:gd name="connsiteY505" fmla="*/ 298765 h 592097"/>
                <a:gd name="connsiteX506" fmla="*/ 317114 w 907816"/>
                <a:gd name="connsiteY506" fmla="*/ 296437 h 592097"/>
                <a:gd name="connsiteX507" fmla="*/ 319446 w 907816"/>
                <a:gd name="connsiteY507" fmla="*/ 295661 h 592097"/>
                <a:gd name="connsiteX508" fmla="*/ 321000 w 907816"/>
                <a:gd name="connsiteY508" fmla="*/ 296437 h 592097"/>
                <a:gd name="connsiteX509" fmla="*/ 322555 w 907816"/>
                <a:gd name="connsiteY509" fmla="*/ 298765 h 592097"/>
                <a:gd name="connsiteX510" fmla="*/ 324886 w 907816"/>
                <a:gd name="connsiteY510" fmla="*/ 298765 h 592097"/>
                <a:gd name="connsiteX511" fmla="*/ 328773 w 907816"/>
                <a:gd name="connsiteY511" fmla="*/ 296437 h 592097"/>
                <a:gd name="connsiteX512" fmla="*/ 337322 w 907816"/>
                <a:gd name="connsiteY512" fmla="*/ 300317 h 592097"/>
                <a:gd name="connsiteX513" fmla="*/ 340431 w 907816"/>
                <a:gd name="connsiteY513" fmla="*/ 298765 h 592097"/>
                <a:gd name="connsiteX514" fmla="*/ 342763 w 907816"/>
                <a:gd name="connsiteY514" fmla="*/ 298765 h 592097"/>
                <a:gd name="connsiteX515" fmla="*/ 343540 w 907816"/>
                <a:gd name="connsiteY515" fmla="*/ 301869 h 592097"/>
                <a:gd name="connsiteX516" fmla="*/ 345872 w 907816"/>
                <a:gd name="connsiteY516" fmla="*/ 308077 h 592097"/>
                <a:gd name="connsiteX517" fmla="*/ 346649 w 907816"/>
                <a:gd name="connsiteY517" fmla="*/ 305749 h 592097"/>
                <a:gd name="connsiteX518" fmla="*/ 346649 w 907816"/>
                <a:gd name="connsiteY518" fmla="*/ 304973 h 592097"/>
                <a:gd name="connsiteX519" fmla="*/ 346649 w 907816"/>
                <a:gd name="connsiteY519" fmla="*/ 304197 h 592097"/>
                <a:gd name="connsiteX520" fmla="*/ 345872 w 907816"/>
                <a:gd name="connsiteY520" fmla="*/ 301869 h 592097"/>
                <a:gd name="connsiteX521" fmla="*/ 346649 w 907816"/>
                <a:gd name="connsiteY521" fmla="*/ 299541 h 592097"/>
                <a:gd name="connsiteX522" fmla="*/ 346649 w 907816"/>
                <a:gd name="connsiteY522" fmla="*/ 297989 h 592097"/>
                <a:gd name="connsiteX523" fmla="*/ 345095 w 907816"/>
                <a:gd name="connsiteY523" fmla="*/ 296437 h 592097"/>
                <a:gd name="connsiteX524" fmla="*/ 342763 w 907816"/>
                <a:gd name="connsiteY524" fmla="*/ 295661 h 592097"/>
                <a:gd name="connsiteX525" fmla="*/ 342763 w 907816"/>
                <a:gd name="connsiteY525" fmla="*/ 292557 h 592097"/>
                <a:gd name="connsiteX526" fmla="*/ 345872 w 907816"/>
                <a:gd name="connsiteY526" fmla="*/ 291781 h 592097"/>
                <a:gd name="connsiteX527" fmla="*/ 348981 w 907816"/>
                <a:gd name="connsiteY527" fmla="*/ 292557 h 592097"/>
                <a:gd name="connsiteX528" fmla="*/ 351312 w 907816"/>
                <a:gd name="connsiteY528" fmla="*/ 293332 h 592097"/>
                <a:gd name="connsiteX529" fmla="*/ 352867 w 907816"/>
                <a:gd name="connsiteY529" fmla="*/ 295661 h 592097"/>
                <a:gd name="connsiteX530" fmla="*/ 360639 w 907816"/>
                <a:gd name="connsiteY530" fmla="*/ 283244 h 592097"/>
                <a:gd name="connsiteX531" fmla="*/ 362971 w 907816"/>
                <a:gd name="connsiteY531" fmla="*/ 280140 h 592097"/>
                <a:gd name="connsiteX532" fmla="*/ 362971 w 907816"/>
                <a:gd name="connsiteY532" fmla="*/ 276260 h 592097"/>
                <a:gd name="connsiteX533" fmla="*/ 358308 w 907816"/>
                <a:gd name="connsiteY533" fmla="*/ 276260 h 592097"/>
                <a:gd name="connsiteX534" fmla="*/ 360639 w 907816"/>
                <a:gd name="connsiteY534" fmla="*/ 271604 h 592097"/>
                <a:gd name="connsiteX535" fmla="*/ 362971 w 907816"/>
                <a:gd name="connsiteY535" fmla="*/ 266948 h 592097"/>
                <a:gd name="connsiteX536" fmla="*/ 369189 w 907816"/>
                <a:gd name="connsiteY536" fmla="*/ 271604 h 592097"/>
                <a:gd name="connsiteX537" fmla="*/ 374630 w 907816"/>
                <a:gd name="connsiteY537" fmla="*/ 273156 h 592097"/>
                <a:gd name="connsiteX538" fmla="*/ 377739 w 907816"/>
                <a:gd name="connsiteY538" fmla="*/ 270052 h 592097"/>
                <a:gd name="connsiteX539" fmla="*/ 375407 w 907816"/>
                <a:gd name="connsiteY539" fmla="*/ 263844 h 592097"/>
                <a:gd name="connsiteX540" fmla="*/ 395615 w 907816"/>
                <a:gd name="connsiteY540" fmla="*/ 256084 h 592097"/>
                <a:gd name="connsiteX541" fmla="*/ 406497 w 907816"/>
                <a:gd name="connsiteY541" fmla="*/ 252980 h 592097"/>
                <a:gd name="connsiteX542" fmla="*/ 406497 w 907816"/>
                <a:gd name="connsiteY542" fmla="*/ 250652 h 592097"/>
                <a:gd name="connsiteX543" fmla="*/ 403388 w 907816"/>
                <a:gd name="connsiteY543" fmla="*/ 246772 h 592097"/>
                <a:gd name="connsiteX544" fmla="*/ 401056 w 907816"/>
                <a:gd name="connsiteY544" fmla="*/ 245220 h 592097"/>
                <a:gd name="connsiteX545" fmla="*/ 397170 w 907816"/>
                <a:gd name="connsiteY545" fmla="*/ 243668 h 592097"/>
                <a:gd name="connsiteX546" fmla="*/ 348981 w 907816"/>
                <a:gd name="connsiteY546" fmla="*/ 251428 h 592097"/>
                <a:gd name="connsiteX547" fmla="*/ 331104 w 907816"/>
                <a:gd name="connsiteY547" fmla="*/ 250652 h 592097"/>
                <a:gd name="connsiteX548" fmla="*/ 324109 w 907816"/>
                <a:gd name="connsiteY548" fmla="*/ 252204 h 592097"/>
                <a:gd name="connsiteX549" fmla="*/ 324886 w 907816"/>
                <a:gd name="connsiteY549" fmla="*/ 257636 h 592097"/>
                <a:gd name="connsiteX550" fmla="*/ 324886 w 907816"/>
                <a:gd name="connsiteY550" fmla="*/ 260740 h 592097"/>
                <a:gd name="connsiteX551" fmla="*/ 318668 w 907816"/>
                <a:gd name="connsiteY551" fmla="*/ 257636 h 592097"/>
                <a:gd name="connsiteX552" fmla="*/ 279806 w 907816"/>
                <a:gd name="connsiteY552" fmla="*/ 251428 h 592097"/>
                <a:gd name="connsiteX553" fmla="*/ 275920 w 907816"/>
                <a:gd name="connsiteY553" fmla="*/ 252204 h 592097"/>
                <a:gd name="connsiteX554" fmla="*/ 271257 w 907816"/>
                <a:gd name="connsiteY554" fmla="*/ 256860 h 592097"/>
                <a:gd name="connsiteX555" fmla="*/ 266593 w 907816"/>
                <a:gd name="connsiteY555" fmla="*/ 257636 h 592097"/>
                <a:gd name="connsiteX556" fmla="*/ 262707 w 907816"/>
                <a:gd name="connsiteY556" fmla="*/ 256860 h 592097"/>
                <a:gd name="connsiteX557" fmla="*/ 251826 w 907816"/>
                <a:gd name="connsiteY557" fmla="*/ 254532 h 592097"/>
                <a:gd name="connsiteX558" fmla="*/ 242499 w 907816"/>
                <a:gd name="connsiteY558" fmla="*/ 255308 h 592097"/>
                <a:gd name="connsiteX559" fmla="*/ 212187 w 907816"/>
                <a:gd name="connsiteY559" fmla="*/ 265396 h 592097"/>
                <a:gd name="connsiteX560" fmla="*/ 208300 w 907816"/>
                <a:gd name="connsiteY560" fmla="*/ 263844 h 592097"/>
                <a:gd name="connsiteX561" fmla="*/ 205969 w 907816"/>
                <a:gd name="connsiteY561" fmla="*/ 263844 h 592097"/>
                <a:gd name="connsiteX562" fmla="*/ 205969 w 907816"/>
                <a:gd name="connsiteY562" fmla="*/ 265396 h 592097"/>
                <a:gd name="connsiteX563" fmla="*/ 203637 w 907816"/>
                <a:gd name="connsiteY563" fmla="*/ 270052 h 592097"/>
                <a:gd name="connsiteX564" fmla="*/ 200528 w 907816"/>
                <a:gd name="connsiteY564" fmla="*/ 269276 h 592097"/>
                <a:gd name="connsiteX565" fmla="*/ 197419 w 907816"/>
                <a:gd name="connsiteY565" fmla="*/ 268500 h 592097"/>
                <a:gd name="connsiteX566" fmla="*/ 192756 w 907816"/>
                <a:gd name="connsiteY566" fmla="*/ 268500 h 592097"/>
                <a:gd name="connsiteX567" fmla="*/ 188869 w 907816"/>
                <a:gd name="connsiteY567" fmla="*/ 270052 h 592097"/>
                <a:gd name="connsiteX568" fmla="*/ 181097 w 907816"/>
                <a:gd name="connsiteY568" fmla="*/ 264620 h 592097"/>
                <a:gd name="connsiteX569" fmla="*/ 169438 w 907816"/>
                <a:gd name="connsiteY569" fmla="*/ 264620 h 592097"/>
                <a:gd name="connsiteX570" fmla="*/ 157780 w 907816"/>
                <a:gd name="connsiteY570" fmla="*/ 269276 h 592097"/>
                <a:gd name="connsiteX571" fmla="*/ 150785 w 907816"/>
                <a:gd name="connsiteY571" fmla="*/ 276260 h 592097"/>
                <a:gd name="connsiteX572" fmla="*/ 143789 w 907816"/>
                <a:gd name="connsiteY572" fmla="*/ 272380 h 592097"/>
                <a:gd name="connsiteX573" fmla="*/ 133685 w 907816"/>
                <a:gd name="connsiteY573" fmla="*/ 268500 h 592097"/>
                <a:gd name="connsiteX574" fmla="*/ 125136 w 907816"/>
                <a:gd name="connsiteY574" fmla="*/ 269276 h 592097"/>
                <a:gd name="connsiteX575" fmla="*/ 122804 w 907816"/>
                <a:gd name="connsiteY575" fmla="*/ 280140 h 592097"/>
                <a:gd name="connsiteX576" fmla="*/ 114254 w 907816"/>
                <a:gd name="connsiteY576" fmla="*/ 273156 h 592097"/>
                <a:gd name="connsiteX577" fmla="*/ 110368 w 907816"/>
                <a:gd name="connsiteY577" fmla="*/ 271604 h 592097"/>
                <a:gd name="connsiteX578" fmla="*/ 104927 w 907816"/>
                <a:gd name="connsiteY578" fmla="*/ 270052 h 592097"/>
                <a:gd name="connsiteX579" fmla="*/ 94046 w 907816"/>
                <a:gd name="connsiteY579" fmla="*/ 271604 h 592097"/>
                <a:gd name="connsiteX580" fmla="*/ 90160 w 907816"/>
                <a:gd name="connsiteY580" fmla="*/ 270052 h 592097"/>
                <a:gd name="connsiteX581" fmla="*/ 86274 w 907816"/>
                <a:gd name="connsiteY581" fmla="*/ 266948 h 592097"/>
                <a:gd name="connsiteX582" fmla="*/ 80056 w 907816"/>
                <a:gd name="connsiteY582" fmla="*/ 256860 h 592097"/>
                <a:gd name="connsiteX583" fmla="*/ 77724 w 907816"/>
                <a:gd name="connsiteY583" fmla="*/ 254532 h 592097"/>
                <a:gd name="connsiteX584" fmla="*/ 71506 w 907816"/>
                <a:gd name="connsiteY584" fmla="*/ 254532 h 592097"/>
                <a:gd name="connsiteX585" fmla="*/ 66065 w 907816"/>
                <a:gd name="connsiteY585" fmla="*/ 259964 h 592097"/>
                <a:gd name="connsiteX586" fmla="*/ 63734 w 907816"/>
                <a:gd name="connsiteY586" fmla="*/ 256084 h 592097"/>
                <a:gd name="connsiteX587" fmla="*/ 64511 w 907816"/>
                <a:gd name="connsiteY587" fmla="*/ 254532 h 592097"/>
                <a:gd name="connsiteX588" fmla="*/ 62179 w 907816"/>
                <a:gd name="connsiteY588" fmla="*/ 254532 h 592097"/>
                <a:gd name="connsiteX589" fmla="*/ 61402 w 907816"/>
                <a:gd name="connsiteY589" fmla="*/ 259188 h 592097"/>
                <a:gd name="connsiteX590" fmla="*/ 56738 w 907816"/>
                <a:gd name="connsiteY590" fmla="*/ 270052 h 592097"/>
                <a:gd name="connsiteX591" fmla="*/ 55961 w 907816"/>
                <a:gd name="connsiteY591" fmla="*/ 267724 h 592097"/>
                <a:gd name="connsiteX592" fmla="*/ 55184 w 907816"/>
                <a:gd name="connsiteY592" fmla="*/ 266948 h 592097"/>
                <a:gd name="connsiteX593" fmla="*/ 55961 w 907816"/>
                <a:gd name="connsiteY593" fmla="*/ 266172 h 592097"/>
                <a:gd name="connsiteX594" fmla="*/ 56738 w 907816"/>
                <a:gd name="connsiteY594" fmla="*/ 263844 h 592097"/>
                <a:gd name="connsiteX595" fmla="*/ 56738 w 907816"/>
                <a:gd name="connsiteY595" fmla="*/ 263068 h 592097"/>
                <a:gd name="connsiteX596" fmla="*/ 55961 w 907816"/>
                <a:gd name="connsiteY596" fmla="*/ 263068 h 592097"/>
                <a:gd name="connsiteX597" fmla="*/ 55184 w 907816"/>
                <a:gd name="connsiteY597" fmla="*/ 262292 h 592097"/>
                <a:gd name="connsiteX598" fmla="*/ 54407 w 907816"/>
                <a:gd name="connsiteY598" fmla="*/ 260740 h 592097"/>
                <a:gd name="connsiteX599" fmla="*/ 55961 w 907816"/>
                <a:gd name="connsiteY599" fmla="*/ 259188 h 592097"/>
                <a:gd name="connsiteX600" fmla="*/ 56738 w 907816"/>
                <a:gd name="connsiteY600" fmla="*/ 258412 h 592097"/>
                <a:gd name="connsiteX601" fmla="*/ 55961 w 907816"/>
                <a:gd name="connsiteY601" fmla="*/ 257636 h 592097"/>
                <a:gd name="connsiteX602" fmla="*/ 54407 w 907816"/>
                <a:gd name="connsiteY602" fmla="*/ 254532 h 592097"/>
                <a:gd name="connsiteX603" fmla="*/ 51298 w 907816"/>
                <a:gd name="connsiteY603" fmla="*/ 256860 h 592097"/>
                <a:gd name="connsiteX604" fmla="*/ 41194 w 907816"/>
                <a:gd name="connsiteY604" fmla="*/ 259188 h 592097"/>
                <a:gd name="connsiteX605" fmla="*/ 36530 w 907816"/>
                <a:gd name="connsiteY605" fmla="*/ 260740 h 592097"/>
                <a:gd name="connsiteX606" fmla="*/ 36530 w 907816"/>
                <a:gd name="connsiteY606" fmla="*/ 263844 h 592097"/>
                <a:gd name="connsiteX607" fmla="*/ 38085 w 907816"/>
                <a:gd name="connsiteY607" fmla="*/ 268500 h 592097"/>
                <a:gd name="connsiteX608" fmla="*/ 35753 w 907816"/>
                <a:gd name="connsiteY608" fmla="*/ 273932 h 592097"/>
                <a:gd name="connsiteX609" fmla="*/ 31867 w 907816"/>
                <a:gd name="connsiteY609" fmla="*/ 277812 h 592097"/>
                <a:gd name="connsiteX610" fmla="*/ 26426 w 907816"/>
                <a:gd name="connsiteY610" fmla="*/ 280140 h 592097"/>
                <a:gd name="connsiteX611" fmla="*/ 27981 w 907816"/>
                <a:gd name="connsiteY611" fmla="*/ 284020 h 592097"/>
                <a:gd name="connsiteX612" fmla="*/ 29535 w 907816"/>
                <a:gd name="connsiteY612" fmla="*/ 286348 h 592097"/>
                <a:gd name="connsiteX613" fmla="*/ 25649 w 907816"/>
                <a:gd name="connsiteY613" fmla="*/ 284797 h 592097"/>
                <a:gd name="connsiteX614" fmla="*/ 24094 w 907816"/>
                <a:gd name="connsiteY614" fmla="*/ 284797 h 592097"/>
                <a:gd name="connsiteX615" fmla="*/ 21763 w 907816"/>
                <a:gd name="connsiteY615" fmla="*/ 286348 h 592097"/>
                <a:gd name="connsiteX616" fmla="*/ 19431 w 907816"/>
                <a:gd name="connsiteY616" fmla="*/ 282468 h 592097"/>
                <a:gd name="connsiteX617" fmla="*/ 12436 w 907816"/>
                <a:gd name="connsiteY617" fmla="*/ 284020 h 592097"/>
                <a:gd name="connsiteX618" fmla="*/ 8550 w 907816"/>
                <a:gd name="connsiteY618" fmla="*/ 277036 h 592097"/>
                <a:gd name="connsiteX619" fmla="*/ 6995 w 907816"/>
                <a:gd name="connsiteY619" fmla="*/ 266948 h 592097"/>
                <a:gd name="connsiteX620" fmla="*/ 6218 w 907816"/>
                <a:gd name="connsiteY620" fmla="*/ 259188 h 592097"/>
                <a:gd name="connsiteX621" fmla="*/ 4663 w 907816"/>
                <a:gd name="connsiteY621" fmla="*/ 251428 h 592097"/>
                <a:gd name="connsiteX622" fmla="*/ 1554 w 907816"/>
                <a:gd name="connsiteY622" fmla="*/ 245220 h 592097"/>
                <a:gd name="connsiteX623" fmla="*/ 0 w 907816"/>
                <a:gd name="connsiteY623" fmla="*/ 239012 h 592097"/>
                <a:gd name="connsiteX624" fmla="*/ 3886 w 907816"/>
                <a:gd name="connsiteY624" fmla="*/ 228924 h 592097"/>
                <a:gd name="connsiteX625" fmla="*/ 6995 w 907816"/>
                <a:gd name="connsiteY625" fmla="*/ 228924 h 592097"/>
                <a:gd name="connsiteX626" fmla="*/ 13213 w 907816"/>
                <a:gd name="connsiteY626" fmla="*/ 226596 h 592097"/>
                <a:gd name="connsiteX627" fmla="*/ 19431 w 907816"/>
                <a:gd name="connsiteY627" fmla="*/ 221940 h 592097"/>
                <a:gd name="connsiteX628" fmla="*/ 24094 w 907816"/>
                <a:gd name="connsiteY628" fmla="*/ 216507 h 592097"/>
                <a:gd name="connsiteX629" fmla="*/ 21763 w 907816"/>
                <a:gd name="connsiteY629" fmla="*/ 214179 h 592097"/>
                <a:gd name="connsiteX630" fmla="*/ 18654 w 907816"/>
                <a:gd name="connsiteY630" fmla="*/ 213403 h 592097"/>
                <a:gd name="connsiteX631" fmla="*/ 15545 w 907816"/>
                <a:gd name="connsiteY631" fmla="*/ 214179 h 592097"/>
                <a:gd name="connsiteX632" fmla="*/ 11659 w 907816"/>
                <a:gd name="connsiteY632" fmla="*/ 216507 h 592097"/>
                <a:gd name="connsiteX633" fmla="*/ 10104 w 907816"/>
                <a:gd name="connsiteY633" fmla="*/ 214955 h 592097"/>
                <a:gd name="connsiteX634" fmla="*/ 9327 w 907816"/>
                <a:gd name="connsiteY634" fmla="*/ 213403 h 592097"/>
                <a:gd name="connsiteX635" fmla="*/ 8550 w 907816"/>
                <a:gd name="connsiteY635" fmla="*/ 210299 h 592097"/>
                <a:gd name="connsiteX636" fmla="*/ 11659 w 907816"/>
                <a:gd name="connsiteY636" fmla="*/ 212627 h 592097"/>
                <a:gd name="connsiteX637" fmla="*/ 15545 w 907816"/>
                <a:gd name="connsiteY637" fmla="*/ 207971 h 592097"/>
                <a:gd name="connsiteX638" fmla="*/ 27203 w 907816"/>
                <a:gd name="connsiteY638" fmla="*/ 211851 h 592097"/>
                <a:gd name="connsiteX639" fmla="*/ 34199 w 907816"/>
                <a:gd name="connsiteY639" fmla="*/ 210299 h 592097"/>
                <a:gd name="connsiteX640" fmla="*/ 34199 w 907816"/>
                <a:gd name="connsiteY640" fmla="*/ 207195 h 592097"/>
                <a:gd name="connsiteX641" fmla="*/ 34976 w 907816"/>
                <a:gd name="connsiteY641" fmla="*/ 203315 h 592097"/>
                <a:gd name="connsiteX642" fmla="*/ 35753 w 907816"/>
                <a:gd name="connsiteY642" fmla="*/ 199435 h 592097"/>
                <a:gd name="connsiteX643" fmla="*/ 34199 w 907816"/>
                <a:gd name="connsiteY643" fmla="*/ 194003 h 592097"/>
                <a:gd name="connsiteX644" fmla="*/ 38085 w 907816"/>
                <a:gd name="connsiteY644" fmla="*/ 195555 h 592097"/>
                <a:gd name="connsiteX645" fmla="*/ 41194 w 907816"/>
                <a:gd name="connsiteY645" fmla="*/ 197883 h 592097"/>
                <a:gd name="connsiteX646" fmla="*/ 41971 w 907816"/>
                <a:gd name="connsiteY646" fmla="*/ 201763 h 592097"/>
                <a:gd name="connsiteX647" fmla="*/ 41971 w 907816"/>
                <a:gd name="connsiteY647" fmla="*/ 207195 h 592097"/>
                <a:gd name="connsiteX648" fmla="*/ 44303 w 907816"/>
                <a:gd name="connsiteY648" fmla="*/ 207195 h 592097"/>
                <a:gd name="connsiteX649" fmla="*/ 46634 w 907816"/>
                <a:gd name="connsiteY649" fmla="*/ 202539 h 592097"/>
                <a:gd name="connsiteX650" fmla="*/ 48966 w 907816"/>
                <a:gd name="connsiteY650" fmla="*/ 198659 h 592097"/>
                <a:gd name="connsiteX651" fmla="*/ 52075 w 907816"/>
                <a:gd name="connsiteY651" fmla="*/ 197883 h 592097"/>
                <a:gd name="connsiteX652" fmla="*/ 54407 w 907816"/>
                <a:gd name="connsiteY652" fmla="*/ 200987 h 592097"/>
                <a:gd name="connsiteX653" fmla="*/ 55961 w 907816"/>
                <a:gd name="connsiteY653" fmla="*/ 199435 h 592097"/>
                <a:gd name="connsiteX654" fmla="*/ 55961 w 907816"/>
                <a:gd name="connsiteY654" fmla="*/ 198659 h 592097"/>
                <a:gd name="connsiteX655" fmla="*/ 56738 w 907816"/>
                <a:gd name="connsiteY655" fmla="*/ 197107 h 592097"/>
                <a:gd name="connsiteX656" fmla="*/ 56738 w 907816"/>
                <a:gd name="connsiteY656" fmla="*/ 204867 h 592097"/>
                <a:gd name="connsiteX657" fmla="*/ 58293 w 907816"/>
                <a:gd name="connsiteY657" fmla="*/ 207195 h 592097"/>
                <a:gd name="connsiteX658" fmla="*/ 60625 w 907816"/>
                <a:gd name="connsiteY658" fmla="*/ 207195 h 592097"/>
                <a:gd name="connsiteX659" fmla="*/ 64511 w 907816"/>
                <a:gd name="connsiteY659" fmla="*/ 207195 h 592097"/>
                <a:gd name="connsiteX660" fmla="*/ 67620 w 907816"/>
                <a:gd name="connsiteY660" fmla="*/ 209523 h 592097"/>
                <a:gd name="connsiteX661" fmla="*/ 69952 w 907816"/>
                <a:gd name="connsiteY661" fmla="*/ 211075 h 592097"/>
                <a:gd name="connsiteX662" fmla="*/ 72283 w 907816"/>
                <a:gd name="connsiteY662" fmla="*/ 211851 h 592097"/>
                <a:gd name="connsiteX663" fmla="*/ 77724 w 907816"/>
                <a:gd name="connsiteY663" fmla="*/ 210299 h 592097"/>
                <a:gd name="connsiteX664" fmla="*/ 76170 w 907816"/>
                <a:gd name="connsiteY664" fmla="*/ 211075 h 592097"/>
                <a:gd name="connsiteX665" fmla="*/ 76170 w 907816"/>
                <a:gd name="connsiteY665" fmla="*/ 211851 h 592097"/>
                <a:gd name="connsiteX666" fmla="*/ 75392 w 907816"/>
                <a:gd name="connsiteY666" fmla="*/ 211851 h 592097"/>
                <a:gd name="connsiteX667" fmla="*/ 74615 w 907816"/>
                <a:gd name="connsiteY667" fmla="*/ 212627 h 592097"/>
                <a:gd name="connsiteX668" fmla="*/ 80056 w 907816"/>
                <a:gd name="connsiteY668" fmla="*/ 222716 h 592097"/>
                <a:gd name="connsiteX669" fmla="*/ 85496 w 907816"/>
                <a:gd name="connsiteY669" fmla="*/ 225820 h 592097"/>
                <a:gd name="connsiteX670" fmla="*/ 90937 w 907816"/>
                <a:gd name="connsiteY670" fmla="*/ 225044 h 592097"/>
                <a:gd name="connsiteX671" fmla="*/ 100264 w 907816"/>
                <a:gd name="connsiteY671" fmla="*/ 218059 h 592097"/>
                <a:gd name="connsiteX672" fmla="*/ 108036 w 907816"/>
                <a:gd name="connsiteY672" fmla="*/ 214179 h 592097"/>
                <a:gd name="connsiteX673" fmla="*/ 111145 w 907816"/>
                <a:gd name="connsiteY673" fmla="*/ 211851 h 592097"/>
                <a:gd name="connsiteX674" fmla="*/ 115032 w 907816"/>
                <a:gd name="connsiteY674" fmla="*/ 209523 h 592097"/>
                <a:gd name="connsiteX675" fmla="*/ 124358 w 907816"/>
                <a:gd name="connsiteY675" fmla="*/ 209523 h 592097"/>
                <a:gd name="connsiteX676" fmla="*/ 128245 w 907816"/>
                <a:gd name="connsiteY676" fmla="*/ 207195 h 592097"/>
                <a:gd name="connsiteX677" fmla="*/ 128245 w 907816"/>
                <a:gd name="connsiteY677" fmla="*/ 204091 h 592097"/>
                <a:gd name="connsiteX678" fmla="*/ 122804 w 907816"/>
                <a:gd name="connsiteY678" fmla="*/ 204867 h 592097"/>
                <a:gd name="connsiteX679" fmla="*/ 122027 w 907816"/>
                <a:gd name="connsiteY679" fmla="*/ 205643 h 592097"/>
                <a:gd name="connsiteX680" fmla="*/ 120472 w 907816"/>
                <a:gd name="connsiteY680" fmla="*/ 207195 h 592097"/>
                <a:gd name="connsiteX681" fmla="*/ 117363 w 907816"/>
                <a:gd name="connsiteY681" fmla="*/ 192451 h 592097"/>
                <a:gd name="connsiteX682" fmla="*/ 115032 w 907816"/>
                <a:gd name="connsiteY682" fmla="*/ 184691 h 592097"/>
                <a:gd name="connsiteX683" fmla="*/ 110368 w 907816"/>
                <a:gd name="connsiteY683" fmla="*/ 181587 h 592097"/>
                <a:gd name="connsiteX684" fmla="*/ 110368 w 907816"/>
                <a:gd name="connsiteY684" fmla="*/ 178483 h 592097"/>
                <a:gd name="connsiteX685" fmla="*/ 127467 w 907816"/>
                <a:gd name="connsiteY685" fmla="*/ 174603 h 592097"/>
                <a:gd name="connsiteX686" fmla="*/ 132131 w 907816"/>
                <a:gd name="connsiteY686" fmla="*/ 175379 h 592097"/>
                <a:gd name="connsiteX687" fmla="*/ 128245 w 907816"/>
                <a:gd name="connsiteY687" fmla="*/ 184691 h 592097"/>
                <a:gd name="connsiteX688" fmla="*/ 132131 w 907816"/>
                <a:gd name="connsiteY688" fmla="*/ 183915 h 592097"/>
                <a:gd name="connsiteX689" fmla="*/ 135240 w 907816"/>
                <a:gd name="connsiteY689" fmla="*/ 181587 h 592097"/>
                <a:gd name="connsiteX690" fmla="*/ 140680 w 907816"/>
                <a:gd name="connsiteY690" fmla="*/ 175379 h 592097"/>
                <a:gd name="connsiteX691" fmla="*/ 135240 w 907816"/>
                <a:gd name="connsiteY691" fmla="*/ 173051 h 592097"/>
                <a:gd name="connsiteX692" fmla="*/ 132908 w 907816"/>
                <a:gd name="connsiteY692" fmla="*/ 169947 h 592097"/>
                <a:gd name="connsiteX693" fmla="*/ 132908 w 907816"/>
                <a:gd name="connsiteY693" fmla="*/ 160635 h 592097"/>
                <a:gd name="connsiteX694" fmla="*/ 133685 w 907816"/>
                <a:gd name="connsiteY694" fmla="*/ 159082 h 592097"/>
                <a:gd name="connsiteX695" fmla="*/ 138349 w 907816"/>
                <a:gd name="connsiteY695" fmla="*/ 155202 h 592097"/>
                <a:gd name="connsiteX696" fmla="*/ 140680 w 907816"/>
                <a:gd name="connsiteY696" fmla="*/ 152874 h 592097"/>
                <a:gd name="connsiteX697" fmla="*/ 141458 w 907816"/>
                <a:gd name="connsiteY697" fmla="*/ 149770 h 592097"/>
                <a:gd name="connsiteX698" fmla="*/ 142235 w 907816"/>
                <a:gd name="connsiteY698" fmla="*/ 143562 h 592097"/>
                <a:gd name="connsiteX699" fmla="*/ 143012 w 907816"/>
                <a:gd name="connsiteY699" fmla="*/ 140458 h 592097"/>
                <a:gd name="connsiteX700" fmla="*/ 138349 w 907816"/>
                <a:gd name="connsiteY700" fmla="*/ 137354 h 592097"/>
                <a:gd name="connsiteX701" fmla="*/ 138349 w 907816"/>
                <a:gd name="connsiteY701" fmla="*/ 136578 h 592097"/>
                <a:gd name="connsiteX702" fmla="*/ 135240 w 907816"/>
                <a:gd name="connsiteY702" fmla="*/ 135802 h 592097"/>
                <a:gd name="connsiteX703" fmla="*/ 133685 w 907816"/>
                <a:gd name="connsiteY703" fmla="*/ 137354 h 592097"/>
                <a:gd name="connsiteX704" fmla="*/ 133685 w 907816"/>
                <a:gd name="connsiteY704" fmla="*/ 139682 h 592097"/>
                <a:gd name="connsiteX705" fmla="*/ 132908 w 907816"/>
                <a:gd name="connsiteY705" fmla="*/ 140458 h 592097"/>
                <a:gd name="connsiteX706" fmla="*/ 124358 w 907816"/>
                <a:gd name="connsiteY706" fmla="*/ 139682 h 592097"/>
                <a:gd name="connsiteX707" fmla="*/ 119695 w 907816"/>
                <a:gd name="connsiteY707" fmla="*/ 141234 h 592097"/>
                <a:gd name="connsiteX708" fmla="*/ 118140 w 907816"/>
                <a:gd name="connsiteY708" fmla="*/ 145114 h 592097"/>
                <a:gd name="connsiteX709" fmla="*/ 115809 w 907816"/>
                <a:gd name="connsiteY709" fmla="*/ 152098 h 592097"/>
                <a:gd name="connsiteX710" fmla="*/ 111145 w 907816"/>
                <a:gd name="connsiteY710" fmla="*/ 158306 h 592097"/>
                <a:gd name="connsiteX711" fmla="*/ 105705 w 907816"/>
                <a:gd name="connsiteY711" fmla="*/ 161410 h 592097"/>
                <a:gd name="connsiteX712" fmla="*/ 100264 w 907816"/>
                <a:gd name="connsiteY712" fmla="*/ 159082 h 592097"/>
                <a:gd name="connsiteX713" fmla="*/ 106482 w 907816"/>
                <a:gd name="connsiteY713" fmla="*/ 153650 h 592097"/>
                <a:gd name="connsiteX714" fmla="*/ 107259 w 907816"/>
                <a:gd name="connsiteY714" fmla="*/ 147442 h 592097"/>
                <a:gd name="connsiteX715" fmla="*/ 103373 w 907816"/>
                <a:gd name="connsiteY715" fmla="*/ 143562 h 592097"/>
                <a:gd name="connsiteX716" fmla="*/ 94823 w 907816"/>
                <a:gd name="connsiteY716" fmla="*/ 143562 h 592097"/>
                <a:gd name="connsiteX717" fmla="*/ 94046 w 907816"/>
                <a:gd name="connsiteY717" fmla="*/ 145114 h 592097"/>
                <a:gd name="connsiteX718" fmla="*/ 90160 w 907816"/>
                <a:gd name="connsiteY718" fmla="*/ 148994 h 592097"/>
                <a:gd name="connsiteX719" fmla="*/ 87051 w 907816"/>
                <a:gd name="connsiteY719" fmla="*/ 150546 h 592097"/>
                <a:gd name="connsiteX720" fmla="*/ 84719 w 907816"/>
                <a:gd name="connsiteY720" fmla="*/ 148218 h 592097"/>
                <a:gd name="connsiteX721" fmla="*/ 85496 w 907816"/>
                <a:gd name="connsiteY721" fmla="*/ 143562 h 592097"/>
                <a:gd name="connsiteX722" fmla="*/ 88605 w 907816"/>
                <a:gd name="connsiteY722" fmla="*/ 139682 h 592097"/>
                <a:gd name="connsiteX723" fmla="*/ 94823 w 907816"/>
                <a:gd name="connsiteY723" fmla="*/ 131146 h 592097"/>
                <a:gd name="connsiteX724" fmla="*/ 94823 w 907816"/>
                <a:gd name="connsiteY724" fmla="*/ 127266 h 592097"/>
                <a:gd name="connsiteX725" fmla="*/ 96378 w 907816"/>
                <a:gd name="connsiteY725" fmla="*/ 122610 h 592097"/>
                <a:gd name="connsiteX726" fmla="*/ 97155 w 907816"/>
                <a:gd name="connsiteY726" fmla="*/ 115626 h 592097"/>
                <a:gd name="connsiteX727" fmla="*/ 92492 w 907816"/>
                <a:gd name="connsiteY727" fmla="*/ 108642 h 592097"/>
                <a:gd name="connsiteX728" fmla="*/ 90160 w 907816"/>
                <a:gd name="connsiteY728" fmla="*/ 108642 h 592097"/>
                <a:gd name="connsiteX729" fmla="*/ 88605 w 907816"/>
                <a:gd name="connsiteY729" fmla="*/ 121058 h 592097"/>
                <a:gd name="connsiteX730" fmla="*/ 80056 w 907816"/>
                <a:gd name="connsiteY730" fmla="*/ 125714 h 592097"/>
                <a:gd name="connsiteX731" fmla="*/ 69952 w 907816"/>
                <a:gd name="connsiteY731" fmla="*/ 124162 h 592097"/>
                <a:gd name="connsiteX732" fmla="*/ 62179 w 907816"/>
                <a:gd name="connsiteY732" fmla="*/ 117954 h 592097"/>
                <a:gd name="connsiteX733" fmla="*/ 59070 w 907816"/>
                <a:gd name="connsiteY733" fmla="*/ 107866 h 592097"/>
                <a:gd name="connsiteX734" fmla="*/ 62179 w 907816"/>
                <a:gd name="connsiteY734" fmla="*/ 98554 h 592097"/>
                <a:gd name="connsiteX735" fmla="*/ 69174 w 907816"/>
                <a:gd name="connsiteY735" fmla="*/ 90794 h 592097"/>
                <a:gd name="connsiteX736" fmla="*/ 77724 w 907816"/>
                <a:gd name="connsiteY736" fmla="*/ 86913 h 592097"/>
                <a:gd name="connsiteX737" fmla="*/ 73061 w 907816"/>
                <a:gd name="connsiteY737" fmla="*/ 79929 h 592097"/>
                <a:gd name="connsiteX738" fmla="*/ 66065 w 907816"/>
                <a:gd name="connsiteY738" fmla="*/ 76049 h 592097"/>
                <a:gd name="connsiteX739" fmla="*/ 64511 w 907816"/>
                <a:gd name="connsiteY739" fmla="*/ 76825 h 59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</a:cxnLst>
              <a:rect l="l" t="t" r="r" b="b"/>
              <a:pathLst>
                <a:path w="907816" h="592097">
                  <a:moveTo>
                    <a:pt x="64511" y="76825"/>
                  </a:moveTo>
                  <a:lnTo>
                    <a:pt x="69174" y="69065"/>
                  </a:lnTo>
                  <a:lnTo>
                    <a:pt x="88605" y="25608"/>
                  </a:lnTo>
                  <a:lnTo>
                    <a:pt x="93269" y="17848"/>
                  </a:lnTo>
                  <a:lnTo>
                    <a:pt x="104927" y="10864"/>
                  </a:lnTo>
                  <a:lnTo>
                    <a:pt x="117363" y="10864"/>
                  </a:lnTo>
                  <a:lnTo>
                    <a:pt x="129799" y="19400"/>
                  </a:lnTo>
                  <a:lnTo>
                    <a:pt x="144567" y="24832"/>
                  </a:lnTo>
                  <a:lnTo>
                    <a:pt x="174102" y="28713"/>
                  </a:lnTo>
                  <a:lnTo>
                    <a:pt x="199751" y="46561"/>
                  </a:lnTo>
                  <a:lnTo>
                    <a:pt x="216850" y="49665"/>
                  </a:lnTo>
                  <a:lnTo>
                    <a:pt x="233172" y="45009"/>
                  </a:lnTo>
                  <a:lnTo>
                    <a:pt x="250271" y="45009"/>
                  </a:lnTo>
                  <a:lnTo>
                    <a:pt x="265816" y="53545"/>
                  </a:lnTo>
                  <a:lnTo>
                    <a:pt x="292242" y="54321"/>
                  </a:lnTo>
                  <a:lnTo>
                    <a:pt x="336545" y="51217"/>
                  </a:lnTo>
                  <a:lnTo>
                    <a:pt x="351312" y="39577"/>
                  </a:lnTo>
                  <a:lnTo>
                    <a:pt x="364526" y="13968"/>
                  </a:lnTo>
                  <a:lnTo>
                    <a:pt x="383957" y="0"/>
                  </a:lnTo>
                  <a:lnTo>
                    <a:pt x="411160" y="5432"/>
                  </a:lnTo>
                  <a:lnTo>
                    <a:pt x="433700" y="24832"/>
                  </a:lnTo>
                  <a:lnTo>
                    <a:pt x="460903" y="39577"/>
                  </a:lnTo>
                  <a:lnTo>
                    <a:pt x="509092" y="46561"/>
                  </a:lnTo>
                  <a:lnTo>
                    <a:pt x="513756" y="54321"/>
                  </a:lnTo>
                  <a:lnTo>
                    <a:pt x="512201" y="63633"/>
                  </a:lnTo>
                  <a:lnTo>
                    <a:pt x="512201" y="76825"/>
                  </a:lnTo>
                  <a:lnTo>
                    <a:pt x="516087" y="90794"/>
                  </a:lnTo>
                  <a:lnTo>
                    <a:pt x="525414" y="93898"/>
                  </a:lnTo>
                  <a:lnTo>
                    <a:pt x="538627" y="93898"/>
                  </a:lnTo>
                  <a:lnTo>
                    <a:pt x="555727" y="100882"/>
                  </a:lnTo>
                  <a:lnTo>
                    <a:pt x="566608" y="120282"/>
                  </a:lnTo>
                  <a:lnTo>
                    <a:pt x="572049" y="141234"/>
                  </a:lnTo>
                  <a:lnTo>
                    <a:pt x="584484" y="159082"/>
                  </a:lnTo>
                  <a:lnTo>
                    <a:pt x="611688" y="163739"/>
                  </a:lnTo>
                  <a:lnTo>
                    <a:pt x="616351" y="168395"/>
                  </a:lnTo>
                  <a:lnTo>
                    <a:pt x="622569" y="180811"/>
                  </a:lnTo>
                  <a:lnTo>
                    <a:pt x="627233" y="185467"/>
                  </a:lnTo>
                  <a:lnTo>
                    <a:pt x="654436" y="197883"/>
                  </a:lnTo>
                  <a:lnTo>
                    <a:pt x="676199" y="219611"/>
                  </a:lnTo>
                  <a:lnTo>
                    <a:pt x="681639" y="237460"/>
                  </a:lnTo>
                  <a:lnTo>
                    <a:pt x="684748" y="255308"/>
                  </a:lnTo>
                  <a:lnTo>
                    <a:pt x="685526" y="270052"/>
                  </a:lnTo>
                  <a:lnTo>
                    <a:pt x="687080" y="277812"/>
                  </a:lnTo>
                  <a:lnTo>
                    <a:pt x="696407" y="286348"/>
                  </a:lnTo>
                  <a:lnTo>
                    <a:pt x="716615" y="287901"/>
                  </a:lnTo>
                  <a:lnTo>
                    <a:pt x="753146" y="308077"/>
                  </a:lnTo>
                  <a:lnTo>
                    <a:pt x="766359" y="301869"/>
                  </a:lnTo>
                  <a:lnTo>
                    <a:pt x="773354" y="291781"/>
                  </a:lnTo>
                  <a:lnTo>
                    <a:pt x="778017" y="280140"/>
                  </a:lnTo>
                  <a:lnTo>
                    <a:pt x="780349" y="249876"/>
                  </a:lnTo>
                  <a:lnTo>
                    <a:pt x="797448" y="235908"/>
                  </a:lnTo>
                  <a:lnTo>
                    <a:pt x="805998" y="259188"/>
                  </a:lnTo>
                  <a:lnTo>
                    <a:pt x="799780" y="286348"/>
                  </a:lnTo>
                  <a:lnTo>
                    <a:pt x="814548" y="291781"/>
                  </a:lnTo>
                  <a:lnTo>
                    <a:pt x="832424" y="269276"/>
                  </a:lnTo>
                  <a:lnTo>
                    <a:pt x="876727" y="263068"/>
                  </a:lnTo>
                  <a:lnTo>
                    <a:pt x="907816" y="306525"/>
                  </a:lnTo>
                  <a:lnTo>
                    <a:pt x="868177" y="398094"/>
                  </a:lnTo>
                  <a:lnTo>
                    <a:pt x="872841" y="426807"/>
                  </a:lnTo>
                  <a:lnTo>
                    <a:pt x="865845" y="451639"/>
                  </a:lnTo>
                  <a:lnTo>
                    <a:pt x="847969" y="464831"/>
                  </a:lnTo>
                  <a:lnTo>
                    <a:pt x="831647" y="480351"/>
                  </a:lnTo>
                  <a:lnTo>
                    <a:pt x="827761" y="492768"/>
                  </a:lnTo>
                  <a:lnTo>
                    <a:pt x="830092" y="505184"/>
                  </a:lnTo>
                  <a:lnTo>
                    <a:pt x="821543" y="509840"/>
                  </a:lnTo>
                  <a:lnTo>
                    <a:pt x="810661" y="505184"/>
                  </a:lnTo>
                  <a:lnTo>
                    <a:pt x="787344" y="514496"/>
                  </a:lnTo>
                  <a:lnTo>
                    <a:pt x="774908" y="539328"/>
                  </a:lnTo>
                  <a:lnTo>
                    <a:pt x="772577" y="547089"/>
                  </a:lnTo>
                  <a:lnTo>
                    <a:pt x="769468" y="554073"/>
                  </a:lnTo>
                  <a:lnTo>
                    <a:pt x="769468" y="559505"/>
                  </a:lnTo>
                  <a:lnTo>
                    <a:pt x="769468" y="565713"/>
                  </a:lnTo>
                  <a:lnTo>
                    <a:pt x="767136" y="577353"/>
                  </a:lnTo>
                  <a:lnTo>
                    <a:pt x="760141" y="586665"/>
                  </a:lnTo>
                  <a:lnTo>
                    <a:pt x="750037" y="592097"/>
                  </a:lnTo>
                  <a:lnTo>
                    <a:pt x="748482" y="590545"/>
                  </a:lnTo>
                  <a:lnTo>
                    <a:pt x="745373" y="583561"/>
                  </a:lnTo>
                  <a:lnTo>
                    <a:pt x="740710" y="578129"/>
                  </a:lnTo>
                  <a:lnTo>
                    <a:pt x="718170" y="570369"/>
                  </a:lnTo>
                  <a:lnTo>
                    <a:pt x="711952" y="562609"/>
                  </a:lnTo>
                  <a:lnTo>
                    <a:pt x="707288" y="566489"/>
                  </a:lnTo>
                  <a:lnTo>
                    <a:pt x="705734" y="560281"/>
                  </a:lnTo>
                  <a:lnTo>
                    <a:pt x="705734" y="558729"/>
                  </a:lnTo>
                  <a:lnTo>
                    <a:pt x="707288" y="557177"/>
                  </a:lnTo>
                  <a:lnTo>
                    <a:pt x="707288" y="553297"/>
                  </a:lnTo>
                  <a:lnTo>
                    <a:pt x="697184" y="553297"/>
                  </a:lnTo>
                  <a:lnTo>
                    <a:pt x="699516" y="550969"/>
                  </a:lnTo>
                  <a:lnTo>
                    <a:pt x="695630" y="547865"/>
                  </a:lnTo>
                  <a:lnTo>
                    <a:pt x="693298" y="547089"/>
                  </a:lnTo>
                  <a:lnTo>
                    <a:pt x="689412" y="547089"/>
                  </a:lnTo>
                  <a:lnTo>
                    <a:pt x="690966" y="543208"/>
                  </a:lnTo>
                  <a:lnTo>
                    <a:pt x="694075" y="540104"/>
                  </a:lnTo>
                  <a:lnTo>
                    <a:pt x="697962" y="538552"/>
                  </a:lnTo>
                  <a:lnTo>
                    <a:pt x="701848" y="537776"/>
                  </a:lnTo>
                  <a:lnTo>
                    <a:pt x="701848" y="536224"/>
                  </a:lnTo>
                  <a:lnTo>
                    <a:pt x="701070" y="535448"/>
                  </a:lnTo>
                  <a:lnTo>
                    <a:pt x="699516" y="534672"/>
                  </a:lnTo>
                  <a:lnTo>
                    <a:pt x="701848" y="526136"/>
                  </a:lnTo>
                  <a:lnTo>
                    <a:pt x="699516" y="518376"/>
                  </a:lnTo>
                  <a:lnTo>
                    <a:pt x="694853" y="512944"/>
                  </a:lnTo>
                  <a:lnTo>
                    <a:pt x="689412" y="509840"/>
                  </a:lnTo>
                  <a:lnTo>
                    <a:pt x="689412" y="506736"/>
                  </a:lnTo>
                  <a:lnTo>
                    <a:pt x="694075" y="502856"/>
                  </a:lnTo>
                  <a:lnTo>
                    <a:pt x="696407" y="501304"/>
                  </a:lnTo>
                  <a:lnTo>
                    <a:pt x="699516" y="500528"/>
                  </a:lnTo>
                  <a:lnTo>
                    <a:pt x="699516" y="496648"/>
                  </a:lnTo>
                  <a:lnTo>
                    <a:pt x="697962" y="481128"/>
                  </a:lnTo>
                  <a:lnTo>
                    <a:pt x="696407" y="473367"/>
                  </a:lnTo>
                  <a:lnTo>
                    <a:pt x="691744" y="475695"/>
                  </a:lnTo>
                  <a:lnTo>
                    <a:pt x="689412" y="475695"/>
                  </a:lnTo>
                  <a:lnTo>
                    <a:pt x="684748" y="469487"/>
                  </a:lnTo>
                  <a:lnTo>
                    <a:pt x="666872" y="476471"/>
                  </a:lnTo>
                  <a:lnTo>
                    <a:pt x="659100" y="475695"/>
                  </a:lnTo>
                  <a:lnTo>
                    <a:pt x="666095" y="473367"/>
                  </a:lnTo>
                  <a:lnTo>
                    <a:pt x="667649" y="469487"/>
                  </a:lnTo>
                  <a:lnTo>
                    <a:pt x="665317" y="463279"/>
                  </a:lnTo>
                  <a:lnTo>
                    <a:pt x="661431" y="456295"/>
                  </a:lnTo>
                  <a:lnTo>
                    <a:pt x="662986" y="453191"/>
                  </a:lnTo>
                  <a:lnTo>
                    <a:pt x="666872" y="444655"/>
                  </a:lnTo>
                  <a:lnTo>
                    <a:pt x="669204" y="439999"/>
                  </a:lnTo>
                  <a:lnTo>
                    <a:pt x="674644" y="444655"/>
                  </a:lnTo>
                  <a:lnTo>
                    <a:pt x="678531" y="440775"/>
                  </a:lnTo>
                  <a:lnTo>
                    <a:pt x="683971" y="433791"/>
                  </a:lnTo>
                  <a:lnTo>
                    <a:pt x="689412" y="431463"/>
                  </a:lnTo>
                  <a:lnTo>
                    <a:pt x="689412" y="433791"/>
                  </a:lnTo>
                  <a:lnTo>
                    <a:pt x="687080" y="439223"/>
                  </a:lnTo>
                  <a:lnTo>
                    <a:pt x="690189" y="440775"/>
                  </a:lnTo>
                  <a:lnTo>
                    <a:pt x="694853" y="439223"/>
                  </a:lnTo>
                  <a:lnTo>
                    <a:pt x="697184" y="436119"/>
                  </a:lnTo>
                  <a:lnTo>
                    <a:pt x="695630" y="431463"/>
                  </a:lnTo>
                  <a:lnTo>
                    <a:pt x="694075" y="427583"/>
                  </a:lnTo>
                  <a:lnTo>
                    <a:pt x="691744" y="423703"/>
                  </a:lnTo>
                  <a:lnTo>
                    <a:pt x="689412" y="421374"/>
                  </a:lnTo>
                  <a:lnTo>
                    <a:pt x="666095" y="405078"/>
                  </a:lnTo>
                  <a:lnTo>
                    <a:pt x="637337" y="392662"/>
                  </a:lnTo>
                  <a:lnTo>
                    <a:pt x="634228" y="388782"/>
                  </a:lnTo>
                  <a:lnTo>
                    <a:pt x="631119" y="381798"/>
                  </a:lnTo>
                  <a:lnTo>
                    <a:pt x="624901" y="386454"/>
                  </a:lnTo>
                  <a:lnTo>
                    <a:pt x="618683" y="394990"/>
                  </a:lnTo>
                  <a:lnTo>
                    <a:pt x="613242" y="399646"/>
                  </a:lnTo>
                  <a:lnTo>
                    <a:pt x="613242" y="402750"/>
                  </a:lnTo>
                  <a:lnTo>
                    <a:pt x="616351" y="402750"/>
                  </a:lnTo>
                  <a:lnTo>
                    <a:pt x="616351" y="405854"/>
                  </a:lnTo>
                  <a:lnTo>
                    <a:pt x="609356" y="406630"/>
                  </a:lnTo>
                  <a:lnTo>
                    <a:pt x="606247" y="407406"/>
                  </a:lnTo>
                  <a:lnTo>
                    <a:pt x="603138" y="408958"/>
                  </a:lnTo>
                  <a:lnTo>
                    <a:pt x="602361" y="412839"/>
                  </a:lnTo>
                  <a:lnTo>
                    <a:pt x="603138" y="416719"/>
                  </a:lnTo>
                  <a:lnTo>
                    <a:pt x="603138" y="420599"/>
                  </a:lnTo>
                  <a:lnTo>
                    <a:pt x="598475" y="421374"/>
                  </a:lnTo>
                  <a:lnTo>
                    <a:pt x="600029" y="425255"/>
                  </a:lnTo>
                  <a:lnTo>
                    <a:pt x="601584" y="426807"/>
                  </a:lnTo>
                  <a:lnTo>
                    <a:pt x="603138" y="428359"/>
                  </a:lnTo>
                  <a:lnTo>
                    <a:pt x="600807" y="431463"/>
                  </a:lnTo>
                  <a:lnTo>
                    <a:pt x="604693" y="435343"/>
                  </a:lnTo>
                  <a:lnTo>
                    <a:pt x="606247" y="437671"/>
                  </a:lnTo>
                  <a:lnTo>
                    <a:pt x="608579" y="437671"/>
                  </a:lnTo>
                  <a:lnTo>
                    <a:pt x="610133" y="433015"/>
                  </a:lnTo>
                  <a:lnTo>
                    <a:pt x="612465" y="429135"/>
                  </a:lnTo>
                  <a:lnTo>
                    <a:pt x="613242" y="425255"/>
                  </a:lnTo>
                  <a:lnTo>
                    <a:pt x="610911" y="418270"/>
                  </a:lnTo>
                  <a:lnTo>
                    <a:pt x="617129" y="424479"/>
                  </a:lnTo>
                  <a:lnTo>
                    <a:pt x="614797" y="432239"/>
                  </a:lnTo>
                  <a:lnTo>
                    <a:pt x="608579" y="439223"/>
                  </a:lnTo>
                  <a:lnTo>
                    <a:pt x="603138" y="443879"/>
                  </a:lnTo>
                  <a:lnTo>
                    <a:pt x="605470" y="448535"/>
                  </a:lnTo>
                  <a:lnTo>
                    <a:pt x="601584" y="450863"/>
                  </a:lnTo>
                  <a:lnTo>
                    <a:pt x="595366" y="451639"/>
                  </a:lnTo>
                  <a:lnTo>
                    <a:pt x="590702" y="450087"/>
                  </a:lnTo>
                  <a:lnTo>
                    <a:pt x="586816" y="446207"/>
                  </a:lnTo>
                  <a:lnTo>
                    <a:pt x="586816" y="441551"/>
                  </a:lnTo>
                  <a:lnTo>
                    <a:pt x="589925" y="438447"/>
                  </a:lnTo>
                  <a:lnTo>
                    <a:pt x="595366" y="437671"/>
                  </a:lnTo>
                  <a:lnTo>
                    <a:pt x="595366" y="433791"/>
                  </a:lnTo>
                  <a:lnTo>
                    <a:pt x="589148" y="430687"/>
                  </a:lnTo>
                  <a:lnTo>
                    <a:pt x="585262" y="427583"/>
                  </a:lnTo>
                  <a:lnTo>
                    <a:pt x="581376" y="426031"/>
                  </a:lnTo>
                  <a:lnTo>
                    <a:pt x="575158" y="428359"/>
                  </a:lnTo>
                  <a:lnTo>
                    <a:pt x="573603" y="415943"/>
                  </a:lnTo>
                  <a:lnTo>
                    <a:pt x="560390" y="406630"/>
                  </a:lnTo>
                  <a:lnTo>
                    <a:pt x="543291" y="403526"/>
                  </a:lnTo>
                  <a:lnTo>
                    <a:pt x="532409" y="408958"/>
                  </a:lnTo>
                  <a:lnTo>
                    <a:pt x="530078" y="408958"/>
                  </a:lnTo>
                  <a:lnTo>
                    <a:pt x="528523" y="400422"/>
                  </a:lnTo>
                  <a:lnTo>
                    <a:pt x="523860" y="397318"/>
                  </a:lnTo>
                  <a:lnTo>
                    <a:pt x="519196" y="398870"/>
                  </a:lnTo>
                  <a:lnTo>
                    <a:pt x="514533" y="405854"/>
                  </a:lnTo>
                  <a:lnTo>
                    <a:pt x="512201" y="402750"/>
                  </a:lnTo>
                  <a:lnTo>
                    <a:pt x="507538" y="390334"/>
                  </a:lnTo>
                  <a:lnTo>
                    <a:pt x="510647" y="384126"/>
                  </a:lnTo>
                  <a:lnTo>
                    <a:pt x="512201" y="374814"/>
                  </a:lnTo>
                  <a:lnTo>
                    <a:pt x="511424" y="366278"/>
                  </a:lnTo>
                  <a:lnTo>
                    <a:pt x="507538" y="361622"/>
                  </a:lnTo>
                  <a:lnTo>
                    <a:pt x="507538" y="360070"/>
                  </a:lnTo>
                  <a:lnTo>
                    <a:pt x="507538" y="359294"/>
                  </a:lnTo>
                  <a:lnTo>
                    <a:pt x="509092" y="359294"/>
                  </a:lnTo>
                  <a:lnTo>
                    <a:pt x="509869" y="358518"/>
                  </a:lnTo>
                  <a:lnTo>
                    <a:pt x="509092" y="356966"/>
                  </a:lnTo>
                  <a:lnTo>
                    <a:pt x="508315" y="356190"/>
                  </a:lnTo>
                  <a:lnTo>
                    <a:pt x="508315" y="354638"/>
                  </a:lnTo>
                  <a:lnTo>
                    <a:pt x="509869" y="352309"/>
                  </a:lnTo>
                  <a:lnTo>
                    <a:pt x="507538" y="352309"/>
                  </a:lnTo>
                  <a:lnTo>
                    <a:pt x="505983" y="356190"/>
                  </a:lnTo>
                  <a:lnTo>
                    <a:pt x="505206" y="358518"/>
                  </a:lnTo>
                  <a:lnTo>
                    <a:pt x="505206" y="361622"/>
                  </a:lnTo>
                  <a:lnTo>
                    <a:pt x="502874" y="360070"/>
                  </a:lnTo>
                  <a:lnTo>
                    <a:pt x="502874" y="359294"/>
                  </a:lnTo>
                  <a:lnTo>
                    <a:pt x="502097" y="356190"/>
                  </a:lnTo>
                  <a:lnTo>
                    <a:pt x="497434" y="350758"/>
                  </a:lnTo>
                  <a:lnTo>
                    <a:pt x="486552" y="348429"/>
                  </a:lnTo>
                  <a:lnTo>
                    <a:pt x="478003" y="353086"/>
                  </a:lnTo>
                  <a:lnTo>
                    <a:pt x="479557" y="364726"/>
                  </a:lnTo>
                  <a:lnTo>
                    <a:pt x="475671" y="361622"/>
                  </a:lnTo>
                  <a:lnTo>
                    <a:pt x="471785" y="360846"/>
                  </a:lnTo>
                  <a:lnTo>
                    <a:pt x="468676" y="360070"/>
                  </a:lnTo>
                  <a:lnTo>
                    <a:pt x="464012" y="358518"/>
                  </a:lnTo>
                  <a:lnTo>
                    <a:pt x="469453" y="355413"/>
                  </a:lnTo>
                  <a:lnTo>
                    <a:pt x="469453" y="352309"/>
                  </a:lnTo>
                  <a:lnTo>
                    <a:pt x="460903" y="352309"/>
                  </a:lnTo>
                  <a:lnTo>
                    <a:pt x="455463" y="350758"/>
                  </a:lnTo>
                  <a:lnTo>
                    <a:pt x="453131" y="346101"/>
                  </a:lnTo>
                  <a:lnTo>
                    <a:pt x="451576" y="336789"/>
                  </a:lnTo>
                  <a:lnTo>
                    <a:pt x="453908" y="336789"/>
                  </a:lnTo>
                  <a:lnTo>
                    <a:pt x="456240" y="336789"/>
                  </a:lnTo>
                  <a:lnTo>
                    <a:pt x="457017" y="335237"/>
                  </a:lnTo>
                  <a:lnTo>
                    <a:pt x="456240" y="332133"/>
                  </a:lnTo>
                  <a:lnTo>
                    <a:pt x="455463" y="331357"/>
                  </a:lnTo>
                  <a:lnTo>
                    <a:pt x="454685" y="329805"/>
                  </a:lnTo>
                  <a:lnTo>
                    <a:pt x="453908" y="329029"/>
                  </a:lnTo>
                  <a:lnTo>
                    <a:pt x="453131" y="323597"/>
                  </a:lnTo>
                  <a:lnTo>
                    <a:pt x="451576" y="321269"/>
                  </a:lnTo>
                  <a:lnTo>
                    <a:pt x="450022" y="321269"/>
                  </a:lnTo>
                  <a:lnTo>
                    <a:pt x="449245" y="325925"/>
                  </a:lnTo>
                  <a:lnTo>
                    <a:pt x="445359" y="329805"/>
                  </a:lnTo>
                  <a:lnTo>
                    <a:pt x="438363" y="332133"/>
                  </a:lnTo>
                  <a:lnTo>
                    <a:pt x="427482" y="332909"/>
                  </a:lnTo>
                  <a:lnTo>
                    <a:pt x="423596" y="334461"/>
                  </a:lnTo>
                  <a:lnTo>
                    <a:pt x="423596" y="337565"/>
                  </a:lnTo>
                  <a:lnTo>
                    <a:pt x="425928" y="340669"/>
                  </a:lnTo>
                  <a:lnTo>
                    <a:pt x="429036" y="342997"/>
                  </a:lnTo>
                  <a:lnTo>
                    <a:pt x="431368" y="342997"/>
                  </a:lnTo>
                  <a:lnTo>
                    <a:pt x="434477" y="342221"/>
                  </a:lnTo>
                  <a:lnTo>
                    <a:pt x="437586" y="342221"/>
                  </a:lnTo>
                  <a:lnTo>
                    <a:pt x="441472" y="346101"/>
                  </a:lnTo>
                  <a:lnTo>
                    <a:pt x="437586" y="353086"/>
                  </a:lnTo>
                  <a:lnTo>
                    <a:pt x="434477" y="359294"/>
                  </a:lnTo>
                  <a:lnTo>
                    <a:pt x="430591" y="364726"/>
                  </a:lnTo>
                  <a:lnTo>
                    <a:pt x="423596" y="364726"/>
                  </a:lnTo>
                  <a:lnTo>
                    <a:pt x="404942" y="354638"/>
                  </a:lnTo>
                  <a:lnTo>
                    <a:pt x="401056" y="352309"/>
                  </a:lnTo>
                  <a:lnTo>
                    <a:pt x="398724" y="352309"/>
                  </a:lnTo>
                  <a:lnTo>
                    <a:pt x="400279" y="359294"/>
                  </a:lnTo>
                  <a:lnTo>
                    <a:pt x="401056" y="361622"/>
                  </a:lnTo>
                  <a:lnTo>
                    <a:pt x="390952" y="362398"/>
                  </a:lnTo>
                  <a:lnTo>
                    <a:pt x="387066" y="360846"/>
                  </a:lnTo>
                  <a:lnTo>
                    <a:pt x="385511" y="356966"/>
                  </a:lnTo>
                  <a:lnTo>
                    <a:pt x="387066" y="353086"/>
                  </a:lnTo>
                  <a:lnTo>
                    <a:pt x="390952" y="350758"/>
                  </a:lnTo>
                  <a:lnTo>
                    <a:pt x="401056" y="349205"/>
                  </a:lnTo>
                  <a:lnTo>
                    <a:pt x="401056" y="346101"/>
                  </a:lnTo>
                  <a:lnTo>
                    <a:pt x="396392" y="342997"/>
                  </a:lnTo>
                  <a:lnTo>
                    <a:pt x="390952" y="338341"/>
                  </a:lnTo>
                  <a:lnTo>
                    <a:pt x="385511" y="335237"/>
                  </a:lnTo>
                  <a:lnTo>
                    <a:pt x="379293" y="338341"/>
                  </a:lnTo>
                  <a:lnTo>
                    <a:pt x="374630" y="346101"/>
                  </a:lnTo>
                  <a:lnTo>
                    <a:pt x="372298" y="353086"/>
                  </a:lnTo>
                  <a:lnTo>
                    <a:pt x="373075" y="360070"/>
                  </a:lnTo>
                  <a:lnTo>
                    <a:pt x="378516" y="364726"/>
                  </a:lnTo>
                  <a:lnTo>
                    <a:pt x="376184" y="374814"/>
                  </a:lnTo>
                  <a:lnTo>
                    <a:pt x="390952" y="385678"/>
                  </a:lnTo>
                  <a:lnTo>
                    <a:pt x="393283" y="396542"/>
                  </a:lnTo>
                  <a:lnTo>
                    <a:pt x="389397" y="393438"/>
                  </a:lnTo>
                  <a:lnTo>
                    <a:pt x="383179" y="391110"/>
                  </a:lnTo>
                  <a:lnTo>
                    <a:pt x="377739" y="392662"/>
                  </a:lnTo>
                  <a:lnTo>
                    <a:pt x="375407" y="399646"/>
                  </a:lnTo>
                  <a:lnTo>
                    <a:pt x="373075" y="398094"/>
                  </a:lnTo>
                  <a:lnTo>
                    <a:pt x="370743" y="396542"/>
                  </a:lnTo>
                  <a:lnTo>
                    <a:pt x="370743" y="398870"/>
                  </a:lnTo>
                  <a:lnTo>
                    <a:pt x="369966" y="400422"/>
                  </a:lnTo>
                  <a:lnTo>
                    <a:pt x="369189" y="401198"/>
                  </a:lnTo>
                  <a:lnTo>
                    <a:pt x="367635" y="402750"/>
                  </a:lnTo>
                  <a:lnTo>
                    <a:pt x="369966" y="403526"/>
                  </a:lnTo>
                  <a:lnTo>
                    <a:pt x="370743" y="405854"/>
                  </a:lnTo>
                  <a:lnTo>
                    <a:pt x="352090" y="412839"/>
                  </a:lnTo>
                  <a:lnTo>
                    <a:pt x="344317" y="418270"/>
                  </a:lnTo>
                  <a:lnTo>
                    <a:pt x="338099" y="428359"/>
                  </a:lnTo>
                  <a:lnTo>
                    <a:pt x="332659" y="438447"/>
                  </a:lnTo>
                  <a:lnTo>
                    <a:pt x="325664" y="449311"/>
                  </a:lnTo>
                  <a:lnTo>
                    <a:pt x="317114" y="456295"/>
                  </a:lnTo>
                  <a:lnTo>
                    <a:pt x="307787" y="453191"/>
                  </a:lnTo>
                  <a:lnTo>
                    <a:pt x="306233" y="456295"/>
                  </a:lnTo>
                  <a:lnTo>
                    <a:pt x="304678" y="457847"/>
                  </a:lnTo>
                  <a:lnTo>
                    <a:pt x="303124" y="458623"/>
                  </a:lnTo>
                  <a:lnTo>
                    <a:pt x="300015" y="459399"/>
                  </a:lnTo>
                  <a:lnTo>
                    <a:pt x="300792" y="460951"/>
                  </a:lnTo>
                  <a:lnTo>
                    <a:pt x="301569" y="464055"/>
                  </a:lnTo>
                  <a:lnTo>
                    <a:pt x="302346" y="465607"/>
                  </a:lnTo>
                  <a:lnTo>
                    <a:pt x="297683" y="467935"/>
                  </a:lnTo>
                  <a:lnTo>
                    <a:pt x="294574" y="467935"/>
                  </a:lnTo>
                  <a:lnTo>
                    <a:pt x="291465" y="466383"/>
                  </a:lnTo>
                  <a:lnTo>
                    <a:pt x="289911" y="462503"/>
                  </a:lnTo>
                  <a:lnTo>
                    <a:pt x="286024" y="468711"/>
                  </a:lnTo>
                  <a:lnTo>
                    <a:pt x="281361" y="470263"/>
                  </a:lnTo>
                  <a:lnTo>
                    <a:pt x="276697" y="467159"/>
                  </a:lnTo>
                  <a:lnTo>
                    <a:pt x="272034" y="462503"/>
                  </a:lnTo>
                  <a:lnTo>
                    <a:pt x="272811" y="460951"/>
                  </a:lnTo>
                  <a:lnTo>
                    <a:pt x="273588" y="457847"/>
                  </a:lnTo>
                  <a:lnTo>
                    <a:pt x="274366" y="456295"/>
                  </a:lnTo>
                  <a:lnTo>
                    <a:pt x="272811" y="454743"/>
                  </a:lnTo>
                  <a:lnTo>
                    <a:pt x="271257" y="453191"/>
                  </a:lnTo>
                  <a:lnTo>
                    <a:pt x="269702" y="450087"/>
                  </a:lnTo>
                  <a:lnTo>
                    <a:pt x="297683" y="450087"/>
                  </a:lnTo>
                  <a:lnTo>
                    <a:pt x="304678" y="446983"/>
                  </a:lnTo>
                  <a:lnTo>
                    <a:pt x="308564" y="442327"/>
                  </a:lnTo>
                  <a:lnTo>
                    <a:pt x="312450" y="436895"/>
                  </a:lnTo>
                  <a:lnTo>
                    <a:pt x="317891" y="431463"/>
                  </a:lnTo>
                  <a:lnTo>
                    <a:pt x="312450" y="425255"/>
                  </a:lnTo>
                  <a:lnTo>
                    <a:pt x="305455" y="431463"/>
                  </a:lnTo>
                  <a:lnTo>
                    <a:pt x="302346" y="433791"/>
                  </a:lnTo>
                  <a:lnTo>
                    <a:pt x="302346" y="431463"/>
                  </a:lnTo>
                  <a:lnTo>
                    <a:pt x="306233" y="427583"/>
                  </a:lnTo>
                  <a:lnTo>
                    <a:pt x="307010" y="421374"/>
                  </a:lnTo>
                  <a:lnTo>
                    <a:pt x="306233" y="415943"/>
                  </a:lnTo>
                  <a:lnTo>
                    <a:pt x="302346" y="412062"/>
                  </a:lnTo>
                  <a:lnTo>
                    <a:pt x="298460" y="409734"/>
                  </a:lnTo>
                  <a:lnTo>
                    <a:pt x="297683" y="411286"/>
                  </a:lnTo>
                  <a:lnTo>
                    <a:pt x="297683" y="416719"/>
                  </a:lnTo>
                  <a:lnTo>
                    <a:pt x="295351" y="419047"/>
                  </a:lnTo>
                  <a:lnTo>
                    <a:pt x="291465" y="419047"/>
                  </a:lnTo>
                  <a:lnTo>
                    <a:pt x="287579" y="416719"/>
                  </a:lnTo>
                  <a:lnTo>
                    <a:pt x="284470" y="415166"/>
                  </a:lnTo>
                  <a:lnTo>
                    <a:pt x="281361" y="416719"/>
                  </a:lnTo>
                  <a:lnTo>
                    <a:pt x="277475" y="416719"/>
                  </a:lnTo>
                  <a:lnTo>
                    <a:pt x="273588" y="415166"/>
                  </a:lnTo>
                  <a:lnTo>
                    <a:pt x="272034" y="410510"/>
                  </a:lnTo>
                  <a:lnTo>
                    <a:pt x="274366" y="408958"/>
                  </a:lnTo>
                  <a:lnTo>
                    <a:pt x="287579" y="405854"/>
                  </a:lnTo>
                  <a:lnTo>
                    <a:pt x="284470" y="402750"/>
                  </a:lnTo>
                  <a:lnTo>
                    <a:pt x="292242" y="403526"/>
                  </a:lnTo>
                  <a:lnTo>
                    <a:pt x="294574" y="402750"/>
                  </a:lnTo>
                  <a:lnTo>
                    <a:pt x="296906" y="401198"/>
                  </a:lnTo>
                  <a:lnTo>
                    <a:pt x="298460" y="398870"/>
                  </a:lnTo>
                  <a:lnTo>
                    <a:pt x="300015" y="397318"/>
                  </a:lnTo>
                  <a:lnTo>
                    <a:pt x="300015" y="396542"/>
                  </a:lnTo>
                  <a:lnTo>
                    <a:pt x="314005" y="395766"/>
                  </a:lnTo>
                  <a:lnTo>
                    <a:pt x="317891" y="393438"/>
                  </a:lnTo>
                  <a:lnTo>
                    <a:pt x="316337" y="400422"/>
                  </a:lnTo>
                  <a:lnTo>
                    <a:pt x="321777" y="401198"/>
                  </a:lnTo>
                  <a:lnTo>
                    <a:pt x="327218" y="396542"/>
                  </a:lnTo>
                  <a:lnTo>
                    <a:pt x="327995" y="390334"/>
                  </a:lnTo>
                  <a:lnTo>
                    <a:pt x="324109" y="387230"/>
                  </a:lnTo>
                  <a:lnTo>
                    <a:pt x="317114" y="386454"/>
                  </a:lnTo>
                  <a:lnTo>
                    <a:pt x="314782" y="384126"/>
                  </a:lnTo>
                  <a:lnTo>
                    <a:pt x="315559" y="381022"/>
                  </a:lnTo>
                  <a:lnTo>
                    <a:pt x="318668" y="377918"/>
                  </a:lnTo>
                  <a:lnTo>
                    <a:pt x="322555" y="374814"/>
                  </a:lnTo>
                  <a:lnTo>
                    <a:pt x="324886" y="370934"/>
                  </a:lnTo>
                  <a:lnTo>
                    <a:pt x="326441" y="374038"/>
                  </a:lnTo>
                  <a:lnTo>
                    <a:pt x="327995" y="376366"/>
                  </a:lnTo>
                  <a:lnTo>
                    <a:pt x="332659" y="381022"/>
                  </a:lnTo>
                  <a:lnTo>
                    <a:pt x="331104" y="372486"/>
                  </a:lnTo>
                  <a:lnTo>
                    <a:pt x="330327" y="363174"/>
                  </a:lnTo>
                  <a:lnTo>
                    <a:pt x="327995" y="359294"/>
                  </a:lnTo>
                  <a:lnTo>
                    <a:pt x="324109" y="358518"/>
                  </a:lnTo>
                  <a:lnTo>
                    <a:pt x="319446" y="358518"/>
                  </a:lnTo>
                  <a:lnTo>
                    <a:pt x="316337" y="360846"/>
                  </a:lnTo>
                  <a:lnTo>
                    <a:pt x="310119" y="370934"/>
                  </a:lnTo>
                  <a:lnTo>
                    <a:pt x="302346" y="376366"/>
                  </a:lnTo>
                  <a:lnTo>
                    <a:pt x="299237" y="375590"/>
                  </a:lnTo>
                  <a:lnTo>
                    <a:pt x="297683" y="370934"/>
                  </a:lnTo>
                  <a:lnTo>
                    <a:pt x="292242" y="376366"/>
                  </a:lnTo>
                  <a:lnTo>
                    <a:pt x="277475" y="381022"/>
                  </a:lnTo>
                  <a:lnTo>
                    <a:pt x="272034" y="384126"/>
                  </a:lnTo>
                  <a:lnTo>
                    <a:pt x="269702" y="384126"/>
                  </a:lnTo>
                  <a:lnTo>
                    <a:pt x="267371" y="377918"/>
                  </a:lnTo>
                  <a:lnTo>
                    <a:pt x="264262" y="379470"/>
                  </a:lnTo>
                  <a:lnTo>
                    <a:pt x="259598" y="384126"/>
                  </a:lnTo>
                  <a:lnTo>
                    <a:pt x="254157" y="387230"/>
                  </a:lnTo>
                  <a:lnTo>
                    <a:pt x="252603" y="381022"/>
                  </a:lnTo>
                  <a:lnTo>
                    <a:pt x="249494" y="381022"/>
                  </a:lnTo>
                  <a:lnTo>
                    <a:pt x="247162" y="384902"/>
                  </a:lnTo>
                  <a:lnTo>
                    <a:pt x="244053" y="387230"/>
                  </a:lnTo>
                  <a:lnTo>
                    <a:pt x="241722" y="385678"/>
                  </a:lnTo>
                  <a:lnTo>
                    <a:pt x="239390" y="381798"/>
                  </a:lnTo>
                  <a:lnTo>
                    <a:pt x="237058" y="381022"/>
                  </a:lnTo>
                  <a:lnTo>
                    <a:pt x="233949" y="387230"/>
                  </a:lnTo>
                  <a:lnTo>
                    <a:pt x="231618" y="387230"/>
                  </a:lnTo>
                  <a:lnTo>
                    <a:pt x="226954" y="383350"/>
                  </a:lnTo>
                  <a:lnTo>
                    <a:pt x="220736" y="379470"/>
                  </a:lnTo>
                  <a:lnTo>
                    <a:pt x="212964" y="377918"/>
                  </a:lnTo>
                  <a:lnTo>
                    <a:pt x="205969" y="381022"/>
                  </a:lnTo>
                  <a:lnTo>
                    <a:pt x="205969" y="377918"/>
                  </a:lnTo>
                  <a:lnTo>
                    <a:pt x="202082" y="379470"/>
                  </a:lnTo>
                  <a:lnTo>
                    <a:pt x="197419" y="379470"/>
                  </a:lnTo>
                  <a:lnTo>
                    <a:pt x="192756" y="377918"/>
                  </a:lnTo>
                  <a:lnTo>
                    <a:pt x="187315" y="377918"/>
                  </a:lnTo>
                  <a:lnTo>
                    <a:pt x="181097" y="379470"/>
                  </a:lnTo>
                  <a:lnTo>
                    <a:pt x="173325" y="389558"/>
                  </a:lnTo>
                  <a:lnTo>
                    <a:pt x="167884" y="393438"/>
                  </a:lnTo>
                  <a:lnTo>
                    <a:pt x="167884" y="396542"/>
                  </a:lnTo>
                  <a:lnTo>
                    <a:pt x="169438" y="400422"/>
                  </a:lnTo>
                  <a:lnTo>
                    <a:pt x="163998" y="415166"/>
                  </a:lnTo>
                  <a:lnTo>
                    <a:pt x="163220" y="425255"/>
                  </a:lnTo>
                  <a:lnTo>
                    <a:pt x="150785" y="419047"/>
                  </a:lnTo>
                  <a:lnTo>
                    <a:pt x="144567" y="416719"/>
                  </a:lnTo>
                  <a:lnTo>
                    <a:pt x="138349" y="415166"/>
                  </a:lnTo>
                  <a:lnTo>
                    <a:pt x="131354" y="415943"/>
                  </a:lnTo>
                  <a:lnTo>
                    <a:pt x="125913" y="417494"/>
                  </a:lnTo>
                  <a:lnTo>
                    <a:pt x="122027" y="417494"/>
                  </a:lnTo>
                  <a:lnTo>
                    <a:pt x="120472" y="412062"/>
                  </a:lnTo>
                  <a:lnTo>
                    <a:pt x="94823" y="421374"/>
                  </a:lnTo>
                  <a:lnTo>
                    <a:pt x="93269" y="424479"/>
                  </a:lnTo>
                  <a:lnTo>
                    <a:pt x="91714" y="426807"/>
                  </a:lnTo>
                  <a:lnTo>
                    <a:pt x="90160" y="428359"/>
                  </a:lnTo>
                  <a:lnTo>
                    <a:pt x="88605" y="426807"/>
                  </a:lnTo>
                  <a:lnTo>
                    <a:pt x="83942" y="422927"/>
                  </a:lnTo>
                  <a:lnTo>
                    <a:pt x="80833" y="421374"/>
                  </a:lnTo>
                  <a:lnTo>
                    <a:pt x="72283" y="419823"/>
                  </a:lnTo>
                  <a:lnTo>
                    <a:pt x="69174" y="419823"/>
                  </a:lnTo>
                  <a:lnTo>
                    <a:pt x="64511" y="421374"/>
                  </a:lnTo>
                  <a:lnTo>
                    <a:pt x="63734" y="415943"/>
                  </a:lnTo>
                  <a:lnTo>
                    <a:pt x="60625" y="412839"/>
                  </a:lnTo>
                  <a:lnTo>
                    <a:pt x="56738" y="412839"/>
                  </a:lnTo>
                  <a:lnTo>
                    <a:pt x="52075" y="415166"/>
                  </a:lnTo>
                  <a:lnTo>
                    <a:pt x="52075" y="413614"/>
                  </a:lnTo>
                  <a:lnTo>
                    <a:pt x="52075" y="412839"/>
                  </a:lnTo>
                  <a:lnTo>
                    <a:pt x="50521" y="412839"/>
                  </a:lnTo>
                  <a:lnTo>
                    <a:pt x="49743" y="412062"/>
                  </a:lnTo>
                  <a:lnTo>
                    <a:pt x="51298" y="409734"/>
                  </a:lnTo>
                  <a:lnTo>
                    <a:pt x="51298" y="406630"/>
                  </a:lnTo>
                  <a:lnTo>
                    <a:pt x="49743" y="404302"/>
                  </a:lnTo>
                  <a:lnTo>
                    <a:pt x="46634" y="402750"/>
                  </a:lnTo>
                  <a:lnTo>
                    <a:pt x="46634" y="399646"/>
                  </a:lnTo>
                  <a:lnTo>
                    <a:pt x="51298" y="401974"/>
                  </a:lnTo>
                  <a:lnTo>
                    <a:pt x="57516" y="403526"/>
                  </a:lnTo>
                  <a:lnTo>
                    <a:pt x="63734" y="403526"/>
                  </a:lnTo>
                  <a:lnTo>
                    <a:pt x="68397" y="401198"/>
                  </a:lnTo>
                  <a:lnTo>
                    <a:pt x="71506" y="396542"/>
                  </a:lnTo>
                  <a:lnTo>
                    <a:pt x="73061" y="388782"/>
                  </a:lnTo>
                  <a:lnTo>
                    <a:pt x="77724" y="384126"/>
                  </a:lnTo>
                  <a:lnTo>
                    <a:pt x="81610" y="381022"/>
                  </a:lnTo>
                  <a:lnTo>
                    <a:pt x="84719" y="380246"/>
                  </a:lnTo>
                  <a:lnTo>
                    <a:pt x="94046" y="381022"/>
                  </a:lnTo>
                  <a:lnTo>
                    <a:pt x="121249" y="376366"/>
                  </a:lnTo>
                  <a:lnTo>
                    <a:pt x="134463" y="377918"/>
                  </a:lnTo>
                  <a:lnTo>
                    <a:pt x="141458" y="375590"/>
                  </a:lnTo>
                  <a:lnTo>
                    <a:pt x="143012" y="370158"/>
                  </a:lnTo>
                  <a:lnTo>
                    <a:pt x="143789" y="363950"/>
                  </a:lnTo>
                  <a:lnTo>
                    <a:pt x="145344" y="358518"/>
                  </a:lnTo>
                  <a:lnTo>
                    <a:pt x="153894" y="356190"/>
                  </a:lnTo>
                  <a:lnTo>
                    <a:pt x="170993" y="367054"/>
                  </a:lnTo>
                  <a:lnTo>
                    <a:pt x="175656" y="364726"/>
                  </a:lnTo>
                  <a:lnTo>
                    <a:pt x="181874" y="367830"/>
                  </a:lnTo>
                  <a:lnTo>
                    <a:pt x="186538" y="367830"/>
                  </a:lnTo>
                  <a:lnTo>
                    <a:pt x="191978" y="367054"/>
                  </a:lnTo>
                  <a:lnTo>
                    <a:pt x="195864" y="367830"/>
                  </a:lnTo>
                  <a:lnTo>
                    <a:pt x="205191" y="359294"/>
                  </a:lnTo>
                  <a:lnTo>
                    <a:pt x="210632" y="356190"/>
                  </a:lnTo>
                  <a:lnTo>
                    <a:pt x="242499" y="355413"/>
                  </a:lnTo>
                  <a:lnTo>
                    <a:pt x="246385" y="353862"/>
                  </a:lnTo>
                  <a:lnTo>
                    <a:pt x="248717" y="356966"/>
                  </a:lnTo>
                  <a:lnTo>
                    <a:pt x="254935" y="359294"/>
                  </a:lnTo>
                  <a:lnTo>
                    <a:pt x="262707" y="361622"/>
                  </a:lnTo>
                  <a:lnTo>
                    <a:pt x="269702" y="361622"/>
                  </a:lnTo>
                  <a:lnTo>
                    <a:pt x="282138" y="360070"/>
                  </a:lnTo>
                  <a:lnTo>
                    <a:pt x="288356" y="362398"/>
                  </a:lnTo>
                  <a:lnTo>
                    <a:pt x="294574" y="367830"/>
                  </a:lnTo>
                  <a:lnTo>
                    <a:pt x="296128" y="363174"/>
                  </a:lnTo>
                  <a:lnTo>
                    <a:pt x="298460" y="360846"/>
                  </a:lnTo>
                  <a:lnTo>
                    <a:pt x="305455" y="355413"/>
                  </a:lnTo>
                  <a:lnTo>
                    <a:pt x="303124" y="349982"/>
                  </a:lnTo>
                  <a:lnTo>
                    <a:pt x="299237" y="347653"/>
                  </a:lnTo>
                  <a:lnTo>
                    <a:pt x="293797" y="346101"/>
                  </a:lnTo>
                  <a:lnTo>
                    <a:pt x="287579" y="346101"/>
                  </a:lnTo>
                  <a:lnTo>
                    <a:pt x="289911" y="342997"/>
                  </a:lnTo>
                  <a:lnTo>
                    <a:pt x="293019" y="344549"/>
                  </a:lnTo>
                  <a:lnTo>
                    <a:pt x="293797" y="341445"/>
                  </a:lnTo>
                  <a:lnTo>
                    <a:pt x="291465" y="336789"/>
                  </a:lnTo>
                  <a:lnTo>
                    <a:pt x="287579" y="332909"/>
                  </a:lnTo>
                  <a:lnTo>
                    <a:pt x="289133" y="332909"/>
                  </a:lnTo>
                  <a:lnTo>
                    <a:pt x="289911" y="332133"/>
                  </a:lnTo>
                  <a:lnTo>
                    <a:pt x="290688" y="331357"/>
                  </a:lnTo>
                  <a:lnTo>
                    <a:pt x="292242" y="330581"/>
                  </a:lnTo>
                  <a:lnTo>
                    <a:pt x="295351" y="332133"/>
                  </a:lnTo>
                  <a:lnTo>
                    <a:pt x="297683" y="330581"/>
                  </a:lnTo>
                  <a:lnTo>
                    <a:pt x="301569" y="328253"/>
                  </a:lnTo>
                  <a:lnTo>
                    <a:pt x="305455" y="326701"/>
                  </a:lnTo>
                  <a:lnTo>
                    <a:pt x="305455" y="324373"/>
                  </a:lnTo>
                  <a:lnTo>
                    <a:pt x="297683" y="316613"/>
                  </a:lnTo>
                  <a:lnTo>
                    <a:pt x="294574" y="311957"/>
                  </a:lnTo>
                  <a:lnTo>
                    <a:pt x="292242" y="308077"/>
                  </a:lnTo>
                  <a:lnTo>
                    <a:pt x="297683" y="311181"/>
                  </a:lnTo>
                  <a:lnTo>
                    <a:pt x="300015" y="308077"/>
                  </a:lnTo>
                  <a:lnTo>
                    <a:pt x="297683" y="306525"/>
                  </a:lnTo>
                  <a:lnTo>
                    <a:pt x="296906" y="304973"/>
                  </a:lnTo>
                  <a:lnTo>
                    <a:pt x="296128" y="303421"/>
                  </a:lnTo>
                  <a:lnTo>
                    <a:pt x="294574" y="301869"/>
                  </a:lnTo>
                  <a:lnTo>
                    <a:pt x="297683" y="301869"/>
                  </a:lnTo>
                  <a:lnTo>
                    <a:pt x="303901" y="301093"/>
                  </a:lnTo>
                  <a:lnTo>
                    <a:pt x="307787" y="301869"/>
                  </a:lnTo>
                  <a:lnTo>
                    <a:pt x="307787" y="298765"/>
                  </a:lnTo>
                  <a:lnTo>
                    <a:pt x="300015" y="298765"/>
                  </a:lnTo>
                  <a:lnTo>
                    <a:pt x="300015" y="295661"/>
                  </a:lnTo>
                  <a:lnTo>
                    <a:pt x="308564" y="295661"/>
                  </a:lnTo>
                  <a:lnTo>
                    <a:pt x="312450" y="296437"/>
                  </a:lnTo>
                  <a:lnTo>
                    <a:pt x="314782" y="298765"/>
                  </a:lnTo>
                  <a:lnTo>
                    <a:pt x="317114" y="296437"/>
                  </a:lnTo>
                  <a:lnTo>
                    <a:pt x="319446" y="295661"/>
                  </a:lnTo>
                  <a:lnTo>
                    <a:pt x="321000" y="296437"/>
                  </a:lnTo>
                  <a:lnTo>
                    <a:pt x="322555" y="298765"/>
                  </a:lnTo>
                  <a:lnTo>
                    <a:pt x="324886" y="298765"/>
                  </a:lnTo>
                  <a:lnTo>
                    <a:pt x="328773" y="296437"/>
                  </a:lnTo>
                  <a:lnTo>
                    <a:pt x="337322" y="300317"/>
                  </a:lnTo>
                  <a:lnTo>
                    <a:pt x="340431" y="298765"/>
                  </a:lnTo>
                  <a:lnTo>
                    <a:pt x="342763" y="298765"/>
                  </a:lnTo>
                  <a:lnTo>
                    <a:pt x="343540" y="301869"/>
                  </a:lnTo>
                  <a:lnTo>
                    <a:pt x="345872" y="308077"/>
                  </a:lnTo>
                  <a:lnTo>
                    <a:pt x="346649" y="305749"/>
                  </a:lnTo>
                  <a:lnTo>
                    <a:pt x="346649" y="304973"/>
                  </a:lnTo>
                  <a:lnTo>
                    <a:pt x="346649" y="304197"/>
                  </a:lnTo>
                  <a:lnTo>
                    <a:pt x="345872" y="301869"/>
                  </a:lnTo>
                  <a:lnTo>
                    <a:pt x="346649" y="299541"/>
                  </a:lnTo>
                  <a:lnTo>
                    <a:pt x="346649" y="297989"/>
                  </a:lnTo>
                  <a:lnTo>
                    <a:pt x="345095" y="296437"/>
                  </a:lnTo>
                  <a:lnTo>
                    <a:pt x="342763" y="295661"/>
                  </a:lnTo>
                  <a:lnTo>
                    <a:pt x="342763" y="292557"/>
                  </a:lnTo>
                  <a:lnTo>
                    <a:pt x="345872" y="291781"/>
                  </a:lnTo>
                  <a:lnTo>
                    <a:pt x="348981" y="292557"/>
                  </a:lnTo>
                  <a:lnTo>
                    <a:pt x="351312" y="293332"/>
                  </a:lnTo>
                  <a:lnTo>
                    <a:pt x="352867" y="295661"/>
                  </a:lnTo>
                  <a:lnTo>
                    <a:pt x="360639" y="283244"/>
                  </a:lnTo>
                  <a:lnTo>
                    <a:pt x="362971" y="280140"/>
                  </a:lnTo>
                  <a:lnTo>
                    <a:pt x="362971" y="276260"/>
                  </a:lnTo>
                  <a:lnTo>
                    <a:pt x="358308" y="276260"/>
                  </a:lnTo>
                  <a:lnTo>
                    <a:pt x="360639" y="271604"/>
                  </a:lnTo>
                  <a:lnTo>
                    <a:pt x="362971" y="266948"/>
                  </a:lnTo>
                  <a:lnTo>
                    <a:pt x="369189" y="271604"/>
                  </a:lnTo>
                  <a:lnTo>
                    <a:pt x="374630" y="273156"/>
                  </a:lnTo>
                  <a:lnTo>
                    <a:pt x="377739" y="270052"/>
                  </a:lnTo>
                  <a:lnTo>
                    <a:pt x="375407" y="263844"/>
                  </a:lnTo>
                  <a:lnTo>
                    <a:pt x="395615" y="256084"/>
                  </a:lnTo>
                  <a:lnTo>
                    <a:pt x="406497" y="252980"/>
                  </a:lnTo>
                  <a:lnTo>
                    <a:pt x="406497" y="250652"/>
                  </a:lnTo>
                  <a:lnTo>
                    <a:pt x="403388" y="246772"/>
                  </a:lnTo>
                  <a:lnTo>
                    <a:pt x="401056" y="245220"/>
                  </a:lnTo>
                  <a:lnTo>
                    <a:pt x="397170" y="243668"/>
                  </a:lnTo>
                  <a:lnTo>
                    <a:pt x="348981" y="251428"/>
                  </a:lnTo>
                  <a:lnTo>
                    <a:pt x="331104" y="250652"/>
                  </a:lnTo>
                  <a:lnTo>
                    <a:pt x="324109" y="252204"/>
                  </a:lnTo>
                  <a:lnTo>
                    <a:pt x="324886" y="257636"/>
                  </a:lnTo>
                  <a:lnTo>
                    <a:pt x="324886" y="260740"/>
                  </a:lnTo>
                  <a:lnTo>
                    <a:pt x="318668" y="257636"/>
                  </a:lnTo>
                  <a:lnTo>
                    <a:pt x="279806" y="251428"/>
                  </a:lnTo>
                  <a:lnTo>
                    <a:pt x="275920" y="252204"/>
                  </a:lnTo>
                  <a:lnTo>
                    <a:pt x="271257" y="256860"/>
                  </a:lnTo>
                  <a:lnTo>
                    <a:pt x="266593" y="257636"/>
                  </a:lnTo>
                  <a:lnTo>
                    <a:pt x="262707" y="256860"/>
                  </a:lnTo>
                  <a:lnTo>
                    <a:pt x="251826" y="254532"/>
                  </a:lnTo>
                  <a:lnTo>
                    <a:pt x="242499" y="255308"/>
                  </a:lnTo>
                  <a:lnTo>
                    <a:pt x="212187" y="265396"/>
                  </a:lnTo>
                  <a:lnTo>
                    <a:pt x="208300" y="263844"/>
                  </a:lnTo>
                  <a:lnTo>
                    <a:pt x="205969" y="263844"/>
                  </a:lnTo>
                  <a:lnTo>
                    <a:pt x="205969" y="265396"/>
                  </a:lnTo>
                  <a:lnTo>
                    <a:pt x="203637" y="270052"/>
                  </a:lnTo>
                  <a:lnTo>
                    <a:pt x="200528" y="269276"/>
                  </a:lnTo>
                  <a:lnTo>
                    <a:pt x="197419" y="268500"/>
                  </a:lnTo>
                  <a:lnTo>
                    <a:pt x="192756" y="268500"/>
                  </a:lnTo>
                  <a:lnTo>
                    <a:pt x="188869" y="270052"/>
                  </a:lnTo>
                  <a:lnTo>
                    <a:pt x="181097" y="264620"/>
                  </a:lnTo>
                  <a:lnTo>
                    <a:pt x="169438" y="264620"/>
                  </a:lnTo>
                  <a:lnTo>
                    <a:pt x="157780" y="269276"/>
                  </a:lnTo>
                  <a:lnTo>
                    <a:pt x="150785" y="276260"/>
                  </a:lnTo>
                  <a:lnTo>
                    <a:pt x="143789" y="272380"/>
                  </a:lnTo>
                  <a:lnTo>
                    <a:pt x="133685" y="268500"/>
                  </a:lnTo>
                  <a:lnTo>
                    <a:pt x="125136" y="269276"/>
                  </a:lnTo>
                  <a:lnTo>
                    <a:pt x="122804" y="280140"/>
                  </a:lnTo>
                  <a:lnTo>
                    <a:pt x="114254" y="273156"/>
                  </a:lnTo>
                  <a:lnTo>
                    <a:pt x="110368" y="271604"/>
                  </a:lnTo>
                  <a:lnTo>
                    <a:pt x="104927" y="270052"/>
                  </a:lnTo>
                  <a:lnTo>
                    <a:pt x="94046" y="271604"/>
                  </a:lnTo>
                  <a:lnTo>
                    <a:pt x="90160" y="270052"/>
                  </a:lnTo>
                  <a:lnTo>
                    <a:pt x="86274" y="266948"/>
                  </a:lnTo>
                  <a:lnTo>
                    <a:pt x="80056" y="256860"/>
                  </a:lnTo>
                  <a:lnTo>
                    <a:pt x="77724" y="254532"/>
                  </a:lnTo>
                  <a:lnTo>
                    <a:pt x="71506" y="254532"/>
                  </a:lnTo>
                  <a:lnTo>
                    <a:pt x="66065" y="259964"/>
                  </a:lnTo>
                  <a:lnTo>
                    <a:pt x="63734" y="256084"/>
                  </a:lnTo>
                  <a:lnTo>
                    <a:pt x="64511" y="254532"/>
                  </a:lnTo>
                  <a:lnTo>
                    <a:pt x="62179" y="254532"/>
                  </a:lnTo>
                  <a:lnTo>
                    <a:pt x="61402" y="259188"/>
                  </a:lnTo>
                  <a:lnTo>
                    <a:pt x="56738" y="270052"/>
                  </a:lnTo>
                  <a:lnTo>
                    <a:pt x="55961" y="267724"/>
                  </a:lnTo>
                  <a:lnTo>
                    <a:pt x="55184" y="266948"/>
                  </a:lnTo>
                  <a:lnTo>
                    <a:pt x="55961" y="266172"/>
                  </a:lnTo>
                  <a:lnTo>
                    <a:pt x="56738" y="263844"/>
                  </a:lnTo>
                  <a:lnTo>
                    <a:pt x="56738" y="263068"/>
                  </a:lnTo>
                  <a:lnTo>
                    <a:pt x="55961" y="263068"/>
                  </a:lnTo>
                  <a:lnTo>
                    <a:pt x="55184" y="262292"/>
                  </a:lnTo>
                  <a:lnTo>
                    <a:pt x="54407" y="260740"/>
                  </a:lnTo>
                  <a:lnTo>
                    <a:pt x="55961" y="259188"/>
                  </a:lnTo>
                  <a:lnTo>
                    <a:pt x="56738" y="258412"/>
                  </a:lnTo>
                  <a:lnTo>
                    <a:pt x="55961" y="257636"/>
                  </a:lnTo>
                  <a:lnTo>
                    <a:pt x="54407" y="254532"/>
                  </a:lnTo>
                  <a:lnTo>
                    <a:pt x="51298" y="256860"/>
                  </a:lnTo>
                  <a:lnTo>
                    <a:pt x="41194" y="259188"/>
                  </a:lnTo>
                  <a:lnTo>
                    <a:pt x="36530" y="260740"/>
                  </a:lnTo>
                  <a:lnTo>
                    <a:pt x="36530" y="263844"/>
                  </a:lnTo>
                  <a:lnTo>
                    <a:pt x="38085" y="268500"/>
                  </a:lnTo>
                  <a:lnTo>
                    <a:pt x="35753" y="273932"/>
                  </a:lnTo>
                  <a:lnTo>
                    <a:pt x="31867" y="277812"/>
                  </a:lnTo>
                  <a:lnTo>
                    <a:pt x="26426" y="280140"/>
                  </a:lnTo>
                  <a:lnTo>
                    <a:pt x="27981" y="284020"/>
                  </a:lnTo>
                  <a:lnTo>
                    <a:pt x="29535" y="286348"/>
                  </a:lnTo>
                  <a:lnTo>
                    <a:pt x="25649" y="284797"/>
                  </a:lnTo>
                  <a:lnTo>
                    <a:pt x="24094" y="284797"/>
                  </a:lnTo>
                  <a:lnTo>
                    <a:pt x="21763" y="286348"/>
                  </a:lnTo>
                  <a:lnTo>
                    <a:pt x="19431" y="282468"/>
                  </a:lnTo>
                  <a:lnTo>
                    <a:pt x="12436" y="284020"/>
                  </a:lnTo>
                  <a:lnTo>
                    <a:pt x="8550" y="277036"/>
                  </a:lnTo>
                  <a:lnTo>
                    <a:pt x="6995" y="266948"/>
                  </a:lnTo>
                  <a:lnTo>
                    <a:pt x="6218" y="259188"/>
                  </a:lnTo>
                  <a:lnTo>
                    <a:pt x="4663" y="251428"/>
                  </a:lnTo>
                  <a:lnTo>
                    <a:pt x="1554" y="245220"/>
                  </a:lnTo>
                  <a:lnTo>
                    <a:pt x="0" y="239012"/>
                  </a:lnTo>
                  <a:lnTo>
                    <a:pt x="3886" y="228924"/>
                  </a:lnTo>
                  <a:lnTo>
                    <a:pt x="6995" y="228924"/>
                  </a:lnTo>
                  <a:lnTo>
                    <a:pt x="13213" y="226596"/>
                  </a:lnTo>
                  <a:lnTo>
                    <a:pt x="19431" y="221940"/>
                  </a:lnTo>
                  <a:lnTo>
                    <a:pt x="24094" y="216507"/>
                  </a:lnTo>
                  <a:lnTo>
                    <a:pt x="21763" y="214179"/>
                  </a:lnTo>
                  <a:lnTo>
                    <a:pt x="18654" y="213403"/>
                  </a:lnTo>
                  <a:lnTo>
                    <a:pt x="15545" y="214179"/>
                  </a:lnTo>
                  <a:lnTo>
                    <a:pt x="11659" y="216507"/>
                  </a:lnTo>
                  <a:lnTo>
                    <a:pt x="10104" y="214955"/>
                  </a:lnTo>
                  <a:lnTo>
                    <a:pt x="9327" y="213403"/>
                  </a:lnTo>
                  <a:lnTo>
                    <a:pt x="8550" y="210299"/>
                  </a:lnTo>
                  <a:lnTo>
                    <a:pt x="11659" y="212627"/>
                  </a:lnTo>
                  <a:lnTo>
                    <a:pt x="15545" y="207971"/>
                  </a:lnTo>
                  <a:lnTo>
                    <a:pt x="27203" y="211851"/>
                  </a:lnTo>
                  <a:lnTo>
                    <a:pt x="34199" y="210299"/>
                  </a:lnTo>
                  <a:lnTo>
                    <a:pt x="34199" y="207195"/>
                  </a:lnTo>
                  <a:lnTo>
                    <a:pt x="34976" y="203315"/>
                  </a:lnTo>
                  <a:lnTo>
                    <a:pt x="35753" y="199435"/>
                  </a:lnTo>
                  <a:lnTo>
                    <a:pt x="34199" y="194003"/>
                  </a:lnTo>
                  <a:lnTo>
                    <a:pt x="38085" y="195555"/>
                  </a:lnTo>
                  <a:lnTo>
                    <a:pt x="41194" y="197883"/>
                  </a:lnTo>
                  <a:lnTo>
                    <a:pt x="41971" y="201763"/>
                  </a:lnTo>
                  <a:lnTo>
                    <a:pt x="41971" y="207195"/>
                  </a:lnTo>
                  <a:lnTo>
                    <a:pt x="44303" y="207195"/>
                  </a:lnTo>
                  <a:lnTo>
                    <a:pt x="46634" y="202539"/>
                  </a:lnTo>
                  <a:lnTo>
                    <a:pt x="48966" y="198659"/>
                  </a:lnTo>
                  <a:lnTo>
                    <a:pt x="52075" y="197883"/>
                  </a:lnTo>
                  <a:lnTo>
                    <a:pt x="54407" y="200987"/>
                  </a:lnTo>
                  <a:lnTo>
                    <a:pt x="55961" y="199435"/>
                  </a:lnTo>
                  <a:lnTo>
                    <a:pt x="55961" y="198659"/>
                  </a:lnTo>
                  <a:lnTo>
                    <a:pt x="56738" y="197107"/>
                  </a:lnTo>
                  <a:lnTo>
                    <a:pt x="56738" y="204867"/>
                  </a:lnTo>
                  <a:lnTo>
                    <a:pt x="58293" y="207195"/>
                  </a:lnTo>
                  <a:lnTo>
                    <a:pt x="60625" y="207195"/>
                  </a:lnTo>
                  <a:lnTo>
                    <a:pt x="64511" y="207195"/>
                  </a:lnTo>
                  <a:lnTo>
                    <a:pt x="67620" y="209523"/>
                  </a:lnTo>
                  <a:lnTo>
                    <a:pt x="69952" y="211075"/>
                  </a:lnTo>
                  <a:lnTo>
                    <a:pt x="72283" y="211851"/>
                  </a:lnTo>
                  <a:lnTo>
                    <a:pt x="77724" y="210299"/>
                  </a:lnTo>
                  <a:lnTo>
                    <a:pt x="76170" y="211075"/>
                  </a:lnTo>
                  <a:lnTo>
                    <a:pt x="76170" y="211851"/>
                  </a:lnTo>
                  <a:lnTo>
                    <a:pt x="75392" y="211851"/>
                  </a:lnTo>
                  <a:lnTo>
                    <a:pt x="74615" y="212627"/>
                  </a:lnTo>
                  <a:lnTo>
                    <a:pt x="80056" y="222716"/>
                  </a:lnTo>
                  <a:lnTo>
                    <a:pt x="85496" y="225820"/>
                  </a:lnTo>
                  <a:lnTo>
                    <a:pt x="90937" y="225044"/>
                  </a:lnTo>
                  <a:lnTo>
                    <a:pt x="100264" y="218059"/>
                  </a:lnTo>
                  <a:lnTo>
                    <a:pt x="108036" y="214179"/>
                  </a:lnTo>
                  <a:lnTo>
                    <a:pt x="111145" y="211851"/>
                  </a:lnTo>
                  <a:lnTo>
                    <a:pt x="115032" y="209523"/>
                  </a:lnTo>
                  <a:lnTo>
                    <a:pt x="124358" y="209523"/>
                  </a:lnTo>
                  <a:lnTo>
                    <a:pt x="128245" y="207195"/>
                  </a:lnTo>
                  <a:lnTo>
                    <a:pt x="128245" y="204091"/>
                  </a:lnTo>
                  <a:lnTo>
                    <a:pt x="122804" y="204867"/>
                  </a:lnTo>
                  <a:lnTo>
                    <a:pt x="122027" y="205643"/>
                  </a:lnTo>
                  <a:lnTo>
                    <a:pt x="120472" y="207195"/>
                  </a:lnTo>
                  <a:lnTo>
                    <a:pt x="117363" y="192451"/>
                  </a:lnTo>
                  <a:lnTo>
                    <a:pt x="115032" y="184691"/>
                  </a:lnTo>
                  <a:lnTo>
                    <a:pt x="110368" y="181587"/>
                  </a:lnTo>
                  <a:lnTo>
                    <a:pt x="110368" y="178483"/>
                  </a:lnTo>
                  <a:lnTo>
                    <a:pt x="127467" y="174603"/>
                  </a:lnTo>
                  <a:lnTo>
                    <a:pt x="132131" y="175379"/>
                  </a:lnTo>
                  <a:lnTo>
                    <a:pt x="128245" y="184691"/>
                  </a:lnTo>
                  <a:lnTo>
                    <a:pt x="132131" y="183915"/>
                  </a:lnTo>
                  <a:lnTo>
                    <a:pt x="135240" y="181587"/>
                  </a:lnTo>
                  <a:lnTo>
                    <a:pt x="140680" y="175379"/>
                  </a:lnTo>
                  <a:lnTo>
                    <a:pt x="135240" y="173051"/>
                  </a:lnTo>
                  <a:lnTo>
                    <a:pt x="132908" y="169947"/>
                  </a:lnTo>
                  <a:lnTo>
                    <a:pt x="132908" y="160635"/>
                  </a:lnTo>
                  <a:lnTo>
                    <a:pt x="133685" y="159082"/>
                  </a:lnTo>
                  <a:lnTo>
                    <a:pt x="138349" y="155202"/>
                  </a:lnTo>
                  <a:lnTo>
                    <a:pt x="140680" y="152874"/>
                  </a:lnTo>
                  <a:lnTo>
                    <a:pt x="141458" y="149770"/>
                  </a:lnTo>
                  <a:lnTo>
                    <a:pt x="142235" y="143562"/>
                  </a:lnTo>
                  <a:lnTo>
                    <a:pt x="143012" y="140458"/>
                  </a:lnTo>
                  <a:lnTo>
                    <a:pt x="138349" y="137354"/>
                  </a:lnTo>
                  <a:lnTo>
                    <a:pt x="138349" y="136578"/>
                  </a:lnTo>
                  <a:lnTo>
                    <a:pt x="135240" y="135802"/>
                  </a:lnTo>
                  <a:lnTo>
                    <a:pt x="133685" y="137354"/>
                  </a:lnTo>
                  <a:lnTo>
                    <a:pt x="133685" y="139682"/>
                  </a:lnTo>
                  <a:lnTo>
                    <a:pt x="132908" y="140458"/>
                  </a:lnTo>
                  <a:lnTo>
                    <a:pt x="124358" y="139682"/>
                  </a:lnTo>
                  <a:lnTo>
                    <a:pt x="119695" y="141234"/>
                  </a:lnTo>
                  <a:lnTo>
                    <a:pt x="118140" y="145114"/>
                  </a:lnTo>
                  <a:lnTo>
                    <a:pt x="115809" y="152098"/>
                  </a:lnTo>
                  <a:lnTo>
                    <a:pt x="111145" y="158306"/>
                  </a:lnTo>
                  <a:lnTo>
                    <a:pt x="105705" y="161410"/>
                  </a:lnTo>
                  <a:lnTo>
                    <a:pt x="100264" y="159082"/>
                  </a:lnTo>
                  <a:lnTo>
                    <a:pt x="106482" y="153650"/>
                  </a:lnTo>
                  <a:lnTo>
                    <a:pt x="107259" y="147442"/>
                  </a:lnTo>
                  <a:lnTo>
                    <a:pt x="103373" y="143562"/>
                  </a:lnTo>
                  <a:lnTo>
                    <a:pt x="94823" y="143562"/>
                  </a:lnTo>
                  <a:lnTo>
                    <a:pt x="94046" y="145114"/>
                  </a:lnTo>
                  <a:lnTo>
                    <a:pt x="90160" y="148994"/>
                  </a:lnTo>
                  <a:lnTo>
                    <a:pt x="87051" y="150546"/>
                  </a:lnTo>
                  <a:lnTo>
                    <a:pt x="84719" y="148218"/>
                  </a:lnTo>
                  <a:lnTo>
                    <a:pt x="85496" y="143562"/>
                  </a:lnTo>
                  <a:lnTo>
                    <a:pt x="88605" y="139682"/>
                  </a:lnTo>
                  <a:lnTo>
                    <a:pt x="94823" y="131146"/>
                  </a:lnTo>
                  <a:lnTo>
                    <a:pt x="94823" y="127266"/>
                  </a:lnTo>
                  <a:lnTo>
                    <a:pt x="96378" y="122610"/>
                  </a:lnTo>
                  <a:lnTo>
                    <a:pt x="97155" y="115626"/>
                  </a:lnTo>
                  <a:lnTo>
                    <a:pt x="92492" y="108642"/>
                  </a:lnTo>
                  <a:lnTo>
                    <a:pt x="90160" y="108642"/>
                  </a:lnTo>
                  <a:lnTo>
                    <a:pt x="88605" y="121058"/>
                  </a:lnTo>
                  <a:lnTo>
                    <a:pt x="80056" y="125714"/>
                  </a:lnTo>
                  <a:lnTo>
                    <a:pt x="69952" y="124162"/>
                  </a:lnTo>
                  <a:lnTo>
                    <a:pt x="62179" y="117954"/>
                  </a:lnTo>
                  <a:lnTo>
                    <a:pt x="59070" y="107866"/>
                  </a:lnTo>
                  <a:lnTo>
                    <a:pt x="62179" y="98554"/>
                  </a:lnTo>
                  <a:lnTo>
                    <a:pt x="69174" y="90794"/>
                  </a:lnTo>
                  <a:lnTo>
                    <a:pt x="77724" y="86913"/>
                  </a:lnTo>
                  <a:lnTo>
                    <a:pt x="73061" y="79929"/>
                  </a:lnTo>
                  <a:lnTo>
                    <a:pt x="66065" y="76049"/>
                  </a:lnTo>
                  <a:lnTo>
                    <a:pt x="64511" y="76825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F1F7B6A9-AAD6-361B-ED9D-784CDF3201F3}"/>
                </a:ext>
              </a:extLst>
            </p:cNvPr>
            <p:cNvSpPr/>
            <p:nvPr/>
          </p:nvSpPr>
          <p:spPr>
            <a:xfrm>
              <a:off x="5096468" y="5249041"/>
              <a:ext cx="1491094" cy="731423"/>
            </a:xfrm>
            <a:custGeom>
              <a:avLst/>
              <a:gdLst>
                <a:gd name="connsiteX0" fmla="*/ 0 w 1251356"/>
                <a:gd name="connsiteY0" fmla="*/ 523032 h 613825"/>
                <a:gd name="connsiteX1" fmla="*/ 10104 w 1251356"/>
                <a:gd name="connsiteY1" fmla="*/ 517600 h 613825"/>
                <a:gd name="connsiteX2" fmla="*/ 17099 w 1251356"/>
                <a:gd name="connsiteY2" fmla="*/ 508288 h 613825"/>
                <a:gd name="connsiteX3" fmla="*/ 19431 w 1251356"/>
                <a:gd name="connsiteY3" fmla="*/ 496648 h 613825"/>
                <a:gd name="connsiteX4" fmla="*/ 19431 w 1251356"/>
                <a:gd name="connsiteY4" fmla="*/ 490440 h 613825"/>
                <a:gd name="connsiteX5" fmla="*/ 19431 w 1251356"/>
                <a:gd name="connsiteY5" fmla="*/ 485008 h 613825"/>
                <a:gd name="connsiteX6" fmla="*/ 22540 w 1251356"/>
                <a:gd name="connsiteY6" fmla="*/ 478024 h 613825"/>
                <a:gd name="connsiteX7" fmla="*/ 24872 w 1251356"/>
                <a:gd name="connsiteY7" fmla="*/ 470263 h 613825"/>
                <a:gd name="connsiteX8" fmla="*/ 37308 w 1251356"/>
                <a:gd name="connsiteY8" fmla="*/ 445431 h 613825"/>
                <a:gd name="connsiteX9" fmla="*/ 60625 w 1251356"/>
                <a:gd name="connsiteY9" fmla="*/ 436119 h 613825"/>
                <a:gd name="connsiteX10" fmla="*/ 71506 w 1251356"/>
                <a:gd name="connsiteY10" fmla="*/ 440775 h 613825"/>
                <a:gd name="connsiteX11" fmla="*/ 80056 w 1251356"/>
                <a:gd name="connsiteY11" fmla="*/ 436119 h 613825"/>
                <a:gd name="connsiteX12" fmla="*/ 77724 w 1251356"/>
                <a:gd name="connsiteY12" fmla="*/ 423703 h 613825"/>
                <a:gd name="connsiteX13" fmla="*/ 81610 w 1251356"/>
                <a:gd name="connsiteY13" fmla="*/ 411286 h 613825"/>
                <a:gd name="connsiteX14" fmla="*/ 97932 w 1251356"/>
                <a:gd name="connsiteY14" fmla="*/ 395766 h 613825"/>
                <a:gd name="connsiteX15" fmla="*/ 115809 w 1251356"/>
                <a:gd name="connsiteY15" fmla="*/ 382574 h 613825"/>
                <a:gd name="connsiteX16" fmla="*/ 122804 w 1251356"/>
                <a:gd name="connsiteY16" fmla="*/ 357742 h 613825"/>
                <a:gd name="connsiteX17" fmla="*/ 118140 w 1251356"/>
                <a:gd name="connsiteY17" fmla="*/ 329029 h 613825"/>
                <a:gd name="connsiteX18" fmla="*/ 157780 w 1251356"/>
                <a:gd name="connsiteY18" fmla="*/ 237460 h 613825"/>
                <a:gd name="connsiteX19" fmla="*/ 168661 w 1251356"/>
                <a:gd name="connsiteY19" fmla="*/ 235908 h 613825"/>
                <a:gd name="connsiteX20" fmla="*/ 178765 w 1251356"/>
                <a:gd name="connsiteY20" fmla="*/ 230476 h 613825"/>
                <a:gd name="connsiteX21" fmla="*/ 187315 w 1251356"/>
                <a:gd name="connsiteY21" fmla="*/ 218059 h 613825"/>
                <a:gd name="connsiteX22" fmla="*/ 197419 w 1251356"/>
                <a:gd name="connsiteY22" fmla="*/ 207971 h 613825"/>
                <a:gd name="connsiteX23" fmla="*/ 212187 w 1251356"/>
                <a:gd name="connsiteY23" fmla="*/ 180811 h 613825"/>
                <a:gd name="connsiteX24" fmla="*/ 217627 w 1251356"/>
                <a:gd name="connsiteY24" fmla="*/ 146666 h 613825"/>
                <a:gd name="connsiteX25" fmla="*/ 237835 w 1251356"/>
                <a:gd name="connsiteY25" fmla="*/ 118730 h 613825"/>
                <a:gd name="connsiteX26" fmla="*/ 304678 w 1251356"/>
                <a:gd name="connsiteY26" fmla="*/ 84585 h 613825"/>
                <a:gd name="connsiteX27" fmla="*/ 327218 w 1251356"/>
                <a:gd name="connsiteY27" fmla="*/ 80705 h 613825"/>
                <a:gd name="connsiteX28" fmla="*/ 381625 w 1251356"/>
                <a:gd name="connsiteY28" fmla="*/ 57425 h 613825"/>
                <a:gd name="connsiteX29" fmla="*/ 404165 w 1251356"/>
                <a:gd name="connsiteY29" fmla="*/ 60529 h 613825"/>
                <a:gd name="connsiteX30" fmla="*/ 426705 w 1251356"/>
                <a:gd name="connsiteY30" fmla="*/ 88465 h 613825"/>
                <a:gd name="connsiteX31" fmla="*/ 435254 w 1251356"/>
                <a:gd name="connsiteY31" fmla="*/ 91570 h 613825"/>
                <a:gd name="connsiteX32" fmla="*/ 486552 w 1251356"/>
                <a:gd name="connsiteY32" fmla="*/ 89241 h 613825"/>
                <a:gd name="connsiteX33" fmla="*/ 519974 w 1251356"/>
                <a:gd name="connsiteY33" fmla="*/ 93121 h 613825"/>
                <a:gd name="connsiteX34" fmla="*/ 548731 w 1251356"/>
                <a:gd name="connsiteY34" fmla="*/ 93121 h 613825"/>
                <a:gd name="connsiteX35" fmla="*/ 562722 w 1251356"/>
                <a:gd name="connsiteY35" fmla="*/ 89241 h 613825"/>
                <a:gd name="connsiteX36" fmla="*/ 585262 w 1251356"/>
                <a:gd name="connsiteY36" fmla="*/ 65185 h 613825"/>
                <a:gd name="connsiteX37" fmla="*/ 592257 w 1251356"/>
                <a:gd name="connsiteY37" fmla="*/ 45009 h 613825"/>
                <a:gd name="connsiteX38" fmla="*/ 617906 w 1251356"/>
                <a:gd name="connsiteY38" fmla="*/ 22504 h 613825"/>
                <a:gd name="connsiteX39" fmla="*/ 650550 w 1251356"/>
                <a:gd name="connsiteY39" fmla="*/ 35697 h 613825"/>
                <a:gd name="connsiteX40" fmla="*/ 688635 w 1251356"/>
                <a:gd name="connsiteY40" fmla="*/ 22504 h 613825"/>
                <a:gd name="connsiteX41" fmla="*/ 708843 w 1251356"/>
                <a:gd name="connsiteY41" fmla="*/ 19400 h 613825"/>
                <a:gd name="connsiteX42" fmla="*/ 725942 w 1251356"/>
                <a:gd name="connsiteY42" fmla="*/ 6984 h 613825"/>
                <a:gd name="connsiteX43" fmla="*/ 744596 w 1251356"/>
                <a:gd name="connsiteY43" fmla="*/ 0 h 613825"/>
                <a:gd name="connsiteX44" fmla="*/ 764027 w 1251356"/>
                <a:gd name="connsiteY44" fmla="*/ 3104 h 613825"/>
                <a:gd name="connsiteX45" fmla="*/ 771799 w 1251356"/>
                <a:gd name="connsiteY45" fmla="*/ 13192 h 613825"/>
                <a:gd name="connsiteX46" fmla="*/ 781126 w 1251356"/>
                <a:gd name="connsiteY46" fmla="*/ 22504 h 613825"/>
                <a:gd name="connsiteX47" fmla="*/ 795117 w 1251356"/>
                <a:gd name="connsiteY47" fmla="*/ 34144 h 613825"/>
                <a:gd name="connsiteX48" fmla="*/ 811439 w 1251356"/>
                <a:gd name="connsiteY48" fmla="*/ 40353 h 613825"/>
                <a:gd name="connsiteX49" fmla="*/ 847969 w 1251356"/>
                <a:gd name="connsiteY49" fmla="*/ 40353 h 613825"/>
                <a:gd name="connsiteX50" fmla="*/ 942792 w 1251356"/>
                <a:gd name="connsiteY50" fmla="*/ 60529 h 613825"/>
                <a:gd name="connsiteX51" fmla="*/ 973882 w 1251356"/>
                <a:gd name="connsiteY51" fmla="*/ 80705 h 613825"/>
                <a:gd name="connsiteX52" fmla="*/ 997199 w 1251356"/>
                <a:gd name="connsiteY52" fmla="*/ 102434 h 613825"/>
                <a:gd name="connsiteX53" fmla="*/ 1022848 w 1251356"/>
                <a:gd name="connsiteY53" fmla="*/ 120282 h 613825"/>
                <a:gd name="connsiteX54" fmla="*/ 1041502 w 1251356"/>
                <a:gd name="connsiteY54" fmla="*/ 139682 h 613825"/>
                <a:gd name="connsiteX55" fmla="*/ 1057824 w 1251356"/>
                <a:gd name="connsiteY55" fmla="*/ 162963 h 613825"/>
                <a:gd name="connsiteX56" fmla="*/ 1068705 w 1251356"/>
                <a:gd name="connsiteY56" fmla="*/ 173051 h 613825"/>
                <a:gd name="connsiteX57" fmla="*/ 1079586 w 1251356"/>
                <a:gd name="connsiteY57" fmla="*/ 180811 h 613825"/>
                <a:gd name="connsiteX58" fmla="*/ 1104458 w 1251356"/>
                <a:gd name="connsiteY58" fmla="*/ 204091 h 613825"/>
                <a:gd name="connsiteX59" fmla="*/ 1118448 w 1251356"/>
                <a:gd name="connsiteY59" fmla="*/ 210299 h 613825"/>
                <a:gd name="connsiteX60" fmla="*/ 1130107 w 1251356"/>
                <a:gd name="connsiteY60" fmla="*/ 217283 h 613825"/>
                <a:gd name="connsiteX61" fmla="*/ 1131661 w 1251356"/>
                <a:gd name="connsiteY61" fmla="*/ 232028 h 613825"/>
                <a:gd name="connsiteX62" fmla="*/ 1122335 w 1251356"/>
                <a:gd name="connsiteY62" fmla="*/ 239012 h 613825"/>
                <a:gd name="connsiteX63" fmla="*/ 1118448 w 1251356"/>
                <a:gd name="connsiteY63" fmla="*/ 252980 h 613825"/>
                <a:gd name="connsiteX64" fmla="*/ 1123889 w 1251356"/>
                <a:gd name="connsiteY64" fmla="*/ 265396 h 613825"/>
                <a:gd name="connsiteX65" fmla="*/ 1139434 w 1251356"/>
                <a:gd name="connsiteY65" fmla="*/ 271604 h 613825"/>
                <a:gd name="connsiteX66" fmla="*/ 1156533 w 1251356"/>
                <a:gd name="connsiteY66" fmla="*/ 273156 h 613825"/>
                <a:gd name="connsiteX67" fmla="*/ 1168192 w 1251356"/>
                <a:gd name="connsiteY67" fmla="*/ 275484 h 613825"/>
                <a:gd name="connsiteX68" fmla="*/ 1175964 w 1251356"/>
                <a:gd name="connsiteY68" fmla="*/ 286348 h 613825"/>
                <a:gd name="connsiteX69" fmla="*/ 1182182 w 1251356"/>
                <a:gd name="connsiteY69" fmla="*/ 317389 h 613825"/>
                <a:gd name="connsiteX70" fmla="*/ 1179073 w 1251356"/>
                <a:gd name="connsiteY70" fmla="*/ 348429 h 613825"/>
                <a:gd name="connsiteX71" fmla="*/ 1192286 w 1251356"/>
                <a:gd name="connsiteY71" fmla="*/ 381798 h 613825"/>
                <a:gd name="connsiteX72" fmla="*/ 1207054 w 1251356"/>
                <a:gd name="connsiteY72" fmla="*/ 412839 h 613825"/>
                <a:gd name="connsiteX73" fmla="*/ 1217158 w 1251356"/>
                <a:gd name="connsiteY73" fmla="*/ 425255 h 613825"/>
                <a:gd name="connsiteX74" fmla="*/ 1229594 w 1251356"/>
                <a:gd name="connsiteY74" fmla="*/ 433791 h 613825"/>
                <a:gd name="connsiteX75" fmla="*/ 1244361 w 1251356"/>
                <a:gd name="connsiteY75" fmla="*/ 441551 h 613825"/>
                <a:gd name="connsiteX76" fmla="*/ 1251356 w 1251356"/>
                <a:gd name="connsiteY76" fmla="*/ 456295 h 613825"/>
                <a:gd name="connsiteX77" fmla="*/ 1248247 w 1251356"/>
                <a:gd name="connsiteY77" fmla="*/ 483456 h 613825"/>
                <a:gd name="connsiteX78" fmla="*/ 1249802 w 1251356"/>
                <a:gd name="connsiteY78" fmla="*/ 533896 h 613825"/>
                <a:gd name="connsiteX79" fmla="*/ 1244361 w 1251356"/>
                <a:gd name="connsiteY79" fmla="*/ 555625 h 613825"/>
                <a:gd name="connsiteX80" fmla="*/ 1238143 w 1251356"/>
                <a:gd name="connsiteY80" fmla="*/ 567265 h 613825"/>
                <a:gd name="connsiteX81" fmla="*/ 1233480 w 1251356"/>
                <a:gd name="connsiteY81" fmla="*/ 579681 h 613825"/>
                <a:gd name="connsiteX82" fmla="*/ 1231925 w 1251356"/>
                <a:gd name="connsiteY82" fmla="*/ 591321 h 613825"/>
                <a:gd name="connsiteX83" fmla="*/ 1228816 w 1251356"/>
                <a:gd name="connsiteY83" fmla="*/ 602185 h 613825"/>
                <a:gd name="connsiteX84" fmla="*/ 1223376 w 1251356"/>
                <a:gd name="connsiteY84" fmla="*/ 610722 h 613825"/>
                <a:gd name="connsiteX85" fmla="*/ 1221821 w 1251356"/>
                <a:gd name="connsiteY85" fmla="*/ 613826 h 613825"/>
                <a:gd name="connsiteX86" fmla="*/ 1220267 w 1251356"/>
                <a:gd name="connsiteY86" fmla="*/ 613050 h 613825"/>
                <a:gd name="connsiteX87" fmla="*/ 1207054 w 1251356"/>
                <a:gd name="connsiteY87" fmla="*/ 611498 h 613825"/>
                <a:gd name="connsiteX88" fmla="*/ 1200836 w 1251356"/>
                <a:gd name="connsiteY88" fmla="*/ 609946 h 613825"/>
                <a:gd name="connsiteX89" fmla="*/ 1172078 w 1251356"/>
                <a:gd name="connsiteY89" fmla="*/ 593649 h 613825"/>
                <a:gd name="connsiteX90" fmla="*/ 1168192 w 1251356"/>
                <a:gd name="connsiteY90" fmla="*/ 589769 h 613825"/>
                <a:gd name="connsiteX91" fmla="*/ 1165860 w 1251356"/>
                <a:gd name="connsiteY91" fmla="*/ 584337 h 613825"/>
                <a:gd name="connsiteX92" fmla="*/ 1159642 w 1251356"/>
                <a:gd name="connsiteY92" fmla="*/ 581233 h 613825"/>
                <a:gd name="connsiteX93" fmla="*/ 1151870 w 1251356"/>
                <a:gd name="connsiteY93" fmla="*/ 578905 h 613825"/>
                <a:gd name="connsiteX94" fmla="*/ 1145652 w 1251356"/>
                <a:gd name="connsiteY94" fmla="*/ 575801 h 613825"/>
                <a:gd name="connsiteX95" fmla="*/ 1128553 w 1251356"/>
                <a:gd name="connsiteY95" fmla="*/ 552521 h 613825"/>
                <a:gd name="connsiteX96" fmla="*/ 1125444 w 1251356"/>
                <a:gd name="connsiteY96" fmla="*/ 551745 h 613825"/>
                <a:gd name="connsiteX97" fmla="*/ 1123889 w 1251356"/>
                <a:gd name="connsiteY97" fmla="*/ 549417 h 613825"/>
                <a:gd name="connsiteX98" fmla="*/ 1116894 w 1251356"/>
                <a:gd name="connsiteY98" fmla="*/ 544761 h 613825"/>
                <a:gd name="connsiteX99" fmla="*/ 1115339 w 1251356"/>
                <a:gd name="connsiteY99" fmla="*/ 542432 h 613825"/>
                <a:gd name="connsiteX100" fmla="*/ 1113785 w 1251356"/>
                <a:gd name="connsiteY100" fmla="*/ 529240 h 613825"/>
                <a:gd name="connsiteX101" fmla="*/ 1113008 w 1251356"/>
                <a:gd name="connsiteY101" fmla="*/ 525360 h 613825"/>
                <a:gd name="connsiteX102" fmla="*/ 1104458 w 1251356"/>
                <a:gd name="connsiteY102" fmla="*/ 512944 h 613825"/>
                <a:gd name="connsiteX103" fmla="*/ 1081918 w 1251356"/>
                <a:gd name="connsiteY103" fmla="*/ 492768 h 613825"/>
                <a:gd name="connsiteX104" fmla="*/ 1077255 w 1251356"/>
                <a:gd name="connsiteY104" fmla="*/ 480351 h 613825"/>
                <a:gd name="connsiteX105" fmla="*/ 1076477 w 1251356"/>
                <a:gd name="connsiteY105" fmla="*/ 476471 h 613825"/>
                <a:gd name="connsiteX106" fmla="*/ 1074923 w 1251356"/>
                <a:gd name="connsiteY106" fmla="*/ 473367 h 613825"/>
                <a:gd name="connsiteX107" fmla="*/ 1071037 w 1251356"/>
                <a:gd name="connsiteY107" fmla="*/ 467159 h 613825"/>
                <a:gd name="connsiteX108" fmla="*/ 1067151 w 1251356"/>
                <a:gd name="connsiteY108" fmla="*/ 460175 h 613825"/>
                <a:gd name="connsiteX109" fmla="*/ 1065596 w 1251356"/>
                <a:gd name="connsiteY109" fmla="*/ 458623 h 613825"/>
                <a:gd name="connsiteX110" fmla="*/ 1060933 w 1251356"/>
                <a:gd name="connsiteY110" fmla="*/ 456295 h 613825"/>
                <a:gd name="connsiteX111" fmla="*/ 1059378 w 1251356"/>
                <a:gd name="connsiteY111" fmla="*/ 456295 h 613825"/>
                <a:gd name="connsiteX112" fmla="*/ 1053160 w 1251356"/>
                <a:gd name="connsiteY112" fmla="*/ 442327 h 613825"/>
                <a:gd name="connsiteX113" fmla="*/ 1048497 w 1251356"/>
                <a:gd name="connsiteY113" fmla="*/ 434567 h 613825"/>
                <a:gd name="connsiteX114" fmla="*/ 1043056 w 1251356"/>
                <a:gd name="connsiteY114" fmla="*/ 431463 h 613825"/>
                <a:gd name="connsiteX115" fmla="*/ 1020516 w 1251356"/>
                <a:gd name="connsiteY115" fmla="*/ 408182 h 613825"/>
                <a:gd name="connsiteX116" fmla="*/ 1018184 w 1251356"/>
                <a:gd name="connsiteY116" fmla="*/ 406630 h 613825"/>
                <a:gd name="connsiteX117" fmla="*/ 1014298 w 1251356"/>
                <a:gd name="connsiteY117" fmla="*/ 406630 h 613825"/>
                <a:gd name="connsiteX118" fmla="*/ 1010412 w 1251356"/>
                <a:gd name="connsiteY118" fmla="*/ 406630 h 613825"/>
                <a:gd name="connsiteX119" fmla="*/ 1006526 w 1251356"/>
                <a:gd name="connsiteY119" fmla="*/ 405078 h 613825"/>
                <a:gd name="connsiteX120" fmla="*/ 1003417 w 1251356"/>
                <a:gd name="connsiteY120" fmla="*/ 403526 h 613825"/>
                <a:gd name="connsiteX121" fmla="*/ 1001085 w 1251356"/>
                <a:gd name="connsiteY121" fmla="*/ 401198 h 613825"/>
                <a:gd name="connsiteX122" fmla="*/ 999531 w 1251356"/>
                <a:gd name="connsiteY122" fmla="*/ 399646 h 613825"/>
                <a:gd name="connsiteX123" fmla="*/ 984763 w 1251356"/>
                <a:gd name="connsiteY123" fmla="*/ 400422 h 613825"/>
                <a:gd name="connsiteX124" fmla="*/ 976991 w 1251356"/>
                <a:gd name="connsiteY124" fmla="*/ 399646 h 613825"/>
                <a:gd name="connsiteX125" fmla="*/ 973882 w 1251356"/>
                <a:gd name="connsiteY125" fmla="*/ 394990 h 613825"/>
                <a:gd name="connsiteX126" fmla="*/ 969996 w 1251356"/>
                <a:gd name="connsiteY126" fmla="*/ 391110 h 613825"/>
                <a:gd name="connsiteX127" fmla="*/ 959891 w 1251356"/>
                <a:gd name="connsiteY127" fmla="*/ 387230 h 613825"/>
                <a:gd name="connsiteX128" fmla="*/ 949787 w 1251356"/>
                <a:gd name="connsiteY128" fmla="*/ 385678 h 613825"/>
                <a:gd name="connsiteX129" fmla="*/ 943569 w 1251356"/>
                <a:gd name="connsiteY129" fmla="*/ 387230 h 613825"/>
                <a:gd name="connsiteX130" fmla="*/ 939683 w 1251356"/>
                <a:gd name="connsiteY130" fmla="*/ 384126 h 613825"/>
                <a:gd name="connsiteX131" fmla="*/ 925693 w 1251356"/>
                <a:gd name="connsiteY131" fmla="*/ 377918 h 613825"/>
                <a:gd name="connsiteX132" fmla="*/ 918698 w 1251356"/>
                <a:gd name="connsiteY132" fmla="*/ 367830 h 613825"/>
                <a:gd name="connsiteX133" fmla="*/ 914034 w 1251356"/>
                <a:gd name="connsiteY133" fmla="*/ 363174 h 613825"/>
                <a:gd name="connsiteX134" fmla="*/ 909371 w 1251356"/>
                <a:gd name="connsiteY134" fmla="*/ 363950 h 613825"/>
                <a:gd name="connsiteX135" fmla="*/ 901598 w 1251356"/>
                <a:gd name="connsiteY135" fmla="*/ 362398 h 613825"/>
                <a:gd name="connsiteX136" fmla="*/ 873618 w 1251356"/>
                <a:gd name="connsiteY136" fmla="*/ 349982 h 613825"/>
                <a:gd name="connsiteX137" fmla="*/ 867400 w 1251356"/>
                <a:gd name="connsiteY137" fmla="*/ 344549 h 613825"/>
                <a:gd name="connsiteX138" fmla="*/ 861959 w 1251356"/>
                <a:gd name="connsiteY138" fmla="*/ 338341 h 613825"/>
                <a:gd name="connsiteX139" fmla="*/ 792008 w 1251356"/>
                <a:gd name="connsiteY139" fmla="*/ 307301 h 613825"/>
                <a:gd name="connsiteX140" fmla="*/ 781903 w 1251356"/>
                <a:gd name="connsiteY140" fmla="*/ 305749 h 613825"/>
                <a:gd name="connsiteX141" fmla="*/ 781126 w 1251356"/>
                <a:gd name="connsiteY141" fmla="*/ 294109 h 613825"/>
                <a:gd name="connsiteX142" fmla="*/ 767913 w 1251356"/>
                <a:gd name="connsiteY142" fmla="*/ 286348 h 613825"/>
                <a:gd name="connsiteX143" fmla="*/ 619460 w 1251356"/>
                <a:gd name="connsiteY143" fmla="*/ 263844 h 613825"/>
                <a:gd name="connsiteX144" fmla="*/ 558836 w 1251356"/>
                <a:gd name="connsiteY144" fmla="*/ 267724 h 613825"/>
                <a:gd name="connsiteX145" fmla="*/ 548731 w 1251356"/>
                <a:gd name="connsiteY145" fmla="*/ 264620 h 613825"/>
                <a:gd name="connsiteX146" fmla="*/ 540959 w 1251356"/>
                <a:gd name="connsiteY146" fmla="*/ 259964 h 613825"/>
                <a:gd name="connsiteX147" fmla="*/ 526191 w 1251356"/>
                <a:gd name="connsiteY147" fmla="*/ 248324 h 613825"/>
                <a:gd name="connsiteX148" fmla="*/ 504429 w 1251356"/>
                <a:gd name="connsiteY148" fmla="*/ 263068 h 613825"/>
                <a:gd name="connsiteX149" fmla="*/ 495102 w 1251356"/>
                <a:gd name="connsiteY149" fmla="*/ 273156 h 613825"/>
                <a:gd name="connsiteX150" fmla="*/ 489661 w 1251356"/>
                <a:gd name="connsiteY150" fmla="*/ 287124 h 613825"/>
                <a:gd name="connsiteX151" fmla="*/ 484998 w 1251356"/>
                <a:gd name="connsiteY151" fmla="*/ 295661 h 613825"/>
                <a:gd name="connsiteX152" fmla="*/ 483443 w 1251356"/>
                <a:gd name="connsiteY152" fmla="*/ 298765 h 613825"/>
                <a:gd name="connsiteX153" fmla="*/ 483443 w 1251356"/>
                <a:gd name="connsiteY153" fmla="*/ 313509 h 613825"/>
                <a:gd name="connsiteX154" fmla="*/ 481112 w 1251356"/>
                <a:gd name="connsiteY154" fmla="*/ 328253 h 613825"/>
                <a:gd name="connsiteX155" fmla="*/ 481889 w 1251356"/>
                <a:gd name="connsiteY155" fmla="*/ 336013 h 613825"/>
                <a:gd name="connsiteX156" fmla="*/ 485775 w 1251356"/>
                <a:gd name="connsiteY156" fmla="*/ 342997 h 613825"/>
                <a:gd name="connsiteX157" fmla="*/ 485775 w 1251356"/>
                <a:gd name="connsiteY157" fmla="*/ 346101 h 613825"/>
                <a:gd name="connsiteX158" fmla="*/ 482666 w 1251356"/>
                <a:gd name="connsiteY158" fmla="*/ 349982 h 613825"/>
                <a:gd name="connsiteX159" fmla="*/ 480334 w 1251356"/>
                <a:gd name="connsiteY159" fmla="*/ 353862 h 613825"/>
                <a:gd name="connsiteX160" fmla="*/ 478780 w 1251356"/>
                <a:gd name="connsiteY160" fmla="*/ 358518 h 613825"/>
                <a:gd name="connsiteX161" fmla="*/ 478002 w 1251356"/>
                <a:gd name="connsiteY161" fmla="*/ 364726 h 613825"/>
                <a:gd name="connsiteX162" fmla="*/ 478780 w 1251356"/>
                <a:gd name="connsiteY162" fmla="*/ 373262 h 613825"/>
                <a:gd name="connsiteX163" fmla="*/ 481112 w 1251356"/>
                <a:gd name="connsiteY163" fmla="*/ 377918 h 613825"/>
                <a:gd name="connsiteX164" fmla="*/ 483443 w 1251356"/>
                <a:gd name="connsiteY164" fmla="*/ 381798 h 613825"/>
                <a:gd name="connsiteX165" fmla="*/ 485775 w 1251356"/>
                <a:gd name="connsiteY165" fmla="*/ 387230 h 613825"/>
                <a:gd name="connsiteX166" fmla="*/ 488107 w 1251356"/>
                <a:gd name="connsiteY166" fmla="*/ 384126 h 613825"/>
                <a:gd name="connsiteX167" fmla="*/ 487329 w 1251356"/>
                <a:gd name="connsiteY167" fmla="*/ 393438 h 613825"/>
                <a:gd name="connsiteX168" fmla="*/ 481889 w 1251356"/>
                <a:gd name="connsiteY168" fmla="*/ 409735 h 613825"/>
                <a:gd name="connsiteX169" fmla="*/ 483443 w 1251356"/>
                <a:gd name="connsiteY169" fmla="*/ 415166 h 613825"/>
                <a:gd name="connsiteX170" fmla="*/ 470230 w 1251356"/>
                <a:gd name="connsiteY170" fmla="*/ 426031 h 613825"/>
                <a:gd name="connsiteX171" fmla="*/ 464790 w 1251356"/>
                <a:gd name="connsiteY171" fmla="*/ 433015 h 613825"/>
                <a:gd name="connsiteX172" fmla="*/ 460903 w 1251356"/>
                <a:gd name="connsiteY172" fmla="*/ 449311 h 613825"/>
                <a:gd name="connsiteX173" fmla="*/ 452354 w 1251356"/>
                <a:gd name="connsiteY173" fmla="*/ 461727 h 613825"/>
                <a:gd name="connsiteX174" fmla="*/ 453131 w 1251356"/>
                <a:gd name="connsiteY174" fmla="*/ 465607 h 613825"/>
                <a:gd name="connsiteX175" fmla="*/ 447690 w 1251356"/>
                <a:gd name="connsiteY175" fmla="*/ 473367 h 613825"/>
                <a:gd name="connsiteX176" fmla="*/ 448467 w 1251356"/>
                <a:gd name="connsiteY176" fmla="*/ 481128 h 613825"/>
                <a:gd name="connsiteX177" fmla="*/ 452354 w 1251356"/>
                <a:gd name="connsiteY177" fmla="*/ 487336 h 613825"/>
                <a:gd name="connsiteX178" fmla="*/ 457794 w 1251356"/>
                <a:gd name="connsiteY178" fmla="*/ 490440 h 613825"/>
                <a:gd name="connsiteX179" fmla="*/ 455463 w 1251356"/>
                <a:gd name="connsiteY179" fmla="*/ 497424 h 613825"/>
                <a:gd name="connsiteX180" fmla="*/ 464790 w 1251356"/>
                <a:gd name="connsiteY180" fmla="*/ 500528 h 613825"/>
                <a:gd name="connsiteX181" fmla="*/ 459349 w 1251356"/>
                <a:gd name="connsiteY181" fmla="*/ 507512 h 613825"/>
                <a:gd name="connsiteX182" fmla="*/ 449245 w 1251356"/>
                <a:gd name="connsiteY182" fmla="*/ 516048 h 613825"/>
                <a:gd name="connsiteX183" fmla="*/ 445359 w 1251356"/>
                <a:gd name="connsiteY183" fmla="*/ 525360 h 613825"/>
                <a:gd name="connsiteX184" fmla="*/ 447690 w 1251356"/>
                <a:gd name="connsiteY184" fmla="*/ 525360 h 613825"/>
                <a:gd name="connsiteX185" fmla="*/ 449245 w 1251356"/>
                <a:gd name="connsiteY185" fmla="*/ 523032 h 613825"/>
                <a:gd name="connsiteX186" fmla="*/ 449245 w 1251356"/>
                <a:gd name="connsiteY186" fmla="*/ 523808 h 613825"/>
                <a:gd name="connsiteX187" fmla="*/ 450022 w 1251356"/>
                <a:gd name="connsiteY187" fmla="*/ 524584 h 613825"/>
                <a:gd name="connsiteX188" fmla="*/ 453131 w 1251356"/>
                <a:gd name="connsiteY188" fmla="*/ 525360 h 613825"/>
                <a:gd name="connsiteX189" fmla="*/ 449245 w 1251356"/>
                <a:gd name="connsiteY189" fmla="*/ 529240 h 613825"/>
                <a:gd name="connsiteX190" fmla="*/ 443804 w 1251356"/>
                <a:gd name="connsiteY190" fmla="*/ 533120 h 613825"/>
                <a:gd name="connsiteX191" fmla="*/ 439140 w 1251356"/>
                <a:gd name="connsiteY191" fmla="*/ 537000 h 613825"/>
                <a:gd name="connsiteX192" fmla="*/ 435254 w 1251356"/>
                <a:gd name="connsiteY192" fmla="*/ 547865 h 613825"/>
                <a:gd name="connsiteX193" fmla="*/ 430591 w 1251356"/>
                <a:gd name="connsiteY193" fmla="*/ 553297 h 613825"/>
                <a:gd name="connsiteX194" fmla="*/ 419709 w 1251356"/>
                <a:gd name="connsiteY194" fmla="*/ 562609 h 613825"/>
                <a:gd name="connsiteX195" fmla="*/ 420487 w 1251356"/>
                <a:gd name="connsiteY195" fmla="*/ 543208 h 613825"/>
                <a:gd name="connsiteX196" fmla="*/ 418932 w 1251356"/>
                <a:gd name="connsiteY196" fmla="*/ 535448 h 613825"/>
                <a:gd name="connsiteX197" fmla="*/ 414269 w 1251356"/>
                <a:gd name="connsiteY197" fmla="*/ 531568 h 613825"/>
                <a:gd name="connsiteX198" fmla="*/ 405719 w 1251356"/>
                <a:gd name="connsiteY198" fmla="*/ 533896 h 613825"/>
                <a:gd name="connsiteX199" fmla="*/ 366857 w 1251356"/>
                <a:gd name="connsiteY199" fmla="*/ 516048 h 613825"/>
                <a:gd name="connsiteX200" fmla="*/ 359085 w 1251356"/>
                <a:gd name="connsiteY200" fmla="*/ 516048 h 613825"/>
                <a:gd name="connsiteX201" fmla="*/ 331104 w 1251356"/>
                <a:gd name="connsiteY201" fmla="*/ 520704 h 613825"/>
                <a:gd name="connsiteX202" fmla="*/ 327995 w 1251356"/>
                <a:gd name="connsiteY202" fmla="*/ 524584 h 613825"/>
                <a:gd name="connsiteX203" fmla="*/ 326441 w 1251356"/>
                <a:gd name="connsiteY203" fmla="*/ 531568 h 613825"/>
                <a:gd name="connsiteX204" fmla="*/ 326441 w 1251356"/>
                <a:gd name="connsiteY204" fmla="*/ 540881 h 613825"/>
                <a:gd name="connsiteX205" fmla="*/ 324109 w 1251356"/>
                <a:gd name="connsiteY205" fmla="*/ 540881 h 613825"/>
                <a:gd name="connsiteX206" fmla="*/ 323332 w 1251356"/>
                <a:gd name="connsiteY206" fmla="*/ 537777 h 613825"/>
                <a:gd name="connsiteX207" fmla="*/ 321000 w 1251356"/>
                <a:gd name="connsiteY207" fmla="*/ 531568 h 613825"/>
                <a:gd name="connsiteX208" fmla="*/ 318668 w 1251356"/>
                <a:gd name="connsiteY208" fmla="*/ 540104 h 613825"/>
                <a:gd name="connsiteX209" fmla="*/ 318668 w 1251356"/>
                <a:gd name="connsiteY209" fmla="*/ 543985 h 613825"/>
                <a:gd name="connsiteX210" fmla="*/ 313228 w 1251356"/>
                <a:gd name="connsiteY210" fmla="*/ 540881 h 613825"/>
                <a:gd name="connsiteX211" fmla="*/ 314005 w 1251356"/>
                <a:gd name="connsiteY211" fmla="*/ 543985 h 613825"/>
                <a:gd name="connsiteX212" fmla="*/ 313228 w 1251356"/>
                <a:gd name="connsiteY212" fmla="*/ 547089 h 613825"/>
                <a:gd name="connsiteX213" fmla="*/ 300015 w 1251356"/>
                <a:gd name="connsiteY213" fmla="*/ 543985 h 613825"/>
                <a:gd name="connsiteX214" fmla="*/ 296906 w 1251356"/>
                <a:gd name="connsiteY214" fmla="*/ 542432 h 613825"/>
                <a:gd name="connsiteX215" fmla="*/ 293797 w 1251356"/>
                <a:gd name="connsiteY215" fmla="*/ 540104 h 613825"/>
                <a:gd name="connsiteX216" fmla="*/ 290688 w 1251356"/>
                <a:gd name="connsiteY216" fmla="*/ 538552 h 613825"/>
                <a:gd name="connsiteX217" fmla="*/ 286024 w 1251356"/>
                <a:gd name="connsiteY217" fmla="*/ 540881 h 613825"/>
                <a:gd name="connsiteX218" fmla="*/ 293797 w 1251356"/>
                <a:gd name="connsiteY218" fmla="*/ 540881 h 613825"/>
                <a:gd name="connsiteX219" fmla="*/ 293797 w 1251356"/>
                <a:gd name="connsiteY219" fmla="*/ 543985 h 613825"/>
                <a:gd name="connsiteX220" fmla="*/ 268148 w 1251356"/>
                <a:gd name="connsiteY220" fmla="*/ 557177 h 613825"/>
                <a:gd name="connsiteX221" fmla="*/ 262707 w 1251356"/>
                <a:gd name="connsiteY221" fmla="*/ 556401 h 613825"/>
                <a:gd name="connsiteX222" fmla="*/ 258821 w 1251356"/>
                <a:gd name="connsiteY222" fmla="*/ 559505 h 613825"/>
                <a:gd name="connsiteX223" fmla="*/ 254157 w 1251356"/>
                <a:gd name="connsiteY223" fmla="*/ 558729 h 613825"/>
                <a:gd name="connsiteX224" fmla="*/ 250271 w 1251356"/>
                <a:gd name="connsiteY224" fmla="*/ 557177 h 613825"/>
                <a:gd name="connsiteX225" fmla="*/ 245608 w 1251356"/>
                <a:gd name="connsiteY225" fmla="*/ 556401 h 613825"/>
                <a:gd name="connsiteX226" fmla="*/ 241722 w 1251356"/>
                <a:gd name="connsiteY226" fmla="*/ 557177 h 613825"/>
                <a:gd name="connsiteX227" fmla="*/ 240167 w 1251356"/>
                <a:gd name="connsiteY227" fmla="*/ 557953 h 613825"/>
                <a:gd name="connsiteX228" fmla="*/ 235504 w 1251356"/>
                <a:gd name="connsiteY228" fmla="*/ 562609 h 613825"/>
                <a:gd name="connsiteX229" fmla="*/ 229286 w 1251356"/>
                <a:gd name="connsiteY229" fmla="*/ 566489 h 613825"/>
                <a:gd name="connsiteX230" fmla="*/ 215295 w 1251356"/>
                <a:gd name="connsiteY230" fmla="*/ 569593 h 613825"/>
                <a:gd name="connsiteX231" fmla="*/ 209855 w 1251356"/>
                <a:gd name="connsiteY231" fmla="*/ 571921 h 613825"/>
                <a:gd name="connsiteX232" fmla="*/ 211409 w 1251356"/>
                <a:gd name="connsiteY232" fmla="*/ 572697 h 613825"/>
                <a:gd name="connsiteX233" fmla="*/ 212187 w 1251356"/>
                <a:gd name="connsiteY233" fmla="*/ 572697 h 613825"/>
                <a:gd name="connsiteX234" fmla="*/ 212964 w 1251356"/>
                <a:gd name="connsiteY234" fmla="*/ 573473 h 613825"/>
                <a:gd name="connsiteX235" fmla="*/ 212964 w 1251356"/>
                <a:gd name="connsiteY235" fmla="*/ 575801 h 613825"/>
                <a:gd name="connsiteX236" fmla="*/ 209078 w 1251356"/>
                <a:gd name="connsiteY236" fmla="*/ 575801 h 613825"/>
                <a:gd name="connsiteX237" fmla="*/ 199751 w 1251356"/>
                <a:gd name="connsiteY237" fmla="*/ 578129 h 613825"/>
                <a:gd name="connsiteX238" fmla="*/ 199751 w 1251356"/>
                <a:gd name="connsiteY238" fmla="*/ 581233 h 613825"/>
                <a:gd name="connsiteX239" fmla="*/ 207523 w 1251356"/>
                <a:gd name="connsiteY239" fmla="*/ 581233 h 613825"/>
                <a:gd name="connsiteX240" fmla="*/ 202860 w 1251356"/>
                <a:gd name="connsiteY240" fmla="*/ 586665 h 613825"/>
                <a:gd name="connsiteX241" fmla="*/ 197419 w 1251356"/>
                <a:gd name="connsiteY241" fmla="*/ 590545 h 613825"/>
                <a:gd name="connsiteX242" fmla="*/ 191201 w 1251356"/>
                <a:gd name="connsiteY242" fmla="*/ 592873 h 613825"/>
                <a:gd name="connsiteX243" fmla="*/ 184983 w 1251356"/>
                <a:gd name="connsiteY243" fmla="*/ 594425 h 613825"/>
                <a:gd name="connsiteX244" fmla="*/ 184983 w 1251356"/>
                <a:gd name="connsiteY244" fmla="*/ 590545 h 613825"/>
                <a:gd name="connsiteX245" fmla="*/ 186538 w 1251356"/>
                <a:gd name="connsiteY245" fmla="*/ 588993 h 613825"/>
                <a:gd name="connsiteX246" fmla="*/ 188092 w 1251356"/>
                <a:gd name="connsiteY246" fmla="*/ 588217 h 613825"/>
                <a:gd name="connsiteX247" fmla="*/ 188869 w 1251356"/>
                <a:gd name="connsiteY247" fmla="*/ 586665 h 613825"/>
                <a:gd name="connsiteX248" fmla="*/ 189647 w 1251356"/>
                <a:gd name="connsiteY248" fmla="*/ 584337 h 613825"/>
                <a:gd name="connsiteX249" fmla="*/ 184983 w 1251356"/>
                <a:gd name="connsiteY249" fmla="*/ 585113 h 613825"/>
                <a:gd name="connsiteX250" fmla="*/ 184206 w 1251356"/>
                <a:gd name="connsiteY250" fmla="*/ 585889 h 613825"/>
                <a:gd name="connsiteX251" fmla="*/ 182651 w 1251356"/>
                <a:gd name="connsiteY251" fmla="*/ 588217 h 613825"/>
                <a:gd name="connsiteX252" fmla="*/ 177988 w 1251356"/>
                <a:gd name="connsiteY252" fmla="*/ 583561 h 613825"/>
                <a:gd name="connsiteX253" fmla="*/ 173325 w 1251356"/>
                <a:gd name="connsiteY253" fmla="*/ 582009 h 613825"/>
                <a:gd name="connsiteX254" fmla="*/ 169438 w 1251356"/>
                <a:gd name="connsiteY254" fmla="*/ 582785 h 613825"/>
                <a:gd name="connsiteX255" fmla="*/ 164775 w 1251356"/>
                <a:gd name="connsiteY255" fmla="*/ 584337 h 613825"/>
                <a:gd name="connsiteX256" fmla="*/ 163220 w 1251356"/>
                <a:gd name="connsiteY256" fmla="*/ 586665 h 613825"/>
                <a:gd name="connsiteX257" fmla="*/ 163220 w 1251356"/>
                <a:gd name="connsiteY257" fmla="*/ 588217 h 613825"/>
                <a:gd name="connsiteX258" fmla="*/ 161666 w 1251356"/>
                <a:gd name="connsiteY258" fmla="*/ 589769 h 613825"/>
                <a:gd name="connsiteX259" fmla="*/ 157780 w 1251356"/>
                <a:gd name="connsiteY259" fmla="*/ 590545 h 613825"/>
                <a:gd name="connsiteX260" fmla="*/ 157780 w 1251356"/>
                <a:gd name="connsiteY260" fmla="*/ 592097 h 613825"/>
                <a:gd name="connsiteX261" fmla="*/ 151562 w 1251356"/>
                <a:gd name="connsiteY261" fmla="*/ 600633 h 613825"/>
                <a:gd name="connsiteX262" fmla="*/ 150007 w 1251356"/>
                <a:gd name="connsiteY262" fmla="*/ 591321 h 613825"/>
                <a:gd name="connsiteX263" fmla="*/ 137571 w 1251356"/>
                <a:gd name="connsiteY263" fmla="*/ 585113 h 613825"/>
                <a:gd name="connsiteX264" fmla="*/ 133685 w 1251356"/>
                <a:gd name="connsiteY264" fmla="*/ 575801 h 613825"/>
                <a:gd name="connsiteX265" fmla="*/ 139126 w 1251356"/>
                <a:gd name="connsiteY265" fmla="*/ 578129 h 613825"/>
                <a:gd name="connsiteX266" fmla="*/ 141458 w 1251356"/>
                <a:gd name="connsiteY266" fmla="*/ 575801 h 613825"/>
                <a:gd name="connsiteX267" fmla="*/ 140680 w 1251356"/>
                <a:gd name="connsiteY267" fmla="*/ 571145 h 613825"/>
                <a:gd name="connsiteX268" fmla="*/ 137571 w 1251356"/>
                <a:gd name="connsiteY268" fmla="*/ 569593 h 613825"/>
                <a:gd name="connsiteX269" fmla="*/ 118918 w 1251356"/>
                <a:gd name="connsiteY269" fmla="*/ 571921 h 613825"/>
                <a:gd name="connsiteX270" fmla="*/ 118918 w 1251356"/>
                <a:gd name="connsiteY270" fmla="*/ 569593 h 613825"/>
                <a:gd name="connsiteX271" fmla="*/ 122027 w 1251356"/>
                <a:gd name="connsiteY271" fmla="*/ 567265 h 613825"/>
                <a:gd name="connsiteX272" fmla="*/ 125913 w 1251356"/>
                <a:gd name="connsiteY272" fmla="*/ 566489 h 613825"/>
                <a:gd name="connsiteX273" fmla="*/ 129799 w 1251356"/>
                <a:gd name="connsiteY273" fmla="*/ 565713 h 613825"/>
                <a:gd name="connsiteX274" fmla="*/ 133685 w 1251356"/>
                <a:gd name="connsiteY274" fmla="*/ 565713 h 613825"/>
                <a:gd name="connsiteX275" fmla="*/ 125913 w 1251356"/>
                <a:gd name="connsiteY275" fmla="*/ 562609 h 613825"/>
                <a:gd name="connsiteX276" fmla="*/ 96378 w 1251356"/>
                <a:gd name="connsiteY276" fmla="*/ 562609 h 613825"/>
                <a:gd name="connsiteX277" fmla="*/ 86274 w 1251356"/>
                <a:gd name="connsiteY277" fmla="*/ 560281 h 613825"/>
                <a:gd name="connsiteX278" fmla="*/ 62956 w 1251356"/>
                <a:gd name="connsiteY278" fmla="*/ 547089 h 613825"/>
                <a:gd name="connsiteX279" fmla="*/ 59070 w 1251356"/>
                <a:gd name="connsiteY279" fmla="*/ 551745 h 613825"/>
                <a:gd name="connsiteX280" fmla="*/ 56739 w 1251356"/>
                <a:gd name="connsiteY280" fmla="*/ 547089 h 613825"/>
                <a:gd name="connsiteX281" fmla="*/ 55961 w 1251356"/>
                <a:gd name="connsiteY281" fmla="*/ 534672 h 613825"/>
                <a:gd name="connsiteX282" fmla="*/ 53630 w 1251356"/>
                <a:gd name="connsiteY282" fmla="*/ 537777 h 613825"/>
                <a:gd name="connsiteX283" fmla="*/ 52075 w 1251356"/>
                <a:gd name="connsiteY283" fmla="*/ 537000 h 613825"/>
                <a:gd name="connsiteX284" fmla="*/ 50521 w 1251356"/>
                <a:gd name="connsiteY284" fmla="*/ 535448 h 613825"/>
                <a:gd name="connsiteX285" fmla="*/ 48189 w 1251356"/>
                <a:gd name="connsiteY285" fmla="*/ 534672 h 613825"/>
                <a:gd name="connsiteX286" fmla="*/ 44303 w 1251356"/>
                <a:gd name="connsiteY286" fmla="*/ 536224 h 613825"/>
                <a:gd name="connsiteX287" fmla="*/ 42748 w 1251356"/>
                <a:gd name="connsiteY287" fmla="*/ 537000 h 613825"/>
                <a:gd name="connsiteX288" fmla="*/ 41971 w 1251356"/>
                <a:gd name="connsiteY288" fmla="*/ 538552 h 613825"/>
                <a:gd name="connsiteX289" fmla="*/ 40416 w 1251356"/>
                <a:gd name="connsiteY289" fmla="*/ 540881 h 613825"/>
                <a:gd name="connsiteX290" fmla="*/ 38085 w 1251356"/>
                <a:gd name="connsiteY290" fmla="*/ 543208 h 613825"/>
                <a:gd name="connsiteX291" fmla="*/ 37308 w 1251356"/>
                <a:gd name="connsiteY291" fmla="*/ 546312 h 613825"/>
                <a:gd name="connsiteX292" fmla="*/ 35753 w 1251356"/>
                <a:gd name="connsiteY292" fmla="*/ 549417 h 613825"/>
                <a:gd name="connsiteX293" fmla="*/ 32644 w 1251356"/>
                <a:gd name="connsiteY293" fmla="*/ 550969 h 613825"/>
                <a:gd name="connsiteX294" fmla="*/ 29535 w 1251356"/>
                <a:gd name="connsiteY294" fmla="*/ 548641 h 613825"/>
                <a:gd name="connsiteX295" fmla="*/ 27203 w 1251356"/>
                <a:gd name="connsiteY295" fmla="*/ 543985 h 613825"/>
                <a:gd name="connsiteX296" fmla="*/ 24872 w 1251356"/>
                <a:gd name="connsiteY296" fmla="*/ 540881 h 613825"/>
                <a:gd name="connsiteX297" fmla="*/ 22540 w 1251356"/>
                <a:gd name="connsiteY297" fmla="*/ 543985 h 613825"/>
                <a:gd name="connsiteX298" fmla="*/ 0 w 1251356"/>
                <a:gd name="connsiteY298" fmla="*/ 523032 h 61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1251356" h="613825">
                  <a:moveTo>
                    <a:pt x="0" y="523032"/>
                  </a:moveTo>
                  <a:lnTo>
                    <a:pt x="10104" y="517600"/>
                  </a:lnTo>
                  <a:lnTo>
                    <a:pt x="17099" y="508288"/>
                  </a:lnTo>
                  <a:lnTo>
                    <a:pt x="19431" y="496648"/>
                  </a:lnTo>
                  <a:lnTo>
                    <a:pt x="19431" y="490440"/>
                  </a:lnTo>
                  <a:lnTo>
                    <a:pt x="19431" y="485008"/>
                  </a:lnTo>
                  <a:lnTo>
                    <a:pt x="22540" y="478024"/>
                  </a:lnTo>
                  <a:lnTo>
                    <a:pt x="24872" y="470263"/>
                  </a:lnTo>
                  <a:lnTo>
                    <a:pt x="37308" y="445431"/>
                  </a:lnTo>
                  <a:lnTo>
                    <a:pt x="60625" y="436119"/>
                  </a:lnTo>
                  <a:lnTo>
                    <a:pt x="71506" y="440775"/>
                  </a:lnTo>
                  <a:lnTo>
                    <a:pt x="80056" y="436119"/>
                  </a:lnTo>
                  <a:lnTo>
                    <a:pt x="77724" y="423703"/>
                  </a:lnTo>
                  <a:lnTo>
                    <a:pt x="81610" y="411286"/>
                  </a:lnTo>
                  <a:lnTo>
                    <a:pt x="97932" y="395766"/>
                  </a:lnTo>
                  <a:lnTo>
                    <a:pt x="115809" y="382574"/>
                  </a:lnTo>
                  <a:lnTo>
                    <a:pt x="122804" y="357742"/>
                  </a:lnTo>
                  <a:lnTo>
                    <a:pt x="118140" y="329029"/>
                  </a:lnTo>
                  <a:lnTo>
                    <a:pt x="157780" y="237460"/>
                  </a:lnTo>
                  <a:lnTo>
                    <a:pt x="168661" y="235908"/>
                  </a:lnTo>
                  <a:lnTo>
                    <a:pt x="178765" y="230476"/>
                  </a:lnTo>
                  <a:lnTo>
                    <a:pt x="187315" y="218059"/>
                  </a:lnTo>
                  <a:lnTo>
                    <a:pt x="197419" y="207971"/>
                  </a:lnTo>
                  <a:lnTo>
                    <a:pt x="212187" y="180811"/>
                  </a:lnTo>
                  <a:lnTo>
                    <a:pt x="217627" y="146666"/>
                  </a:lnTo>
                  <a:lnTo>
                    <a:pt x="237835" y="118730"/>
                  </a:lnTo>
                  <a:lnTo>
                    <a:pt x="304678" y="84585"/>
                  </a:lnTo>
                  <a:lnTo>
                    <a:pt x="327218" y="80705"/>
                  </a:lnTo>
                  <a:lnTo>
                    <a:pt x="381625" y="57425"/>
                  </a:lnTo>
                  <a:lnTo>
                    <a:pt x="404165" y="60529"/>
                  </a:lnTo>
                  <a:lnTo>
                    <a:pt x="426705" y="88465"/>
                  </a:lnTo>
                  <a:lnTo>
                    <a:pt x="435254" y="91570"/>
                  </a:lnTo>
                  <a:lnTo>
                    <a:pt x="486552" y="89241"/>
                  </a:lnTo>
                  <a:lnTo>
                    <a:pt x="519974" y="93121"/>
                  </a:lnTo>
                  <a:lnTo>
                    <a:pt x="548731" y="93121"/>
                  </a:lnTo>
                  <a:lnTo>
                    <a:pt x="562722" y="89241"/>
                  </a:lnTo>
                  <a:lnTo>
                    <a:pt x="585262" y="65185"/>
                  </a:lnTo>
                  <a:lnTo>
                    <a:pt x="592257" y="45009"/>
                  </a:lnTo>
                  <a:lnTo>
                    <a:pt x="617906" y="22504"/>
                  </a:lnTo>
                  <a:lnTo>
                    <a:pt x="650550" y="35697"/>
                  </a:lnTo>
                  <a:lnTo>
                    <a:pt x="688635" y="22504"/>
                  </a:lnTo>
                  <a:lnTo>
                    <a:pt x="708843" y="19400"/>
                  </a:lnTo>
                  <a:lnTo>
                    <a:pt x="725942" y="6984"/>
                  </a:lnTo>
                  <a:lnTo>
                    <a:pt x="744596" y="0"/>
                  </a:lnTo>
                  <a:lnTo>
                    <a:pt x="764027" y="3104"/>
                  </a:lnTo>
                  <a:lnTo>
                    <a:pt x="771799" y="13192"/>
                  </a:lnTo>
                  <a:lnTo>
                    <a:pt x="781126" y="22504"/>
                  </a:lnTo>
                  <a:lnTo>
                    <a:pt x="795117" y="34144"/>
                  </a:lnTo>
                  <a:lnTo>
                    <a:pt x="811439" y="40353"/>
                  </a:lnTo>
                  <a:lnTo>
                    <a:pt x="847969" y="40353"/>
                  </a:lnTo>
                  <a:lnTo>
                    <a:pt x="942792" y="60529"/>
                  </a:lnTo>
                  <a:lnTo>
                    <a:pt x="973882" y="80705"/>
                  </a:lnTo>
                  <a:lnTo>
                    <a:pt x="997199" y="102434"/>
                  </a:lnTo>
                  <a:lnTo>
                    <a:pt x="1022848" y="120282"/>
                  </a:lnTo>
                  <a:lnTo>
                    <a:pt x="1041502" y="139682"/>
                  </a:lnTo>
                  <a:lnTo>
                    <a:pt x="1057824" y="162963"/>
                  </a:lnTo>
                  <a:lnTo>
                    <a:pt x="1068705" y="173051"/>
                  </a:lnTo>
                  <a:lnTo>
                    <a:pt x="1079586" y="180811"/>
                  </a:lnTo>
                  <a:lnTo>
                    <a:pt x="1104458" y="204091"/>
                  </a:lnTo>
                  <a:lnTo>
                    <a:pt x="1118448" y="210299"/>
                  </a:lnTo>
                  <a:lnTo>
                    <a:pt x="1130107" y="217283"/>
                  </a:lnTo>
                  <a:lnTo>
                    <a:pt x="1131661" y="232028"/>
                  </a:lnTo>
                  <a:lnTo>
                    <a:pt x="1122335" y="239012"/>
                  </a:lnTo>
                  <a:lnTo>
                    <a:pt x="1118448" y="252980"/>
                  </a:lnTo>
                  <a:lnTo>
                    <a:pt x="1123889" y="265396"/>
                  </a:lnTo>
                  <a:lnTo>
                    <a:pt x="1139434" y="271604"/>
                  </a:lnTo>
                  <a:lnTo>
                    <a:pt x="1156533" y="273156"/>
                  </a:lnTo>
                  <a:lnTo>
                    <a:pt x="1168192" y="275484"/>
                  </a:lnTo>
                  <a:lnTo>
                    <a:pt x="1175964" y="286348"/>
                  </a:lnTo>
                  <a:lnTo>
                    <a:pt x="1182182" y="317389"/>
                  </a:lnTo>
                  <a:lnTo>
                    <a:pt x="1179073" y="348429"/>
                  </a:lnTo>
                  <a:lnTo>
                    <a:pt x="1192286" y="381798"/>
                  </a:lnTo>
                  <a:lnTo>
                    <a:pt x="1207054" y="412839"/>
                  </a:lnTo>
                  <a:lnTo>
                    <a:pt x="1217158" y="425255"/>
                  </a:lnTo>
                  <a:lnTo>
                    <a:pt x="1229594" y="433791"/>
                  </a:lnTo>
                  <a:lnTo>
                    <a:pt x="1244361" y="441551"/>
                  </a:lnTo>
                  <a:lnTo>
                    <a:pt x="1251356" y="456295"/>
                  </a:lnTo>
                  <a:lnTo>
                    <a:pt x="1248247" y="483456"/>
                  </a:lnTo>
                  <a:lnTo>
                    <a:pt x="1249802" y="533896"/>
                  </a:lnTo>
                  <a:lnTo>
                    <a:pt x="1244361" y="555625"/>
                  </a:lnTo>
                  <a:lnTo>
                    <a:pt x="1238143" y="567265"/>
                  </a:lnTo>
                  <a:lnTo>
                    <a:pt x="1233480" y="579681"/>
                  </a:lnTo>
                  <a:lnTo>
                    <a:pt x="1231925" y="591321"/>
                  </a:lnTo>
                  <a:lnTo>
                    <a:pt x="1228816" y="602185"/>
                  </a:lnTo>
                  <a:lnTo>
                    <a:pt x="1223376" y="610722"/>
                  </a:lnTo>
                  <a:lnTo>
                    <a:pt x="1221821" y="613826"/>
                  </a:lnTo>
                  <a:lnTo>
                    <a:pt x="1220267" y="613050"/>
                  </a:lnTo>
                  <a:lnTo>
                    <a:pt x="1207054" y="611498"/>
                  </a:lnTo>
                  <a:lnTo>
                    <a:pt x="1200836" y="609946"/>
                  </a:lnTo>
                  <a:lnTo>
                    <a:pt x="1172078" y="593649"/>
                  </a:lnTo>
                  <a:lnTo>
                    <a:pt x="1168192" y="589769"/>
                  </a:lnTo>
                  <a:lnTo>
                    <a:pt x="1165860" y="584337"/>
                  </a:lnTo>
                  <a:lnTo>
                    <a:pt x="1159642" y="581233"/>
                  </a:lnTo>
                  <a:lnTo>
                    <a:pt x="1151870" y="578905"/>
                  </a:lnTo>
                  <a:lnTo>
                    <a:pt x="1145652" y="575801"/>
                  </a:lnTo>
                  <a:lnTo>
                    <a:pt x="1128553" y="552521"/>
                  </a:lnTo>
                  <a:lnTo>
                    <a:pt x="1125444" y="551745"/>
                  </a:lnTo>
                  <a:lnTo>
                    <a:pt x="1123889" y="549417"/>
                  </a:lnTo>
                  <a:lnTo>
                    <a:pt x="1116894" y="544761"/>
                  </a:lnTo>
                  <a:lnTo>
                    <a:pt x="1115339" y="542432"/>
                  </a:lnTo>
                  <a:lnTo>
                    <a:pt x="1113785" y="529240"/>
                  </a:lnTo>
                  <a:lnTo>
                    <a:pt x="1113008" y="525360"/>
                  </a:lnTo>
                  <a:lnTo>
                    <a:pt x="1104458" y="512944"/>
                  </a:lnTo>
                  <a:lnTo>
                    <a:pt x="1081918" y="492768"/>
                  </a:lnTo>
                  <a:lnTo>
                    <a:pt x="1077255" y="480351"/>
                  </a:lnTo>
                  <a:lnTo>
                    <a:pt x="1076477" y="476471"/>
                  </a:lnTo>
                  <a:lnTo>
                    <a:pt x="1074923" y="473367"/>
                  </a:lnTo>
                  <a:lnTo>
                    <a:pt x="1071037" y="467159"/>
                  </a:lnTo>
                  <a:lnTo>
                    <a:pt x="1067151" y="460175"/>
                  </a:lnTo>
                  <a:lnTo>
                    <a:pt x="1065596" y="458623"/>
                  </a:lnTo>
                  <a:lnTo>
                    <a:pt x="1060933" y="456295"/>
                  </a:lnTo>
                  <a:lnTo>
                    <a:pt x="1059378" y="456295"/>
                  </a:lnTo>
                  <a:lnTo>
                    <a:pt x="1053160" y="442327"/>
                  </a:lnTo>
                  <a:lnTo>
                    <a:pt x="1048497" y="434567"/>
                  </a:lnTo>
                  <a:lnTo>
                    <a:pt x="1043056" y="431463"/>
                  </a:lnTo>
                  <a:lnTo>
                    <a:pt x="1020516" y="408182"/>
                  </a:lnTo>
                  <a:lnTo>
                    <a:pt x="1018184" y="406630"/>
                  </a:lnTo>
                  <a:lnTo>
                    <a:pt x="1014298" y="406630"/>
                  </a:lnTo>
                  <a:lnTo>
                    <a:pt x="1010412" y="406630"/>
                  </a:lnTo>
                  <a:lnTo>
                    <a:pt x="1006526" y="405078"/>
                  </a:lnTo>
                  <a:lnTo>
                    <a:pt x="1003417" y="403526"/>
                  </a:lnTo>
                  <a:lnTo>
                    <a:pt x="1001085" y="401198"/>
                  </a:lnTo>
                  <a:lnTo>
                    <a:pt x="999531" y="399646"/>
                  </a:lnTo>
                  <a:lnTo>
                    <a:pt x="984763" y="400422"/>
                  </a:lnTo>
                  <a:lnTo>
                    <a:pt x="976991" y="399646"/>
                  </a:lnTo>
                  <a:lnTo>
                    <a:pt x="973882" y="394990"/>
                  </a:lnTo>
                  <a:lnTo>
                    <a:pt x="969996" y="391110"/>
                  </a:lnTo>
                  <a:lnTo>
                    <a:pt x="959891" y="387230"/>
                  </a:lnTo>
                  <a:lnTo>
                    <a:pt x="949787" y="385678"/>
                  </a:lnTo>
                  <a:lnTo>
                    <a:pt x="943569" y="387230"/>
                  </a:lnTo>
                  <a:lnTo>
                    <a:pt x="939683" y="384126"/>
                  </a:lnTo>
                  <a:lnTo>
                    <a:pt x="925693" y="377918"/>
                  </a:lnTo>
                  <a:lnTo>
                    <a:pt x="918698" y="367830"/>
                  </a:lnTo>
                  <a:lnTo>
                    <a:pt x="914034" y="363174"/>
                  </a:lnTo>
                  <a:lnTo>
                    <a:pt x="909371" y="363950"/>
                  </a:lnTo>
                  <a:lnTo>
                    <a:pt x="901598" y="362398"/>
                  </a:lnTo>
                  <a:lnTo>
                    <a:pt x="873618" y="349982"/>
                  </a:lnTo>
                  <a:lnTo>
                    <a:pt x="867400" y="344549"/>
                  </a:lnTo>
                  <a:lnTo>
                    <a:pt x="861959" y="338341"/>
                  </a:lnTo>
                  <a:lnTo>
                    <a:pt x="792008" y="307301"/>
                  </a:lnTo>
                  <a:lnTo>
                    <a:pt x="781903" y="305749"/>
                  </a:lnTo>
                  <a:lnTo>
                    <a:pt x="781126" y="294109"/>
                  </a:lnTo>
                  <a:lnTo>
                    <a:pt x="767913" y="286348"/>
                  </a:lnTo>
                  <a:lnTo>
                    <a:pt x="619460" y="263844"/>
                  </a:lnTo>
                  <a:lnTo>
                    <a:pt x="558836" y="267724"/>
                  </a:lnTo>
                  <a:lnTo>
                    <a:pt x="548731" y="264620"/>
                  </a:lnTo>
                  <a:lnTo>
                    <a:pt x="540959" y="259964"/>
                  </a:lnTo>
                  <a:lnTo>
                    <a:pt x="526191" y="248324"/>
                  </a:lnTo>
                  <a:lnTo>
                    <a:pt x="504429" y="263068"/>
                  </a:lnTo>
                  <a:lnTo>
                    <a:pt x="495102" y="273156"/>
                  </a:lnTo>
                  <a:lnTo>
                    <a:pt x="489661" y="287124"/>
                  </a:lnTo>
                  <a:lnTo>
                    <a:pt x="484998" y="295661"/>
                  </a:lnTo>
                  <a:lnTo>
                    <a:pt x="483443" y="298765"/>
                  </a:lnTo>
                  <a:lnTo>
                    <a:pt x="483443" y="313509"/>
                  </a:lnTo>
                  <a:lnTo>
                    <a:pt x="481112" y="328253"/>
                  </a:lnTo>
                  <a:lnTo>
                    <a:pt x="481889" y="336013"/>
                  </a:lnTo>
                  <a:lnTo>
                    <a:pt x="485775" y="342997"/>
                  </a:lnTo>
                  <a:lnTo>
                    <a:pt x="485775" y="346101"/>
                  </a:lnTo>
                  <a:lnTo>
                    <a:pt x="482666" y="349982"/>
                  </a:lnTo>
                  <a:lnTo>
                    <a:pt x="480334" y="353862"/>
                  </a:lnTo>
                  <a:lnTo>
                    <a:pt x="478780" y="358518"/>
                  </a:lnTo>
                  <a:lnTo>
                    <a:pt x="478002" y="364726"/>
                  </a:lnTo>
                  <a:lnTo>
                    <a:pt x="478780" y="373262"/>
                  </a:lnTo>
                  <a:lnTo>
                    <a:pt x="481112" y="377918"/>
                  </a:lnTo>
                  <a:lnTo>
                    <a:pt x="483443" y="381798"/>
                  </a:lnTo>
                  <a:lnTo>
                    <a:pt x="485775" y="387230"/>
                  </a:lnTo>
                  <a:lnTo>
                    <a:pt x="488107" y="384126"/>
                  </a:lnTo>
                  <a:lnTo>
                    <a:pt x="487329" y="393438"/>
                  </a:lnTo>
                  <a:lnTo>
                    <a:pt x="481889" y="409735"/>
                  </a:lnTo>
                  <a:lnTo>
                    <a:pt x="483443" y="415166"/>
                  </a:lnTo>
                  <a:lnTo>
                    <a:pt x="470230" y="426031"/>
                  </a:lnTo>
                  <a:lnTo>
                    <a:pt x="464790" y="433015"/>
                  </a:lnTo>
                  <a:lnTo>
                    <a:pt x="460903" y="449311"/>
                  </a:lnTo>
                  <a:lnTo>
                    <a:pt x="452354" y="461727"/>
                  </a:lnTo>
                  <a:lnTo>
                    <a:pt x="453131" y="465607"/>
                  </a:lnTo>
                  <a:lnTo>
                    <a:pt x="447690" y="473367"/>
                  </a:lnTo>
                  <a:lnTo>
                    <a:pt x="448467" y="481128"/>
                  </a:lnTo>
                  <a:lnTo>
                    <a:pt x="452354" y="487336"/>
                  </a:lnTo>
                  <a:lnTo>
                    <a:pt x="457794" y="490440"/>
                  </a:lnTo>
                  <a:lnTo>
                    <a:pt x="455463" y="497424"/>
                  </a:lnTo>
                  <a:lnTo>
                    <a:pt x="464790" y="500528"/>
                  </a:lnTo>
                  <a:lnTo>
                    <a:pt x="459349" y="507512"/>
                  </a:lnTo>
                  <a:lnTo>
                    <a:pt x="449245" y="516048"/>
                  </a:lnTo>
                  <a:lnTo>
                    <a:pt x="445359" y="525360"/>
                  </a:lnTo>
                  <a:lnTo>
                    <a:pt x="447690" y="525360"/>
                  </a:lnTo>
                  <a:lnTo>
                    <a:pt x="449245" y="523032"/>
                  </a:lnTo>
                  <a:lnTo>
                    <a:pt x="449245" y="523808"/>
                  </a:lnTo>
                  <a:lnTo>
                    <a:pt x="450022" y="524584"/>
                  </a:lnTo>
                  <a:lnTo>
                    <a:pt x="453131" y="525360"/>
                  </a:lnTo>
                  <a:lnTo>
                    <a:pt x="449245" y="529240"/>
                  </a:lnTo>
                  <a:lnTo>
                    <a:pt x="443804" y="533120"/>
                  </a:lnTo>
                  <a:lnTo>
                    <a:pt x="439140" y="537000"/>
                  </a:lnTo>
                  <a:lnTo>
                    <a:pt x="435254" y="547865"/>
                  </a:lnTo>
                  <a:lnTo>
                    <a:pt x="430591" y="553297"/>
                  </a:lnTo>
                  <a:lnTo>
                    <a:pt x="419709" y="562609"/>
                  </a:lnTo>
                  <a:lnTo>
                    <a:pt x="420487" y="543208"/>
                  </a:lnTo>
                  <a:lnTo>
                    <a:pt x="418932" y="535448"/>
                  </a:lnTo>
                  <a:lnTo>
                    <a:pt x="414269" y="531568"/>
                  </a:lnTo>
                  <a:lnTo>
                    <a:pt x="405719" y="533896"/>
                  </a:lnTo>
                  <a:lnTo>
                    <a:pt x="366857" y="516048"/>
                  </a:lnTo>
                  <a:lnTo>
                    <a:pt x="359085" y="516048"/>
                  </a:lnTo>
                  <a:lnTo>
                    <a:pt x="331104" y="520704"/>
                  </a:lnTo>
                  <a:lnTo>
                    <a:pt x="327995" y="524584"/>
                  </a:lnTo>
                  <a:lnTo>
                    <a:pt x="326441" y="531568"/>
                  </a:lnTo>
                  <a:lnTo>
                    <a:pt x="326441" y="540881"/>
                  </a:lnTo>
                  <a:lnTo>
                    <a:pt x="324109" y="540881"/>
                  </a:lnTo>
                  <a:lnTo>
                    <a:pt x="323332" y="537777"/>
                  </a:lnTo>
                  <a:lnTo>
                    <a:pt x="321000" y="531568"/>
                  </a:lnTo>
                  <a:lnTo>
                    <a:pt x="318668" y="540104"/>
                  </a:lnTo>
                  <a:lnTo>
                    <a:pt x="318668" y="543985"/>
                  </a:lnTo>
                  <a:lnTo>
                    <a:pt x="313228" y="540881"/>
                  </a:lnTo>
                  <a:lnTo>
                    <a:pt x="314005" y="543985"/>
                  </a:lnTo>
                  <a:lnTo>
                    <a:pt x="313228" y="547089"/>
                  </a:lnTo>
                  <a:lnTo>
                    <a:pt x="300015" y="543985"/>
                  </a:lnTo>
                  <a:lnTo>
                    <a:pt x="296906" y="542432"/>
                  </a:lnTo>
                  <a:lnTo>
                    <a:pt x="293797" y="540104"/>
                  </a:lnTo>
                  <a:lnTo>
                    <a:pt x="290688" y="538552"/>
                  </a:lnTo>
                  <a:lnTo>
                    <a:pt x="286024" y="540881"/>
                  </a:lnTo>
                  <a:lnTo>
                    <a:pt x="293797" y="540881"/>
                  </a:lnTo>
                  <a:lnTo>
                    <a:pt x="293797" y="543985"/>
                  </a:lnTo>
                  <a:lnTo>
                    <a:pt x="268148" y="557177"/>
                  </a:lnTo>
                  <a:lnTo>
                    <a:pt x="262707" y="556401"/>
                  </a:lnTo>
                  <a:lnTo>
                    <a:pt x="258821" y="559505"/>
                  </a:lnTo>
                  <a:lnTo>
                    <a:pt x="254157" y="558729"/>
                  </a:lnTo>
                  <a:lnTo>
                    <a:pt x="250271" y="557177"/>
                  </a:lnTo>
                  <a:lnTo>
                    <a:pt x="245608" y="556401"/>
                  </a:lnTo>
                  <a:lnTo>
                    <a:pt x="241722" y="557177"/>
                  </a:lnTo>
                  <a:lnTo>
                    <a:pt x="240167" y="557953"/>
                  </a:lnTo>
                  <a:lnTo>
                    <a:pt x="235504" y="562609"/>
                  </a:lnTo>
                  <a:lnTo>
                    <a:pt x="229286" y="566489"/>
                  </a:lnTo>
                  <a:lnTo>
                    <a:pt x="215295" y="569593"/>
                  </a:lnTo>
                  <a:lnTo>
                    <a:pt x="209855" y="571921"/>
                  </a:lnTo>
                  <a:lnTo>
                    <a:pt x="211409" y="572697"/>
                  </a:lnTo>
                  <a:lnTo>
                    <a:pt x="212187" y="572697"/>
                  </a:lnTo>
                  <a:lnTo>
                    <a:pt x="212964" y="573473"/>
                  </a:lnTo>
                  <a:lnTo>
                    <a:pt x="212964" y="575801"/>
                  </a:lnTo>
                  <a:lnTo>
                    <a:pt x="209078" y="575801"/>
                  </a:lnTo>
                  <a:lnTo>
                    <a:pt x="199751" y="578129"/>
                  </a:lnTo>
                  <a:lnTo>
                    <a:pt x="199751" y="581233"/>
                  </a:lnTo>
                  <a:lnTo>
                    <a:pt x="207523" y="581233"/>
                  </a:lnTo>
                  <a:lnTo>
                    <a:pt x="202860" y="586665"/>
                  </a:lnTo>
                  <a:lnTo>
                    <a:pt x="197419" y="590545"/>
                  </a:lnTo>
                  <a:lnTo>
                    <a:pt x="191201" y="592873"/>
                  </a:lnTo>
                  <a:lnTo>
                    <a:pt x="184983" y="594425"/>
                  </a:lnTo>
                  <a:lnTo>
                    <a:pt x="184983" y="590545"/>
                  </a:lnTo>
                  <a:lnTo>
                    <a:pt x="186538" y="588993"/>
                  </a:lnTo>
                  <a:lnTo>
                    <a:pt x="188092" y="588217"/>
                  </a:lnTo>
                  <a:lnTo>
                    <a:pt x="188869" y="586665"/>
                  </a:lnTo>
                  <a:lnTo>
                    <a:pt x="189647" y="584337"/>
                  </a:lnTo>
                  <a:lnTo>
                    <a:pt x="184983" y="585113"/>
                  </a:lnTo>
                  <a:lnTo>
                    <a:pt x="184206" y="585889"/>
                  </a:lnTo>
                  <a:lnTo>
                    <a:pt x="182651" y="588217"/>
                  </a:lnTo>
                  <a:lnTo>
                    <a:pt x="177988" y="583561"/>
                  </a:lnTo>
                  <a:lnTo>
                    <a:pt x="173325" y="582009"/>
                  </a:lnTo>
                  <a:lnTo>
                    <a:pt x="169438" y="582785"/>
                  </a:lnTo>
                  <a:lnTo>
                    <a:pt x="164775" y="584337"/>
                  </a:lnTo>
                  <a:lnTo>
                    <a:pt x="163220" y="586665"/>
                  </a:lnTo>
                  <a:lnTo>
                    <a:pt x="163220" y="588217"/>
                  </a:lnTo>
                  <a:lnTo>
                    <a:pt x="161666" y="589769"/>
                  </a:lnTo>
                  <a:lnTo>
                    <a:pt x="157780" y="590545"/>
                  </a:lnTo>
                  <a:lnTo>
                    <a:pt x="157780" y="592097"/>
                  </a:lnTo>
                  <a:lnTo>
                    <a:pt x="151562" y="600633"/>
                  </a:lnTo>
                  <a:lnTo>
                    <a:pt x="150007" y="591321"/>
                  </a:lnTo>
                  <a:lnTo>
                    <a:pt x="137571" y="585113"/>
                  </a:lnTo>
                  <a:lnTo>
                    <a:pt x="133685" y="575801"/>
                  </a:lnTo>
                  <a:lnTo>
                    <a:pt x="139126" y="578129"/>
                  </a:lnTo>
                  <a:lnTo>
                    <a:pt x="141458" y="575801"/>
                  </a:lnTo>
                  <a:lnTo>
                    <a:pt x="140680" y="571145"/>
                  </a:lnTo>
                  <a:lnTo>
                    <a:pt x="137571" y="569593"/>
                  </a:lnTo>
                  <a:lnTo>
                    <a:pt x="118918" y="571921"/>
                  </a:lnTo>
                  <a:lnTo>
                    <a:pt x="118918" y="569593"/>
                  </a:lnTo>
                  <a:lnTo>
                    <a:pt x="122027" y="567265"/>
                  </a:lnTo>
                  <a:lnTo>
                    <a:pt x="125913" y="566489"/>
                  </a:lnTo>
                  <a:lnTo>
                    <a:pt x="129799" y="565713"/>
                  </a:lnTo>
                  <a:lnTo>
                    <a:pt x="133685" y="565713"/>
                  </a:lnTo>
                  <a:lnTo>
                    <a:pt x="125913" y="562609"/>
                  </a:lnTo>
                  <a:lnTo>
                    <a:pt x="96378" y="562609"/>
                  </a:lnTo>
                  <a:lnTo>
                    <a:pt x="86274" y="560281"/>
                  </a:lnTo>
                  <a:lnTo>
                    <a:pt x="62956" y="547089"/>
                  </a:lnTo>
                  <a:lnTo>
                    <a:pt x="59070" y="551745"/>
                  </a:lnTo>
                  <a:lnTo>
                    <a:pt x="56739" y="547089"/>
                  </a:lnTo>
                  <a:lnTo>
                    <a:pt x="55961" y="534672"/>
                  </a:lnTo>
                  <a:lnTo>
                    <a:pt x="53630" y="537777"/>
                  </a:lnTo>
                  <a:lnTo>
                    <a:pt x="52075" y="537000"/>
                  </a:lnTo>
                  <a:lnTo>
                    <a:pt x="50521" y="535448"/>
                  </a:lnTo>
                  <a:lnTo>
                    <a:pt x="48189" y="534672"/>
                  </a:lnTo>
                  <a:lnTo>
                    <a:pt x="44303" y="536224"/>
                  </a:lnTo>
                  <a:lnTo>
                    <a:pt x="42748" y="537000"/>
                  </a:lnTo>
                  <a:lnTo>
                    <a:pt x="41971" y="538552"/>
                  </a:lnTo>
                  <a:lnTo>
                    <a:pt x="40416" y="540881"/>
                  </a:lnTo>
                  <a:lnTo>
                    <a:pt x="38085" y="543208"/>
                  </a:lnTo>
                  <a:lnTo>
                    <a:pt x="37308" y="546312"/>
                  </a:lnTo>
                  <a:lnTo>
                    <a:pt x="35753" y="549417"/>
                  </a:lnTo>
                  <a:lnTo>
                    <a:pt x="32644" y="550969"/>
                  </a:lnTo>
                  <a:lnTo>
                    <a:pt x="29535" y="548641"/>
                  </a:lnTo>
                  <a:lnTo>
                    <a:pt x="27203" y="543985"/>
                  </a:lnTo>
                  <a:lnTo>
                    <a:pt x="24872" y="540881"/>
                  </a:lnTo>
                  <a:lnTo>
                    <a:pt x="22540" y="543985"/>
                  </a:lnTo>
                  <a:lnTo>
                    <a:pt x="0" y="523032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73053147-561D-8134-A63D-809E4E840E9C}"/>
                </a:ext>
              </a:extLst>
            </p:cNvPr>
            <p:cNvSpPr/>
            <p:nvPr/>
          </p:nvSpPr>
          <p:spPr>
            <a:xfrm>
              <a:off x="6552369" y="5263835"/>
              <a:ext cx="1103966" cy="752691"/>
            </a:xfrm>
            <a:custGeom>
              <a:avLst/>
              <a:gdLst>
                <a:gd name="connsiteX0" fmla="*/ 0 w 926470"/>
                <a:gd name="connsiteY0" fmla="*/ 601409 h 631673"/>
                <a:gd name="connsiteX1" fmla="*/ 1555 w 926470"/>
                <a:gd name="connsiteY1" fmla="*/ 598305 h 631673"/>
                <a:gd name="connsiteX2" fmla="*/ 6995 w 926470"/>
                <a:gd name="connsiteY2" fmla="*/ 589769 h 631673"/>
                <a:gd name="connsiteX3" fmla="*/ 10104 w 926470"/>
                <a:gd name="connsiteY3" fmla="*/ 578905 h 631673"/>
                <a:gd name="connsiteX4" fmla="*/ 11659 w 926470"/>
                <a:gd name="connsiteY4" fmla="*/ 567265 h 631673"/>
                <a:gd name="connsiteX5" fmla="*/ 16322 w 926470"/>
                <a:gd name="connsiteY5" fmla="*/ 554849 h 631673"/>
                <a:gd name="connsiteX6" fmla="*/ 22540 w 926470"/>
                <a:gd name="connsiteY6" fmla="*/ 543208 h 631673"/>
                <a:gd name="connsiteX7" fmla="*/ 27981 w 926470"/>
                <a:gd name="connsiteY7" fmla="*/ 521480 h 631673"/>
                <a:gd name="connsiteX8" fmla="*/ 26426 w 926470"/>
                <a:gd name="connsiteY8" fmla="*/ 471039 h 631673"/>
                <a:gd name="connsiteX9" fmla="*/ 29535 w 926470"/>
                <a:gd name="connsiteY9" fmla="*/ 443879 h 631673"/>
                <a:gd name="connsiteX10" fmla="*/ 53630 w 926470"/>
                <a:gd name="connsiteY10" fmla="*/ 440775 h 631673"/>
                <a:gd name="connsiteX11" fmla="*/ 77724 w 926470"/>
                <a:gd name="connsiteY11" fmla="*/ 446983 h 631673"/>
                <a:gd name="connsiteX12" fmla="*/ 100264 w 926470"/>
                <a:gd name="connsiteY12" fmla="*/ 446983 h 631673"/>
                <a:gd name="connsiteX13" fmla="*/ 121249 w 926470"/>
                <a:gd name="connsiteY13" fmla="*/ 436895 h 631673"/>
                <a:gd name="connsiteX14" fmla="*/ 143012 w 926470"/>
                <a:gd name="connsiteY14" fmla="*/ 432239 h 631673"/>
                <a:gd name="connsiteX15" fmla="*/ 165552 w 926470"/>
                <a:gd name="connsiteY15" fmla="*/ 433015 h 631673"/>
                <a:gd name="connsiteX16" fmla="*/ 177211 w 926470"/>
                <a:gd name="connsiteY16" fmla="*/ 431463 h 631673"/>
                <a:gd name="connsiteX17" fmla="*/ 186538 w 926470"/>
                <a:gd name="connsiteY17" fmla="*/ 422151 h 631673"/>
                <a:gd name="connsiteX18" fmla="*/ 190424 w 926470"/>
                <a:gd name="connsiteY18" fmla="*/ 405854 h 631673"/>
                <a:gd name="connsiteX19" fmla="*/ 195865 w 926470"/>
                <a:gd name="connsiteY19" fmla="*/ 391110 h 631673"/>
                <a:gd name="connsiteX20" fmla="*/ 201305 w 926470"/>
                <a:gd name="connsiteY20" fmla="*/ 388782 h 631673"/>
                <a:gd name="connsiteX21" fmla="*/ 206746 w 926470"/>
                <a:gd name="connsiteY21" fmla="*/ 388006 h 631673"/>
                <a:gd name="connsiteX22" fmla="*/ 219959 w 926470"/>
                <a:gd name="connsiteY22" fmla="*/ 394990 h 631673"/>
                <a:gd name="connsiteX23" fmla="*/ 233949 w 926470"/>
                <a:gd name="connsiteY23" fmla="*/ 400422 h 631673"/>
                <a:gd name="connsiteX24" fmla="*/ 243276 w 926470"/>
                <a:gd name="connsiteY24" fmla="*/ 388006 h 631673"/>
                <a:gd name="connsiteX25" fmla="*/ 234727 w 926470"/>
                <a:gd name="connsiteY25" fmla="*/ 374038 h 631673"/>
                <a:gd name="connsiteX26" fmla="*/ 217627 w 926470"/>
                <a:gd name="connsiteY26" fmla="*/ 361622 h 631673"/>
                <a:gd name="connsiteX27" fmla="*/ 198196 w 926470"/>
                <a:gd name="connsiteY27" fmla="*/ 356190 h 631673"/>
                <a:gd name="connsiteX28" fmla="*/ 190424 w 926470"/>
                <a:gd name="connsiteY28" fmla="*/ 349982 h 631673"/>
                <a:gd name="connsiteX29" fmla="*/ 183429 w 926470"/>
                <a:gd name="connsiteY29" fmla="*/ 340669 h 631673"/>
                <a:gd name="connsiteX30" fmla="*/ 174102 w 926470"/>
                <a:gd name="connsiteY30" fmla="*/ 336789 h 631673"/>
                <a:gd name="connsiteX31" fmla="*/ 168661 w 926470"/>
                <a:gd name="connsiteY31" fmla="*/ 324373 h 631673"/>
                <a:gd name="connsiteX32" fmla="*/ 165552 w 926470"/>
                <a:gd name="connsiteY32" fmla="*/ 311181 h 631673"/>
                <a:gd name="connsiteX33" fmla="*/ 159334 w 926470"/>
                <a:gd name="connsiteY33" fmla="*/ 300317 h 631673"/>
                <a:gd name="connsiteX34" fmla="*/ 151562 w 926470"/>
                <a:gd name="connsiteY34" fmla="*/ 291005 h 631673"/>
                <a:gd name="connsiteX35" fmla="*/ 150785 w 926470"/>
                <a:gd name="connsiteY35" fmla="*/ 276260 h 631673"/>
                <a:gd name="connsiteX36" fmla="*/ 164775 w 926470"/>
                <a:gd name="connsiteY36" fmla="*/ 273932 h 631673"/>
                <a:gd name="connsiteX37" fmla="*/ 170993 w 926470"/>
                <a:gd name="connsiteY37" fmla="*/ 271604 h 631673"/>
                <a:gd name="connsiteX38" fmla="*/ 187315 w 926470"/>
                <a:gd name="connsiteY38" fmla="*/ 260740 h 631673"/>
                <a:gd name="connsiteX39" fmla="*/ 198196 w 926470"/>
                <a:gd name="connsiteY39" fmla="*/ 256860 h 631673"/>
                <a:gd name="connsiteX40" fmla="*/ 202860 w 926470"/>
                <a:gd name="connsiteY40" fmla="*/ 259188 h 631673"/>
                <a:gd name="connsiteX41" fmla="*/ 203637 w 926470"/>
                <a:gd name="connsiteY41" fmla="*/ 263068 h 631673"/>
                <a:gd name="connsiteX42" fmla="*/ 206746 w 926470"/>
                <a:gd name="connsiteY42" fmla="*/ 268500 h 631673"/>
                <a:gd name="connsiteX43" fmla="*/ 219959 w 926470"/>
                <a:gd name="connsiteY43" fmla="*/ 271604 h 631673"/>
                <a:gd name="connsiteX44" fmla="*/ 227731 w 926470"/>
                <a:gd name="connsiteY44" fmla="*/ 258412 h 631673"/>
                <a:gd name="connsiteX45" fmla="*/ 232395 w 926470"/>
                <a:gd name="connsiteY45" fmla="*/ 238236 h 631673"/>
                <a:gd name="connsiteX46" fmla="*/ 244053 w 926470"/>
                <a:gd name="connsiteY46" fmla="*/ 223491 h 631673"/>
                <a:gd name="connsiteX47" fmla="*/ 258044 w 926470"/>
                <a:gd name="connsiteY47" fmla="*/ 218836 h 631673"/>
                <a:gd name="connsiteX48" fmla="*/ 270479 w 926470"/>
                <a:gd name="connsiteY48" fmla="*/ 210299 h 631673"/>
                <a:gd name="connsiteX49" fmla="*/ 282138 w 926470"/>
                <a:gd name="connsiteY49" fmla="*/ 199435 h 631673"/>
                <a:gd name="connsiteX50" fmla="*/ 295351 w 926470"/>
                <a:gd name="connsiteY50" fmla="*/ 191675 h 631673"/>
                <a:gd name="connsiteX51" fmla="*/ 310896 w 926470"/>
                <a:gd name="connsiteY51" fmla="*/ 187019 h 631673"/>
                <a:gd name="connsiteX52" fmla="*/ 357530 w 926470"/>
                <a:gd name="connsiteY52" fmla="*/ 183139 h 631673"/>
                <a:gd name="connsiteX53" fmla="*/ 387065 w 926470"/>
                <a:gd name="connsiteY53" fmla="*/ 171499 h 631673"/>
                <a:gd name="connsiteX54" fmla="*/ 417378 w 926470"/>
                <a:gd name="connsiteY54" fmla="*/ 168395 h 631673"/>
                <a:gd name="connsiteX55" fmla="*/ 429814 w 926470"/>
                <a:gd name="connsiteY55" fmla="*/ 172275 h 631673"/>
                <a:gd name="connsiteX56" fmla="*/ 439141 w 926470"/>
                <a:gd name="connsiteY56" fmla="*/ 171499 h 631673"/>
                <a:gd name="connsiteX57" fmla="*/ 452354 w 926470"/>
                <a:gd name="connsiteY57" fmla="*/ 164515 h 631673"/>
                <a:gd name="connsiteX58" fmla="*/ 479557 w 926470"/>
                <a:gd name="connsiteY58" fmla="*/ 159082 h 631673"/>
                <a:gd name="connsiteX59" fmla="*/ 515310 w 926470"/>
                <a:gd name="connsiteY59" fmla="*/ 131922 h 631673"/>
                <a:gd name="connsiteX60" fmla="*/ 528523 w 926470"/>
                <a:gd name="connsiteY60" fmla="*/ 126490 h 631673"/>
                <a:gd name="connsiteX61" fmla="*/ 556504 w 926470"/>
                <a:gd name="connsiteY61" fmla="*/ 124162 h 631673"/>
                <a:gd name="connsiteX62" fmla="*/ 582153 w 926470"/>
                <a:gd name="connsiteY62" fmla="*/ 114074 h 631673"/>
                <a:gd name="connsiteX63" fmla="*/ 594589 w 926470"/>
                <a:gd name="connsiteY63" fmla="*/ 99329 h 631673"/>
                <a:gd name="connsiteX64" fmla="*/ 604693 w 926470"/>
                <a:gd name="connsiteY64" fmla="*/ 93121 h 631673"/>
                <a:gd name="connsiteX65" fmla="*/ 637337 w 926470"/>
                <a:gd name="connsiteY65" fmla="*/ 81481 h 631673"/>
                <a:gd name="connsiteX66" fmla="*/ 658322 w 926470"/>
                <a:gd name="connsiteY66" fmla="*/ 71393 h 631673"/>
                <a:gd name="connsiteX67" fmla="*/ 674644 w 926470"/>
                <a:gd name="connsiteY67" fmla="*/ 55097 h 631673"/>
                <a:gd name="connsiteX68" fmla="*/ 685526 w 926470"/>
                <a:gd name="connsiteY68" fmla="*/ 49665 h 631673"/>
                <a:gd name="connsiteX69" fmla="*/ 704957 w 926470"/>
                <a:gd name="connsiteY69" fmla="*/ 42681 h 631673"/>
                <a:gd name="connsiteX70" fmla="*/ 711952 w 926470"/>
                <a:gd name="connsiteY70" fmla="*/ 38025 h 631673"/>
                <a:gd name="connsiteX71" fmla="*/ 716615 w 926470"/>
                <a:gd name="connsiteY71" fmla="*/ 23280 h 631673"/>
                <a:gd name="connsiteX72" fmla="*/ 743819 w 926470"/>
                <a:gd name="connsiteY72" fmla="*/ 22504 h 631673"/>
                <a:gd name="connsiteX73" fmla="*/ 756254 w 926470"/>
                <a:gd name="connsiteY73" fmla="*/ 17848 h 631673"/>
                <a:gd name="connsiteX74" fmla="*/ 767913 w 926470"/>
                <a:gd name="connsiteY74" fmla="*/ 10864 h 631673"/>
                <a:gd name="connsiteX75" fmla="*/ 793562 w 926470"/>
                <a:gd name="connsiteY75" fmla="*/ 0 h 631673"/>
                <a:gd name="connsiteX76" fmla="*/ 819211 w 926470"/>
                <a:gd name="connsiteY76" fmla="*/ 6208 h 631673"/>
                <a:gd name="connsiteX77" fmla="*/ 831647 w 926470"/>
                <a:gd name="connsiteY77" fmla="*/ 34144 h 631673"/>
                <a:gd name="connsiteX78" fmla="*/ 845637 w 926470"/>
                <a:gd name="connsiteY78" fmla="*/ 59753 h 631673"/>
                <a:gd name="connsiteX79" fmla="*/ 863514 w 926470"/>
                <a:gd name="connsiteY79" fmla="*/ 73721 h 631673"/>
                <a:gd name="connsiteX80" fmla="*/ 864291 w 926470"/>
                <a:gd name="connsiteY80" fmla="*/ 121058 h 631673"/>
                <a:gd name="connsiteX81" fmla="*/ 872063 w 926470"/>
                <a:gd name="connsiteY81" fmla="*/ 147442 h 631673"/>
                <a:gd name="connsiteX82" fmla="*/ 889940 w 926470"/>
                <a:gd name="connsiteY82" fmla="*/ 160635 h 631673"/>
                <a:gd name="connsiteX83" fmla="*/ 912480 w 926470"/>
                <a:gd name="connsiteY83" fmla="*/ 159082 h 631673"/>
                <a:gd name="connsiteX84" fmla="*/ 926470 w 926470"/>
                <a:gd name="connsiteY84" fmla="*/ 173827 h 631673"/>
                <a:gd name="connsiteX85" fmla="*/ 915589 w 926470"/>
                <a:gd name="connsiteY85" fmla="*/ 202539 h 631673"/>
                <a:gd name="connsiteX86" fmla="*/ 915589 w 926470"/>
                <a:gd name="connsiteY86" fmla="*/ 228924 h 631673"/>
                <a:gd name="connsiteX87" fmla="*/ 921029 w 926470"/>
                <a:gd name="connsiteY87" fmla="*/ 254532 h 631673"/>
                <a:gd name="connsiteX88" fmla="*/ 922584 w 926470"/>
                <a:gd name="connsiteY88" fmla="*/ 267724 h 631673"/>
                <a:gd name="connsiteX89" fmla="*/ 921029 w 926470"/>
                <a:gd name="connsiteY89" fmla="*/ 280140 h 631673"/>
                <a:gd name="connsiteX90" fmla="*/ 907039 w 926470"/>
                <a:gd name="connsiteY90" fmla="*/ 292557 h 631673"/>
                <a:gd name="connsiteX91" fmla="*/ 891494 w 926470"/>
                <a:gd name="connsiteY91" fmla="*/ 297213 h 631673"/>
                <a:gd name="connsiteX92" fmla="*/ 872063 w 926470"/>
                <a:gd name="connsiteY92" fmla="*/ 310405 h 631673"/>
                <a:gd name="connsiteX93" fmla="*/ 872063 w 926470"/>
                <a:gd name="connsiteY93" fmla="*/ 311181 h 631673"/>
                <a:gd name="connsiteX94" fmla="*/ 870509 w 926470"/>
                <a:gd name="connsiteY94" fmla="*/ 311181 h 631673"/>
                <a:gd name="connsiteX95" fmla="*/ 864291 w 926470"/>
                <a:gd name="connsiteY95" fmla="*/ 312733 h 631673"/>
                <a:gd name="connsiteX96" fmla="*/ 859628 w 926470"/>
                <a:gd name="connsiteY96" fmla="*/ 315061 h 631673"/>
                <a:gd name="connsiteX97" fmla="*/ 860405 w 926470"/>
                <a:gd name="connsiteY97" fmla="*/ 312733 h 631673"/>
                <a:gd name="connsiteX98" fmla="*/ 862736 w 926470"/>
                <a:gd name="connsiteY98" fmla="*/ 305749 h 631673"/>
                <a:gd name="connsiteX99" fmla="*/ 857296 w 926470"/>
                <a:gd name="connsiteY99" fmla="*/ 302645 h 631673"/>
                <a:gd name="connsiteX100" fmla="*/ 841751 w 926470"/>
                <a:gd name="connsiteY100" fmla="*/ 286348 h 631673"/>
                <a:gd name="connsiteX101" fmla="*/ 811439 w 926470"/>
                <a:gd name="connsiteY101" fmla="*/ 270828 h 631673"/>
                <a:gd name="connsiteX102" fmla="*/ 809884 w 926470"/>
                <a:gd name="connsiteY102" fmla="*/ 273932 h 631673"/>
                <a:gd name="connsiteX103" fmla="*/ 799003 w 926470"/>
                <a:gd name="connsiteY103" fmla="*/ 267724 h 631673"/>
                <a:gd name="connsiteX104" fmla="*/ 783458 w 926470"/>
                <a:gd name="connsiteY104" fmla="*/ 271604 h 631673"/>
                <a:gd name="connsiteX105" fmla="*/ 758586 w 926470"/>
                <a:gd name="connsiteY105" fmla="*/ 283244 h 631673"/>
                <a:gd name="connsiteX106" fmla="*/ 747705 w 926470"/>
                <a:gd name="connsiteY106" fmla="*/ 284797 h 631673"/>
                <a:gd name="connsiteX107" fmla="*/ 743042 w 926470"/>
                <a:gd name="connsiteY107" fmla="*/ 286348 h 631673"/>
                <a:gd name="connsiteX108" fmla="*/ 732160 w 926470"/>
                <a:gd name="connsiteY108" fmla="*/ 293332 h 631673"/>
                <a:gd name="connsiteX109" fmla="*/ 729828 w 926470"/>
                <a:gd name="connsiteY109" fmla="*/ 294885 h 631673"/>
                <a:gd name="connsiteX110" fmla="*/ 725942 w 926470"/>
                <a:gd name="connsiteY110" fmla="*/ 303421 h 631673"/>
                <a:gd name="connsiteX111" fmla="*/ 724388 w 926470"/>
                <a:gd name="connsiteY111" fmla="*/ 305749 h 631673"/>
                <a:gd name="connsiteX112" fmla="*/ 712729 w 926470"/>
                <a:gd name="connsiteY112" fmla="*/ 311957 h 631673"/>
                <a:gd name="connsiteX113" fmla="*/ 680862 w 926470"/>
                <a:gd name="connsiteY113" fmla="*/ 341445 h 631673"/>
                <a:gd name="connsiteX114" fmla="*/ 640446 w 926470"/>
                <a:gd name="connsiteY114" fmla="*/ 366278 h 631673"/>
                <a:gd name="connsiteX115" fmla="*/ 629564 w 926470"/>
                <a:gd name="connsiteY115" fmla="*/ 375590 h 631673"/>
                <a:gd name="connsiteX116" fmla="*/ 597698 w 926470"/>
                <a:gd name="connsiteY116" fmla="*/ 416719 h 631673"/>
                <a:gd name="connsiteX117" fmla="*/ 594589 w 926470"/>
                <a:gd name="connsiteY117" fmla="*/ 423703 h 631673"/>
                <a:gd name="connsiteX118" fmla="*/ 593034 w 926470"/>
                <a:gd name="connsiteY118" fmla="*/ 428359 h 631673"/>
                <a:gd name="connsiteX119" fmla="*/ 589148 w 926470"/>
                <a:gd name="connsiteY119" fmla="*/ 430687 h 631673"/>
                <a:gd name="connsiteX120" fmla="*/ 581375 w 926470"/>
                <a:gd name="connsiteY120" fmla="*/ 434567 h 631673"/>
                <a:gd name="connsiteX121" fmla="*/ 568940 w 926470"/>
                <a:gd name="connsiteY121" fmla="*/ 447759 h 631673"/>
                <a:gd name="connsiteX122" fmla="*/ 555727 w 926470"/>
                <a:gd name="connsiteY122" fmla="*/ 455519 h 631673"/>
                <a:gd name="connsiteX123" fmla="*/ 554949 w 926470"/>
                <a:gd name="connsiteY123" fmla="*/ 467159 h 631673"/>
                <a:gd name="connsiteX124" fmla="*/ 556504 w 926470"/>
                <a:gd name="connsiteY124" fmla="*/ 481904 h 631673"/>
                <a:gd name="connsiteX125" fmla="*/ 555727 w 926470"/>
                <a:gd name="connsiteY125" fmla="*/ 494320 h 631673"/>
                <a:gd name="connsiteX126" fmla="*/ 548732 w 926470"/>
                <a:gd name="connsiteY126" fmla="*/ 500528 h 631673"/>
                <a:gd name="connsiteX127" fmla="*/ 537073 w 926470"/>
                <a:gd name="connsiteY127" fmla="*/ 502856 h 631673"/>
                <a:gd name="connsiteX128" fmla="*/ 526969 w 926470"/>
                <a:gd name="connsiteY128" fmla="*/ 505960 h 631673"/>
                <a:gd name="connsiteX129" fmla="*/ 523082 w 926470"/>
                <a:gd name="connsiteY129" fmla="*/ 516048 h 631673"/>
                <a:gd name="connsiteX130" fmla="*/ 525414 w 926470"/>
                <a:gd name="connsiteY130" fmla="*/ 515272 h 631673"/>
                <a:gd name="connsiteX131" fmla="*/ 526969 w 926470"/>
                <a:gd name="connsiteY131" fmla="*/ 513720 h 631673"/>
                <a:gd name="connsiteX132" fmla="*/ 526192 w 926470"/>
                <a:gd name="connsiteY132" fmla="*/ 516824 h 631673"/>
                <a:gd name="connsiteX133" fmla="*/ 519196 w 926470"/>
                <a:gd name="connsiteY133" fmla="*/ 526136 h 631673"/>
                <a:gd name="connsiteX134" fmla="*/ 516087 w 926470"/>
                <a:gd name="connsiteY134" fmla="*/ 531568 h 631673"/>
                <a:gd name="connsiteX135" fmla="*/ 514533 w 926470"/>
                <a:gd name="connsiteY135" fmla="*/ 538552 h 631673"/>
                <a:gd name="connsiteX136" fmla="*/ 514533 w 926470"/>
                <a:gd name="connsiteY136" fmla="*/ 543985 h 631673"/>
                <a:gd name="connsiteX137" fmla="*/ 512201 w 926470"/>
                <a:gd name="connsiteY137" fmla="*/ 547089 h 631673"/>
                <a:gd name="connsiteX138" fmla="*/ 505983 w 926470"/>
                <a:gd name="connsiteY138" fmla="*/ 547089 h 631673"/>
                <a:gd name="connsiteX139" fmla="*/ 505983 w 926470"/>
                <a:gd name="connsiteY139" fmla="*/ 543985 h 631673"/>
                <a:gd name="connsiteX140" fmla="*/ 509092 w 926470"/>
                <a:gd name="connsiteY140" fmla="*/ 536224 h 631673"/>
                <a:gd name="connsiteX141" fmla="*/ 507538 w 926470"/>
                <a:gd name="connsiteY141" fmla="*/ 523032 h 631673"/>
                <a:gd name="connsiteX142" fmla="*/ 502097 w 926470"/>
                <a:gd name="connsiteY142" fmla="*/ 511392 h 631673"/>
                <a:gd name="connsiteX143" fmla="*/ 494325 w 926470"/>
                <a:gd name="connsiteY143" fmla="*/ 506736 h 631673"/>
                <a:gd name="connsiteX144" fmla="*/ 488884 w 926470"/>
                <a:gd name="connsiteY144" fmla="*/ 505184 h 631673"/>
                <a:gd name="connsiteX145" fmla="*/ 484220 w 926470"/>
                <a:gd name="connsiteY145" fmla="*/ 502080 h 631673"/>
                <a:gd name="connsiteX146" fmla="*/ 479557 w 926470"/>
                <a:gd name="connsiteY146" fmla="*/ 500528 h 631673"/>
                <a:gd name="connsiteX147" fmla="*/ 474116 w 926470"/>
                <a:gd name="connsiteY147" fmla="*/ 505184 h 631673"/>
                <a:gd name="connsiteX148" fmla="*/ 467121 w 926470"/>
                <a:gd name="connsiteY148" fmla="*/ 516048 h 631673"/>
                <a:gd name="connsiteX149" fmla="*/ 464012 w 926470"/>
                <a:gd name="connsiteY149" fmla="*/ 520704 h 631673"/>
                <a:gd name="connsiteX150" fmla="*/ 457794 w 926470"/>
                <a:gd name="connsiteY150" fmla="*/ 522256 h 631673"/>
                <a:gd name="connsiteX151" fmla="*/ 460126 w 926470"/>
                <a:gd name="connsiteY151" fmla="*/ 523032 h 631673"/>
                <a:gd name="connsiteX152" fmla="*/ 461681 w 926470"/>
                <a:gd name="connsiteY152" fmla="*/ 523808 h 631673"/>
                <a:gd name="connsiteX153" fmla="*/ 462458 w 926470"/>
                <a:gd name="connsiteY153" fmla="*/ 525360 h 631673"/>
                <a:gd name="connsiteX154" fmla="*/ 458572 w 926470"/>
                <a:gd name="connsiteY154" fmla="*/ 529240 h 631673"/>
                <a:gd name="connsiteX155" fmla="*/ 453131 w 926470"/>
                <a:gd name="connsiteY155" fmla="*/ 539328 h 631673"/>
                <a:gd name="connsiteX156" fmla="*/ 448468 w 926470"/>
                <a:gd name="connsiteY156" fmla="*/ 540881 h 631673"/>
                <a:gd name="connsiteX157" fmla="*/ 445358 w 926470"/>
                <a:gd name="connsiteY157" fmla="*/ 541656 h 631673"/>
                <a:gd name="connsiteX158" fmla="*/ 432146 w 926470"/>
                <a:gd name="connsiteY158" fmla="*/ 547089 h 631673"/>
                <a:gd name="connsiteX159" fmla="*/ 429814 w 926470"/>
                <a:gd name="connsiteY159" fmla="*/ 549416 h 631673"/>
                <a:gd name="connsiteX160" fmla="*/ 418155 w 926470"/>
                <a:gd name="connsiteY160" fmla="*/ 561833 h 631673"/>
                <a:gd name="connsiteX161" fmla="*/ 416601 w 926470"/>
                <a:gd name="connsiteY161" fmla="*/ 566489 h 631673"/>
                <a:gd name="connsiteX162" fmla="*/ 414269 w 926470"/>
                <a:gd name="connsiteY162" fmla="*/ 578905 h 631673"/>
                <a:gd name="connsiteX163" fmla="*/ 411937 w 926470"/>
                <a:gd name="connsiteY163" fmla="*/ 582009 h 631673"/>
                <a:gd name="connsiteX164" fmla="*/ 411160 w 926470"/>
                <a:gd name="connsiteY164" fmla="*/ 578905 h 631673"/>
                <a:gd name="connsiteX165" fmla="*/ 401833 w 926470"/>
                <a:gd name="connsiteY165" fmla="*/ 564937 h 631673"/>
                <a:gd name="connsiteX166" fmla="*/ 400279 w 926470"/>
                <a:gd name="connsiteY166" fmla="*/ 557953 h 631673"/>
                <a:gd name="connsiteX167" fmla="*/ 397170 w 926470"/>
                <a:gd name="connsiteY167" fmla="*/ 556401 h 631673"/>
                <a:gd name="connsiteX168" fmla="*/ 392506 w 926470"/>
                <a:gd name="connsiteY168" fmla="*/ 557177 h 631673"/>
                <a:gd name="connsiteX169" fmla="*/ 387065 w 926470"/>
                <a:gd name="connsiteY169" fmla="*/ 559505 h 631673"/>
                <a:gd name="connsiteX170" fmla="*/ 378516 w 926470"/>
                <a:gd name="connsiteY170" fmla="*/ 567265 h 631673"/>
                <a:gd name="connsiteX171" fmla="*/ 369966 w 926470"/>
                <a:gd name="connsiteY171" fmla="*/ 578129 h 631673"/>
                <a:gd name="connsiteX172" fmla="*/ 362194 w 926470"/>
                <a:gd name="connsiteY172" fmla="*/ 585889 h 631673"/>
                <a:gd name="connsiteX173" fmla="*/ 354422 w 926470"/>
                <a:gd name="connsiteY173" fmla="*/ 584337 h 631673"/>
                <a:gd name="connsiteX174" fmla="*/ 359085 w 926470"/>
                <a:gd name="connsiteY174" fmla="*/ 582009 h 631673"/>
                <a:gd name="connsiteX175" fmla="*/ 359085 w 926470"/>
                <a:gd name="connsiteY175" fmla="*/ 578129 h 631673"/>
                <a:gd name="connsiteX176" fmla="*/ 350535 w 926470"/>
                <a:gd name="connsiteY176" fmla="*/ 577353 h 631673"/>
                <a:gd name="connsiteX177" fmla="*/ 334991 w 926470"/>
                <a:gd name="connsiteY177" fmla="*/ 573473 h 631673"/>
                <a:gd name="connsiteX178" fmla="*/ 327218 w 926470"/>
                <a:gd name="connsiteY178" fmla="*/ 571921 h 631673"/>
                <a:gd name="connsiteX179" fmla="*/ 319446 w 926470"/>
                <a:gd name="connsiteY179" fmla="*/ 573473 h 631673"/>
                <a:gd name="connsiteX180" fmla="*/ 306233 w 926470"/>
                <a:gd name="connsiteY180" fmla="*/ 580457 h 631673"/>
                <a:gd name="connsiteX181" fmla="*/ 300792 w 926470"/>
                <a:gd name="connsiteY181" fmla="*/ 582009 h 631673"/>
                <a:gd name="connsiteX182" fmla="*/ 286802 w 926470"/>
                <a:gd name="connsiteY182" fmla="*/ 576577 h 631673"/>
                <a:gd name="connsiteX183" fmla="*/ 279029 w 926470"/>
                <a:gd name="connsiteY183" fmla="*/ 575801 h 631673"/>
                <a:gd name="connsiteX184" fmla="*/ 272034 w 926470"/>
                <a:gd name="connsiteY184" fmla="*/ 584337 h 631673"/>
                <a:gd name="connsiteX185" fmla="*/ 264262 w 926470"/>
                <a:gd name="connsiteY185" fmla="*/ 585113 h 631673"/>
                <a:gd name="connsiteX186" fmla="*/ 247162 w 926470"/>
                <a:gd name="connsiteY186" fmla="*/ 584337 h 631673"/>
                <a:gd name="connsiteX187" fmla="*/ 236281 w 926470"/>
                <a:gd name="connsiteY187" fmla="*/ 587441 h 631673"/>
                <a:gd name="connsiteX188" fmla="*/ 232395 w 926470"/>
                <a:gd name="connsiteY188" fmla="*/ 588217 h 631673"/>
                <a:gd name="connsiteX189" fmla="*/ 227731 w 926470"/>
                <a:gd name="connsiteY189" fmla="*/ 586665 h 631673"/>
                <a:gd name="connsiteX190" fmla="*/ 219959 w 926470"/>
                <a:gd name="connsiteY190" fmla="*/ 582785 h 631673"/>
                <a:gd name="connsiteX191" fmla="*/ 216073 w 926470"/>
                <a:gd name="connsiteY191" fmla="*/ 582009 h 631673"/>
                <a:gd name="connsiteX192" fmla="*/ 207523 w 926470"/>
                <a:gd name="connsiteY192" fmla="*/ 584337 h 631673"/>
                <a:gd name="connsiteX193" fmla="*/ 202860 w 926470"/>
                <a:gd name="connsiteY193" fmla="*/ 589769 h 631673"/>
                <a:gd name="connsiteX194" fmla="*/ 199751 w 926470"/>
                <a:gd name="connsiteY194" fmla="*/ 597529 h 631673"/>
                <a:gd name="connsiteX195" fmla="*/ 194310 w 926470"/>
                <a:gd name="connsiteY195" fmla="*/ 603737 h 631673"/>
                <a:gd name="connsiteX196" fmla="*/ 190424 w 926470"/>
                <a:gd name="connsiteY196" fmla="*/ 606842 h 631673"/>
                <a:gd name="connsiteX197" fmla="*/ 188869 w 926470"/>
                <a:gd name="connsiteY197" fmla="*/ 606842 h 631673"/>
                <a:gd name="connsiteX198" fmla="*/ 188092 w 926470"/>
                <a:gd name="connsiteY198" fmla="*/ 605289 h 631673"/>
                <a:gd name="connsiteX199" fmla="*/ 184206 w 926470"/>
                <a:gd name="connsiteY199" fmla="*/ 603737 h 631673"/>
                <a:gd name="connsiteX200" fmla="*/ 179542 w 926470"/>
                <a:gd name="connsiteY200" fmla="*/ 602962 h 631673"/>
                <a:gd name="connsiteX201" fmla="*/ 167884 w 926470"/>
                <a:gd name="connsiteY201" fmla="*/ 603737 h 631673"/>
                <a:gd name="connsiteX202" fmla="*/ 143789 w 926470"/>
                <a:gd name="connsiteY202" fmla="*/ 597529 h 631673"/>
                <a:gd name="connsiteX203" fmla="*/ 136794 w 926470"/>
                <a:gd name="connsiteY203" fmla="*/ 597529 h 631673"/>
                <a:gd name="connsiteX204" fmla="*/ 112700 w 926470"/>
                <a:gd name="connsiteY204" fmla="*/ 609946 h 631673"/>
                <a:gd name="connsiteX205" fmla="*/ 108814 w 926470"/>
                <a:gd name="connsiteY205" fmla="*/ 611497 h 631673"/>
                <a:gd name="connsiteX206" fmla="*/ 105705 w 926470"/>
                <a:gd name="connsiteY206" fmla="*/ 616930 h 631673"/>
                <a:gd name="connsiteX207" fmla="*/ 85496 w 926470"/>
                <a:gd name="connsiteY207" fmla="*/ 631674 h 631673"/>
                <a:gd name="connsiteX208" fmla="*/ 69952 w 926470"/>
                <a:gd name="connsiteY208" fmla="*/ 630898 h 631673"/>
                <a:gd name="connsiteX209" fmla="*/ 36530 w 926470"/>
                <a:gd name="connsiteY209" fmla="*/ 623138 h 631673"/>
                <a:gd name="connsiteX210" fmla="*/ 22540 w 926470"/>
                <a:gd name="connsiteY210" fmla="*/ 616154 h 631673"/>
                <a:gd name="connsiteX211" fmla="*/ 0 w 926470"/>
                <a:gd name="connsiteY211" fmla="*/ 601409 h 63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926470" h="631673">
                  <a:moveTo>
                    <a:pt x="0" y="601409"/>
                  </a:moveTo>
                  <a:lnTo>
                    <a:pt x="1555" y="598305"/>
                  </a:lnTo>
                  <a:lnTo>
                    <a:pt x="6995" y="589769"/>
                  </a:lnTo>
                  <a:lnTo>
                    <a:pt x="10104" y="578905"/>
                  </a:lnTo>
                  <a:lnTo>
                    <a:pt x="11659" y="567265"/>
                  </a:lnTo>
                  <a:lnTo>
                    <a:pt x="16322" y="554849"/>
                  </a:lnTo>
                  <a:lnTo>
                    <a:pt x="22540" y="543208"/>
                  </a:lnTo>
                  <a:lnTo>
                    <a:pt x="27981" y="521480"/>
                  </a:lnTo>
                  <a:lnTo>
                    <a:pt x="26426" y="471039"/>
                  </a:lnTo>
                  <a:lnTo>
                    <a:pt x="29535" y="443879"/>
                  </a:lnTo>
                  <a:lnTo>
                    <a:pt x="53630" y="440775"/>
                  </a:lnTo>
                  <a:lnTo>
                    <a:pt x="77724" y="446983"/>
                  </a:lnTo>
                  <a:lnTo>
                    <a:pt x="100264" y="446983"/>
                  </a:lnTo>
                  <a:lnTo>
                    <a:pt x="121249" y="436895"/>
                  </a:lnTo>
                  <a:lnTo>
                    <a:pt x="143012" y="432239"/>
                  </a:lnTo>
                  <a:lnTo>
                    <a:pt x="165552" y="433015"/>
                  </a:lnTo>
                  <a:lnTo>
                    <a:pt x="177211" y="431463"/>
                  </a:lnTo>
                  <a:lnTo>
                    <a:pt x="186538" y="422151"/>
                  </a:lnTo>
                  <a:lnTo>
                    <a:pt x="190424" y="405854"/>
                  </a:lnTo>
                  <a:lnTo>
                    <a:pt x="195865" y="391110"/>
                  </a:lnTo>
                  <a:lnTo>
                    <a:pt x="201305" y="388782"/>
                  </a:lnTo>
                  <a:lnTo>
                    <a:pt x="206746" y="388006"/>
                  </a:lnTo>
                  <a:lnTo>
                    <a:pt x="219959" y="394990"/>
                  </a:lnTo>
                  <a:lnTo>
                    <a:pt x="233949" y="400422"/>
                  </a:lnTo>
                  <a:lnTo>
                    <a:pt x="243276" y="388006"/>
                  </a:lnTo>
                  <a:lnTo>
                    <a:pt x="234727" y="374038"/>
                  </a:lnTo>
                  <a:lnTo>
                    <a:pt x="217627" y="361622"/>
                  </a:lnTo>
                  <a:lnTo>
                    <a:pt x="198196" y="356190"/>
                  </a:lnTo>
                  <a:lnTo>
                    <a:pt x="190424" y="349982"/>
                  </a:lnTo>
                  <a:lnTo>
                    <a:pt x="183429" y="340669"/>
                  </a:lnTo>
                  <a:lnTo>
                    <a:pt x="174102" y="336789"/>
                  </a:lnTo>
                  <a:lnTo>
                    <a:pt x="168661" y="324373"/>
                  </a:lnTo>
                  <a:lnTo>
                    <a:pt x="165552" y="311181"/>
                  </a:lnTo>
                  <a:lnTo>
                    <a:pt x="159334" y="300317"/>
                  </a:lnTo>
                  <a:lnTo>
                    <a:pt x="151562" y="291005"/>
                  </a:lnTo>
                  <a:lnTo>
                    <a:pt x="150785" y="276260"/>
                  </a:lnTo>
                  <a:lnTo>
                    <a:pt x="164775" y="273932"/>
                  </a:lnTo>
                  <a:lnTo>
                    <a:pt x="170993" y="271604"/>
                  </a:lnTo>
                  <a:lnTo>
                    <a:pt x="187315" y="260740"/>
                  </a:lnTo>
                  <a:lnTo>
                    <a:pt x="198196" y="256860"/>
                  </a:lnTo>
                  <a:lnTo>
                    <a:pt x="202860" y="259188"/>
                  </a:lnTo>
                  <a:lnTo>
                    <a:pt x="203637" y="263068"/>
                  </a:lnTo>
                  <a:lnTo>
                    <a:pt x="206746" y="268500"/>
                  </a:lnTo>
                  <a:lnTo>
                    <a:pt x="219959" y="271604"/>
                  </a:lnTo>
                  <a:lnTo>
                    <a:pt x="227731" y="258412"/>
                  </a:lnTo>
                  <a:lnTo>
                    <a:pt x="232395" y="238236"/>
                  </a:lnTo>
                  <a:lnTo>
                    <a:pt x="244053" y="223491"/>
                  </a:lnTo>
                  <a:lnTo>
                    <a:pt x="258044" y="218836"/>
                  </a:lnTo>
                  <a:lnTo>
                    <a:pt x="270479" y="210299"/>
                  </a:lnTo>
                  <a:lnTo>
                    <a:pt x="282138" y="199435"/>
                  </a:lnTo>
                  <a:lnTo>
                    <a:pt x="295351" y="191675"/>
                  </a:lnTo>
                  <a:lnTo>
                    <a:pt x="310896" y="187019"/>
                  </a:lnTo>
                  <a:lnTo>
                    <a:pt x="357530" y="183139"/>
                  </a:lnTo>
                  <a:lnTo>
                    <a:pt x="387065" y="171499"/>
                  </a:lnTo>
                  <a:lnTo>
                    <a:pt x="417378" y="168395"/>
                  </a:lnTo>
                  <a:lnTo>
                    <a:pt x="429814" y="172275"/>
                  </a:lnTo>
                  <a:lnTo>
                    <a:pt x="439141" y="171499"/>
                  </a:lnTo>
                  <a:lnTo>
                    <a:pt x="452354" y="164515"/>
                  </a:lnTo>
                  <a:lnTo>
                    <a:pt x="479557" y="159082"/>
                  </a:lnTo>
                  <a:lnTo>
                    <a:pt x="515310" y="131922"/>
                  </a:lnTo>
                  <a:lnTo>
                    <a:pt x="528523" y="126490"/>
                  </a:lnTo>
                  <a:lnTo>
                    <a:pt x="556504" y="124162"/>
                  </a:lnTo>
                  <a:lnTo>
                    <a:pt x="582153" y="114074"/>
                  </a:lnTo>
                  <a:lnTo>
                    <a:pt x="594589" y="99329"/>
                  </a:lnTo>
                  <a:lnTo>
                    <a:pt x="604693" y="93121"/>
                  </a:lnTo>
                  <a:lnTo>
                    <a:pt x="637337" y="81481"/>
                  </a:lnTo>
                  <a:lnTo>
                    <a:pt x="658322" y="71393"/>
                  </a:lnTo>
                  <a:lnTo>
                    <a:pt x="674644" y="55097"/>
                  </a:lnTo>
                  <a:lnTo>
                    <a:pt x="685526" y="49665"/>
                  </a:lnTo>
                  <a:lnTo>
                    <a:pt x="704957" y="42681"/>
                  </a:lnTo>
                  <a:lnTo>
                    <a:pt x="711952" y="38025"/>
                  </a:lnTo>
                  <a:lnTo>
                    <a:pt x="716615" y="23280"/>
                  </a:lnTo>
                  <a:lnTo>
                    <a:pt x="743819" y="22504"/>
                  </a:lnTo>
                  <a:lnTo>
                    <a:pt x="756254" y="17848"/>
                  </a:lnTo>
                  <a:lnTo>
                    <a:pt x="767913" y="10864"/>
                  </a:lnTo>
                  <a:lnTo>
                    <a:pt x="793562" y="0"/>
                  </a:lnTo>
                  <a:lnTo>
                    <a:pt x="819211" y="6208"/>
                  </a:lnTo>
                  <a:lnTo>
                    <a:pt x="831647" y="34144"/>
                  </a:lnTo>
                  <a:lnTo>
                    <a:pt x="845637" y="59753"/>
                  </a:lnTo>
                  <a:lnTo>
                    <a:pt x="863514" y="73721"/>
                  </a:lnTo>
                  <a:lnTo>
                    <a:pt x="864291" y="121058"/>
                  </a:lnTo>
                  <a:lnTo>
                    <a:pt x="872063" y="147442"/>
                  </a:lnTo>
                  <a:lnTo>
                    <a:pt x="889940" y="160635"/>
                  </a:lnTo>
                  <a:lnTo>
                    <a:pt x="912480" y="159082"/>
                  </a:lnTo>
                  <a:lnTo>
                    <a:pt x="926470" y="173827"/>
                  </a:lnTo>
                  <a:lnTo>
                    <a:pt x="915589" y="202539"/>
                  </a:lnTo>
                  <a:lnTo>
                    <a:pt x="915589" y="228924"/>
                  </a:lnTo>
                  <a:lnTo>
                    <a:pt x="921029" y="254532"/>
                  </a:lnTo>
                  <a:lnTo>
                    <a:pt x="922584" y="267724"/>
                  </a:lnTo>
                  <a:lnTo>
                    <a:pt x="921029" y="280140"/>
                  </a:lnTo>
                  <a:lnTo>
                    <a:pt x="907039" y="292557"/>
                  </a:lnTo>
                  <a:lnTo>
                    <a:pt x="891494" y="297213"/>
                  </a:lnTo>
                  <a:lnTo>
                    <a:pt x="872063" y="310405"/>
                  </a:lnTo>
                  <a:lnTo>
                    <a:pt x="872063" y="311181"/>
                  </a:lnTo>
                  <a:lnTo>
                    <a:pt x="870509" y="311181"/>
                  </a:lnTo>
                  <a:lnTo>
                    <a:pt x="864291" y="312733"/>
                  </a:lnTo>
                  <a:lnTo>
                    <a:pt x="859628" y="315061"/>
                  </a:lnTo>
                  <a:lnTo>
                    <a:pt x="860405" y="312733"/>
                  </a:lnTo>
                  <a:lnTo>
                    <a:pt x="862736" y="305749"/>
                  </a:lnTo>
                  <a:lnTo>
                    <a:pt x="857296" y="302645"/>
                  </a:lnTo>
                  <a:lnTo>
                    <a:pt x="841751" y="286348"/>
                  </a:lnTo>
                  <a:lnTo>
                    <a:pt x="811439" y="270828"/>
                  </a:lnTo>
                  <a:lnTo>
                    <a:pt x="809884" y="273932"/>
                  </a:lnTo>
                  <a:lnTo>
                    <a:pt x="799003" y="267724"/>
                  </a:lnTo>
                  <a:lnTo>
                    <a:pt x="783458" y="271604"/>
                  </a:lnTo>
                  <a:lnTo>
                    <a:pt x="758586" y="283244"/>
                  </a:lnTo>
                  <a:lnTo>
                    <a:pt x="747705" y="284797"/>
                  </a:lnTo>
                  <a:lnTo>
                    <a:pt x="743042" y="286348"/>
                  </a:lnTo>
                  <a:lnTo>
                    <a:pt x="732160" y="293332"/>
                  </a:lnTo>
                  <a:lnTo>
                    <a:pt x="729828" y="294885"/>
                  </a:lnTo>
                  <a:lnTo>
                    <a:pt x="725942" y="303421"/>
                  </a:lnTo>
                  <a:lnTo>
                    <a:pt x="724388" y="305749"/>
                  </a:lnTo>
                  <a:lnTo>
                    <a:pt x="712729" y="311957"/>
                  </a:lnTo>
                  <a:lnTo>
                    <a:pt x="680862" y="341445"/>
                  </a:lnTo>
                  <a:lnTo>
                    <a:pt x="640446" y="366278"/>
                  </a:lnTo>
                  <a:lnTo>
                    <a:pt x="629564" y="375590"/>
                  </a:lnTo>
                  <a:lnTo>
                    <a:pt x="597698" y="416719"/>
                  </a:lnTo>
                  <a:lnTo>
                    <a:pt x="594589" y="423703"/>
                  </a:lnTo>
                  <a:lnTo>
                    <a:pt x="593034" y="428359"/>
                  </a:lnTo>
                  <a:lnTo>
                    <a:pt x="589148" y="430687"/>
                  </a:lnTo>
                  <a:lnTo>
                    <a:pt x="581375" y="434567"/>
                  </a:lnTo>
                  <a:lnTo>
                    <a:pt x="568940" y="447759"/>
                  </a:lnTo>
                  <a:lnTo>
                    <a:pt x="555727" y="455519"/>
                  </a:lnTo>
                  <a:lnTo>
                    <a:pt x="554949" y="467159"/>
                  </a:lnTo>
                  <a:lnTo>
                    <a:pt x="556504" y="481904"/>
                  </a:lnTo>
                  <a:lnTo>
                    <a:pt x="555727" y="494320"/>
                  </a:lnTo>
                  <a:lnTo>
                    <a:pt x="548732" y="500528"/>
                  </a:lnTo>
                  <a:lnTo>
                    <a:pt x="537073" y="502856"/>
                  </a:lnTo>
                  <a:lnTo>
                    <a:pt x="526969" y="505960"/>
                  </a:lnTo>
                  <a:lnTo>
                    <a:pt x="523082" y="516048"/>
                  </a:lnTo>
                  <a:lnTo>
                    <a:pt x="525414" y="515272"/>
                  </a:lnTo>
                  <a:lnTo>
                    <a:pt x="526969" y="513720"/>
                  </a:lnTo>
                  <a:lnTo>
                    <a:pt x="526192" y="516824"/>
                  </a:lnTo>
                  <a:lnTo>
                    <a:pt x="519196" y="526136"/>
                  </a:lnTo>
                  <a:lnTo>
                    <a:pt x="516087" y="531568"/>
                  </a:lnTo>
                  <a:lnTo>
                    <a:pt x="514533" y="538552"/>
                  </a:lnTo>
                  <a:lnTo>
                    <a:pt x="514533" y="543985"/>
                  </a:lnTo>
                  <a:lnTo>
                    <a:pt x="512201" y="547089"/>
                  </a:lnTo>
                  <a:lnTo>
                    <a:pt x="505983" y="547089"/>
                  </a:lnTo>
                  <a:lnTo>
                    <a:pt x="505983" y="543985"/>
                  </a:lnTo>
                  <a:lnTo>
                    <a:pt x="509092" y="536224"/>
                  </a:lnTo>
                  <a:lnTo>
                    <a:pt x="507538" y="523032"/>
                  </a:lnTo>
                  <a:lnTo>
                    <a:pt x="502097" y="511392"/>
                  </a:lnTo>
                  <a:lnTo>
                    <a:pt x="494325" y="506736"/>
                  </a:lnTo>
                  <a:lnTo>
                    <a:pt x="488884" y="505184"/>
                  </a:lnTo>
                  <a:lnTo>
                    <a:pt x="484220" y="502080"/>
                  </a:lnTo>
                  <a:lnTo>
                    <a:pt x="479557" y="500528"/>
                  </a:lnTo>
                  <a:lnTo>
                    <a:pt x="474116" y="505184"/>
                  </a:lnTo>
                  <a:lnTo>
                    <a:pt x="467121" y="516048"/>
                  </a:lnTo>
                  <a:lnTo>
                    <a:pt x="464012" y="520704"/>
                  </a:lnTo>
                  <a:lnTo>
                    <a:pt x="457794" y="522256"/>
                  </a:lnTo>
                  <a:lnTo>
                    <a:pt x="460126" y="523032"/>
                  </a:lnTo>
                  <a:lnTo>
                    <a:pt x="461681" y="523808"/>
                  </a:lnTo>
                  <a:lnTo>
                    <a:pt x="462458" y="525360"/>
                  </a:lnTo>
                  <a:lnTo>
                    <a:pt x="458572" y="529240"/>
                  </a:lnTo>
                  <a:lnTo>
                    <a:pt x="453131" y="539328"/>
                  </a:lnTo>
                  <a:lnTo>
                    <a:pt x="448468" y="540881"/>
                  </a:lnTo>
                  <a:lnTo>
                    <a:pt x="445358" y="541656"/>
                  </a:lnTo>
                  <a:lnTo>
                    <a:pt x="432146" y="547089"/>
                  </a:lnTo>
                  <a:lnTo>
                    <a:pt x="429814" y="549416"/>
                  </a:lnTo>
                  <a:lnTo>
                    <a:pt x="418155" y="561833"/>
                  </a:lnTo>
                  <a:lnTo>
                    <a:pt x="416601" y="566489"/>
                  </a:lnTo>
                  <a:lnTo>
                    <a:pt x="414269" y="578905"/>
                  </a:lnTo>
                  <a:lnTo>
                    <a:pt x="411937" y="582009"/>
                  </a:lnTo>
                  <a:lnTo>
                    <a:pt x="411160" y="578905"/>
                  </a:lnTo>
                  <a:lnTo>
                    <a:pt x="401833" y="564937"/>
                  </a:lnTo>
                  <a:lnTo>
                    <a:pt x="400279" y="557953"/>
                  </a:lnTo>
                  <a:lnTo>
                    <a:pt x="397170" y="556401"/>
                  </a:lnTo>
                  <a:lnTo>
                    <a:pt x="392506" y="557177"/>
                  </a:lnTo>
                  <a:lnTo>
                    <a:pt x="387065" y="559505"/>
                  </a:lnTo>
                  <a:lnTo>
                    <a:pt x="378516" y="567265"/>
                  </a:lnTo>
                  <a:lnTo>
                    <a:pt x="369966" y="578129"/>
                  </a:lnTo>
                  <a:lnTo>
                    <a:pt x="362194" y="585889"/>
                  </a:lnTo>
                  <a:lnTo>
                    <a:pt x="354422" y="584337"/>
                  </a:lnTo>
                  <a:lnTo>
                    <a:pt x="359085" y="582009"/>
                  </a:lnTo>
                  <a:lnTo>
                    <a:pt x="359085" y="578129"/>
                  </a:lnTo>
                  <a:lnTo>
                    <a:pt x="350535" y="577353"/>
                  </a:lnTo>
                  <a:lnTo>
                    <a:pt x="334991" y="573473"/>
                  </a:lnTo>
                  <a:lnTo>
                    <a:pt x="327218" y="571921"/>
                  </a:lnTo>
                  <a:lnTo>
                    <a:pt x="319446" y="573473"/>
                  </a:lnTo>
                  <a:lnTo>
                    <a:pt x="306233" y="580457"/>
                  </a:lnTo>
                  <a:lnTo>
                    <a:pt x="300792" y="582009"/>
                  </a:lnTo>
                  <a:lnTo>
                    <a:pt x="286802" y="576577"/>
                  </a:lnTo>
                  <a:lnTo>
                    <a:pt x="279029" y="575801"/>
                  </a:lnTo>
                  <a:lnTo>
                    <a:pt x="272034" y="584337"/>
                  </a:lnTo>
                  <a:lnTo>
                    <a:pt x="264262" y="585113"/>
                  </a:lnTo>
                  <a:lnTo>
                    <a:pt x="247162" y="584337"/>
                  </a:lnTo>
                  <a:lnTo>
                    <a:pt x="236281" y="587441"/>
                  </a:lnTo>
                  <a:lnTo>
                    <a:pt x="232395" y="588217"/>
                  </a:lnTo>
                  <a:lnTo>
                    <a:pt x="227731" y="586665"/>
                  </a:lnTo>
                  <a:lnTo>
                    <a:pt x="219959" y="582785"/>
                  </a:lnTo>
                  <a:lnTo>
                    <a:pt x="216073" y="582009"/>
                  </a:lnTo>
                  <a:lnTo>
                    <a:pt x="207523" y="584337"/>
                  </a:lnTo>
                  <a:lnTo>
                    <a:pt x="202860" y="589769"/>
                  </a:lnTo>
                  <a:lnTo>
                    <a:pt x="199751" y="597529"/>
                  </a:lnTo>
                  <a:lnTo>
                    <a:pt x="194310" y="603737"/>
                  </a:lnTo>
                  <a:lnTo>
                    <a:pt x="190424" y="606842"/>
                  </a:lnTo>
                  <a:lnTo>
                    <a:pt x="188869" y="606842"/>
                  </a:lnTo>
                  <a:lnTo>
                    <a:pt x="188092" y="605289"/>
                  </a:lnTo>
                  <a:lnTo>
                    <a:pt x="184206" y="603737"/>
                  </a:lnTo>
                  <a:lnTo>
                    <a:pt x="179542" y="602962"/>
                  </a:lnTo>
                  <a:lnTo>
                    <a:pt x="167884" y="603737"/>
                  </a:lnTo>
                  <a:lnTo>
                    <a:pt x="143789" y="597529"/>
                  </a:lnTo>
                  <a:lnTo>
                    <a:pt x="136794" y="597529"/>
                  </a:lnTo>
                  <a:lnTo>
                    <a:pt x="112700" y="609946"/>
                  </a:lnTo>
                  <a:lnTo>
                    <a:pt x="108814" y="611497"/>
                  </a:lnTo>
                  <a:lnTo>
                    <a:pt x="105705" y="616930"/>
                  </a:lnTo>
                  <a:lnTo>
                    <a:pt x="85496" y="631674"/>
                  </a:lnTo>
                  <a:lnTo>
                    <a:pt x="69952" y="630898"/>
                  </a:lnTo>
                  <a:lnTo>
                    <a:pt x="36530" y="623138"/>
                  </a:lnTo>
                  <a:lnTo>
                    <a:pt x="22540" y="616154"/>
                  </a:lnTo>
                  <a:lnTo>
                    <a:pt x="0" y="601409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2493CC30-CBCE-5C17-F84B-04A884098F34}"/>
                </a:ext>
              </a:extLst>
            </p:cNvPr>
            <p:cNvSpPr/>
            <p:nvPr/>
          </p:nvSpPr>
          <p:spPr>
            <a:xfrm>
              <a:off x="7528526" y="4666490"/>
              <a:ext cx="753882" cy="1070782"/>
            </a:xfrm>
            <a:custGeom>
              <a:avLst/>
              <a:gdLst>
                <a:gd name="connsiteX0" fmla="*/ 468676 w 632673"/>
                <a:gd name="connsiteY0" fmla="*/ 682891 h 898622"/>
                <a:gd name="connsiteX1" fmla="*/ 460903 w 632673"/>
                <a:gd name="connsiteY1" fmla="*/ 679787 h 898622"/>
                <a:gd name="connsiteX2" fmla="*/ 453131 w 632673"/>
                <a:gd name="connsiteY2" fmla="*/ 678235 h 898622"/>
                <a:gd name="connsiteX3" fmla="*/ 446136 w 632673"/>
                <a:gd name="connsiteY3" fmla="*/ 682115 h 898622"/>
                <a:gd name="connsiteX4" fmla="*/ 415824 w 632673"/>
                <a:gd name="connsiteY4" fmla="*/ 717035 h 898622"/>
                <a:gd name="connsiteX5" fmla="*/ 415824 w 632673"/>
                <a:gd name="connsiteY5" fmla="*/ 736435 h 898622"/>
                <a:gd name="connsiteX6" fmla="*/ 421264 w 632673"/>
                <a:gd name="connsiteY6" fmla="*/ 745748 h 898622"/>
                <a:gd name="connsiteX7" fmla="*/ 407274 w 632673"/>
                <a:gd name="connsiteY7" fmla="*/ 763596 h 898622"/>
                <a:gd name="connsiteX8" fmla="*/ 401833 w 632673"/>
                <a:gd name="connsiteY8" fmla="*/ 767476 h 898622"/>
                <a:gd name="connsiteX9" fmla="*/ 395615 w 632673"/>
                <a:gd name="connsiteY9" fmla="*/ 769028 h 898622"/>
                <a:gd name="connsiteX10" fmla="*/ 392506 w 632673"/>
                <a:gd name="connsiteY10" fmla="*/ 772132 h 898622"/>
                <a:gd name="connsiteX11" fmla="*/ 380070 w 632673"/>
                <a:gd name="connsiteY11" fmla="*/ 786100 h 898622"/>
                <a:gd name="connsiteX12" fmla="*/ 374630 w 632673"/>
                <a:gd name="connsiteY12" fmla="*/ 790756 h 898622"/>
                <a:gd name="connsiteX13" fmla="*/ 360639 w 632673"/>
                <a:gd name="connsiteY13" fmla="*/ 793861 h 898622"/>
                <a:gd name="connsiteX14" fmla="*/ 329550 w 632673"/>
                <a:gd name="connsiteY14" fmla="*/ 795412 h 898622"/>
                <a:gd name="connsiteX15" fmla="*/ 316337 w 632673"/>
                <a:gd name="connsiteY15" fmla="*/ 800845 h 898622"/>
                <a:gd name="connsiteX16" fmla="*/ 311673 w 632673"/>
                <a:gd name="connsiteY16" fmla="*/ 804725 h 898622"/>
                <a:gd name="connsiteX17" fmla="*/ 307787 w 632673"/>
                <a:gd name="connsiteY17" fmla="*/ 813261 h 898622"/>
                <a:gd name="connsiteX18" fmla="*/ 303901 w 632673"/>
                <a:gd name="connsiteY18" fmla="*/ 816365 h 898622"/>
                <a:gd name="connsiteX19" fmla="*/ 305455 w 632673"/>
                <a:gd name="connsiteY19" fmla="*/ 813261 h 898622"/>
                <a:gd name="connsiteX20" fmla="*/ 305455 w 632673"/>
                <a:gd name="connsiteY20" fmla="*/ 810933 h 898622"/>
                <a:gd name="connsiteX21" fmla="*/ 303901 w 632673"/>
                <a:gd name="connsiteY21" fmla="*/ 808605 h 898622"/>
                <a:gd name="connsiteX22" fmla="*/ 300792 w 632673"/>
                <a:gd name="connsiteY22" fmla="*/ 807053 h 898622"/>
                <a:gd name="connsiteX23" fmla="*/ 297683 w 632673"/>
                <a:gd name="connsiteY23" fmla="*/ 814037 h 898622"/>
                <a:gd name="connsiteX24" fmla="*/ 292242 w 632673"/>
                <a:gd name="connsiteY24" fmla="*/ 819469 h 898622"/>
                <a:gd name="connsiteX25" fmla="*/ 288356 w 632673"/>
                <a:gd name="connsiteY25" fmla="*/ 824901 h 898622"/>
                <a:gd name="connsiteX26" fmla="*/ 291465 w 632673"/>
                <a:gd name="connsiteY26" fmla="*/ 831885 h 898622"/>
                <a:gd name="connsiteX27" fmla="*/ 296906 w 632673"/>
                <a:gd name="connsiteY27" fmla="*/ 824901 h 898622"/>
                <a:gd name="connsiteX28" fmla="*/ 304678 w 632673"/>
                <a:gd name="connsiteY28" fmla="*/ 827229 h 898622"/>
                <a:gd name="connsiteX29" fmla="*/ 306233 w 632673"/>
                <a:gd name="connsiteY29" fmla="*/ 819469 h 898622"/>
                <a:gd name="connsiteX30" fmla="*/ 307787 w 632673"/>
                <a:gd name="connsiteY30" fmla="*/ 820245 h 898622"/>
                <a:gd name="connsiteX31" fmla="*/ 309342 w 632673"/>
                <a:gd name="connsiteY31" fmla="*/ 821797 h 898622"/>
                <a:gd name="connsiteX32" fmla="*/ 310119 w 632673"/>
                <a:gd name="connsiteY32" fmla="*/ 823349 h 898622"/>
                <a:gd name="connsiteX33" fmla="*/ 310896 w 632673"/>
                <a:gd name="connsiteY33" fmla="*/ 825677 h 898622"/>
                <a:gd name="connsiteX34" fmla="*/ 313228 w 632673"/>
                <a:gd name="connsiteY34" fmla="*/ 822573 h 898622"/>
                <a:gd name="connsiteX35" fmla="*/ 313228 w 632673"/>
                <a:gd name="connsiteY35" fmla="*/ 819469 h 898622"/>
                <a:gd name="connsiteX36" fmla="*/ 313228 w 632673"/>
                <a:gd name="connsiteY36" fmla="*/ 816365 h 898622"/>
                <a:gd name="connsiteX37" fmla="*/ 310896 w 632673"/>
                <a:gd name="connsiteY37" fmla="*/ 813261 h 898622"/>
                <a:gd name="connsiteX38" fmla="*/ 316337 w 632673"/>
                <a:gd name="connsiteY38" fmla="*/ 810157 h 898622"/>
                <a:gd name="connsiteX39" fmla="*/ 318669 w 632673"/>
                <a:gd name="connsiteY39" fmla="*/ 812485 h 898622"/>
                <a:gd name="connsiteX40" fmla="*/ 320223 w 632673"/>
                <a:gd name="connsiteY40" fmla="*/ 817141 h 898622"/>
                <a:gd name="connsiteX41" fmla="*/ 322555 w 632673"/>
                <a:gd name="connsiteY41" fmla="*/ 819469 h 898622"/>
                <a:gd name="connsiteX42" fmla="*/ 326441 w 632673"/>
                <a:gd name="connsiteY42" fmla="*/ 818693 h 898622"/>
                <a:gd name="connsiteX43" fmla="*/ 330327 w 632673"/>
                <a:gd name="connsiteY43" fmla="*/ 815589 h 898622"/>
                <a:gd name="connsiteX44" fmla="*/ 334213 w 632673"/>
                <a:gd name="connsiteY44" fmla="*/ 814037 h 898622"/>
                <a:gd name="connsiteX45" fmla="*/ 338877 w 632673"/>
                <a:gd name="connsiteY45" fmla="*/ 816365 h 898622"/>
                <a:gd name="connsiteX46" fmla="*/ 317114 w 632673"/>
                <a:gd name="connsiteY46" fmla="*/ 826453 h 898622"/>
                <a:gd name="connsiteX47" fmla="*/ 307010 w 632673"/>
                <a:gd name="connsiteY47" fmla="*/ 834213 h 898622"/>
                <a:gd name="connsiteX48" fmla="*/ 300792 w 632673"/>
                <a:gd name="connsiteY48" fmla="*/ 845077 h 898622"/>
                <a:gd name="connsiteX49" fmla="*/ 301569 w 632673"/>
                <a:gd name="connsiteY49" fmla="*/ 849733 h 898622"/>
                <a:gd name="connsiteX50" fmla="*/ 307010 w 632673"/>
                <a:gd name="connsiteY50" fmla="*/ 846629 h 898622"/>
                <a:gd name="connsiteX51" fmla="*/ 323332 w 632673"/>
                <a:gd name="connsiteY51" fmla="*/ 827229 h 898622"/>
                <a:gd name="connsiteX52" fmla="*/ 327995 w 632673"/>
                <a:gd name="connsiteY52" fmla="*/ 824125 h 898622"/>
                <a:gd name="connsiteX53" fmla="*/ 334213 w 632673"/>
                <a:gd name="connsiteY53" fmla="*/ 822573 h 898622"/>
                <a:gd name="connsiteX54" fmla="*/ 320223 w 632673"/>
                <a:gd name="connsiteY54" fmla="*/ 836541 h 898622"/>
                <a:gd name="connsiteX55" fmla="*/ 317891 w 632673"/>
                <a:gd name="connsiteY55" fmla="*/ 840421 h 898622"/>
                <a:gd name="connsiteX56" fmla="*/ 314782 w 632673"/>
                <a:gd name="connsiteY56" fmla="*/ 848957 h 898622"/>
                <a:gd name="connsiteX57" fmla="*/ 312450 w 632673"/>
                <a:gd name="connsiteY57" fmla="*/ 852837 h 898622"/>
                <a:gd name="connsiteX58" fmla="*/ 310896 w 632673"/>
                <a:gd name="connsiteY58" fmla="*/ 856717 h 898622"/>
                <a:gd name="connsiteX59" fmla="*/ 310896 w 632673"/>
                <a:gd name="connsiteY59" fmla="*/ 862926 h 898622"/>
                <a:gd name="connsiteX60" fmla="*/ 310119 w 632673"/>
                <a:gd name="connsiteY60" fmla="*/ 868358 h 898622"/>
                <a:gd name="connsiteX61" fmla="*/ 307010 w 632673"/>
                <a:gd name="connsiteY61" fmla="*/ 869910 h 898622"/>
                <a:gd name="connsiteX62" fmla="*/ 303901 w 632673"/>
                <a:gd name="connsiteY62" fmla="*/ 870686 h 898622"/>
                <a:gd name="connsiteX63" fmla="*/ 298460 w 632673"/>
                <a:gd name="connsiteY63" fmla="*/ 875342 h 898622"/>
                <a:gd name="connsiteX64" fmla="*/ 294574 w 632673"/>
                <a:gd name="connsiteY64" fmla="*/ 876118 h 898622"/>
                <a:gd name="connsiteX65" fmla="*/ 282915 w 632673"/>
                <a:gd name="connsiteY65" fmla="*/ 876894 h 898622"/>
                <a:gd name="connsiteX66" fmla="*/ 278252 w 632673"/>
                <a:gd name="connsiteY66" fmla="*/ 876118 h 898622"/>
                <a:gd name="connsiteX67" fmla="*/ 266593 w 632673"/>
                <a:gd name="connsiteY67" fmla="*/ 865254 h 898622"/>
                <a:gd name="connsiteX68" fmla="*/ 263484 w 632673"/>
                <a:gd name="connsiteY68" fmla="*/ 863702 h 898622"/>
                <a:gd name="connsiteX69" fmla="*/ 258044 w 632673"/>
                <a:gd name="connsiteY69" fmla="*/ 865254 h 898622"/>
                <a:gd name="connsiteX70" fmla="*/ 254935 w 632673"/>
                <a:gd name="connsiteY70" fmla="*/ 867582 h 898622"/>
                <a:gd name="connsiteX71" fmla="*/ 254158 w 632673"/>
                <a:gd name="connsiteY71" fmla="*/ 872238 h 898622"/>
                <a:gd name="connsiteX72" fmla="*/ 257266 w 632673"/>
                <a:gd name="connsiteY72" fmla="*/ 873014 h 898622"/>
                <a:gd name="connsiteX73" fmla="*/ 260376 w 632673"/>
                <a:gd name="connsiteY73" fmla="*/ 873790 h 898622"/>
                <a:gd name="connsiteX74" fmla="*/ 273588 w 632673"/>
                <a:gd name="connsiteY74" fmla="*/ 879222 h 898622"/>
                <a:gd name="connsiteX75" fmla="*/ 257266 w 632673"/>
                <a:gd name="connsiteY75" fmla="*/ 874566 h 898622"/>
                <a:gd name="connsiteX76" fmla="*/ 241722 w 632673"/>
                <a:gd name="connsiteY76" fmla="*/ 873014 h 898622"/>
                <a:gd name="connsiteX77" fmla="*/ 238613 w 632673"/>
                <a:gd name="connsiteY77" fmla="*/ 873790 h 898622"/>
                <a:gd name="connsiteX78" fmla="*/ 230063 w 632673"/>
                <a:gd name="connsiteY78" fmla="*/ 878446 h 898622"/>
                <a:gd name="connsiteX79" fmla="*/ 227731 w 632673"/>
                <a:gd name="connsiteY79" fmla="*/ 880774 h 898622"/>
                <a:gd name="connsiteX80" fmla="*/ 226177 w 632673"/>
                <a:gd name="connsiteY80" fmla="*/ 883878 h 898622"/>
                <a:gd name="connsiteX81" fmla="*/ 223068 w 632673"/>
                <a:gd name="connsiteY81" fmla="*/ 886206 h 898622"/>
                <a:gd name="connsiteX82" fmla="*/ 215296 w 632673"/>
                <a:gd name="connsiteY82" fmla="*/ 888534 h 898622"/>
                <a:gd name="connsiteX83" fmla="*/ 205969 w 632673"/>
                <a:gd name="connsiteY83" fmla="*/ 897070 h 898622"/>
                <a:gd name="connsiteX84" fmla="*/ 205191 w 632673"/>
                <a:gd name="connsiteY84" fmla="*/ 898622 h 898622"/>
                <a:gd name="connsiteX85" fmla="*/ 201305 w 632673"/>
                <a:gd name="connsiteY85" fmla="*/ 896294 h 898622"/>
                <a:gd name="connsiteX86" fmla="*/ 195087 w 632673"/>
                <a:gd name="connsiteY86" fmla="*/ 887758 h 898622"/>
                <a:gd name="connsiteX87" fmla="*/ 191201 w 632673"/>
                <a:gd name="connsiteY87" fmla="*/ 885430 h 898622"/>
                <a:gd name="connsiteX88" fmla="*/ 185760 w 632673"/>
                <a:gd name="connsiteY88" fmla="*/ 883878 h 898622"/>
                <a:gd name="connsiteX89" fmla="*/ 92492 w 632673"/>
                <a:gd name="connsiteY89" fmla="*/ 827229 h 898622"/>
                <a:gd name="connsiteX90" fmla="*/ 82387 w 632673"/>
                <a:gd name="connsiteY90" fmla="*/ 824125 h 898622"/>
                <a:gd name="connsiteX91" fmla="*/ 70729 w 632673"/>
                <a:gd name="connsiteY91" fmla="*/ 815589 h 898622"/>
                <a:gd name="connsiteX92" fmla="*/ 62956 w 632673"/>
                <a:gd name="connsiteY92" fmla="*/ 813261 h 898622"/>
                <a:gd name="connsiteX93" fmla="*/ 57516 w 632673"/>
                <a:gd name="connsiteY93" fmla="*/ 812485 h 898622"/>
                <a:gd name="connsiteX94" fmla="*/ 52852 w 632673"/>
                <a:gd name="connsiteY94" fmla="*/ 812485 h 898622"/>
                <a:gd name="connsiteX95" fmla="*/ 52852 w 632673"/>
                <a:gd name="connsiteY95" fmla="*/ 811709 h 898622"/>
                <a:gd name="connsiteX96" fmla="*/ 72283 w 632673"/>
                <a:gd name="connsiteY96" fmla="*/ 798516 h 898622"/>
                <a:gd name="connsiteX97" fmla="*/ 87828 w 632673"/>
                <a:gd name="connsiteY97" fmla="*/ 793861 h 898622"/>
                <a:gd name="connsiteX98" fmla="*/ 101818 w 632673"/>
                <a:gd name="connsiteY98" fmla="*/ 781444 h 898622"/>
                <a:gd name="connsiteX99" fmla="*/ 103373 w 632673"/>
                <a:gd name="connsiteY99" fmla="*/ 769028 h 898622"/>
                <a:gd name="connsiteX100" fmla="*/ 101818 w 632673"/>
                <a:gd name="connsiteY100" fmla="*/ 755836 h 898622"/>
                <a:gd name="connsiteX101" fmla="*/ 96378 w 632673"/>
                <a:gd name="connsiteY101" fmla="*/ 730227 h 898622"/>
                <a:gd name="connsiteX102" fmla="*/ 96378 w 632673"/>
                <a:gd name="connsiteY102" fmla="*/ 703843 h 898622"/>
                <a:gd name="connsiteX103" fmla="*/ 107259 w 632673"/>
                <a:gd name="connsiteY103" fmla="*/ 675131 h 898622"/>
                <a:gd name="connsiteX104" fmla="*/ 93269 w 632673"/>
                <a:gd name="connsiteY104" fmla="*/ 660386 h 898622"/>
                <a:gd name="connsiteX105" fmla="*/ 70729 w 632673"/>
                <a:gd name="connsiteY105" fmla="*/ 661938 h 898622"/>
                <a:gd name="connsiteX106" fmla="*/ 52852 w 632673"/>
                <a:gd name="connsiteY106" fmla="*/ 648746 h 898622"/>
                <a:gd name="connsiteX107" fmla="*/ 45080 w 632673"/>
                <a:gd name="connsiteY107" fmla="*/ 622362 h 898622"/>
                <a:gd name="connsiteX108" fmla="*/ 44303 w 632673"/>
                <a:gd name="connsiteY108" fmla="*/ 575025 h 898622"/>
                <a:gd name="connsiteX109" fmla="*/ 26426 w 632673"/>
                <a:gd name="connsiteY109" fmla="*/ 561057 h 898622"/>
                <a:gd name="connsiteX110" fmla="*/ 12436 w 632673"/>
                <a:gd name="connsiteY110" fmla="*/ 535448 h 898622"/>
                <a:gd name="connsiteX111" fmla="*/ 0 w 632673"/>
                <a:gd name="connsiteY111" fmla="*/ 507512 h 898622"/>
                <a:gd name="connsiteX112" fmla="*/ 0 w 632673"/>
                <a:gd name="connsiteY112" fmla="*/ 485784 h 898622"/>
                <a:gd name="connsiteX113" fmla="*/ 1555 w 632673"/>
                <a:gd name="connsiteY113" fmla="*/ 475696 h 898622"/>
                <a:gd name="connsiteX114" fmla="*/ 10881 w 632673"/>
                <a:gd name="connsiteY114" fmla="*/ 460951 h 898622"/>
                <a:gd name="connsiteX115" fmla="*/ 16322 w 632673"/>
                <a:gd name="connsiteY115" fmla="*/ 456295 h 898622"/>
                <a:gd name="connsiteX116" fmla="*/ 21763 w 632673"/>
                <a:gd name="connsiteY116" fmla="*/ 450863 h 898622"/>
                <a:gd name="connsiteX117" fmla="*/ 27203 w 632673"/>
                <a:gd name="connsiteY117" fmla="*/ 431463 h 898622"/>
                <a:gd name="connsiteX118" fmla="*/ 24872 w 632673"/>
                <a:gd name="connsiteY118" fmla="*/ 418270 h 898622"/>
                <a:gd name="connsiteX119" fmla="*/ 15545 w 632673"/>
                <a:gd name="connsiteY119" fmla="*/ 394990 h 898622"/>
                <a:gd name="connsiteX120" fmla="*/ 13990 w 632673"/>
                <a:gd name="connsiteY120" fmla="*/ 371710 h 898622"/>
                <a:gd name="connsiteX121" fmla="*/ 25649 w 632673"/>
                <a:gd name="connsiteY121" fmla="*/ 354638 h 898622"/>
                <a:gd name="connsiteX122" fmla="*/ 44303 w 632673"/>
                <a:gd name="connsiteY122" fmla="*/ 356190 h 898622"/>
                <a:gd name="connsiteX123" fmla="*/ 62956 w 632673"/>
                <a:gd name="connsiteY123" fmla="*/ 362398 h 898622"/>
                <a:gd name="connsiteX124" fmla="*/ 99487 w 632673"/>
                <a:gd name="connsiteY124" fmla="*/ 356190 h 898622"/>
                <a:gd name="connsiteX125" fmla="*/ 147676 w 632673"/>
                <a:gd name="connsiteY125" fmla="*/ 307301 h 898622"/>
                <a:gd name="connsiteX126" fmla="*/ 211409 w 632673"/>
                <a:gd name="connsiteY126" fmla="*/ 312733 h 898622"/>
                <a:gd name="connsiteX127" fmla="*/ 244831 w 632673"/>
                <a:gd name="connsiteY127" fmla="*/ 321269 h 898622"/>
                <a:gd name="connsiteX128" fmla="*/ 289911 w 632673"/>
                <a:gd name="connsiteY128" fmla="*/ 339117 h 898622"/>
                <a:gd name="connsiteX129" fmla="*/ 309342 w 632673"/>
                <a:gd name="connsiteY129" fmla="*/ 329805 h 898622"/>
                <a:gd name="connsiteX130" fmla="*/ 301569 w 632673"/>
                <a:gd name="connsiteY130" fmla="*/ 244444 h 898622"/>
                <a:gd name="connsiteX131" fmla="*/ 438363 w 632673"/>
                <a:gd name="connsiteY131" fmla="*/ 149770 h 898622"/>
                <a:gd name="connsiteX132" fmla="*/ 458572 w 632673"/>
                <a:gd name="connsiteY132" fmla="*/ 122610 h 898622"/>
                <a:gd name="connsiteX133" fmla="*/ 474117 w 632673"/>
                <a:gd name="connsiteY133" fmla="*/ 90794 h 898622"/>
                <a:gd name="connsiteX134" fmla="*/ 484221 w 632673"/>
                <a:gd name="connsiteY134" fmla="*/ 76049 h 898622"/>
                <a:gd name="connsiteX135" fmla="*/ 500543 w 632673"/>
                <a:gd name="connsiteY135" fmla="*/ 37249 h 898622"/>
                <a:gd name="connsiteX136" fmla="*/ 516087 w 632673"/>
                <a:gd name="connsiteY136" fmla="*/ 24056 h 898622"/>
                <a:gd name="connsiteX137" fmla="*/ 544845 w 632673"/>
                <a:gd name="connsiteY137" fmla="*/ 7760 h 898622"/>
                <a:gd name="connsiteX138" fmla="*/ 574380 w 632673"/>
                <a:gd name="connsiteY138" fmla="*/ 0 h 898622"/>
                <a:gd name="connsiteX139" fmla="*/ 593811 w 632673"/>
                <a:gd name="connsiteY139" fmla="*/ 8536 h 898622"/>
                <a:gd name="connsiteX140" fmla="*/ 607802 w 632673"/>
                <a:gd name="connsiteY140" fmla="*/ 30265 h 898622"/>
                <a:gd name="connsiteX141" fmla="*/ 617129 w 632673"/>
                <a:gd name="connsiteY141" fmla="*/ 55097 h 898622"/>
                <a:gd name="connsiteX142" fmla="*/ 632673 w 632673"/>
                <a:gd name="connsiteY142" fmla="*/ 71393 h 898622"/>
                <a:gd name="connsiteX143" fmla="*/ 612465 w 632673"/>
                <a:gd name="connsiteY143" fmla="*/ 90794 h 898622"/>
                <a:gd name="connsiteX144" fmla="*/ 600807 w 632673"/>
                <a:gd name="connsiteY144" fmla="*/ 120282 h 898622"/>
                <a:gd name="connsiteX145" fmla="*/ 582153 w 632673"/>
                <a:gd name="connsiteY145" fmla="*/ 203315 h 898622"/>
                <a:gd name="connsiteX146" fmla="*/ 571272 w 632673"/>
                <a:gd name="connsiteY146" fmla="*/ 232804 h 898622"/>
                <a:gd name="connsiteX147" fmla="*/ 566608 w 632673"/>
                <a:gd name="connsiteY147" fmla="*/ 263844 h 898622"/>
                <a:gd name="connsiteX148" fmla="*/ 565831 w 632673"/>
                <a:gd name="connsiteY148" fmla="*/ 277812 h 898622"/>
                <a:gd name="connsiteX149" fmla="*/ 568163 w 632673"/>
                <a:gd name="connsiteY149" fmla="*/ 300317 h 898622"/>
                <a:gd name="connsiteX150" fmla="*/ 579821 w 632673"/>
                <a:gd name="connsiteY150" fmla="*/ 329029 h 898622"/>
                <a:gd name="connsiteX151" fmla="*/ 579044 w 632673"/>
                <a:gd name="connsiteY151" fmla="*/ 347654 h 898622"/>
                <a:gd name="connsiteX152" fmla="*/ 566608 w 632673"/>
                <a:gd name="connsiteY152" fmla="*/ 360070 h 898622"/>
                <a:gd name="connsiteX153" fmla="*/ 559613 w 632673"/>
                <a:gd name="connsiteY153" fmla="*/ 363950 h 898622"/>
                <a:gd name="connsiteX154" fmla="*/ 549509 w 632673"/>
                <a:gd name="connsiteY154" fmla="*/ 377142 h 898622"/>
                <a:gd name="connsiteX155" fmla="*/ 521528 w 632673"/>
                <a:gd name="connsiteY155" fmla="*/ 377142 h 898622"/>
                <a:gd name="connsiteX156" fmla="*/ 486552 w 632673"/>
                <a:gd name="connsiteY156" fmla="*/ 379470 h 898622"/>
                <a:gd name="connsiteX157" fmla="*/ 469453 w 632673"/>
                <a:gd name="connsiteY157" fmla="*/ 408182 h 898622"/>
                <a:gd name="connsiteX158" fmla="*/ 448467 w 632673"/>
                <a:gd name="connsiteY158" fmla="*/ 456295 h 898622"/>
                <a:gd name="connsiteX159" fmla="*/ 424373 w 632673"/>
                <a:gd name="connsiteY159" fmla="*/ 516048 h 898622"/>
                <a:gd name="connsiteX160" fmla="*/ 424373 w 632673"/>
                <a:gd name="connsiteY160" fmla="*/ 551745 h 898622"/>
                <a:gd name="connsiteX161" fmla="*/ 435255 w 632673"/>
                <a:gd name="connsiteY161" fmla="*/ 585889 h 898622"/>
                <a:gd name="connsiteX162" fmla="*/ 443027 w 632673"/>
                <a:gd name="connsiteY162" fmla="*/ 585113 h 898622"/>
                <a:gd name="connsiteX163" fmla="*/ 467121 w 632673"/>
                <a:gd name="connsiteY163" fmla="*/ 589769 h 898622"/>
                <a:gd name="connsiteX164" fmla="*/ 477225 w 632673"/>
                <a:gd name="connsiteY164" fmla="*/ 598305 h 898622"/>
                <a:gd name="connsiteX165" fmla="*/ 480334 w 632673"/>
                <a:gd name="connsiteY165" fmla="*/ 604513 h 898622"/>
                <a:gd name="connsiteX166" fmla="*/ 484998 w 632673"/>
                <a:gd name="connsiteY166" fmla="*/ 630898 h 898622"/>
                <a:gd name="connsiteX167" fmla="*/ 479557 w 632673"/>
                <a:gd name="connsiteY167" fmla="*/ 654954 h 898622"/>
                <a:gd name="connsiteX168" fmla="*/ 468676 w 632673"/>
                <a:gd name="connsiteY168" fmla="*/ 682891 h 89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632673" h="898622">
                  <a:moveTo>
                    <a:pt x="468676" y="682891"/>
                  </a:moveTo>
                  <a:lnTo>
                    <a:pt x="460903" y="679787"/>
                  </a:lnTo>
                  <a:lnTo>
                    <a:pt x="453131" y="678235"/>
                  </a:lnTo>
                  <a:lnTo>
                    <a:pt x="446136" y="682115"/>
                  </a:lnTo>
                  <a:lnTo>
                    <a:pt x="415824" y="717035"/>
                  </a:lnTo>
                  <a:lnTo>
                    <a:pt x="415824" y="736435"/>
                  </a:lnTo>
                  <a:lnTo>
                    <a:pt x="421264" y="745748"/>
                  </a:lnTo>
                  <a:lnTo>
                    <a:pt x="407274" y="763596"/>
                  </a:lnTo>
                  <a:lnTo>
                    <a:pt x="401833" y="767476"/>
                  </a:lnTo>
                  <a:lnTo>
                    <a:pt x="395615" y="769028"/>
                  </a:lnTo>
                  <a:lnTo>
                    <a:pt x="392506" y="772132"/>
                  </a:lnTo>
                  <a:lnTo>
                    <a:pt x="380070" y="786100"/>
                  </a:lnTo>
                  <a:lnTo>
                    <a:pt x="374630" y="790756"/>
                  </a:lnTo>
                  <a:lnTo>
                    <a:pt x="360639" y="793861"/>
                  </a:lnTo>
                  <a:lnTo>
                    <a:pt x="329550" y="795412"/>
                  </a:lnTo>
                  <a:lnTo>
                    <a:pt x="316337" y="800845"/>
                  </a:lnTo>
                  <a:lnTo>
                    <a:pt x="311673" y="804725"/>
                  </a:lnTo>
                  <a:lnTo>
                    <a:pt x="307787" y="813261"/>
                  </a:lnTo>
                  <a:lnTo>
                    <a:pt x="303901" y="816365"/>
                  </a:lnTo>
                  <a:lnTo>
                    <a:pt x="305455" y="813261"/>
                  </a:lnTo>
                  <a:lnTo>
                    <a:pt x="305455" y="810933"/>
                  </a:lnTo>
                  <a:lnTo>
                    <a:pt x="303901" y="808605"/>
                  </a:lnTo>
                  <a:lnTo>
                    <a:pt x="300792" y="807053"/>
                  </a:lnTo>
                  <a:lnTo>
                    <a:pt x="297683" y="814037"/>
                  </a:lnTo>
                  <a:lnTo>
                    <a:pt x="292242" y="819469"/>
                  </a:lnTo>
                  <a:lnTo>
                    <a:pt x="288356" y="824901"/>
                  </a:lnTo>
                  <a:lnTo>
                    <a:pt x="291465" y="831885"/>
                  </a:lnTo>
                  <a:lnTo>
                    <a:pt x="296906" y="824901"/>
                  </a:lnTo>
                  <a:lnTo>
                    <a:pt x="304678" y="827229"/>
                  </a:lnTo>
                  <a:lnTo>
                    <a:pt x="306233" y="819469"/>
                  </a:lnTo>
                  <a:lnTo>
                    <a:pt x="307787" y="820245"/>
                  </a:lnTo>
                  <a:lnTo>
                    <a:pt x="309342" y="821797"/>
                  </a:lnTo>
                  <a:lnTo>
                    <a:pt x="310119" y="823349"/>
                  </a:lnTo>
                  <a:lnTo>
                    <a:pt x="310896" y="825677"/>
                  </a:lnTo>
                  <a:lnTo>
                    <a:pt x="313228" y="822573"/>
                  </a:lnTo>
                  <a:lnTo>
                    <a:pt x="313228" y="819469"/>
                  </a:lnTo>
                  <a:lnTo>
                    <a:pt x="313228" y="816365"/>
                  </a:lnTo>
                  <a:lnTo>
                    <a:pt x="310896" y="813261"/>
                  </a:lnTo>
                  <a:lnTo>
                    <a:pt x="316337" y="810157"/>
                  </a:lnTo>
                  <a:lnTo>
                    <a:pt x="318669" y="812485"/>
                  </a:lnTo>
                  <a:lnTo>
                    <a:pt x="320223" y="817141"/>
                  </a:lnTo>
                  <a:lnTo>
                    <a:pt x="322555" y="819469"/>
                  </a:lnTo>
                  <a:lnTo>
                    <a:pt x="326441" y="818693"/>
                  </a:lnTo>
                  <a:lnTo>
                    <a:pt x="330327" y="815589"/>
                  </a:lnTo>
                  <a:lnTo>
                    <a:pt x="334213" y="814037"/>
                  </a:lnTo>
                  <a:lnTo>
                    <a:pt x="338877" y="816365"/>
                  </a:lnTo>
                  <a:lnTo>
                    <a:pt x="317114" y="826453"/>
                  </a:lnTo>
                  <a:lnTo>
                    <a:pt x="307010" y="834213"/>
                  </a:lnTo>
                  <a:lnTo>
                    <a:pt x="300792" y="845077"/>
                  </a:lnTo>
                  <a:lnTo>
                    <a:pt x="301569" y="849733"/>
                  </a:lnTo>
                  <a:lnTo>
                    <a:pt x="307010" y="846629"/>
                  </a:lnTo>
                  <a:lnTo>
                    <a:pt x="323332" y="827229"/>
                  </a:lnTo>
                  <a:lnTo>
                    <a:pt x="327995" y="824125"/>
                  </a:lnTo>
                  <a:lnTo>
                    <a:pt x="334213" y="822573"/>
                  </a:lnTo>
                  <a:lnTo>
                    <a:pt x="320223" y="836541"/>
                  </a:lnTo>
                  <a:lnTo>
                    <a:pt x="317891" y="840421"/>
                  </a:lnTo>
                  <a:lnTo>
                    <a:pt x="314782" y="848957"/>
                  </a:lnTo>
                  <a:lnTo>
                    <a:pt x="312450" y="852837"/>
                  </a:lnTo>
                  <a:lnTo>
                    <a:pt x="310896" y="856717"/>
                  </a:lnTo>
                  <a:lnTo>
                    <a:pt x="310896" y="862926"/>
                  </a:lnTo>
                  <a:lnTo>
                    <a:pt x="310119" y="868358"/>
                  </a:lnTo>
                  <a:lnTo>
                    <a:pt x="307010" y="869910"/>
                  </a:lnTo>
                  <a:lnTo>
                    <a:pt x="303901" y="870686"/>
                  </a:lnTo>
                  <a:lnTo>
                    <a:pt x="298460" y="875342"/>
                  </a:lnTo>
                  <a:lnTo>
                    <a:pt x="294574" y="876118"/>
                  </a:lnTo>
                  <a:lnTo>
                    <a:pt x="282915" y="876894"/>
                  </a:lnTo>
                  <a:lnTo>
                    <a:pt x="278252" y="876118"/>
                  </a:lnTo>
                  <a:lnTo>
                    <a:pt x="266593" y="865254"/>
                  </a:lnTo>
                  <a:lnTo>
                    <a:pt x="263484" y="863702"/>
                  </a:lnTo>
                  <a:lnTo>
                    <a:pt x="258044" y="865254"/>
                  </a:lnTo>
                  <a:lnTo>
                    <a:pt x="254935" y="867582"/>
                  </a:lnTo>
                  <a:lnTo>
                    <a:pt x="254158" y="872238"/>
                  </a:lnTo>
                  <a:lnTo>
                    <a:pt x="257266" y="873014"/>
                  </a:lnTo>
                  <a:lnTo>
                    <a:pt x="260376" y="873790"/>
                  </a:lnTo>
                  <a:lnTo>
                    <a:pt x="273588" y="879222"/>
                  </a:lnTo>
                  <a:lnTo>
                    <a:pt x="257266" y="874566"/>
                  </a:lnTo>
                  <a:lnTo>
                    <a:pt x="241722" y="873014"/>
                  </a:lnTo>
                  <a:lnTo>
                    <a:pt x="238613" y="873790"/>
                  </a:lnTo>
                  <a:lnTo>
                    <a:pt x="230063" y="878446"/>
                  </a:lnTo>
                  <a:lnTo>
                    <a:pt x="227731" y="880774"/>
                  </a:lnTo>
                  <a:lnTo>
                    <a:pt x="226177" y="883878"/>
                  </a:lnTo>
                  <a:lnTo>
                    <a:pt x="223068" y="886206"/>
                  </a:lnTo>
                  <a:lnTo>
                    <a:pt x="215296" y="888534"/>
                  </a:lnTo>
                  <a:lnTo>
                    <a:pt x="205969" y="897070"/>
                  </a:lnTo>
                  <a:lnTo>
                    <a:pt x="205191" y="898622"/>
                  </a:lnTo>
                  <a:lnTo>
                    <a:pt x="201305" y="896294"/>
                  </a:lnTo>
                  <a:lnTo>
                    <a:pt x="195087" y="887758"/>
                  </a:lnTo>
                  <a:lnTo>
                    <a:pt x="191201" y="885430"/>
                  </a:lnTo>
                  <a:lnTo>
                    <a:pt x="185760" y="883878"/>
                  </a:lnTo>
                  <a:lnTo>
                    <a:pt x="92492" y="827229"/>
                  </a:lnTo>
                  <a:lnTo>
                    <a:pt x="82387" y="824125"/>
                  </a:lnTo>
                  <a:lnTo>
                    <a:pt x="70729" y="815589"/>
                  </a:lnTo>
                  <a:lnTo>
                    <a:pt x="62956" y="813261"/>
                  </a:lnTo>
                  <a:lnTo>
                    <a:pt x="57516" y="812485"/>
                  </a:lnTo>
                  <a:lnTo>
                    <a:pt x="52852" y="812485"/>
                  </a:lnTo>
                  <a:lnTo>
                    <a:pt x="52852" y="811709"/>
                  </a:lnTo>
                  <a:lnTo>
                    <a:pt x="72283" y="798516"/>
                  </a:lnTo>
                  <a:lnTo>
                    <a:pt x="87828" y="793861"/>
                  </a:lnTo>
                  <a:lnTo>
                    <a:pt x="101818" y="781444"/>
                  </a:lnTo>
                  <a:lnTo>
                    <a:pt x="103373" y="769028"/>
                  </a:lnTo>
                  <a:lnTo>
                    <a:pt x="101818" y="755836"/>
                  </a:lnTo>
                  <a:lnTo>
                    <a:pt x="96378" y="730227"/>
                  </a:lnTo>
                  <a:lnTo>
                    <a:pt x="96378" y="703843"/>
                  </a:lnTo>
                  <a:lnTo>
                    <a:pt x="107259" y="675131"/>
                  </a:lnTo>
                  <a:lnTo>
                    <a:pt x="93269" y="660386"/>
                  </a:lnTo>
                  <a:lnTo>
                    <a:pt x="70729" y="661938"/>
                  </a:lnTo>
                  <a:lnTo>
                    <a:pt x="52852" y="648746"/>
                  </a:lnTo>
                  <a:lnTo>
                    <a:pt x="45080" y="622362"/>
                  </a:lnTo>
                  <a:lnTo>
                    <a:pt x="44303" y="575025"/>
                  </a:lnTo>
                  <a:lnTo>
                    <a:pt x="26426" y="561057"/>
                  </a:lnTo>
                  <a:lnTo>
                    <a:pt x="12436" y="535448"/>
                  </a:lnTo>
                  <a:lnTo>
                    <a:pt x="0" y="507512"/>
                  </a:lnTo>
                  <a:lnTo>
                    <a:pt x="0" y="485784"/>
                  </a:lnTo>
                  <a:lnTo>
                    <a:pt x="1555" y="475696"/>
                  </a:lnTo>
                  <a:lnTo>
                    <a:pt x="10881" y="460951"/>
                  </a:lnTo>
                  <a:lnTo>
                    <a:pt x="16322" y="456295"/>
                  </a:lnTo>
                  <a:lnTo>
                    <a:pt x="21763" y="450863"/>
                  </a:lnTo>
                  <a:lnTo>
                    <a:pt x="27203" y="431463"/>
                  </a:lnTo>
                  <a:lnTo>
                    <a:pt x="24872" y="418270"/>
                  </a:lnTo>
                  <a:lnTo>
                    <a:pt x="15545" y="394990"/>
                  </a:lnTo>
                  <a:lnTo>
                    <a:pt x="13990" y="371710"/>
                  </a:lnTo>
                  <a:lnTo>
                    <a:pt x="25649" y="354638"/>
                  </a:lnTo>
                  <a:lnTo>
                    <a:pt x="44303" y="356190"/>
                  </a:lnTo>
                  <a:lnTo>
                    <a:pt x="62956" y="362398"/>
                  </a:lnTo>
                  <a:lnTo>
                    <a:pt x="99487" y="356190"/>
                  </a:lnTo>
                  <a:lnTo>
                    <a:pt x="147676" y="307301"/>
                  </a:lnTo>
                  <a:lnTo>
                    <a:pt x="211409" y="312733"/>
                  </a:lnTo>
                  <a:lnTo>
                    <a:pt x="244831" y="321269"/>
                  </a:lnTo>
                  <a:lnTo>
                    <a:pt x="289911" y="339117"/>
                  </a:lnTo>
                  <a:lnTo>
                    <a:pt x="309342" y="329805"/>
                  </a:lnTo>
                  <a:lnTo>
                    <a:pt x="301569" y="244444"/>
                  </a:lnTo>
                  <a:lnTo>
                    <a:pt x="438363" y="149770"/>
                  </a:lnTo>
                  <a:lnTo>
                    <a:pt x="458572" y="122610"/>
                  </a:lnTo>
                  <a:lnTo>
                    <a:pt x="474117" y="90794"/>
                  </a:lnTo>
                  <a:lnTo>
                    <a:pt x="484221" y="76049"/>
                  </a:lnTo>
                  <a:lnTo>
                    <a:pt x="500543" y="37249"/>
                  </a:lnTo>
                  <a:lnTo>
                    <a:pt x="516087" y="24056"/>
                  </a:lnTo>
                  <a:lnTo>
                    <a:pt x="544845" y="7760"/>
                  </a:lnTo>
                  <a:lnTo>
                    <a:pt x="574380" y="0"/>
                  </a:lnTo>
                  <a:lnTo>
                    <a:pt x="593811" y="8536"/>
                  </a:lnTo>
                  <a:lnTo>
                    <a:pt x="607802" y="30265"/>
                  </a:lnTo>
                  <a:lnTo>
                    <a:pt x="617129" y="55097"/>
                  </a:lnTo>
                  <a:lnTo>
                    <a:pt x="632673" y="71393"/>
                  </a:lnTo>
                  <a:lnTo>
                    <a:pt x="612465" y="90794"/>
                  </a:lnTo>
                  <a:lnTo>
                    <a:pt x="600807" y="120282"/>
                  </a:lnTo>
                  <a:lnTo>
                    <a:pt x="582153" y="203315"/>
                  </a:lnTo>
                  <a:lnTo>
                    <a:pt x="571272" y="232804"/>
                  </a:lnTo>
                  <a:lnTo>
                    <a:pt x="566608" y="263844"/>
                  </a:lnTo>
                  <a:lnTo>
                    <a:pt x="565831" y="277812"/>
                  </a:lnTo>
                  <a:lnTo>
                    <a:pt x="568163" y="300317"/>
                  </a:lnTo>
                  <a:lnTo>
                    <a:pt x="579821" y="329029"/>
                  </a:lnTo>
                  <a:lnTo>
                    <a:pt x="579044" y="347654"/>
                  </a:lnTo>
                  <a:lnTo>
                    <a:pt x="566608" y="360070"/>
                  </a:lnTo>
                  <a:lnTo>
                    <a:pt x="559613" y="363950"/>
                  </a:lnTo>
                  <a:lnTo>
                    <a:pt x="549509" y="377142"/>
                  </a:lnTo>
                  <a:lnTo>
                    <a:pt x="521528" y="377142"/>
                  </a:lnTo>
                  <a:lnTo>
                    <a:pt x="486552" y="379470"/>
                  </a:lnTo>
                  <a:lnTo>
                    <a:pt x="469453" y="408182"/>
                  </a:lnTo>
                  <a:lnTo>
                    <a:pt x="448467" y="456295"/>
                  </a:lnTo>
                  <a:lnTo>
                    <a:pt x="424373" y="516048"/>
                  </a:lnTo>
                  <a:lnTo>
                    <a:pt x="424373" y="551745"/>
                  </a:lnTo>
                  <a:lnTo>
                    <a:pt x="435255" y="585889"/>
                  </a:lnTo>
                  <a:lnTo>
                    <a:pt x="443027" y="585113"/>
                  </a:lnTo>
                  <a:lnTo>
                    <a:pt x="467121" y="589769"/>
                  </a:lnTo>
                  <a:lnTo>
                    <a:pt x="477225" y="598305"/>
                  </a:lnTo>
                  <a:lnTo>
                    <a:pt x="480334" y="604513"/>
                  </a:lnTo>
                  <a:lnTo>
                    <a:pt x="484998" y="630898"/>
                  </a:lnTo>
                  <a:lnTo>
                    <a:pt x="479557" y="654954"/>
                  </a:lnTo>
                  <a:lnTo>
                    <a:pt x="468676" y="682891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4" name="Serbest Form 63">
              <a:extLst>
                <a:ext uri="{FF2B5EF4-FFF2-40B4-BE49-F238E27FC236}">
                  <a16:creationId xmlns:a16="http://schemas.microsoft.com/office/drawing/2014/main" id="{977B4963-F3B7-E1F1-D85C-AF9872BF09B0}"/>
                </a:ext>
              </a:extLst>
            </p:cNvPr>
            <p:cNvSpPr/>
            <p:nvPr/>
          </p:nvSpPr>
          <p:spPr>
            <a:xfrm>
              <a:off x="5682718" y="3199944"/>
              <a:ext cx="851127" cy="519671"/>
            </a:xfrm>
            <a:custGeom>
              <a:avLst/>
              <a:gdLst>
                <a:gd name="connsiteX0" fmla="*/ 444581 w 714283"/>
                <a:gd name="connsiteY0" fmla="*/ 0 h 436118"/>
                <a:gd name="connsiteX1" fmla="*/ 471785 w 714283"/>
                <a:gd name="connsiteY1" fmla="*/ 2328 h 436118"/>
                <a:gd name="connsiteX2" fmla="*/ 495102 w 714283"/>
                <a:gd name="connsiteY2" fmla="*/ 8536 h 436118"/>
                <a:gd name="connsiteX3" fmla="*/ 574380 w 714283"/>
                <a:gd name="connsiteY3" fmla="*/ 10864 h 436118"/>
                <a:gd name="connsiteX4" fmla="*/ 592257 w 714283"/>
                <a:gd name="connsiteY4" fmla="*/ 11640 h 436118"/>
                <a:gd name="connsiteX5" fmla="*/ 624124 w 714283"/>
                <a:gd name="connsiteY5" fmla="*/ 18624 h 436118"/>
                <a:gd name="connsiteX6" fmla="*/ 621792 w 714283"/>
                <a:gd name="connsiteY6" fmla="*/ 31816 h 436118"/>
                <a:gd name="connsiteX7" fmla="*/ 621792 w 714283"/>
                <a:gd name="connsiteY7" fmla="*/ 45785 h 436118"/>
                <a:gd name="connsiteX8" fmla="*/ 630342 w 714283"/>
                <a:gd name="connsiteY8" fmla="*/ 51217 h 436118"/>
                <a:gd name="connsiteX9" fmla="*/ 641223 w 714283"/>
                <a:gd name="connsiteY9" fmla="*/ 52769 h 436118"/>
                <a:gd name="connsiteX10" fmla="*/ 658322 w 714283"/>
                <a:gd name="connsiteY10" fmla="*/ 63633 h 436118"/>
                <a:gd name="connsiteX11" fmla="*/ 700293 w 714283"/>
                <a:gd name="connsiteY11" fmla="*/ 84585 h 436118"/>
                <a:gd name="connsiteX12" fmla="*/ 714284 w 714283"/>
                <a:gd name="connsiteY12" fmla="*/ 110194 h 436118"/>
                <a:gd name="connsiteX13" fmla="*/ 713506 w 714283"/>
                <a:gd name="connsiteY13" fmla="*/ 123386 h 436118"/>
                <a:gd name="connsiteX14" fmla="*/ 712729 w 714283"/>
                <a:gd name="connsiteY14" fmla="*/ 129594 h 436118"/>
                <a:gd name="connsiteX15" fmla="*/ 711952 w 714283"/>
                <a:gd name="connsiteY15" fmla="*/ 137354 h 436118"/>
                <a:gd name="connsiteX16" fmla="*/ 706511 w 714283"/>
                <a:gd name="connsiteY16" fmla="*/ 163739 h 436118"/>
                <a:gd name="connsiteX17" fmla="*/ 693298 w 714283"/>
                <a:gd name="connsiteY17" fmla="*/ 169171 h 436118"/>
                <a:gd name="connsiteX18" fmla="*/ 682417 w 714283"/>
                <a:gd name="connsiteY18" fmla="*/ 179259 h 436118"/>
                <a:gd name="connsiteX19" fmla="*/ 680862 w 714283"/>
                <a:gd name="connsiteY19" fmla="*/ 205643 h 436118"/>
                <a:gd name="connsiteX20" fmla="*/ 694853 w 714283"/>
                <a:gd name="connsiteY20" fmla="*/ 244444 h 436118"/>
                <a:gd name="connsiteX21" fmla="*/ 688635 w 714283"/>
                <a:gd name="connsiteY21" fmla="*/ 256084 h 436118"/>
                <a:gd name="connsiteX22" fmla="*/ 675422 w 714283"/>
                <a:gd name="connsiteY22" fmla="*/ 270828 h 436118"/>
                <a:gd name="connsiteX23" fmla="*/ 665318 w 714283"/>
                <a:gd name="connsiteY23" fmla="*/ 288676 h 436118"/>
                <a:gd name="connsiteX24" fmla="*/ 635005 w 714283"/>
                <a:gd name="connsiteY24" fmla="*/ 304973 h 436118"/>
                <a:gd name="connsiteX25" fmla="*/ 584484 w 714283"/>
                <a:gd name="connsiteY25" fmla="*/ 297213 h 436118"/>
                <a:gd name="connsiteX26" fmla="*/ 568940 w 714283"/>
                <a:gd name="connsiteY26" fmla="*/ 301869 h 436118"/>
                <a:gd name="connsiteX27" fmla="*/ 553395 w 714283"/>
                <a:gd name="connsiteY27" fmla="*/ 312733 h 436118"/>
                <a:gd name="connsiteX28" fmla="*/ 509870 w 714283"/>
                <a:gd name="connsiteY28" fmla="*/ 322821 h 436118"/>
                <a:gd name="connsiteX29" fmla="*/ 484220 w 714283"/>
                <a:gd name="connsiteY29" fmla="*/ 334461 h 436118"/>
                <a:gd name="connsiteX30" fmla="*/ 453131 w 714283"/>
                <a:gd name="connsiteY30" fmla="*/ 341445 h 436118"/>
                <a:gd name="connsiteX31" fmla="*/ 407274 w 714283"/>
                <a:gd name="connsiteY31" fmla="*/ 340669 h 436118"/>
                <a:gd name="connsiteX32" fmla="*/ 392506 w 714283"/>
                <a:gd name="connsiteY32" fmla="*/ 342997 h 436118"/>
                <a:gd name="connsiteX33" fmla="*/ 359862 w 714283"/>
                <a:gd name="connsiteY33" fmla="*/ 356190 h 436118"/>
                <a:gd name="connsiteX34" fmla="*/ 347426 w 714283"/>
                <a:gd name="connsiteY34" fmla="*/ 354638 h 436118"/>
                <a:gd name="connsiteX35" fmla="*/ 335768 w 714283"/>
                <a:gd name="connsiteY35" fmla="*/ 349981 h 436118"/>
                <a:gd name="connsiteX36" fmla="*/ 324886 w 714283"/>
                <a:gd name="connsiteY36" fmla="*/ 348429 h 436118"/>
                <a:gd name="connsiteX37" fmla="*/ 317114 w 714283"/>
                <a:gd name="connsiteY37" fmla="*/ 344549 h 436118"/>
                <a:gd name="connsiteX38" fmla="*/ 304678 w 714283"/>
                <a:gd name="connsiteY38" fmla="*/ 331357 h 436118"/>
                <a:gd name="connsiteX39" fmla="*/ 242499 w 714283"/>
                <a:gd name="connsiteY39" fmla="*/ 338341 h 436118"/>
                <a:gd name="connsiteX40" fmla="*/ 209855 w 714283"/>
                <a:gd name="connsiteY40" fmla="*/ 318165 h 436118"/>
                <a:gd name="connsiteX41" fmla="*/ 175656 w 714283"/>
                <a:gd name="connsiteY41" fmla="*/ 306525 h 436118"/>
                <a:gd name="connsiteX42" fmla="*/ 166329 w 714283"/>
                <a:gd name="connsiteY42" fmla="*/ 316613 h 436118"/>
                <a:gd name="connsiteX43" fmla="*/ 162443 w 714283"/>
                <a:gd name="connsiteY43" fmla="*/ 335237 h 436118"/>
                <a:gd name="connsiteX44" fmla="*/ 163998 w 714283"/>
                <a:gd name="connsiteY44" fmla="*/ 363950 h 436118"/>
                <a:gd name="connsiteX45" fmla="*/ 152339 w 714283"/>
                <a:gd name="connsiteY45" fmla="*/ 388782 h 436118"/>
                <a:gd name="connsiteX46" fmla="*/ 122027 w 714283"/>
                <a:gd name="connsiteY46" fmla="*/ 405854 h 436118"/>
                <a:gd name="connsiteX47" fmla="*/ 99487 w 714283"/>
                <a:gd name="connsiteY47" fmla="*/ 436119 h 436118"/>
                <a:gd name="connsiteX48" fmla="*/ 75392 w 714283"/>
                <a:gd name="connsiteY48" fmla="*/ 432239 h 436118"/>
                <a:gd name="connsiteX49" fmla="*/ 53630 w 714283"/>
                <a:gd name="connsiteY49" fmla="*/ 424479 h 436118"/>
                <a:gd name="connsiteX50" fmla="*/ 39639 w 714283"/>
                <a:gd name="connsiteY50" fmla="*/ 406630 h 436118"/>
                <a:gd name="connsiteX51" fmla="*/ 17099 w 714283"/>
                <a:gd name="connsiteY51" fmla="*/ 366278 h 436118"/>
                <a:gd name="connsiteX52" fmla="*/ 11659 w 714283"/>
                <a:gd name="connsiteY52" fmla="*/ 345325 h 436118"/>
                <a:gd name="connsiteX53" fmla="*/ 18654 w 714283"/>
                <a:gd name="connsiteY53" fmla="*/ 327477 h 436118"/>
                <a:gd name="connsiteX54" fmla="*/ 10104 w 714283"/>
                <a:gd name="connsiteY54" fmla="*/ 310405 h 436118"/>
                <a:gd name="connsiteX55" fmla="*/ 2332 w 714283"/>
                <a:gd name="connsiteY55" fmla="*/ 301093 h 436118"/>
                <a:gd name="connsiteX56" fmla="*/ 0 w 714283"/>
                <a:gd name="connsiteY56" fmla="*/ 288676 h 436118"/>
                <a:gd name="connsiteX57" fmla="*/ 4663 w 714283"/>
                <a:gd name="connsiteY57" fmla="*/ 283244 h 436118"/>
                <a:gd name="connsiteX58" fmla="*/ 10881 w 714283"/>
                <a:gd name="connsiteY58" fmla="*/ 280140 h 436118"/>
                <a:gd name="connsiteX59" fmla="*/ 20985 w 714283"/>
                <a:gd name="connsiteY59" fmla="*/ 249876 h 436118"/>
                <a:gd name="connsiteX60" fmla="*/ 35753 w 714283"/>
                <a:gd name="connsiteY60" fmla="*/ 227372 h 436118"/>
                <a:gd name="connsiteX61" fmla="*/ 61402 w 714283"/>
                <a:gd name="connsiteY61" fmla="*/ 228924 h 436118"/>
                <a:gd name="connsiteX62" fmla="*/ 85496 w 714283"/>
                <a:gd name="connsiteY62" fmla="*/ 217283 h 436118"/>
                <a:gd name="connsiteX63" fmla="*/ 90160 w 714283"/>
                <a:gd name="connsiteY63" fmla="*/ 202539 h 436118"/>
                <a:gd name="connsiteX64" fmla="*/ 87051 w 714283"/>
                <a:gd name="connsiteY64" fmla="*/ 187795 h 436118"/>
                <a:gd name="connsiteX65" fmla="*/ 86274 w 714283"/>
                <a:gd name="connsiteY65" fmla="*/ 171499 h 436118"/>
                <a:gd name="connsiteX66" fmla="*/ 109591 w 714283"/>
                <a:gd name="connsiteY66" fmla="*/ 153650 h 436118"/>
                <a:gd name="connsiteX67" fmla="*/ 139903 w 714283"/>
                <a:gd name="connsiteY67" fmla="*/ 164515 h 436118"/>
                <a:gd name="connsiteX68" fmla="*/ 199751 w 714283"/>
                <a:gd name="connsiteY68" fmla="*/ 162186 h 436118"/>
                <a:gd name="connsiteX69" fmla="*/ 241722 w 714283"/>
                <a:gd name="connsiteY69" fmla="*/ 180035 h 436118"/>
                <a:gd name="connsiteX70" fmla="*/ 277475 w 714283"/>
                <a:gd name="connsiteY70" fmla="*/ 176155 h 436118"/>
                <a:gd name="connsiteX71" fmla="*/ 305455 w 714283"/>
                <a:gd name="connsiteY71" fmla="*/ 154426 h 436118"/>
                <a:gd name="connsiteX72" fmla="*/ 319446 w 714283"/>
                <a:gd name="connsiteY72" fmla="*/ 119506 h 436118"/>
                <a:gd name="connsiteX73" fmla="*/ 321000 w 714283"/>
                <a:gd name="connsiteY73" fmla="*/ 93897 h 436118"/>
                <a:gd name="connsiteX74" fmla="*/ 338877 w 714283"/>
                <a:gd name="connsiteY74" fmla="*/ 79929 h 436118"/>
                <a:gd name="connsiteX75" fmla="*/ 386288 w 714283"/>
                <a:gd name="connsiteY75" fmla="*/ 72169 h 436118"/>
                <a:gd name="connsiteX76" fmla="*/ 420487 w 714283"/>
                <a:gd name="connsiteY76" fmla="*/ 63633 h 436118"/>
                <a:gd name="connsiteX77" fmla="*/ 438363 w 714283"/>
                <a:gd name="connsiteY77" fmla="*/ 42681 h 436118"/>
                <a:gd name="connsiteX78" fmla="*/ 444581 w 714283"/>
                <a:gd name="connsiteY78" fmla="*/ 0 h 43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714283" h="436118">
                  <a:moveTo>
                    <a:pt x="444581" y="0"/>
                  </a:moveTo>
                  <a:lnTo>
                    <a:pt x="471785" y="2328"/>
                  </a:lnTo>
                  <a:lnTo>
                    <a:pt x="495102" y="8536"/>
                  </a:lnTo>
                  <a:lnTo>
                    <a:pt x="574380" y="10864"/>
                  </a:lnTo>
                  <a:lnTo>
                    <a:pt x="592257" y="11640"/>
                  </a:lnTo>
                  <a:lnTo>
                    <a:pt x="624124" y="18624"/>
                  </a:lnTo>
                  <a:lnTo>
                    <a:pt x="621792" y="31816"/>
                  </a:lnTo>
                  <a:lnTo>
                    <a:pt x="621792" y="45785"/>
                  </a:lnTo>
                  <a:lnTo>
                    <a:pt x="630342" y="51217"/>
                  </a:lnTo>
                  <a:lnTo>
                    <a:pt x="641223" y="52769"/>
                  </a:lnTo>
                  <a:lnTo>
                    <a:pt x="658322" y="63633"/>
                  </a:lnTo>
                  <a:lnTo>
                    <a:pt x="700293" y="84585"/>
                  </a:lnTo>
                  <a:lnTo>
                    <a:pt x="714284" y="110194"/>
                  </a:lnTo>
                  <a:lnTo>
                    <a:pt x="713506" y="123386"/>
                  </a:lnTo>
                  <a:lnTo>
                    <a:pt x="712729" y="129594"/>
                  </a:lnTo>
                  <a:lnTo>
                    <a:pt x="711952" y="137354"/>
                  </a:lnTo>
                  <a:lnTo>
                    <a:pt x="706511" y="163739"/>
                  </a:lnTo>
                  <a:lnTo>
                    <a:pt x="693298" y="169171"/>
                  </a:lnTo>
                  <a:lnTo>
                    <a:pt x="682417" y="179259"/>
                  </a:lnTo>
                  <a:lnTo>
                    <a:pt x="680862" y="205643"/>
                  </a:lnTo>
                  <a:lnTo>
                    <a:pt x="694853" y="244444"/>
                  </a:lnTo>
                  <a:lnTo>
                    <a:pt x="688635" y="256084"/>
                  </a:lnTo>
                  <a:lnTo>
                    <a:pt x="675422" y="270828"/>
                  </a:lnTo>
                  <a:lnTo>
                    <a:pt x="665318" y="288676"/>
                  </a:lnTo>
                  <a:lnTo>
                    <a:pt x="635005" y="304973"/>
                  </a:lnTo>
                  <a:lnTo>
                    <a:pt x="584484" y="297213"/>
                  </a:lnTo>
                  <a:lnTo>
                    <a:pt x="568940" y="301869"/>
                  </a:lnTo>
                  <a:lnTo>
                    <a:pt x="553395" y="312733"/>
                  </a:lnTo>
                  <a:lnTo>
                    <a:pt x="509870" y="322821"/>
                  </a:lnTo>
                  <a:lnTo>
                    <a:pt x="484220" y="334461"/>
                  </a:lnTo>
                  <a:lnTo>
                    <a:pt x="453131" y="341445"/>
                  </a:lnTo>
                  <a:lnTo>
                    <a:pt x="407274" y="340669"/>
                  </a:lnTo>
                  <a:lnTo>
                    <a:pt x="392506" y="342997"/>
                  </a:lnTo>
                  <a:lnTo>
                    <a:pt x="359862" y="356190"/>
                  </a:lnTo>
                  <a:lnTo>
                    <a:pt x="347426" y="354638"/>
                  </a:lnTo>
                  <a:lnTo>
                    <a:pt x="335768" y="349981"/>
                  </a:lnTo>
                  <a:lnTo>
                    <a:pt x="324886" y="348429"/>
                  </a:lnTo>
                  <a:lnTo>
                    <a:pt x="317114" y="344549"/>
                  </a:lnTo>
                  <a:lnTo>
                    <a:pt x="304678" y="331357"/>
                  </a:lnTo>
                  <a:lnTo>
                    <a:pt x="242499" y="338341"/>
                  </a:lnTo>
                  <a:lnTo>
                    <a:pt x="209855" y="318165"/>
                  </a:lnTo>
                  <a:lnTo>
                    <a:pt x="175656" y="306525"/>
                  </a:lnTo>
                  <a:lnTo>
                    <a:pt x="166329" y="316613"/>
                  </a:lnTo>
                  <a:lnTo>
                    <a:pt x="162443" y="335237"/>
                  </a:lnTo>
                  <a:lnTo>
                    <a:pt x="163998" y="363950"/>
                  </a:lnTo>
                  <a:lnTo>
                    <a:pt x="152339" y="388782"/>
                  </a:lnTo>
                  <a:lnTo>
                    <a:pt x="122027" y="405854"/>
                  </a:lnTo>
                  <a:lnTo>
                    <a:pt x="99487" y="436119"/>
                  </a:lnTo>
                  <a:lnTo>
                    <a:pt x="75392" y="432239"/>
                  </a:lnTo>
                  <a:lnTo>
                    <a:pt x="53630" y="424479"/>
                  </a:lnTo>
                  <a:lnTo>
                    <a:pt x="39639" y="406630"/>
                  </a:lnTo>
                  <a:lnTo>
                    <a:pt x="17099" y="366278"/>
                  </a:lnTo>
                  <a:lnTo>
                    <a:pt x="11659" y="345325"/>
                  </a:lnTo>
                  <a:lnTo>
                    <a:pt x="18654" y="327477"/>
                  </a:lnTo>
                  <a:lnTo>
                    <a:pt x="10104" y="310405"/>
                  </a:lnTo>
                  <a:lnTo>
                    <a:pt x="2332" y="301093"/>
                  </a:lnTo>
                  <a:lnTo>
                    <a:pt x="0" y="288676"/>
                  </a:lnTo>
                  <a:lnTo>
                    <a:pt x="4663" y="283244"/>
                  </a:lnTo>
                  <a:lnTo>
                    <a:pt x="10881" y="280140"/>
                  </a:lnTo>
                  <a:lnTo>
                    <a:pt x="20985" y="249876"/>
                  </a:lnTo>
                  <a:lnTo>
                    <a:pt x="35753" y="227372"/>
                  </a:lnTo>
                  <a:lnTo>
                    <a:pt x="61402" y="228924"/>
                  </a:lnTo>
                  <a:lnTo>
                    <a:pt x="85496" y="217283"/>
                  </a:lnTo>
                  <a:lnTo>
                    <a:pt x="90160" y="202539"/>
                  </a:lnTo>
                  <a:lnTo>
                    <a:pt x="87051" y="187795"/>
                  </a:lnTo>
                  <a:lnTo>
                    <a:pt x="86274" y="171499"/>
                  </a:lnTo>
                  <a:lnTo>
                    <a:pt x="109591" y="153650"/>
                  </a:lnTo>
                  <a:lnTo>
                    <a:pt x="139903" y="164515"/>
                  </a:lnTo>
                  <a:lnTo>
                    <a:pt x="199751" y="162186"/>
                  </a:lnTo>
                  <a:lnTo>
                    <a:pt x="241722" y="180035"/>
                  </a:lnTo>
                  <a:lnTo>
                    <a:pt x="277475" y="176155"/>
                  </a:lnTo>
                  <a:lnTo>
                    <a:pt x="305455" y="154426"/>
                  </a:lnTo>
                  <a:lnTo>
                    <a:pt x="319446" y="119506"/>
                  </a:lnTo>
                  <a:lnTo>
                    <a:pt x="321000" y="93897"/>
                  </a:lnTo>
                  <a:lnTo>
                    <a:pt x="338877" y="79929"/>
                  </a:lnTo>
                  <a:lnTo>
                    <a:pt x="386288" y="72169"/>
                  </a:lnTo>
                  <a:lnTo>
                    <a:pt x="420487" y="63633"/>
                  </a:lnTo>
                  <a:lnTo>
                    <a:pt x="438363" y="42681"/>
                  </a:lnTo>
                  <a:lnTo>
                    <a:pt x="444581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5" name="Serbest Form 64">
              <a:extLst>
                <a:ext uri="{FF2B5EF4-FFF2-40B4-BE49-F238E27FC236}">
                  <a16:creationId xmlns:a16="http://schemas.microsoft.com/office/drawing/2014/main" id="{7068BB8C-EB29-091B-D002-5F1BF445EEBF}"/>
                </a:ext>
              </a:extLst>
            </p:cNvPr>
            <p:cNvSpPr/>
            <p:nvPr/>
          </p:nvSpPr>
          <p:spPr>
            <a:xfrm>
              <a:off x="5801264" y="3394127"/>
              <a:ext cx="1352172" cy="1177120"/>
            </a:xfrm>
            <a:custGeom>
              <a:avLst/>
              <a:gdLst>
                <a:gd name="connsiteX0" fmla="*/ 0 w 1134770"/>
                <a:gd name="connsiteY0" fmla="*/ 273156 h 987863"/>
                <a:gd name="connsiteX1" fmla="*/ 22540 w 1134770"/>
                <a:gd name="connsiteY1" fmla="*/ 242892 h 987863"/>
                <a:gd name="connsiteX2" fmla="*/ 52852 w 1134770"/>
                <a:gd name="connsiteY2" fmla="*/ 225819 h 987863"/>
                <a:gd name="connsiteX3" fmla="*/ 64511 w 1134770"/>
                <a:gd name="connsiteY3" fmla="*/ 200987 h 987863"/>
                <a:gd name="connsiteX4" fmla="*/ 62956 w 1134770"/>
                <a:gd name="connsiteY4" fmla="*/ 172275 h 987863"/>
                <a:gd name="connsiteX5" fmla="*/ 66843 w 1134770"/>
                <a:gd name="connsiteY5" fmla="*/ 153650 h 987863"/>
                <a:gd name="connsiteX6" fmla="*/ 76170 w 1134770"/>
                <a:gd name="connsiteY6" fmla="*/ 143562 h 987863"/>
                <a:gd name="connsiteX7" fmla="*/ 110368 w 1134770"/>
                <a:gd name="connsiteY7" fmla="*/ 155202 h 987863"/>
                <a:gd name="connsiteX8" fmla="*/ 143012 w 1134770"/>
                <a:gd name="connsiteY8" fmla="*/ 175379 h 987863"/>
                <a:gd name="connsiteX9" fmla="*/ 205191 w 1134770"/>
                <a:gd name="connsiteY9" fmla="*/ 168395 h 987863"/>
                <a:gd name="connsiteX10" fmla="*/ 217627 w 1134770"/>
                <a:gd name="connsiteY10" fmla="*/ 181587 h 987863"/>
                <a:gd name="connsiteX11" fmla="*/ 225400 w 1134770"/>
                <a:gd name="connsiteY11" fmla="*/ 185467 h 987863"/>
                <a:gd name="connsiteX12" fmla="*/ 236281 w 1134770"/>
                <a:gd name="connsiteY12" fmla="*/ 187019 h 987863"/>
                <a:gd name="connsiteX13" fmla="*/ 247940 w 1134770"/>
                <a:gd name="connsiteY13" fmla="*/ 191675 h 987863"/>
                <a:gd name="connsiteX14" fmla="*/ 260375 w 1134770"/>
                <a:gd name="connsiteY14" fmla="*/ 193227 h 987863"/>
                <a:gd name="connsiteX15" fmla="*/ 293020 w 1134770"/>
                <a:gd name="connsiteY15" fmla="*/ 180035 h 987863"/>
                <a:gd name="connsiteX16" fmla="*/ 307787 w 1134770"/>
                <a:gd name="connsiteY16" fmla="*/ 177707 h 987863"/>
                <a:gd name="connsiteX17" fmla="*/ 353644 w 1134770"/>
                <a:gd name="connsiteY17" fmla="*/ 178483 h 987863"/>
                <a:gd name="connsiteX18" fmla="*/ 384734 w 1134770"/>
                <a:gd name="connsiteY18" fmla="*/ 171499 h 987863"/>
                <a:gd name="connsiteX19" fmla="*/ 410383 w 1134770"/>
                <a:gd name="connsiteY19" fmla="*/ 159858 h 987863"/>
                <a:gd name="connsiteX20" fmla="*/ 453908 w 1134770"/>
                <a:gd name="connsiteY20" fmla="*/ 149770 h 987863"/>
                <a:gd name="connsiteX21" fmla="*/ 469453 w 1134770"/>
                <a:gd name="connsiteY21" fmla="*/ 138906 h 987863"/>
                <a:gd name="connsiteX22" fmla="*/ 484998 w 1134770"/>
                <a:gd name="connsiteY22" fmla="*/ 134250 h 987863"/>
                <a:gd name="connsiteX23" fmla="*/ 535518 w 1134770"/>
                <a:gd name="connsiteY23" fmla="*/ 142010 h 987863"/>
                <a:gd name="connsiteX24" fmla="*/ 565831 w 1134770"/>
                <a:gd name="connsiteY24" fmla="*/ 125714 h 987863"/>
                <a:gd name="connsiteX25" fmla="*/ 575935 w 1134770"/>
                <a:gd name="connsiteY25" fmla="*/ 107866 h 987863"/>
                <a:gd name="connsiteX26" fmla="*/ 589148 w 1134770"/>
                <a:gd name="connsiteY26" fmla="*/ 93121 h 987863"/>
                <a:gd name="connsiteX27" fmla="*/ 595366 w 1134770"/>
                <a:gd name="connsiteY27" fmla="*/ 81481 h 987863"/>
                <a:gd name="connsiteX28" fmla="*/ 581376 w 1134770"/>
                <a:gd name="connsiteY28" fmla="*/ 42681 h 987863"/>
                <a:gd name="connsiteX29" fmla="*/ 582930 w 1134770"/>
                <a:gd name="connsiteY29" fmla="*/ 16296 h 987863"/>
                <a:gd name="connsiteX30" fmla="*/ 593811 w 1134770"/>
                <a:gd name="connsiteY30" fmla="*/ 6208 h 987863"/>
                <a:gd name="connsiteX31" fmla="*/ 607025 w 1134770"/>
                <a:gd name="connsiteY31" fmla="*/ 776 h 987863"/>
                <a:gd name="connsiteX32" fmla="*/ 635782 w 1134770"/>
                <a:gd name="connsiteY32" fmla="*/ 0 h 987863"/>
                <a:gd name="connsiteX33" fmla="*/ 665318 w 1134770"/>
                <a:gd name="connsiteY33" fmla="*/ 4656 h 987863"/>
                <a:gd name="connsiteX34" fmla="*/ 773354 w 1134770"/>
                <a:gd name="connsiteY34" fmla="*/ 55097 h 987863"/>
                <a:gd name="connsiteX35" fmla="*/ 784235 w 1134770"/>
                <a:gd name="connsiteY35" fmla="*/ 69065 h 987863"/>
                <a:gd name="connsiteX36" fmla="*/ 792785 w 1134770"/>
                <a:gd name="connsiteY36" fmla="*/ 86137 h 987863"/>
                <a:gd name="connsiteX37" fmla="*/ 804443 w 1134770"/>
                <a:gd name="connsiteY37" fmla="*/ 100106 h 987863"/>
                <a:gd name="connsiteX38" fmla="*/ 818434 w 1134770"/>
                <a:gd name="connsiteY38" fmla="*/ 110194 h 987863"/>
                <a:gd name="connsiteX39" fmla="*/ 824652 w 1134770"/>
                <a:gd name="connsiteY39" fmla="*/ 113298 h 987863"/>
                <a:gd name="connsiteX40" fmla="*/ 840974 w 1134770"/>
                <a:gd name="connsiteY40" fmla="*/ 127266 h 987863"/>
                <a:gd name="connsiteX41" fmla="*/ 852632 w 1134770"/>
                <a:gd name="connsiteY41" fmla="*/ 134250 h 987863"/>
                <a:gd name="connsiteX42" fmla="*/ 860405 w 1134770"/>
                <a:gd name="connsiteY42" fmla="*/ 146666 h 987863"/>
                <a:gd name="connsiteX43" fmla="*/ 864291 w 1134770"/>
                <a:gd name="connsiteY43" fmla="*/ 162963 h 987863"/>
                <a:gd name="connsiteX44" fmla="*/ 888385 w 1134770"/>
                <a:gd name="connsiteY44" fmla="*/ 182363 h 987863"/>
                <a:gd name="connsiteX45" fmla="*/ 915589 w 1134770"/>
                <a:gd name="connsiteY45" fmla="*/ 179259 h 987863"/>
                <a:gd name="connsiteX46" fmla="*/ 917143 w 1134770"/>
                <a:gd name="connsiteY46" fmla="*/ 166843 h 987863"/>
                <a:gd name="connsiteX47" fmla="*/ 921807 w 1134770"/>
                <a:gd name="connsiteY47" fmla="*/ 152874 h 987863"/>
                <a:gd name="connsiteX48" fmla="*/ 928025 w 1134770"/>
                <a:gd name="connsiteY48" fmla="*/ 150546 h 987863"/>
                <a:gd name="connsiteX49" fmla="*/ 935797 w 1134770"/>
                <a:gd name="connsiteY49" fmla="*/ 150546 h 987863"/>
                <a:gd name="connsiteX50" fmla="*/ 947456 w 1134770"/>
                <a:gd name="connsiteY50" fmla="*/ 155202 h 987863"/>
                <a:gd name="connsiteX51" fmla="*/ 958337 w 1134770"/>
                <a:gd name="connsiteY51" fmla="*/ 162186 h 987863"/>
                <a:gd name="connsiteX52" fmla="*/ 1008080 w 1134770"/>
                <a:gd name="connsiteY52" fmla="*/ 178483 h 987863"/>
                <a:gd name="connsiteX53" fmla="*/ 1003417 w 1134770"/>
                <a:gd name="connsiteY53" fmla="*/ 218059 h 987863"/>
                <a:gd name="connsiteX54" fmla="*/ 998753 w 1134770"/>
                <a:gd name="connsiteY54" fmla="*/ 245220 h 987863"/>
                <a:gd name="connsiteX55" fmla="*/ 998753 w 1134770"/>
                <a:gd name="connsiteY55" fmla="*/ 277812 h 987863"/>
                <a:gd name="connsiteX56" fmla="*/ 1001085 w 1134770"/>
                <a:gd name="connsiteY56" fmla="*/ 306525 h 987863"/>
                <a:gd name="connsiteX57" fmla="*/ 996422 w 1134770"/>
                <a:gd name="connsiteY57" fmla="*/ 334461 h 987863"/>
                <a:gd name="connsiteX58" fmla="*/ 953674 w 1134770"/>
                <a:gd name="connsiteY58" fmla="*/ 339117 h 987863"/>
                <a:gd name="connsiteX59" fmla="*/ 926470 w 1134770"/>
                <a:gd name="connsiteY59" fmla="*/ 350757 h 987863"/>
                <a:gd name="connsiteX60" fmla="*/ 909371 w 1134770"/>
                <a:gd name="connsiteY60" fmla="*/ 391886 h 987863"/>
                <a:gd name="connsiteX61" fmla="*/ 900044 w 1134770"/>
                <a:gd name="connsiteY61" fmla="*/ 432239 h 987863"/>
                <a:gd name="connsiteX62" fmla="*/ 889163 w 1134770"/>
                <a:gd name="connsiteY62" fmla="*/ 472591 h 987863"/>
                <a:gd name="connsiteX63" fmla="*/ 898490 w 1134770"/>
                <a:gd name="connsiteY63" fmla="*/ 513720 h 987863"/>
                <a:gd name="connsiteX64" fmla="*/ 928025 w 1134770"/>
                <a:gd name="connsiteY64" fmla="*/ 549417 h 987863"/>
                <a:gd name="connsiteX65" fmla="*/ 938129 w 1134770"/>
                <a:gd name="connsiteY65" fmla="*/ 567265 h 987863"/>
                <a:gd name="connsiteX66" fmla="*/ 952896 w 1134770"/>
                <a:gd name="connsiteY66" fmla="*/ 635554 h 987863"/>
                <a:gd name="connsiteX67" fmla="*/ 982431 w 1134770"/>
                <a:gd name="connsiteY67" fmla="*/ 692979 h 987863"/>
                <a:gd name="connsiteX68" fmla="*/ 989427 w 1134770"/>
                <a:gd name="connsiteY68" fmla="*/ 719363 h 987863"/>
                <a:gd name="connsiteX69" fmla="*/ 1031398 w 1134770"/>
                <a:gd name="connsiteY69" fmla="*/ 745748 h 987863"/>
                <a:gd name="connsiteX70" fmla="*/ 1050051 w 1134770"/>
                <a:gd name="connsiteY70" fmla="*/ 761268 h 987863"/>
                <a:gd name="connsiteX71" fmla="*/ 1056269 w 1134770"/>
                <a:gd name="connsiteY71" fmla="*/ 763596 h 987863"/>
                <a:gd name="connsiteX72" fmla="*/ 1061710 w 1134770"/>
                <a:gd name="connsiteY72" fmla="*/ 768252 h 987863"/>
                <a:gd name="connsiteX73" fmla="*/ 1067151 w 1134770"/>
                <a:gd name="connsiteY73" fmla="*/ 777564 h 987863"/>
                <a:gd name="connsiteX74" fmla="*/ 1074923 w 1134770"/>
                <a:gd name="connsiteY74" fmla="*/ 782996 h 987863"/>
                <a:gd name="connsiteX75" fmla="*/ 1094354 w 1134770"/>
                <a:gd name="connsiteY75" fmla="*/ 784548 h 987863"/>
                <a:gd name="connsiteX76" fmla="*/ 1106790 w 1134770"/>
                <a:gd name="connsiteY76" fmla="*/ 789204 h 987863"/>
                <a:gd name="connsiteX77" fmla="*/ 1111453 w 1134770"/>
                <a:gd name="connsiteY77" fmla="*/ 794636 h 987863"/>
                <a:gd name="connsiteX78" fmla="*/ 1134770 w 1134770"/>
                <a:gd name="connsiteY78" fmla="*/ 803173 h 987863"/>
                <a:gd name="connsiteX79" fmla="*/ 1131662 w 1134770"/>
                <a:gd name="connsiteY79" fmla="*/ 818693 h 987863"/>
                <a:gd name="connsiteX80" fmla="*/ 1119226 w 1134770"/>
                <a:gd name="connsiteY80" fmla="*/ 850509 h 987863"/>
                <a:gd name="connsiteX81" fmla="*/ 1133993 w 1134770"/>
                <a:gd name="connsiteY81" fmla="*/ 890086 h 987863"/>
                <a:gd name="connsiteX82" fmla="*/ 1133216 w 1134770"/>
                <a:gd name="connsiteY82" fmla="*/ 918022 h 987863"/>
                <a:gd name="connsiteX83" fmla="*/ 1102127 w 1134770"/>
                <a:gd name="connsiteY83" fmla="*/ 947511 h 987863"/>
                <a:gd name="connsiteX84" fmla="*/ 1088136 w 1134770"/>
                <a:gd name="connsiteY84" fmla="*/ 954495 h 987863"/>
                <a:gd name="connsiteX85" fmla="*/ 1055492 w 1134770"/>
                <a:gd name="connsiteY85" fmla="*/ 952943 h 987863"/>
                <a:gd name="connsiteX86" fmla="*/ 1022848 w 1134770"/>
                <a:gd name="connsiteY86" fmla="*/ 962255 h 987863"/>
                <a:gd name="connsiteX87" fmla="*/ 992536 w 1134770"/>
                <a:gd name="connsiteY87" fmla="*/ 979327 h 987863"/>
                <a:gd name="connsiteX88" fmla="*/ 960669 w 1134770"/>
                <a:gd name="connsiteY88" fmla="*/ 987863 h 987863"/>
                <a:gd name="connsiteX89" fmla="*/ 952896 w 1134770"/>
                <a:gd name="connsiteY89" fmla="*/ 969239 h 987863"/>
                <a:gd name="connsiteX90" fmla="*/ 941238 w 1134770"/>
                <a:gd name="connsiteY90" fmla="*/ 952167 h 987863"/>
                <a:gd name="connsiteX91" fmla="*/ 931134 w 1134770"/>
                <a:gd name="connsiteY91" fmla="*/ 934319 h 987863"/>
                <a:gd name="connsiteX92" fmla="*/ 923361 w 1134770"/>
                <a:gd name="connsiteY92" fmla="*/ 914918 h 987863"/>
                <a:gd name="connsiteX93" fmla="*/ 922584 w 1134770"/>
                <a:gd name="connsiteY93" fmla="*/ 887758 h 987863"/>
                <a:gd name="connsiteX94" fmla="*/ 927247 w 1134770"/>
                <a:gd name="connsiteY94" fmla="*/ 859821 h 987863"/>
                <a:gd name="connsiteX95" fmla="*/ 928802 w 1134770"/>
                <a:gd name="connsiteY95" fmla="*/ 834213 h 987863"/>
                <a:gd name="connsiteX96" fmla="*/ 926470 w 1134770"/>
                <a:gd name="connsiteY96" fmla="*/ 808605 h 987863"/>
                <a:gd name="connsiteX97" fmla="*/ 907039 w 1134770"/>
                <a:gd name="connsiteY97" fmla="*/ 762820 h 987863"/>
                <a:gd name="connsiteX98" fmla="*/ 870509 w 1134770"/>
                <a:gd name="connsiteY98" fmla="*/ 736435 h 987863"/>
                <a:gd name="connsiteX99" fmla="*/ 849523 w 1134770"/>
                <a:gd name="connsiteY99" fmla="*/ 730227 h 987863"/>
                <a:gd name="connsiteX100" fmla="*/ 843305 w 1134770"/>
                <a:gd name="connsiteY100" fmla="*/ 726347 h 987863"/>
                <a:gd name="connsiteX101" fmla="*/ 826983 w 1134770"/>
                <a:gd name="connsiteY101" fmla="*/ 713931 h 987863"/>
                <a:gd name="connsiteX102" fmla="*/ 811439 w 1134770"/>
                <a:gd name="connsiteY102" fmla="*/ 713931 h 987863"/>
                <a:gd name="connsiteX103" fmla="*/ 804443 w 1134770"/>
                <a:gd name="connsiteY103" fmla="*/ 724019 h 987863"/>
                <a:gd name="connsiteX104" fmla="*/ 800557 w 1134770"/>
                <a:gd name="connsiteY104" fmla="*/ 736435 h 987863"/>
                <a:gd name="connsiteX105" fmla="*/ 797448 w 1134770"/>
                <a:gd name="connsiteY105" fmla="*/ 761268 h 987863"/>
                <a:gd name="connsiteX106" fmla="*/ 792008 w 1134770"/>
                <a:gd name="connsiteY106" fmla="*/ 769804 h 987863"/>
                <a:gd name="connsiteX107" fmla="*/ 775686 w 1134770"/>
                <a:gd name="connsiteY107" fmla="*/ 767476 h 987863"/>
                <a:gd name="connsiteX108" fmla="*/ 754700 w 1134770"/>
                <a:gd name="connsiteY108" fmla="*/ 750404 h 987863"/>
                <a:gd name="connsiteX109" fmla="*/ 736824 w 1134770"/>
                <a:gd name="connsiteY109" fmla="*/ 744972 h 987863"/>
                <a:gd name="connsiteX110" fmla="*/ 699516 w 1134770"/>
                <a:gd name="connsiteY110" fmla="*/ 776012 h 987863"/>
                <a:gd name="connsiteX111" fmla="*/ 685526 w 1134770"/>
                <a:gd name="connsiteY111" fmla="*/ 793860 h 987863"/>
                <a:gd name="connsiteX112" fmla="*/ 669204 w 1134770"/>
                <a:gd name="connsiteY112" fmla="*/ 803173 h 987863"/>
                <a:gd name="connsiteX113" fmla="*/ 641223 w 1134770"/>
                <a:gd name="connsiteY113" fmla="*/ 791532 h 987863"/>
                <a:gd name="connsiteX114" fmla="*/ 617906 w 1134770"/>
                <a:gd name="connsiteY114" fmla="*/ 802396 h 987863"/>
                <a:gd name="connsiteX115" fmla="*/ 596143 w 1134770"/>
                <a:gd name="connsiteY115" fmla="*/ 821021 h 987863"/>
                <a:gd name="connsiteX116" fmla="*/ 580598 w 1134770"/>
                <a:gd name="connsiteY116" fmla="*/ 819469 h 987863"/>
                <a:gd name="connsiteX117" fmla="*/ 567385 w 1134770"/>
                <a:gd name="connsiteY117" fmla="*/ 807053 h 987863"/>
                <a:gd name="connsiteX118" fmla="*/ 554949 w 1134770"/>
                <a:gd name="connsiteY118" fmla="*/ 800068 h 987863"/>
                <a:gd name="connsiteX119" fmla="*/ 523860 w 1134770"/>
                <a:gd name="connsiteY119" fmla="*/ 789204 h 987863"/>
                <a:gd name="connsiteX120" fmla="*/ 505206 w 1134770"/>
                <a:gd name="connsiteY120" fmla="*/ 791532 h 987863"/>
                <a:gd name="connsiteX121" fmla="*/ 466344 w 1134770"/>
                <a:gd name="connsiteY121" fmla="*/ 803173 h 987863"/>
                <a:gd name="connsiteX122" fmla="*/ 453131 w 1134770"/>
                <a:gd name="connsiteY122" fmla="*/ 799292 h 987863"/>
                <a:gd name="connsiteX123" fmla="*/ 400279 w 1134770"/>
                <a:gd name="connsiteY123" fmla="*/ 755060 h 987863"/>
                <a:gd name="connsiteX124" fmla="*/ 383957 w 1134770"/>
                <a:gd name="connsiteY124" fmla="*/ 744972 h 987863"/>
                <a:gd name="connsiteX125" fmla="*/ 368412 w 1134770"/>
                <a:gd name="connsiteY125" fmla="*/ 737987 h 987863"/>
                <a:gd name="connsiteX126" fmla="*/ 376961 w 1134770"/>
                <a:gd name="connsiteY126" fmla="*/ 731779 h 987863"/>
                <a:gd name="connsiteX127" fmla="*/ 396392 w 1134770"/>
                <a:gd name="connsiteY127" fmla="*/ 722467 h 987863"/>
                <a:gd name="connsiteX128" fmla="*/ 400279 w 1134770"/>
                <a:gd name="connsiteY128" fmla="*/ 717811 h 987863"/>
                <a:gd name="connsiteX129" fmla="*/ 403388 w 1134770"/>
                <a:gd name="connsiteY129" fmla="*/ 712379 h 987863"/>
                <a:gd name="connsiteX130" fmla="*/ 411160 w 1134770"/>
                <a:gd name="connsiteY130" fmla="*/ 710051 h 987863"/>
                <a:gd name="connsiteX131" fmla="*/ 419710 w 1134770"/>
                <a:gd name="connsiteY131" fmla="*/ 709275 h 987863"/>
                <a:gd name="connsiteX132" fmla="*/ 428259 w 1134770"/>
                <a:gd name="connsiteY132" fmla="*/ 699963 h 987863"/>
                <a:gd name="connsiteX133" fmla="*/ 435254 w 1134770"/>
                <a:gd name="connsiteY133" fmla="*/ 689099 h 987863"/>
                <a:gd name="connsiteX134" fmla="*/ 432923 w 1134770"/>
                <a:gd name="connsiteY134" fmla="*/ 674354 h 987863"/>
                <a:gd name="connsiteX135" fmla="*/ 421264 w 1134770"/>
                <a:gd name="connsiteY135" fmla="*/ 666594 h 987863"/>
                <a:gd name="connsiteX136" fmla="*/ 413492 w 1134770"/>
                <a:gd name="connsiteY136" fmla="*/ 654178 h 987863"/>
                <a:gd name="connsiteX137" fmla="*/ 412715 w 1134770"/>
                <a:gd name="connsiteY137" fmla="*/ 635554 h 987863"/>
                <a:gd name="connsiteX138" fmla="*/ 411937 w 1134770"/>
                <a:gd name="connsiteY138" fmla="*/ 633226 h 987863"/>
                <a:gd name="connsiteX139" fmla="*/ 410383 w 1134770"/>
                <a:gd name="connsiteY139" fmla="*/ 627018 h 987863"/>
                <a:gd name="connsiteX140" fmla="*/ 414269 w 1134770"/>
                <a:gd name="connsiteY140" fmla="*/ 612274 h 987863"/>
                <a:gd name="connsiteX141" fmla="*/ 415823 w 1134770"/>
                <a:gd name="connsiteY141" fmla="*/ 598305 h 987863"/>
                <a:gd name="connsiteX142" fmla="*/ 416601 w 1134770"/>
                <a:gd name="connsiteY142" fmla="*/ 583561 h 987863"/>
                <a:gd name="connsiteX143" fmla="*/ 411937 w 1134770"/>
                <a:gd name="connsiteY143" fmla="*/ 573473 h 987863"/>
                <a:gd name="connsiteX144" fmla="*/ 406497 w 1134770"/>
                <a:gd name="connsiteY144" fmla="*/ 564937 h 987863"/>
                <a:gd name="connsiteX145" fmla="*/ 404942 w 1134770"/>
                <a:gd name="connsiteY145" fmla="*/ 550193 h 987863"/>
                <a:gd name="connsiteX146" fmla="*/ 400279 w 1134770"/>
                <a:gd name="connsiteY146" fmla="*/ 540104 h 987863"/>
                <a:gd name="connsiteX147" fmla="*/ 381625 w 1134770"/>
                <a:gd name="connsiteY147" fmla="*/ 523808 h 987863"/>
                <a:gd name="connsiteX148" fmla="*/ 362971 w 1134770"/>
                <a:gd name="connsiteY148" fmla="*/ 473367 h 987863"/>
                <a:gd name="connsiteX149" fmla="*/ 360639 w 1134770"/>
                <a:gd name="connsiteY149" fmla="*/ 449311 h 987863"/>
                <a:gd name="connsiteX150" fmla="*/ 376184 w 1134770"/>
                <a:gd name="connsiteY150" fmla="*/ 432239 h 987863"/>
                <a:gd name="connsiteX151" fmla="*/ 375407 w 1134770"/>
                <a:gd name="connsiteY151" fmla="*/ 419822 h 987863"/>
                <a:gd name="connsiteX152" fmla="*/ 370744 w 1134770"/>
                <a:gd name="connsiteY152" fmla="*/ 416718 h 987863"/>
                <a:gd name="connsiteX153" fmla="*/ 365303 w 1134770"/>
                <a:gd name="connsiteY153" fmla="*/ 408182 h 987863"/>
                <a:gd name="connsiteX154" fmla="*/ 362194 w 1134770"/>
                <a:gd name="connsiteY154" fmla="*/ 401198 h 987863"/>
                <a:gd name="connsiteX155" fmla="*/ 349758 w 1134770"/>
                <a:gd name="connsiteY155" fmla="*/ 400422 h 987863"/>
                <a:gd name="connsiteX156" fmla="*/ 338877 w 1134770"/>
                <a:gd name="connsiteY156" fmla="*/ 394990 h 987863"/>
                <a:gd name="connsiteX157" fmla="*/ 329550 w 1134770"/>
                <a:gd name="connsiteY157" fmla="*/ 380246 h 987863"/>
                <a:gd name="connsiteX158" fmla="*/ 324886 w 1134770"/>
                <a:gd name="connsiteY158" fmla="*/ 365502 h 987863"/>
                <a:gd name="connsiteX159" fmla="*/ 323332 w 1134770"/>
                <a:gd name="connsiteY159" fmla="*/ 353086 h 987863"/>
                <a:gd name="connsiteX160" fmla="*/ 318668 w 1134770"/>
                <a:gd name="connsiteY160" fmla="*/ 344549 h 987863"/>
                <a:gd name="connsiteX161" fmla="*/ 318668 w 1134770"/>
                <a:gd name="connsiteY161" fmla="*/ 330581 h 987863"/>
                <a:gd name="connsiteX162" fmla="*/ 301569 w 1134770"/>
                <a:gd name="connsiteY162" fmla="*/ 332909 h 987863"/>
                <a:gd name="connsiteX163" fmla="*/ 286802 w 1134770"/>
                <a:gd name="connsiteY163" fmla="*/ 322821 h 987863"/>
                <a:gd name="connsiteX164" fmla="*/ 273589 w 1134770"/>
                <a:gd name="connsiteY164" fmla="*/ 327477 h 987863"/>
                <a:gd name="connsiteX165" fmla="*/ 246385 w 1134770"/>
                <a:gd name="connsiteY165" fmla="*/ 328253 h 987863"/>
                <a:gd name="connsiteX166" fmla="*/ 232395 w 1134770"/>
                <a:gd name="connsiteY166" fmla="*/ 331357 h 987863"/>
                <a:gd name="connsiteX167" fmla="*/ 219959 w 1134770"/>
                <a:gd name="connsiteY167" fmla="*/ 327477 h 987863"/>
                <a:gd name="connsiteX168" fmla="*/ 209078 w 1134770"/>
                <a:gd name="connsiteY168" fmla="*/ 330581 h 987863"/>
                <a:gd name="connsiteX169" fmla="*/ 194310 w 1134770"/>
                <a:gd name="connsiteY169" fmla="*/ 314285 h 987863"/>
                <a:gd name="connsiteX170" fmla="*/ 184983 w 1134770"/>
                <a:gd name="connsiteY170" fmla="*/ 315837 h 987863"/>
                <a:gd name="connsiteX171" fmla="*/ 175656 w 1134770"/>
                <a:gd name="connsiteY171" fmla="*/ 318941 h 987863"/>
                <a:gd name="connsiteX172" fmla="*/ 141458 w 1134770"/>
                <a:gd name="connsiteY172" fmla="*/ 314285 h 987863"/>
                <a:gd name="connsiteX173" fmla="*/ 131354 w 1134770"/>
                <a:gd name="connsiteY173" fmla="*/ 322821 h 987863"/>
                <a:gd name="connsiteX174" fmla="*/ 121249 w 1134770"/>
                <a:gd name="connsiteY174" fmla="*/ 330581 h 987863"/>
                <a:gd name="connsiteX175" fmla="*/ 111145 w 1134770"/>
                <a:gd name="connsiteY175" fmla="*/ 326701 h 987863"/>
                <a:gd name="connsiteX176" fmla="*/ 101818 w 1134770"/>
                <a:gd name="connsiteY176" fmla="*/ 321269 h 987863"/>
                <a:gd name="connsiteX177" fmla="*/ 80833 w 1134770"/>
                <a:gd name="connsiteY177" fmla="*/ 318941 h 987863"/>
                <a:gd name="connsiteX178" fmla="*/ 45080 w 1134770"/>
                <a:gd name="connsiteY178" fmla="*/ 333685 h 987863"/>
                <a:gd name="connsiteX179" fmla="*/ 30312 w 1134770"/>
                <a:gd name="connsiteY179" fmla="*/ 335237 h 987863"/>
                <a:gd name="connsiteX180" fmla="*/ 21763 w 1134770"/>
                <a:gd name="connsiteY180" fmla="*/ 332133 h 987863"/>
                <a:gd name="connsiteX181" fmla="*/ 19431 w 1134770"/>
                <a:gd name="connsiteY181" fmla="*/ 322045 h 987863"/>
                <a:gd name="connsiteX182" fmla="*/ 16322 w 1134770"/>
                <a:gd name="connsiteY182" fmla="*/ 293333 h 987863"/>
                <a:gd name="connsiteX183" fmla="*/ 0 w 1134770"/>
                <a:gd name="connsiteY183" fmla="*/ 273156 h 987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1134770" h="987863">
                  <a:moveTo>
                    <a:pt x="0" y="273156"/>
                  </a:moveTo>
                  <a:lnTo>
                    <a:pt x="22540" y="242892"/>
                  </a:lnTo>
                  <a:lnTo>
                    <a:pt x="52852" y="225819"/>
                  </a:lnTo>
                  <a:lnTo>
                    <a:pt x="64511" y="200987"/>
                  </a:lnTo>
                  <a:lnTo>
                    <a:pt x="62956" y="172275"/>
                  </a:lnTo>
                  <a:lnTo>
                    <a:pt x="66843" y="153650"/>
                  </a:lnTo>
                  <a:lnTo>
                    <a:pt x="76170" y="143562"/>
                  </a:lnTo>
                  <a:lnTo>
                    <a:pt x="110368" y="155202"/>
                  </a:lnTo>
                  <a:lnTo>
                    <a:pt x="143012" y="175379"/>
                  </a:lnTo>
                  <a:lnTo>
                    <a:pt x="205191" y="168395"/>
                  </a:lnTo>
                  <a:lnTo>
                    <a:pt x="217627" y="181587"/>
                  </a:lnTo>
                  <a:lnTo>
                    <a:pt x="225400" y="185467"/>
                  </a:lnTo>
                  <a:lnTo>
                    <a:pt x="236281" y="187019"/>
                  </a:lnTo>
                  <a:lnTo>
                    <a:pt x="247940" y="191675"/>
                  </a:lnTo>
                  <a:lnTo>
                    <a:pt x="260375" y="193227"/>
                  </a:lnTo>
                  <a:lnTo>
                    <a:pt x="293020" y="180035"/>
                  </a:lnTo>
                  <a:lnTo>
                    <a:pt x="307787" y="177707"/>
                  </a:lnTo>
                  <a:lnTo>
                    <a:pt x="353644" y="178483"/>
                  </a:lnTo>
                  <a:lnTo>
                    <a:pt x="384734" y="171499"/>
                  </a:lnTo>
                  <a:lnTo>
                    <a:pt x="410383" y="159858"/>
                  </a:lnTo>
                  <a:lnTo>
                    <a:pt x="453908" y="149770"/>
                  </a:lnTo>
                  <a:lnTo>
                    <a:pt x="469453" y="138906"/>
                  </a:lnTo>
                  <a:lnTo>
                    <a:pt x="484998" y="134250"/>
                  </a:lnTo>
                  <a:lnTo>
                    <a:pt x="535518" y="142010"/>
                  </a:lnTo>
                  <a:lnTo>
                    <a:pt x="565831" y="125714"/>
                  </a:lnTo>
                  <a:lnTo>
                    <a:pt x="575935" y="107866"/>
                  </a:lnTo>
                  <a:lnTo>
                    <a:pt x="589148" y="93121"/>
                  </a:lnTo>
                  <a:lnTo>
                    <a:pt x="595366" y="81481"/>
                  </a:lnTo>
                  <a:lnTo>
                    <a:pt x="581376" y="42681"/>
                  </a:lnTo>
                  <a:lnTo>
                    <a:pt x="582930" y="16296"/>
                  </a:lnTo>
                  <a:lnTo>
                    <a:pt x="593811" y="6208"/>
                  </a:lnTo>
                  <a:lnTo>
                    <a:pt x="607025" y="776"/>
                  </a:lnTo>
                  <a:lnTo>
                    <a:pt x="635782" y="0"/>
                  </a:lnTo>
                  <a:lnTo>
                    <a:pt x="665318" y="4656"/>
                  </a:lnTo>
                  <a:lnTo>
                    <a:pt x="773354" y="55097"/>
                  </a:lnTo>
                  <a:lnTo>
                    <a:pt x="784235" y="69065"/>
                  </a:lnTo>
                  <a:lnTo>
                    <a:pt x="792785" y="86137"/>
                  </a:lnTo>
                  <a:lnTo>
                    <a:pt x="804443" y="100106"/>
                  </a:lnTo>
                  <a:lnTo>
                    <a:pt x="818434" y="110194"/>
                  </a:lnTo>
                  <a:lnTo>
                    <a:pt x="824652" y="113298"/>
                  </a:lnTo>
                  <a:lnTo>
                    <a:pt x="840974" y="127266"/>
                  </a:lnTo>
                  <a:lnTo>
                    <a:pt x="852632" y="134250"/>
                  </a:lnTo>
                  <a:lnTo>
                    <a:pt x="860405" y="146666"/>
                  </a:lnTo>
                  <a:lnTo>
                    <a:pt x="864291" y="162963"/>
                  </a:lnTo>
                  <a:lnTo>
                    <a:pt x="888385" y="182363"/>
                  </a:lnTo>
                  <a:lnTo>
                    <a:pt x="915589" y="179259"/>
                  </a:lnTo>
                  <a:lnTo>
                    <a:pt x="917143" y="166843"/>
                  </a:lnTo>
                  <a:lnTo>
                    <a:pt x="921807" y="152874"/>
                  </a:lnTo>
                  <a:lnTo>
                    <a:pt x="928025" y="150546"/>
                  </a:lnTo>
                  <a:lnTo>
                    <a:pt x="935797" y="150546"/>
                  </a:lnTo>
                  <a:lnTo>
                    <a:pt x="947456" y="155202"/>
                  </a:lnTo>
                  <a:lnTo>
                    <a:pt x="958337" y="162186"/>
                  </a:lnTo>
                  <a:lnTo>
                    <a:pt x="1008080" y="178483"/>
                  </a:lnTo>
                  <a:lnTo>
                    <a:pt x="1003417" y="218059"/>
                  </a:lnTo>
                  <a:lnTo>
                    <a:pt x="998753" y="245220"/>
                  </a:lnTo>
                  <a:lnTo>
                    <a:pt x="998753" y="277812"/>
                  </a:lnTo>
                  <a:lnTo>
                    <a:pt x="1001085" y="306525"/>
                  </a:lnTo>
                  <a:lnTo>
                    <a:pt x="996422" y="334461"/>
                  </a:lnTo>
                  <a:lnTo>
                    <a:pt x="953674" y="339117"/>
                  </a:lnTo>
                  <a:lnTo>
                    <a:pt x="926470" y="350757"/>
                  </a:lnTo>
                  <a:lnTo>
                    <a:pt x="909371" y="391886"/>
                  </a:lnTo>
                  <a:lnTo>
                    <a:pt x="900044" y="432239"/>
                  </a:lnTo>
                  <a:lnTo>
                    <a:pt x="889163" y="472591"/>
                  </a:lnTo>
                  <a:lnTo>
                    <a:pt x="898490" y="513720"/>
                  </a:lnTo>
                  <a:lnTo>
                    <a:pt x="928025" y="549417"/>
                  </a:lnTo>
                  <a:lnTo>
                    <a:pt x="938129" y="567265"/>
                  </a:lnTo>
                  <a:lnTo>
                    <a:pt x="952896" y="635554"/>
                  </a:lnTo>
                  <a:lnTo>
                    <a:pt x="982431" y="692979"/>
                  </a:lnTo>
                  <a:lnTo>
                    <a:pt x="989427" y="719363"/>
                  </a:lnTo>
                  <a:lnTo>
                    <a:pt x="1031398" y="745748"/>
                  </a:lnTo>
                  <a:lnTo>
                    <a:pt x="1050051" y="761268"/>
                  </a:lnTo>
                  <a:lnTo>
                    <a:pt x="1056269" y="763596"/>
                  </a:lnTo>
                  <a:lnTo>
                    <a:pt x="1061710" y="768252"/>
                  </a:lnTo>
                  <a:lnTo>
                    <a:pt x="1067151" y="777564"/>
                  </a:lnTo>
                  <a:lnTo>
                    <a:pt x="1074923" y="782996"/>
                  </a:lnTo>
                  <a:lnTo>
                    <a:pt x="1094354" y="784548"/>
                  </a:lnTo>
                  <a:lnTo>
                    <a:pt x="1106790" y="789204"/>
                  </a:lnTo>
                  <a:lnTo>
                    <a:pt x="1111453" y="794636"/>
                  </a:lnTo>
                  <a:lnTo>
                    <a:pt x="1134770" y="803173"/>
                  </a:lnTo>
                  <a:lnTo>
                    <a:pt x="1131662" y="818693"/>
                  </a:lnTo>
                  <a:lnTo>
                    <a:pt x="1119226" y="850509"/>
                  </a:lnTo>
                  <a:lnTo>
                    <a:pt x="1133993" y="890086"/>
                  </a:lnTo>
                  <a:lnTo>
                    <a:pt x="1133216" y="918022"/>
                  </a:lnTo>
                  <a:lnTo>
                    <a:pt x="1102127" y="947511"/>
                  </a:lnTo>
                  <a:lnTo>
                    <a:pt x="1088136" y="954495"/>
                  </a:lnTo>
                  <a:lnTo>
                    <a:pt x="1055492" y="952943"/>
                  </a:lnTo>
                  <a:lnTo>
                    <a:pt x="1022848" y="962255"/>
                  </a:lnTo>
                  <a:lnTo>
                    <a:pt x="992536" y="979327"/>
                  </a:lnTo>
                  <a:lnTo>
                    <a:pt x="960669" y="987863"/>
                  </a:lnTo>
                  <a:lnTo>
                    <a:pt x="952896" y="969239"/>
                  </a:lnTo>
                  <a:lnTo>
                    <a:pt x="941238" y="952167"/>
                  </a:lnTo>
                  <a:lnTo>
                    <a:pt x="931134" y="934319"/>
                  </a:lnTo>
                  <a:lnTo>
                    <a:pt x="923361" y="914918"/>
                  </a:lnTo>
                  <a:lnTo>
                    <a:pt x="922584" y="887758"/>
                  </a:lnTo>
                  <a:lnTo>
                    <a:pt x="927247" y="859821"/>
                  </a:lnTo>
                  <a:lnTo>
                    <a:pt x="928802" y="834213"/>
                  </a:lnTo>
                  <a:lnTo>
                    <a:pt x="926470" y="808605"/>
                  </a:lnTo>
                  <a:lnTo>
                    <a:pt x="907039" y="762820"/>
                  </a:lnTo>
                  <a:lnTo>
                    <a:pt x="870509" y="736435"/>
                  </a:lnTo>
                  <a:lnTo>
                    <a:pt x="849523" y="730227"/>
                  </a:lnTo>
                  <a:lnTo>
                    <a:pt x="843305" y="726347"/>
                  </a:lnTo>
                  <a:lnTo>
                    <a:pt x="826983" y="713931"/>
                  </a:lnTo>
                  <a:lnTo>
                    <a:pt x="811439" y="713931"/>
                  </a:lnTo>
                  <a:lnTo>
                    <a:pt x="804443" y="724019"/>
                  </a:lnTo>
                  <a:lnTo>
                    <a:pt x="800557" y="736435"/>
                  </a:lnTo>
                  <a:lnTo>
                    <a:pt x="797448" y="761268"/>
                  </a:lnTo>
                  <a:lnTo>
                    <a:pt x="792008" y="769804"/>
                  </a:lnTo>
                  <a:lnTo>
                    <a:pt x="775686" y="767476"/>
                  </a:lnTo>
                  <a:lnTo>
                    <a:pt x="754700" y="750404"/>
                  </a:lnTo>
                  <a:lnTo>
                    <a:pt x="736824" y="744972"/>
                  </a:lnTo>
                  <a:lnTo>
                    <a:pt x="699516" y="776012"/>
                  </a:lnTo>
                  <a:lnTo>
                    <a:pt x="685526" y="793860"/>
                  </a:lnTo>
                  <a:lnTo>
                    <a:pt x="669204" y="803173"/>
                  </a:lnTo>
                  <a:lnTo>
                    <a:pt x="641223" y="791532"/>
                  </a:lnTo>
                  <a:lnTo>
                    <a:pt x="617906" y="802396"/>
                  </a:lnTo>
                  <a:lnTo>
                    <a:pt x="596143" y="821021"/>
                  </a:lnTo>
                  <a:lnTo>
                    <a:pt x="580598" y="819469"/>
                  </a:lnTo>
                  <a:lnTo>
                    <a:pt x="567385" y="807053"/>
                  </a:lnTo>
                  <a:lnTo>
                    <a:pt x="554949" y="800068"/>
                  </a:lnTo>
                  <a:lnTo>
                    <a:pt x="523860" y="789204"/>
                  </a:lnTo>
                  <a:lnTo>
                    <a:pt x="505206" y="791532"/>
                  </a:lnTo>
                  <a:lnTo>
                    <a:pt x="466344" y="803173"/>
                  </a:lnTo>
                  <a:lnTo>
                    <a:pt x="453131" y="799292"/>
                  </a:lnTo>
                  <a:lnTo>
                    <a:pt x="400279" y="755060"/>
                  </a:lnTo>
                  <a:lnTo>
                    <a:pt x="383957" y="744972"/>
                  </a:lnTo>
                  <a:lnTo>
                    <a:pt x="368412" y="737987"/>
                  </a:lnTo>
                  <a:lnTo>
                    <a:pt x="376961" y="731779"/>
                  </a:lnTo>
                  <a:lnTo>
                    <a:pt x="396392" y="722467"/>
                  </a:lnTo>
                  <a:lnTo>
                    <a:pt x="400279" y="717811"/>
                  </a:lnTo>
                  <a:lnTo>
                    <a:pt x="403388" y="712379"/>
                  </a:lnTo>
                  <a:lnTo>
                    <a:pt x="411160" y="710051"/>
                  </a:lnTo>
                  <a:lnTo>
                    <a:pt x="419710" y="709275"/>
                  </a:lnTo>
                  <a:lnTo>
                    <a:pt x="428259" y="699963"/>
                  </a:lnTo>
                  <a:lnTo>
                    <a:pt x="435254" y="689099"/>
                  </a:lnTo>
                  <a:lnTo>
                    <a:pt x="432923" y="674354"/>
                  </a:lnTo>
                  <a:lnTo>
                    <a:pt x="421264" y="666594"/>
                  </a:lnTo>
                  <a:lnTo>
                    <a:pt x="413492" y="654178"/>
                  </a:lnTo>
                  <a:lnTo>
                    <a:pt x="412715" y="635554"/>
                  </a:lnTo>
                  <a:lnTo>
                    <a:pt x="411937" y="633226"/>
                  </a:lnTo>
                  <a:lnTo>
                    <a:pt x="410383" y="627018"/>
                  </a:lnTo>
                  <a:lnTo>
                    <a:pt x="414269" y="612274"/>
                  </a:lnTo>
                  <a:lnTo>
                    <a:pt x="415823" y="598305"/>
                  </a:lnTo>
                  <a:lnTo>
                    <a:pt x="416601" y="583561"/>
                  </a:lnTo>
                  <a:lnTo>
                    <a:pt x="411937" y="573473"/>
                  </a:lnTo>
                  <a:lnTo>
                    <a:pt x="406497" y="564937"/>
                  </a:lnTo>
                  <a:lnTo>
                    <a:pt x="404942" y="550193"/>
                  </a:lnTo>
                  <a:lnTo>
                    <a:pt x="400279" y="540104"/>
                  </a:lnTo>
                  <a:lnTo>
                    <a:pt x="381625" y="523808"/>
                  </a:lnTo>
                  <a:lnTo>
                    <a:pt x="362971" y="473367"/>
                  </a:lnTo>
                  <a:lnTo>
                    <a:pt x="360639" y="449311"/>
                  </a:lnTo>
                  <a:lnTo>
                    <a:pt x="376184" y="432239"/>
                  </a:lnTo>
                  <a:lnTo>
                    <a:pt x="375407" y="419822"/>
                  </a:lnTo>
                  <a:lnTo>
                    <a:pt x="370744" y="416718"/>
                  </a:lnTo>
                  <a:lnTo>
                    <a:pt x="365303" y="408182"/>
                  </a:lnTo>
                  <a:lnTo>
                    <a:pt x="362194" y="401198"/>
                  </a:lnTo>
                  <a:lnTo>
                    <a:pt x="349758" y="400422"/>
                  </a:lnTo>
                  <a:lnTo>
                    <a:pt x="338877" y="394990"/>
                  </a:lnTo>
                  <a:lnTo>
                    <a:pt x="329550" y="380246"/>
                  </a:lnTo>
                  <a:lnTo>
                    <a:pt x="324886" y="365502"/>
                  </a:lnTo>
                  <a:lnTo>
                    <a:pt x="323332" y="353086"/>
                  </a:lnTo>
                  <a:lnTo>
                    <a:pt x="318668" y="344549"/>
                  </a:lnTo>
                  <a:lnTo>
                    <a:pt x="318668" y="330581"/>
                  </a:lnTo>
                  <a:lnTo>
                    <a:pt x="301569" y="332909"/>
                  </a:lnTo>
                  <a:lnTo>
                    <a:pt x="286802" y="322821"/>
                  </a:lnTo>
                  <a:lnTo>
                    <a:pt x="273589" y="327477"/>
                  </a:lnTo>
                  <a:lnTo>
                    <a:pt x="246385" y="328253"/>
                  </a:lnTo>
                  <a:lnTo>
                    <a:pt x="232395" y="331357"/>
                  </a:lnTo>
                  <a:lnTo>
                    <a:pt x="219959" y="327477"/>
                  </a:lnTo>
                  <a:lnTo>
                    <a:pt x="209078" y="330581"/>
                  </a:lnTo>
                  <a:lnTo>
                    <a:pt x="194310" y="314285"/>
                  </a:lnTo>
                  <a:lnTo>
                    <a:pt x="184983" y="315837"/>
                  </a:lnTo>
                  <a:lnTo>
                    <a:pt x="175656" y="318941"/>
                  </a:lnTo>
                  <a:lnTo>
                    <a:pt x="141458" y="314285"/>
                  </a:lnTo>
                  <a:lnTo>
                    <a:pt x="131354" y="322821"/>
                  </a:lnTo>
                  <a:lnTo>
                    <a:pt x="121249" y="330581"/>
                  </a:lnTo>
                  <a:lnTo>
                    <a:pt x="111145" y="326701"/>
                  </a:lnTo>
                  <a:lnTo>
                    <a:pt x="101818" y="321269"/>
                  </a:lnTo>
                  <a:lnTo>
                    <a:pt x="80833" y="318941"/>
                  </a:lnTo>
                  <a:lnTo>
                    <a:pt x="45080" y="333685"/>
                  </a:lnTo>
                  <a:lnTo>
                    <a:pt x="30312" y="335237"/>
                  </a:lnTo>
                  <a:lnTo>
                    <a:pt x="21763" y="332133"/>
                  </a:lnTo>
                  <a:lnTo>
                    <a:pt x="19431" y="322045"/>
                  </a:lnTo>
                  <a:lnTo>
                    <a:pt x="16322" y="293333"/>
                  </a:lnTo>
                  <a:lnTo>
                    <a:pt x="0" y="273156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6" name="Serbest Form 65">
              <a:extLst>
                <a:ext uri="{FF2B5EF4-FFF2-40B4-BE49-F238E27FC236}">
                  <a16:creationId xmlns:a16="http://schemas.microsoft.com/office/drawing/2014/main" id="{8A6E4E0A-C488-EEAF-CA0C-FBD5FC71D517}"/>
                </a:ext>
              </a:extLst>
            </p:cNvPr>
            <p:cNvSpPr/>
            <p:nvPr/>
          </p:nvSpPr>
          <p:spPr>
            <a:xfrm>
              <a:off x="5272435" y="3494918"/>
              <a:ext cx="474186" cy="530768"/>
            </a:xfrm>
            <a:custGeom>
              <a:avLst/>
              <a:gdLst>
                <a:gd name="connsiteX0" fmla="*/ 103373 w 397946"/>
                <a:gd name="connsiteY0" fmla="*/ 0 h 445431"/>
                <a:gd name="connsiteX1" fmla="*/ 113477 w 397946"/>
                <a:gd name="connsiteY1" fmla="*/ 21728 h 445431"/>
                <a:gd name="connsiteX2" fmla="*/ 126690 w 397946"/>
                <a:gd name="connsiteY2" fmla="*/ 41129 h 445431"/>
                <a:gd name="connsiteX3" fmla="*/ 141458 w 397946"/>
                <a:gd name="connsiteY3" fmla="*/ 53545 h 445431"/>
                <a:gd name="connsiteX4" fmla="*/ 154671 w 397946"/>
                <a:gd name="connsiteY4" fmla="*/ 68289 h 445431"/>
                <a:gd name="connsiteX5" fmla="*/ 187315 w 397946"/>
                <a:gd name="connsiteY5" fmla="*/ 78377 h 445431"/>
                <a:gd name="connsiteX6" fmla="*/ 238613 w 397946"/>
                <a:gd name="connsiteY6" fmla="*/ 65185 h 445431"/>
                <a:gd name="connsiteX7" fmla="*/ 254935 w 397946"/>
                <a:gd name="connsiteY7" fmla="*/ 63633 h 445431"/>
                <a:gd name="connsiteX8" fmla="*/ 268148 w 397946"/>
                <a:gd name="connsiteY8" fmla="*/ 67513 h 445431"/>
                <a:gd name="connsiteX9" fmla="*/ 282138 w 397946"/>
                <a:gd name="connsiteY9" fmla="*/ 67513 h 445431"/>
                <a:gd name="connsiteX10" fmla="*/ 293797 w 397946"/>
                <a:gd name="connsiteY10" fmla="*/ 74497 h 445431"/>
                <a:gd name="connsiteX11" fmla="*/ 303123 w 397946"/>
                <a:gd name="connsiteY11" fmla="*/ 88465 h 445431"/>
                <a:gd name="connsiteX12" fmla="*/ 309342 w 397946"/>
                <a:gd name="connsiteY12" fmla="*/ 93898 h 445431"/>
                <a:gd name="connsiteX13" fmla="*/ 336545 w 397946"/>
                <a:gd name="connsiteY13" fmla="*/ 93121 h 445431"/>
                <a:gd name="connsiteX14" fmla="*/ 355976 w 397946"/>
                <a:gd name="connsiteY14" fmla="*/ 97778 h 445431"/>
                <a:gd name="connsiteX15" fmla="*/ 361416 w 397946"/>
                <a:gd name="connsiteY15" fmla="*/ 118730 h 445431"/>
                <a:gd name="connsiteX16" fmla="*/ 383957 w 397946"/>
                <a:gd name="connsiteY16" fmla="*/ 159082 h 445431"/>
                <a:gd name="connsiteX17" fmla="*/ 397947 w 397946"/>
                <a:gd name="connsiteY17" fmla="*/ 176931 h 445431"/>
                <a:gd name="connsiteX18" fmla="*/ 359862 w 397946"/>
                <a:gd name="connsiteY18" fmla="*/ 178483 h 445431"/>
                <a:gd name="connsiteX19" fmla="*/ 330327 w 397946"/>
                <a:gd name="connsiteY19" fmla="*/ 202539 h 445431"/>
                <a:gd name="connsiteX20" fmla="*/ 323332 w 397946"/>
                <a:gd name="connsiteY20" fmla="*/ 226596 h 445431"/>
                <a:gd name="connsiteX21" fmla="*/ 318668 w 397946"/>
                <a:gd name="connsiteY21" fmla="*/ 252204 h 445431"/>
                <a:gd name="connsiteX22" fmla="*/ 306233 w 397946"/>
                <a:gd name="connsiteY22" fmla="*/ 273932 h 445431"/>
                <a:gd name="connsiteX23" fmla="*/ 287579 w 397946"/>
                <a:gd name="connsiteY23" fmla="*/ 287901 h 445431"/>
                <a:gd name="connsiteX24" fmla="*/ 267371 w 397946"/>
                <a:gd name="connsiteY24" fmla="*/ 287901 h 445431"/>
                <a:gd name="connsiteX25" fmla="*/ 248717 w 397946"/>
                <a:gd name="connsiteY25" fmla="*/ 295661 h 445431"/>
                <a:gd name="connsiteX26" fmla="*/ 242499 w 397946"/>
                <a:gd name="connsiteY26" fmla="*/ 306525 h 445431"/>
                <a:gd name="connsiteX27" fmla="*/ 236281 w 397946"/>
                <a:gd name="connsiteY27" fmla="*/ 315837 h 445431"/>
                <a:gd name="connsiteX28" fmla="*/ 225399 w 397946"/>
                <a:gd name="connsiteY28" fmla="*/ 321269 h 445431"/>
                <a:gd name="connsiteX29" fmla="*/ 215295 w 397946"/>
                <a:gd name="connsiteY29" fmla="*/ 329805 h 445431"/>
                <a:gd name="connsiteX30" fmla="*/ 212187 w 397946"/>
                <a:gd name="connsiteY30" fmla="*/ 378694 h 445431"/>
                <a:gd name="connsiteX31" fmla="*/ 195864 w 397946"/>
                <a:gd name="connsiteY31" fmla="*/ 406630 h 445431"/>
                <a:gd name="connsiteX32" fmla="*/ 175656 w 397946"/>
                <a:gd name="connsiteY32" fmla="*/ 430687 h 445431"/>
                <a:gd name="connsiteX33" fmla="*/ 161666 w 397946"/>
                <a:gd name="connsiteY33" fmla="*/ 434567 h 445431"/>
                <a:gd name="connsiteX34" fmla="*/ 133685 w 397946"/>
                <a:gd name="connsiteY34" fmla="*/ 437671 h 445431"/>
                <a:gd name="connsiteX35" fmla="*/ 104927 w 397946"/>
                <a:gd name="connsiteY35" fmla="*/ 445431 h 445431"/>
                <a:gd name="connsiteX36" fmla="*/ 88605 w 397946"/>
                <a:gd name="connsiteY36" fmla="*/ 441551 h 445431"/>
                <a:gd name="connsiteX37" fmla="*/ 48189 w 397946"/>
                <a:gd name="connsiteY37" fmla="*/ 412062 h 445431"/>
                <a:gd name="connsiteX38" fmla="*/ 34976 w 397946"/>
                <a:gd name="connsiteY38" fmla="*/ 406630 h 445431"/>
                <a:gd name="connsiteX39" fmla="*/ 20208 w 397946"/>
                <a:gd name="connsiteY39" fmla="*/ 397318 h 445431"/>
                <a:gd name="connsiteX40" fmla="*/ 14768 w 397946"/>
                <a:gd name="connsiteY40" fmla="*/ 389558 h 445431"/>
                <a:gd name="connsiteX41" fmla="*/ 1554 w 397946"/>
                <a:gd name="connsiteY41" fmla="*/ 363950 h 445431"/>
                <a:gd name="connsiteX42" fmla="*/ 0 w 397946"/>
                <a:gd name="connsiteY42" fmla="*/ 342997 h 445431"/>
                <a:gd name="connsiteX43" fmla="*/ 6218 w 397946"/>
                <a:gd name="connsiteY43" fmla="*/ 302645 h 445431"/>
                <a:gd name="connsiteX44" fmla="*/ 27203 w 397946"/>
                <a:gd name="connsiteY44" fmla="*/ 306525 h 445431"/>
                <a:gd name="connsiteX45" fmla="*/ 45080 w 397946"/>
                <a:gd name="connsiteY45" fmla="*/ 300317 h 445431"/>
                <a:gd name="connsiteX46" fmla="*/ 40416 w 397946"/>
                <a:gd name="connsiteY46" fmla="*/ 276260 h 445431"/>
                <a:gd name="connsiteX47" fmla="*/ 30312 w 397946"/>
                <a:gd name="connsiteY47" fmla="*/ 268500 h 445431"/>
                <a:gd name="connsiteX48" fmla="*/ 10881 w 397946"/>
                <a:gd name="connsiteY48" fmla="*/ 240564 h 445431"/>
                <a:gd name="connsiteX49" fmla="*/ 10881 w 397946"/>
                <a:gd name="connsiteY49" fmla="*/ 216507 h 445431"/>
                <a:gd name="connsiteX50" fmla="*/ 20985 w 397946"/>
                <a:gd name="connsiteY50" fmla="*/ 168395 h 445431"/>
                <a:gd name="connsiteX51" fmla="*/ 56739 w 397946"/>
                <a:gd name="connsiteY51" fmla="*/ 130370 h 445431"/>
                <a:gd name="connsiteX52" fmla="*/ 62956 w 397946"/>
                <a:gd name="connsiteY52" fmla="*/ 117178 h 445431"/>
                <a:gd name="connsiteX53" fmla="*/ 61402 w 397946"/>
                <a:gd name="connsiteY53" fmla="*/ 103986 h 445431"/>
                <a:gd name="connsiteX54" fmla="*/ 52852 w 397946"/>
                <a:gd name="connsiteY54" fmla="*/ 93121 h 445431"/>
                <a:gd name="connsiteX55" fmla="*/ 51298 w 397946"/>
                <a:gd name="connsiteY55" fmla="*/ 78377 h 445431"/>
                <a:gd name="connsiteX56" fmla="*/ 55961 w 397946"/>
                <a:gd name="connsiteY56" fmla="*/ 66737 h 445431"/>
                <a:gd name="connsiteX57" fmla="*/ 59847 w 397946"/>
                <a:gd name="connsiteY57" fmla="*/ 53545 h 445431"/>
                <a:gd name="connsiteX58" fmla="*/ 61402 w 397946"/>
                <a:gd name="connsiteY58" fmla="*/ 38025 h 445431"/>
                <a:gd name="connsiteX59" fmla="*/ 68397 w 397946"/>
                <a:gd name="connsiteY59" fmla="*/ 24832 h 445431"/>
                <a:gd name="connsiteX60" fmla="*/ 75392 w 397946"/>
                <a:gd name="connsiteY60" fmla="*/ 17072 h 445431"/>
                <a:gd name="connsiteX61" fmla="*/ 83942 w 397946"/>
                <a:gd name="connsiteY61" fmla="*/ 10864 h 445431"/>
                <a:gd name="connsiteX62" fmla="*/ 103373 w 397946"/>
                <a:gd name="connsiteY62" fmla="*/ 0 h 445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97946" h="445431">
                  <a:moveTo>
                    <a:pt x="103373" y="0"/>
                  </a:moveTo>
                  <a:lnTo>
                    <a:pt x="113477" y="21728"/>
                  </a:lnTo>
                  <a:lnTo>
                    <a:pt x="126690" y="41129"/>
                  </a:lnTo>
                  <a:lnTo>
                    <a:pt x="141458" y="53545"/>
                  </a:lnTo>
                  <a:lnTo>
                    <a:pt x="154671" y="68289"/>
                  </a:lnTo>
                  <a:lnTo>
                    <a:pt x="187315" y="78377"/>
                  </a:lnTo>
                  <a:lnTo>
                    <a:pt x="238613" y="65185"/>
                  </a:lnTo>
                  <a:lnTo>
                    <a:pt x="254935" y="63633"/>
                  </a:lnTo>
                  <a:lnTo>
                    <a:pt x="268148" y="67513"/>
                  </a:lnTo>
                  <a:lnTo>
                    <a:pt x="282138" y="67513"/>
                  </a:lnTo>
                  <a:lnTo>
                    <a:pt x="293797" y="74497"/>
                  </a:lnTo>
                  <a:lnTo>
                    <a:pt x="303123" y="88465"/>
                  </a:lnTo>
                  <a:lnTo>
                    <a:pt x="309342" y="93898"/>
                  </a:lnTo>
                  <a:lnTo>
                    <a:pt x="336545" y="93121"/>
                  </a:lnTo>
                  <a:lnTo>
                    <a:pt x="355976" y="97778"/>
                  </a:lnTo>
                  <a:lnTo>
                    <a:pt x="361416" y="118730"/>
                  </a:lnTo>
                  <a:lnTo>
                    <a:pt x="383957" y="159082"/>
                  </a:lnTo>
                  <a:lnTo>
                    <a:pt x="397947" y="176931"/>
                  </a:lnTo>
                  <a:lnTo>
                    <a:pt x="359862" y="178483"/>
                  </a:lnTo>
                  <a:lnTo>
                    <a:pt x="330327" y="202539"/>
                  </a:lnTo>
                  <a:lnTo>
                    <a:pt x="323332" y="226596"/>
                  </a:lnTo>
                  <a:lnTo>
                    <a:pt x="318668" y="252204"/>
                  </a:lnTo>
                  <a:lnTo>
                    <a:pt x="306233" y="273932"/>
                  </a:lnTo>
                  <a:lnTo>
                    <a:pt x="287579" y="287901"/>
                  </a:lnTo>
                  <a:lnTo>
                    <a:pt x="267371" y="287901"/>
                  </a:lnTo>
                  <a:lnTo>
                    <a:pt x="248717" y="295661"/>
                  </a:lnTo>
                  <a:lnTo>
                    <a:pt x="242499" y="306525"/>
                  </a:lnTo>
                  <a:lnTo>
                    <a:pt x="236281" y="315837"/>
                  </a:lnTo>
                  <a:lnTo>
                    <a:pt x="225399" y="321269"/>
                  </a:lnTo>
                  <a:lnTo>
                    <a:pt x="215295" y="329805"/>
                  </a:lnTo>
                  <a:lnTo>
                    <a:pt x="212187" y="378694"/>
                  </a:lnTo>
                  <a:lnTo>
                    <a:pt x="195864" y="406630"/>
                  </a:lnTo>
                  <a:lnTo>
                    <a:pt x="175656" y="430687"/>
                  </a:lnTo>
                  <a:lnTo>
                    <a:pt x="161666" y="434567"/>
                  </a:lnTo>
                  <a:lnTo>
                    <a:pt x="133685" y="437671"/>
                  </a:lnTo>
                  <a:lnTo>
                    <a:pt x="104927" y="445431"/>
                  </a:lnTo>
                  <a:lnTo>
                    <a:pt x="88605" y="441551"/>
                  </a:lnTo>
                  <a:lnTo>
                    <a:pt x="48189" y="412062"/>
                  </a:lnTo>
                  <a:lnTo>
                    <a:pt x="34976" y="406630"/>
                  </a:lnTo>
                  <a:lnTo>
                    <a:pt x="20208" y="397318"/>
                  </a:lnTo>
                  <a:lnTo>
                    <a:pt x="14768" y="389558"/>
                  </a:lnTo>
                  <a:lnTo>
                    <a:pt x="1554" y="363950"/>
                  </a:lnTo>
                  <a:lnTo>
                    <a:pt x="0" y="342997"/>
                  </a:lnTo>
                  <a:lnTo>
                    <a:pt x="6218" y="302645"/>
                  </a:lnTo>
                  <a:lnTo>
                    <a:pt x="27203" y="306525"/>
                  </a:lnTo>
                  <a:lnTo>
                    <a:pt x="45080" y="300317"/>
                  </a:lnTo>
                  <a:lnTo>
                    <a:pt x="40416" y="276260"/>
                  </a:lnTo>
                  <a:lnTo>
                    <a:pt x="30312" y="268500"/>
                  </a:lnTo>
                  <a:lnTo>
                    <a:pt x="10881" y="240564"/>
                  </a:lnTo>
                  <a:lnTo>
                    <a:pt x="10881" y="216507"/>
                  </a:lnTo>
                  <a:lnTo>
                    <a:pt x="20985" y="168395"/>
                  </a:lnTo>
                  <a:lnTo>
                    <a:pt x="56739" y="130370"/>
                  </a:lnTo>
                  <a:lnTo>
                    <a:pt x="62956" y="117178"/>
                  </a:lnTo>
                  <a:lnTo>
                    <a:pt x="61402" y="103986"/>
                  </a:lnTo>
                  <a:lnTo>
                    <a:pt x="52852" y="93121"/>
                  </a:lnTo>
                  <a:lnTo>
                    <a:pt x="51298" y="78377"/>
                  </a:lnTo>
                  <a:lnTo>
                    <a:pt x="55961" y="66737"/>
                  </a:lnTo>
                  <a:lnTo>
                    <a:pt x="59847" y="53545"/>
                  </a:lnTo>
                  <a:lnTo>
                    <a:pt x="61402" y="38025"/>
                  </a:lnTo>
                  <a:lnTo>
                    <a:pt x="68397" y="24832"/>
                  </a:lnTo>
                  <a:lnTo>
                    <a:pt x="75392" y="17072"/>
                  </a:lnTo>
                  <a:lnTo>
                    <a:pt x="83942" y="10864"/>
                  </a:lnTo>
                  <a:lnTo>
                    <a:pt x="103373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7" name="Serbest Form 66">
              <a:extLst>
                <a:ext uri="{FF2B5EF4-FFF2-40B4-BE49-F238E27FC236}">
                  <a16:creationId xmlns:a16="http://schemas.microsoft.com/office/drawing/2014/main" id="{E2E38F05-F978-A92B-D302-9645CF24EE83}"/>
                </a:ext>
              </a:extLst>
            </p:cNvPr>
            <p:cNvSpPr/>
            <p:nvPr/>
          </p:nvSpPr>
          <p:spPr>
            <a:xfrm>
              <a:off x="5481744" y="3705746"/>
              <a:ext cx="838162" cy="615839"/>
            </a:xfrm>
            <a:custGeom>
              <a:avLst/>
              <a:gdLst>
                <a:gd name="connsiteX0" fmla="*/ 222291 w 703402"/>
                <a:gd name="connsiteY0" fmla="*/ 0 h 516824"/>
                <a:gd name="connsiteX1" fmla="*/ 244053 w 703402"/>
                <a:gd name="connsiteY1" fmla="*/ 7760 h 516824"/>
                <a:gd name="connsiteX2" fmla="*/ 268148 w 703402"/>
                <a:gd name="connsiteY2" fmla="*/ 11640 h 516824"/>
                <a:gd name="connsiteX3" fmla="*/ 284470 w 703402"/>
                <a:gd name="connsiteY3" fmla="*/ 31817 h 516824"/>
                <a:gd name="connsiteX4" fmla="*/ 287579 w 703402"/>
                <a:gd name="connsiteY4" fmla="*/ 60529 h 516824"/>
                <a:gd name="connsiteX5" fmla="*/ 289911 w 703402"/>
                <a:gd name="connsiteY5" fmla="*/ 70617 h 516824"/>
                <a:gd name="connsiteX6" fmla="*/ 298460 w 703402"/>
                <a:gd name="connsiteY6" fmla="*/ 73721 h 516824"/>
                <a:gd name="connsiteX7" fmla="*/ 313228 w 703402"/>
                <a:gd name="connsiteY7" fmla="*/ 72169 h 516824"/>
                <a:gd name="connsiteX8" fmla="*/ 348981 w 703402"/>
                <a:gd name="connsiteY8" fmla="*/ 57425 h 516824"/>
                <a:gd name="connsiteX9" fmla="*/ 369966 w 703402"/>
                <a:gd name="connsiteY9" fmla="*/ 59753 h 516824"/>
                <a:gd name="connsiteX10" fmla="*/ 379293 w 703402"/>
                <a:gd name="connsiteY10" fmla="*/ 65185 h 516824"/>
                <a:gd name="connsiteX11" fmla="*/ 389397 w 703402"/>
                <a:gd name="connsiteY11" fmla="*/ 69065 h 516824"/>
                <a:gd name="connsiteX12" fmla="*/ 399501 w 703402"/>
                <a:gd name="connsiteY12" fmla="*/ 61305 h 516824"/>
                <a:gd name="connsiteX13" fmla="*/ 409606 w 703402"/>
                <a:gd name="connsiteY13" fmla="*/ 52769 h 516824"/>
                <a:gd name="connsiteX14" fmla="*/ 443804 w 703402"/>
                <a:gd name="connsiteY14" fmla="*/ 57425 h 516824"/>
                <a:gd name="connsiteX15" fmla="*/ 453131 w 703402"/>
                <a:gd name="connsiteY15" fmla="*/ 54321 h 516824"/>
                <a:gd name="connsiteX16" fmla="*/ 462458 w 703402"/>
                <a:gd name="connsiteY16" fmla="*/ 52769 h 516824"/>
                <a:gd name="connsiteX17" fmla="*/ 477225 w 703402"/>
                <a:gd name="connsiteY17" fmla="*/ 69065 h 516824"/>
                <a:gd name="connsiteX18" fmla="*/ 488107 w 703402"/>
                <a:gd name="connsiteY18" fmla="*/ 65961 h 516824"/>
                <a:gd name="connsiteX19" fmla="*/ 500543 w 703402"/>
                <a:gd name="connsiteY19" fmla="*/ 69841 h 516824"/>
                <a:gd name="connsiteX20" fmla="*/ 514533 w 703402"/>
                <a:gd name="connsiteY20" fmla="*/ 66737 h 516824"/>
                <a:gd name="connsiteX21" fmla="*/ 541736 w 703402"/>
                <a:gd name="connsiteY21" fmla="*/ 65961 h 516824"/>
                <a:gd name="connsiteX22" fmla="*/ 554949 w 703402"/>
                <a:gd name="connsiteY22" fmla="*/ 61305 h 516824"/>
                <a:gd name="connsiteX23" fmla="*/ 569717 w 703402"/>
                <a:gd name="connsiteY23" fmla="*/ 71393 h 516824"/>
                <a:gd name="connsiteX24" fmla="*/ 586816 w 703402"/>
                <a:gd name="connsiteY24" fmla="*/ 69065 h 516824"/>
                <a:gd name="connsiteX25" fmla="*/ 586816 w 703402"/>
                <a:gd name="connsiteY25" fmla="*/ 83033 h 516824"/>
                <a:gd name="connsiteX26" fmla="*/ 591480 w 703402"/>
                <a:gd name="connsiteY26" fmla="*/ 91569 h 516824"/>
                <a:gd name="connsiteX27" fmla="*/ 593034 w 703402"/>
                <a:gd name="connsiteY27" fmla="*/ 103986 h 516824"/>
                <a:gd name="connsiteX28" fmla="*/ 597698 w 703402"/>
                <a:gd name="connsiteY28" fmla="*/ 118730 h 516824"/>
                <a:gd name="connsiteX29" fmla="*/ 607025 w 703402"/>
                <a:gd name="connsiteY29" fmla="*/ 133474 h 516824"/>
                <a:gd name="connsiteX30" fmla="*/ 617906 w 703402"/>
                <a:gd name="connsiteY30" fmla="*/ 138906 h 516824"/>
                <a:gd name="connsiteX31" fmla="*/ 630342 w 703402"/>
                <a:gd name="connsiteY31" fmla="*/ 139682 h 516824"/>
                <a:gd name="connsiteX32" fmla="*/ 633451 w 703402"/>
                <a:gd name="connsiteY32" fmla="*/ 146666 h 516824"/>
                <a:gd name="connsiteX33" fmla="*/ 638891 w 703402"/>
                <a:gd name="connsiteY33" fmla="*/ 155202 h 516824"/>
                <a:gd name="connsiteX34" fmla="*/ 643555 w 703402"/>
                <a:gd name="connsiteY34" fmla="*/ 158306 h 516824"/>
                <a:gd name="connsiteX35" fmla="*/ 644332 w 703402"/>
                <a:gd name="connsiteY35" fmla="*/ 170723 h 516824"/>
                <a:gd name="connsiteX36" fmla="*/ 628787 w 703402"/>
                <a:gd name="connsiteY36" fmla="*/ 187795 h 516824"/>
                <a:gd name="connsiteX37" fmla="*/ 631119 w 703402"/>
                <a:gd name="connsiteY37" fmla="*/ 211851 h 516824"/>
                <a:gd name="connsiteX38" fmla="*/ 649773 w 703402"/>
                <a:gd name="connsiteY38" fmla="*/ 262292 h 516824"/>
                <a:gd name="connsiteX39" fmla="*/ 668426 w 703402"/>
                <a:gd name="connsiteY39" fmla="*/ 278588 h 516824"/>
                <a:gd name="connsiteX40" fmla="*/ 673090 w 703402"/>
                <a:gd name="connsiteY40" fmla="*/ 288676 h 516824"/>
                <a:gd name="connsiteX41" fmla="*/ 674644 w 703402"/>
                <a:gd name="connsiteY41" fmla="*/ 303421 h 516824"/>
                <a:gd name="connsiteX42" fmla="*/ 680085 w 703402"/>
                <a:gd name="connsiteY42" fmla="*/ 311957 h 516824"/>
                <a:gd name="connsiteX43" fmla="*/ 684749 w 703402"/>
                <a:gd name="connsiteY43" fmla="*/ 322045 h 516824"/>
                <a:gd name="connsiteX44" fmla="*/ 683971 w 703402"/>
                <a:gd name="connsiteY44" fmla="*/ 336789 h 516824"/>
                <a:gd name="connsiteX45" fmla="*/ 682417 w 703402"/>
                <a:gd name="connsiteY45" fmla="*/ 350757 h 516824"/>
                <a:gd name="connsiteX46" fmla="*/ 678531 w 703402"/>
                <a:gd name="connsiteY46" fmla="*/ 365502 h 516824"/>
                <a:gd name="connsiteX47" fmla="*/ 680085 w 703402"/>
                <a:gd name="connsiteY47" fmla="*/ 371710 h 516824"/>
                <a:gd name="connsiteX48" fmla="*/ 680862 w 703402"/>
                <a:gd name="connsiteY48" fmla="*/ 374038 h 516824"/>
                <a:gd name="connsiteX49" fmla="*/ 681640 w 703402"/>
                <a:gd name="connsiteY49" fmla="*/ 392662 h 516824"/>
                <a:gd name="connsiteX50" fmla="*/ 689412 w 703402"/>
                <a:gd name="connsiteY50" fmla="*/ 405078 h 516824"/>
                <a:gd name="connsiteX51" fmla="*/ 701071 w 703402"/>
                <a:gd name="connsiteY51" fmla="*/ 412838 h 516824"/>
                <a:gd name="connsiteX52" fmla="*/ 703402 w 703402"/>
                <a:gd name="connsiteY52" fmla="*/ 427583 h 516824"/>
                <a:gd name="connsiteX53" fmla="*/ 696407 w 703402"/>
                <a:gd name="connsiteY53" fmla="*/ 438447 h 516824"/>
                <a:gd name="connsiteX54" fmla="*/ 687857 w 703402"/>
                <a:gd name="connsiteY54" fmla="*/ 447759 h 516824"/>
                <a:gd name="connsiteX55" fmla="*/ 679308 w 703402"/>
                <a:gd name="connsiteY55" fmla="*/ 448535 h 516824"/>
                <a:gd name="connsiteX56" fmla="*/ 671535 w 703402"/>
                <a:gd name="connsiteY56" fmla="*/ 450863 h 516824"/>
                <a:gd name="connsiteX57" fmla="*/ 668426 w 703402"/>
                <a:gd name="connsiteY57" fmla="*/ 456295 h 516824"/>
                <a:gd name="connsiteX58" fmla="*/ 664540 w 703402"/>
                <a:gd name="connsiteY58" fmla="*/ 460951 h 516824"/>
                <a:gd name="connsiteX59" fmla="*/ 645109 w 703402"/>
                <a:gd name="connsiteY59" fmla="*/ 470263 h 516824"/>
                <a:gd name="connsiteX60" fmla="*/ 636560 w 703402"/>
                <a:gd name="connsiteY60" fmla="*/ 476471 h 516824"/>
                <a:gd name="connsiteX61" fmla="*/ 635005 w 703402"/>
                <a:gd name="connsiteY61" fmla="*/ 490440 h 516824"/>
                <a:gd name="connsiteX62" fmla="*/ 632673 w 703402"/>
                <a:gd name="connsiteY62" fmla="*/ 504408 h 516824"/>
                <a:gd name="connsiteX63" fmla="*/ 627233 w 703402"/>
                <a:gd name="connsiteY63" fmla="*/ 511392 h 516824"/>
                <a:gd name="connsiteX64" fmla="*/ 597698 w 703402"/>
                <a:gd name="connsiteY64" fmla="*/ 516824 h 516824"/>
                <a:gd name="connsiteX65" fmla="*/ 575935 w 703402"/>
                <a:gd name="connsiteY65" fmla="*/ 514496 h 516824"/>
                <a:gd name="connsiteX66" fmla="*/ 561945 w 703402"/>
                <a:gd name="connsiteY66" fmla="*/ 510616 h 516824"/>
                <a:gd name="connsiteX67" fmla="*/ 533187 w 703402"/>
                <a:gd name="connsiteY67" fmla="*/ 509840 h 516824"/>
                <a:gd name="connsiteX68" fmla="*/ 485775 w 703402"/>
                <a:gd name="connsiteY68" fmla="*/ 514496 h 516824"/>
                <a:gd name="connsiteX69" fmla="*/ 457794 w 703402"/>
                <a:gd name="connsiteY69" fmla="*/ 493544 h 516824"/>
                <a:gd name="connsiteX70" fmla="*/ 439918 w 703402"/>
                <a:gd name="connsiteY70" fmla="*/ 451639 h 516824"/>
                <a:gd name="connsiteX71" fmla="*/ 413492 w 703402"/>
                <a:gd name="connsiteY71" fmla="*/ 424479 h 516824"/>
                <a:gd name="connsiteX72" fmla="*/ 398724 w 703402"/>
                <a:gd name="connsiteY72" fmla="*/ 428359 h 516824"/>
                <a:gd name="connsiteX73" fmla="*/ 385511 w 703402"/>
                <a:gd name="connsiteY73" fmla="*/ 439999 h 516824"/>
                <a:gd name="connsiteX74" fmla="*/ 372298 w 703402"/>
                <a:gd name="connsiteY74" fmla="*/ 448535 h 516824"/>
                <a:gd name="connsiteX75" fmla="*/ 358308 w 703402"/>
                <a:gd name="connsiteY75" fmla="*/ 452415 h 516824"/>
                <a:gd name="connsiteX76" fmla="*/ 331104 w 703402"/>
                <a:gd name="connsiteY76" fmla="*/ 473367 h 516824"/>
                <a:gd name="connsiteX77" fmla="*/ 304678 w 703402"/>
                <a:gd name="connsiteY77" fmla="*/ 485008 h 516824"/>
                <a:gd name="connsiteX78" fmla="*/ 288356 w 703402"/>
                <a:gd name="connsiteY78" fmla="*/ 466383 h 516824"/>
                <a:gd name="connsiteX79" fmla="*/ 269702 w 703402"/>
                <a:gd name="connsiteY79" fmla="*/ 457847 h 516824"/>
                <a:gd name="connsiteX80" fmla="*/ 257266 w 703402"/>
                <a:gd name="connsiteY80" fmla="*/ 467935 h 516824"/>
                <a:gd name="connsiteX81" fmla="*/ 233949 w 703402"/>
                <a:gd name="connsiteY81" fmla="*/ 491216 h 516824"/>
                <a:gd name="connsiteX82" fmla="*/ 209078 w 703402"/>
                <a:gd name="connsiteY82" fmla="*/ 507512 h 516824"/>
                <a:gd name="connsiteX83" fmla="*/ 195865 w 703402"/>
                <a:gd name="connsiteY83" fmla="*/ 513720 h 516824"/>
                <a:gd name="connsiteX84" fmla="*/ 178765 w 703402"/>
                <a:gd name="connsiteY84" fmla="*/ 516824 h 516824"/>
                <a:gd name="connsiteX85" fmla="*/ 162443 w 703402"/>
                <a:gd name="connsiteY85" fmla="*/ 507512 h 516824"/>
                <a:gd name="connsiteX86" fmla="*/ 156225 w 703402"/>
                <a:gd name="connsiteY86" fmla="*/ 502856 h 516824"/>
                <a:gd name="connsiteX87" fmla="*/ 150007 w 703402"/>
                <a:gd name="connsiteY87" fmla="*/ 498976 h 516824"/>
                <a:gd name="connsiteX88" fmla="*/ 141458 w 703402"/>
                <a:gd name="connsiteY88" fmla="*/ 488112 h 516824"/>
                <a:gd name="connsiteX89" fmla="*/ 136017 w 703402"/>
                <a:gd name="connsiteY89" fmla="*/ 473367 h 516824"/>
                <a:gd name="connsiteX90" fmla="*/ 125913 w 703402"/>
                <a:gd name="connsiteY90" fmla="*/ 463279 h 516824"/>
                <a:gd name="connsiteX91" fmla="*/ 112700 w 703402"/>
                <a:gd name="connsiteY91" fmla="*/ 460175 h 516824"/>
                <a:gd name="connsiteX92" fmla="*/ 105705 w 703402"/>
                <a:gd name="connsiteY92" fmla="*/ 429911 h 516824"/>
                <a:gd name="connsiteX93" fmla="*/ 69174 w 703402"/>
                <a:gd name="connsiteY93" fmla="*/ 381022 h 516824"/>
                <a:gd name="connsiteX94" fmla="*/ 64511 w 703402"/>
                <a:gd name="connsiteY94" fmla="*/ 344549 h 516824"/>
                <a:gd name="connsiteX95" fmla="*/ 54407 w 703402"/>
                <a:gd name="connsiteY95" fmla="*/ 315837 h 516824"/>
                <a:gd name="connsiteX96" fmla="*/ 13990 w 703402"/>
                <a:gd name="connsiteY96" fmla="*/ 277036 h 516824"/>
                <a:gd name="connsiteX97" fmla="*/ 0 w 703402"/>
                <a:gd name="connsiteY97" fmla="*/ 253756 h 516824"/>
                <a:gd name="connsiteX98" fmla="*/ 20208 w 703402"/>
                <a:gd name="connsiteY98" fmla="*/ 229700 h 516824"/>
                <a:gd name="connsiteX99" fmla="*/ 36530 w 703402"/>
                <a:gd name="connsiteY99" fmla="*/ 201763 h 516824"/>
                <a:gd name="connsiteX100" fmla="*/ 39639 w 703402"/>
                <a:gd name="connsiteY100" fmla="*/ 152874 h 516824"/>
                <a:gd name="connsiteX101" fmla="*/ 49743 w 703402"/>
                <a:gd name="connsiteY101" fmla="*/ 144338 h 516824"/>
                <a:gd name="connsiteX102" fmla="*/ 60625 w 703402"/>
                <a:gd name="connsiteY102" fmla="*/ 138906 h 516824"/>
                <a:gd name="connsiteX103" fmla="*/ 66843 w 703402"/>
                <a:gd name="connsiteY103" fmla="*/ 129594 h 516824"/>
                <a:gd name="connsiteX104" fmla="*/ 73061 w 703402"/>
                <a:gd name="connsiteY104" fmla="*/ 118730 h 516824"/>
                <a:gd name="connsiteX105" fmla="*/ 91714 w 703402"/>
                <a:gd name="connsiteY105" fmla="*/ 110970 h 516824"/>
                <a:gd name="connsiteX106" fmla="*/ 111923 w 703402"/>
                <a:gd name="connsiteY106" fmla="*/ 110970 h 516824"/>
                <a:gd name="connsiteX107" fmla="*/ 130576 w 703402"/>
                <a:gd name="connsiteY107" fmla="*/ 97002 h 516824"/>
                <a:gd name="connsiteX108" fmla="*/ 143012 w 703402"/>
                <a:gd name="connsiteY108" fmla="*/ 75273 h 516824"/>
                <a:gd name="connsiteX109" fmla="*/ 147676 w 703402"/>
                <a:gd name="connsiteY109" fmla="*/ 49665 h 516824"/>
                <a:gd name="connsiteX110" fmla="*/ 154671 w 703402"/>
                <a:gd name="connsiteY110" fmla="*/ 25608 h 516824"/>
                <a:gd name="connsiteX111" fmla="*/ 184206 w 703402"/>
                <a:gd name="connsiteY111" fmla="*/ 1552 h 516824"/>
                <a:gd name="connsiteX112" fmla="*/ 222291 w 703402"/>
                <a:gd name="connsiteY112" fmla="*/ 0 h 51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703402" h="516824">
                  <a:moveTo>
                    <a:pt x="222291" y="0"/>
                  </a:moveTo>
                  <a:lnTo>
                    <a:pt x="244053" y="7760"/>
                  </a:lnTo>
                  <a:lnTo>
                    <a:pt x="268148" y="11640"/>
                  </a:lnTo>
                  <a:lnTo>
                    <a:pt x="284470" y="31817"/>
                  </a:lnTo>
                  <a:lnTo>
                    <a:pt x="287579" y="60529"/>
                  </a:lnTo>
                  <a:lnTo>
                    <a:pt x="289911" y="70617"/>
                  </a:lnTo>
                  <a:lnTo>
                    <a:pt x="298460" y="73721"/>
                  </a:lnTo>
                  <a:lnTo>
                    <a:pt x="313228" y="72169"/>
                  </a:lnTo>
                  <a:lnTo>
                    <a:pt x="348981" y="57425"/>
                  </a:lnTo>
                  <a:lnTo>
                    <a:pt x="369966" y="59753"/>
                  </a:lnTo>
                  <a:lnTo>
                    <a:pt x="379293" y="65185"/>
                  </a:lnTo>
                  <a:lnTo>
                    <a:pt x="389397" y="69065"/>
                  </a:lnTo>
                  <a:lnTo>
                    <a:pt x="399501" y="61305"/>
                  </a:lnTo>
                  <a:lnTo>
                    <a:pt x="409606" y="52769"/>
                  </a:lnTo>
                  <a:lnTo>
                    <a:pt x="443804" y="57425"/>
                  </a:lnTo>
                  <a:lnTo>
                    <a:pt x="453131" y="54321"/>
                  </a:lnTo>
                  <a:lnTo>
                    <a:pt x="462458" y="52769"/>
                  </a:lnTo>
                  <a:lnTo>
                    <a:pt x="477225" y="69065"/>
                  </a:lnTo>
                  <a:lnTo>
                    <a:pt x="488107" y="65961"/>
                  </a:lnTo>
                  <a:lnTo>
                    <a:pt x="500543" y="69841"/>
                  </a:lnTo>
                  <a:lnTo>
                    <a:pt x="514533" y="66737"/>
                  </a:lnTo>
                  <a:lnTo>
                    <a:pt x="541736" y="65961"/>
                  </a:lnTo>
                  <a:lnTo>
                    <a:pt x="554949" y="61305"/>
                  </a:lnTo>
                  <a:lnTo>
                    <a:pt x="569717" y="71393"/>
                  </a:lnTo>
                  <a:lnTo>
                    <a:pt x="586816" y="69065"/>
                  </a:lnTo>
                  <a:lnTo>
                    <a:pt x="586816" y="83033"/>
                  </a:lnTo>
                  <a:lnTo>
                    <a:pt x="591480" y="91569"/>
                  </a:lnTo>
                  <a:lnTo>
                    <a:pt x="593034" y="103986"/>
                  </a:lnTo>
                  <a:lnTo>
                    <a:pt x="597698" y="118730"/>
                  </a:lnTo>
                  <a:lnTo>
                    <a:pt x="607025" y="133474"/>
                  </a:lnTo>
                  <a:lnTo>
                    <a:pt x="617906" y="138906"/>
                  </a:lnTo>
                  <a:lnTo>
                    <a:pt x="630342" y="139682"/>
                  </a:lnTo>
                  <a:lnTo>
                    <a:pt x="633451" y="146666"/>
                  </a:lnTo>
                  <a:lnTo>
                    <a:pt x="638891" y="155202"/>
                  </a:lnTo>
                  <a:lnTo>
                    <a:pt x="643555" y="158306"/>
                  </a:lnTo>
                  <a:lnTo>
                    <a:pt x="644332" y="170723"/>
                  </a:lnTo>
                  <a:lnTo>
                    <a:pt x="628787" y="187795"/>
                  </a:lnTo>
                  <a:lnTo>
                    <a:pt x="631119" y="211851"/>
                  </a:lnTo>
                  <a:lnTo>
                    <a:pt x="649773" y="262292"/>
                  </a:lnTo>
                  <a:lnTo>
                    <a:pt x="668426" y="278588"/>
                  </a:lnTo>
                  <a:lnTo>
                    <a:pt x="673090" y="288676"/>
                  </a:lnTo>
                  <a:lnTo>
                    <a:pt x="674644" y="303421"/>
                  </a:lnTo>
                  <a:lnTo>
                    <a:pt x="680085" y="311957"/>
                  </a:lnTo>
                  <a:lnTo>
                    <a:pt x="684749" y="322045"/>
                  </a:lnTo>
                  <a:lnTo>
                    <a:pt x="683971" y="336789"/>
                  </a:lnTo>
                  <a:lnTo>
                    <a:pt x="682417" y="350757"/>
                  </a:lnTo>
                  <a:lnTo>
                    <a:pt x="678531" y="365502"/>
                  </a:lnTo>
                  <a:lnTo>
                    <a:pt x="680085" y="371710"/>
                  </a:lnTo>
                  <a:lnTo>
                    <a:pt x="680862" y="374038"/>
                  </a:lnTo>
                  <a:lnTo>
                    <a:pt x="681640" y="392662"/>
                  </a:lnTo>
                  <a:lnTo>
                    <a:pt x="689412" y="405078"/>
                  </a:lnTo>
                  <a:lnTo>
                    <a:pt x="701071" y="412838"/>
                  </a:lnTo>
                  <a:lnTo>
                    <a:pt x="703402" y="427583"/>
                  </a:lnTo>
                  <a:lnTo>
                    <a:pt x="696407" y="438447"/>
                  </a:lnTo>
                  <a:lnTo>
                    <a:pt x="687857" y="447759"/>
                  </a:lnTo>
                  <a:lnTo>
                    <a:pt x="679308" y="448535"/>
                  </a:lnTo>
                  <a:lnTo>
                    <a:pt x="671535" y="450863"/>
                  </a:lnTo>
                  <a:lnTo>
                    <a:pt x="668426" y="456295"/>
                  </a:lnTo>
                  <a:lnTo>
                    <a:pt x="664540" y="460951"/>
                  </a:lnTo>
                  <a:lnTo>
                    <a:pt x="645109" y="470263"/>
                  </a:lnTo>
                  <a:lnTo>
                    <a:pt x="636560" y="476471"/>
                  </a:lnTo>
                  <a:lnTo>
                    <a:pt x="635005" y="490440"/>
                  </a:lnTo>
                  <a:lnTo>
                    <a:pt x="632673" y="504408"/>
                  </a:lnTo>
                  <a:lnTo>
                    <a:pt x="627233" y="511392"/>
                  </a:lnTo>
                  <a:lnTo>
                    <a:pt x="597698" y="516824"/>
                  </a:lnTo>
                  <a:lnTo>
                    <a:pt x="575935" y="514496"/>
                  </a:lnTo>
                  <a:lnTo>
                    <a:pt x="561945" y="510616"/>
                  </a:lnTo>
                  <a:lnTo>
                    <a:pt x="533187" y="509840"/>
                  </a:lnTo>
                  <a:lnTo>
                    <a:pt x="485775" y="514496"/>
                  </a:lnTo>
                  <a:lnTo>
                    <a:pt x="457794" y="493544"/>
                  </a:lnTo>
                  <a:lnTo>
                    <a:pt x="439918" y="451639"/>
                  </a:lnTo>
                  <a:lnTo>
                    <a:pt x="413492" y="424479"/>
                  </a:lnTo>
                  <a:lnTo>
                    <a:pt x="398724" y="428359"/>
                  </a:lnTo>
                  <a:lnTo>
                    <a:pt x="385511" y="439999"/>
                  </a:lnTo>
                  <a:lnTo>
                    <a:pt x="372298" y="448535"/>
                  </a:lnTo>
                  <a:lnTo>
                    <a:pt x="358308" y="452415"/>
                  </a:lnTo>
                  <a:lnTo>
                    <a:pt x="331104" y="473367"/>
                  </a:lnTo>
                  <a:lnTo>
                    <a:pt x="304678" y="485008"/>
                  </a:lnTo>
                  <a:lnTo>
                    <a:pt x="288356" y="466383"/>
                  </a:lnTo>
                  <a:lnTo>
                    <a:pt x="269702" y="457847"/>
                  </a:lnTo>
                  <a:lnTo>
                    <a:pt x="257266" y="467935"/>
                  </a:lnTo>
                  <a:lnTo>
                    <a:pt x="233949" y="491216"/>
                  </a:lnTo>
                  <a:lnTo>
                    <a:pt x="209078" y="507512"/>
                  </a:lnTo>
                  <a:lnTo>
                    <a:pt x="195865" y="513720"/>
                  </a:lnTo>
                  <a:lnTo>
                    <a:pt x="178765" y="516824"/>
                  </a:lnTo>
                  <a:lnTo>
                    <a:pt x="162443" y="507512"/>
                  </a:lnTo>
                  <a:lnTo>
                    <a:pt x="156225" y="502856"/>
                  </a:lnTo>
                  <a:lnTo>
                    <a:pt x="150007" y="498976"/>
                  </a:lnTo>
                  <a:lnTo>
                    <a:pt x="141458" y="488112"/>
                  </a:lnTo>
                  <a:lnTo>
                    <a:pt x="136017" y="473367"/>
                  </a:lnTo>
                  <a:lnTo>
                    <a:pt x="125913" y="463279"/>
                  </a:lnTo>
                  <a:lnTo>
                    <a:pt x="112700" y="460175"/>
                  </a:lnTo>
                  <a:lnTo>
                    <a:pt x="105705" y="429911"/>
                  </a:lnTo>
                  <a:lnTo>
                    <a:pt x="69174" y="381022"/>
                  </a:lnTo>
                  <a:lnTo>
                    <a:pt x="64511" y="344549"/>
                  </a:lnTo>
                  <a:lnTo>
                    <a:pt x="54407" y="315837"/>
                  </a:lnTo>
                  <a:lnTo>
                    <a:pt x="13990" y="277036"/>
                  </a:lnTo>
                  <a:lnTo>
                    <a:pt x="0" y="253756"/>
                  </a:lnTo>
                  <a:lnTo>
                    <a:pt x="20208" y="229700"/>
                  </a:lnTo>
                  <a:lnTo>
                    <a:pt x="36530" y="201763"/>
                  </a:lnTo>
                  <a:lnTo>
                    <a:pt x="39639" y="152874"/>
                  </a:lnTo>
                  <a:lnTo>
                    <a:pt x="49743" y="144338"/>
                  </a:lnTo>
                  <a:lnTo>
                    <a:pt x="60625" y="138906"/>
                  </a:lnTo>
                  <a:lnTo>
                    <a:pt x="66843" y="129594"/>
                  </a:lnTo>
                  <a:lnTo>
                    <a:pt x="73061" y="118730"/>
                  </a:lnTo>
                  <a:lnTo>
                    <a:pt x="91714" y="110970"/>
                  </a:lnTo>
                  <a:lnTo>
                    <a:pt x="111923" y="110970"/>
                  </a:lnTo>
                  <a:lnTo>
                    <a:pt x="130576" y="97002"/>
                  </a:lnTo>
                  <a:lnTo>
                    <a:pt x="143012" y="75273"/>
                  </a:lnTo>
                  <a:lnTo>
                    <a:pt x="147676" y="49665"/>
                  </a:lnTo>
                  <a:lnTo>
                    <a:pt x="154671" y="25608"/>
                  </a:lnTo>
                  <a:lnTo>
                    <a:pt x="184206" y="1552"/>
                  </a:lnTo>
                  <a:lnTo>
                    <a:pt x="222291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8" name="Serbest Form 67">
              <a:extLst>
                <a:ext uri="{FF2B5EF4-FFF2-40B4-BE49-F238E27FC236}">
                  <a16:creationId xmlns:a16="http://schemas.microsoft.com/office/drawing/2014/main" id="{A83FF89C-A4C4-A4D5-22EF-CD2ED3182A04}"/>
                </a:ext>
              </a:extLst>
            </p:cNvPr>
            <p:cNvSpPr/>
            <p:nvPr/>
          </p:nvSpPr>
          <p:spPr>
            <a:xfrm>
              <a:off x="6524585" y="3163881"/>
              <a:ext cx="722393" cy="485458"/>
            </a:xfrm>
            <a:custGeom>
              <a:avLst/>
              <a:gdLst>
                <a:gd name="connsiteX0" fmla="*/ 206746 w 606247"/>
                <a:gd name="connsiteY0" fmla="*/ 5432 h 407406"/>
                <a:gd name="connsiteX1" fmla="*/ 215296 w 606247"/>
                <a:gd name="connsiteY1" fmla="*/ 16296 h 407406"/>
                <a:gd name="connsiteX2" fmla="*/ 220736 w 606247"/>
                <a:gd name="connsiteY2" fmla="*/ 20952 h 407406"/>
                <a:gd name="connsiteX3" fmla="*/ 268148 w 606247"/>
                <a:gd name="connsiteY3" fmla="*/ 25608 h 407406"/>
                <a:gd name="connsiteX4" fmla="*/ 301569 w 606247"/>
                <a:gd name="connsiteY4" fmla="*/ 48113 h 407406"/>
                <a:gd name="connsiteX5" fmla="*/ 315560 w 606247"/>
                <a:gd name="connsiteY5" fmla="*/ 64409 h 407406"/>
                <a:gd name="connsiteX6" fmla="*/ 332659 w 606247"/>
                <a:gd name="connsiteY6" fmla="*/ 69841 h 407406"/>
                <a:gd name="connsiteX7" fmla="*/ 346649 w 606247"/>
                <a:gd name="connsiteY7" fmla="*/ 65185 h 407406"/>
                <a:gd name="connsiteX8" fmla="*/ 385511 w 606247"/>
                <a:gd name="connsiteY8" fmla="*/ 41905 h 407406"/>
                <a:gd name="connsiteX9" fmla="*/ 414269 w 606247"/>
                <a:gd name="connsiteY9" fmla="*/ 36473 h 407406"/>
                <a:gd name="connsiteX10" fmla="*/ 474116 w 606247"/>
                <a:gd name="connsiteY10" fmla="*/ 4656 h 407406"/>
                <a:gd name="connsiteX11" fmla="*/ 486552 w 606247"/>
                <a:gd name="connsiteY11" fmla="*/ 0 h 407406"/>
                <a:gd name="connsiteX12" fmla="*/ 491993 w 606247"/>
                <a:gd name="connsiteY12" fmla="*/ 3104 h 407406"/>
                <a:gd name="connsiteX13" fmla="*/ 495879 w 606247"/>
                <a:gd name="connsiteY13" fmla="*/ 22504 h 407406"/>
                <a:gd name="connsiteX14" fmla="*/ 484220 w 606247"/>
                <a:gd name="connsiteY14" fmla="*/ 38025 h 407406"/>
                <a:gd name="connsiteX15" fmla="*/ 474894 w 606247"/>
                <a:gd name="connsiteY15" fmla="*/ 48889 h 407406"/>
                <a:gd name="connsiteX16" fmla="*/ 471008 w 606247"/>
                <a:gd name="connsiteY16" fmla="*/ 63633 h 407406"/>
                <a:gd name="connsiteX17" fmla="*/ 484220 w 606247"/>
                <a:gd name="connsiteY17" fmla="*/ 86913 h 407406"/>
                <a:gd name="connsiteX18" fmla="*/ 505983 w 606247"/>
                <a:gd name="connsiteY18" fmla="*/ 94673 h 407406"/>
                <a:gd name="connsiteX19" fmla="*/ 517642 w 606247"/>
                <a:gd name="connsiteY19" fmla="*/ 105538 h 407406"/>
                <a:gd name="connsiteX20" fmla="*/ 530078 w 606247"/>
                <a:gd name="connsiteY20" fmla="*/ 114850 h 407406"/>
                <a:gd name="connsiteX21" fmla="*/ 545623 w 606247"/>
                <a:gd name="connsiteY21" fmla="*/ 117954 h 407406"/>
                <a:gd name="connsiteX22" fmla="*/ 560390 w 606247"/>
                <a:gd name="connsiteY22" fmla="*/ 118730 h 407406"/>
                <a:gd name="connsiteX23" fmla="*/ 579044 w 606247"/>
                <a:gd name="connsiteY23" fmla="*/ 148994 h 407406"/>
                <a:gd name="connsiteX24" fmla="*/ 574380 w 606247"/>
                <a:gd name="connsiteY24" fmla="*/ 168395 h 407406"/>
                <a:gd name="connsiteX25" fmla="*/ 566608 w 606247"/>
                <a:gd name="connsiteY25" fmla="*/ 187795 h 407406"/>
                <a:gd name="connsiteX26" fmla="*/ 568940 w 606247"/>
                <a:gd name="connsiteY26" fmla="*/ 207971 h 407406"/>
                <a:gd name="connsiteX27" fmla="*/ 578267 w 606247"/>
                <a:gd name="connsiteY27" fmla="*/ 226596 h 407406"/>
                <a:gd name="connsiteX28" fmla="*/ 580598 w 606247"/>
                <a:gd name="connsiteY28" fmla="*/ 243668 h 407406"/>
                <a:gd name="connsiteX29" fmla="*/ 579821 w 606247"/>
                <a:gd name="connsiteY29" fmla="*/ 260740 h 407406"/>
                <a:gd name="connsiteX30" fmla="*/ 584485 w 606247"/>
                <a:gd name="connsiteY30" fmla="*/ 278588 h 407406"/>
                <a:gd name="connsiteX31" fmla="*/ 593811 w 606247"/>
                <a:gd name="connsiteY31" fmla="*/ 294109 h 407406"/>
                <a:gd name="connsiteX32" fmla="*/ 599252 w 606247"/>
                <a:gd name="connsiteY32" fmla="*/ 305749 h 407406"/>
                <a:gd name="connsiteX33" fmla="*/ 603138 w 606247"/>
                <a:gd name="connsiteY33" fmla="*/ 318941 h 407406"/>
                <a:gd name="connsiteX34" fmla="*/ 606247 w 606247"/>
                <a:gd name="connsiteY34" fmla="*/ 331357 h 407406"/>
                <a:gd name="connsiteX35" fmla="*/ 605470 w 606247"/>
                <a:gd name="connsiteY35" fmla="*/ 343773 h 407406"/>
                <a:gd name="connsiteX36" fmla="*/ 600029 w 606247"/>
                <a:gd name="connsiteY36" fmla="*/ 346877 h 407406"/>
                <a:gd name="connsiteX37" fmla="*/ 591480 w 606247"/>
                <a:gd name="connsiteY37" fmla="*/ 367054 h 407406"/>
                <a:gd name="connsiteX38" fmla="*/ 580598 w 606247"/>
                <a:gd name="connsiteY38" fmla="*/ 385678 h 407406"/>
                <a:gd name="connsiteX39" fmla="*/ 574380 w 606247"/>
                <a:gd name="connsiteY39" fmla="*/ 388782 h 407406"/>
                <a:gd name="connsiteX40" fmla="*/ 566608 w 606247"/>
                <a:gd name="connsiteY40" fmla="*/ 390334 h 407406"/>
                <a:gd name="connsiteX41" fmla="*/ 537073 w 606247"/>
                <a:gd name="connsiteY41" fmla="*/ 407406 h 407406"/>
                <a:gd name="connsiteX42" fmla="*/ 502874 w 606247"/>
                <a:gd name="connsiteY42" fmla="*/ 404302 h 407406"/>
                <a:gd name="connsiteX43" fmla="*/ 401056 w 606247"/>
                <a:gd name="connsiteY43" fmla="*/ 371710 h 407406"/>
                <a:gd name="connsiteX44" fmla="*/ 351313 w 606247"/>
                <a:gd name="connsiteY44" fmla="*/ 355414 h 407406"/>
                <a:gd name="connsiteX45" fmla="*/ 340431 w 606247"/>
                <a:gd name="connsiteY45" fmla="*/ 348429 h 407406"/>
                <a:gd name="connsiteX46" fmla="*/ 328772 w 606247"/>
                <a:gd name="connsiteY46" fmla="*/ 343773 h 407406"/>
                <a:gd name="connsiteX47" fmla="*/ 321000 w 606247"/>
                <a:gd name="connsiteY47" fmla="*/ 343773 h 407406"/>
                <a:gd name="connsiteX48" fmla="*/ 314782 w 606247"/>
                <a:gd name="connsiteY48" fmla="*/ 346101 h 407406"/>
                <a:gd name="connsiteX49" fmla="*/ 310119 w 606247"/>
                <a:gd name="connsiteY49" fmla="*/ 360070 h 407406"/>
                <a:gd name="connsiteX50" fmla="*/ 308564 w 606247"/>
                <a:gd name="connsiteY50" fmla="*/ 372486 h 407406"/>
                <a:gd name="connsiteX51" fmla="*/ 281361 w 606247"/>
                <a:gd name="connsiteY51" fmla="*/ 375590 h 407406"/>
                <a:gd name="connsiteX52" fmla="*/ 257266 w 606247"/>
                <a:gd name="connsiteY52" fmla="*/ 356190 h 407406"/>
                <a:gd name="connsiteX53" fmla="*/ 253380 w 606247"/>
                <a:gd name="connsiteY53" fmla="*/ 339893 h 407406"/>
                <a:gd name="connsiteX54" fmla="*/ 245608 w 606247"/>
                <a:gd name="connsiteY54" fmla="*/ 327477 h 407406"/>
                <a:gd name="connsiteX55" fmla="*/ 233949 w 606247"/>
                <a:gd name="connsiteY55" fmla="*/ 320493 h 407406"/>
                <a:gd name="connsiteX56" fmla="*/ 217627 w 606247"/>
                <a:gd name="connsiteY56" fmla="*/ 306525 h 407406"/>
                <a:gd name="connsiteX57" fmla="*/ 211409 w 606247"/>
                <a:gd name="connsiteY57" fmla="*/ 303421 h 407406"/>
                <a:gd name="connsiteX58" fmla="*/ 197419 w 606247"/>
                <a:gd name="connsiteY58" fmla="*/ 293333 h 407406"/>
                <a:gd name="connsiteX59" fmla="*/ 185760 w 606247"/>
                <a:gd name="connsiteY59" fmla="*/ 279364 h 407406"/>
                <a:gd name="connsiteX60" fmla="*/ 177211 w 606247"/>
                <a:gd name="connsiteY60" fmla="*/ 262292 h 407406"/>
                <a:gd name="connsiteX61" fmla="*/ 166329 w 606247"/>
                <a:gd name="connsiteY61" fmla="*/ 248324 h 407406"/>
                <a:gd name="connsiteX62" fmla="*/ 58293 w 606247"/>
                <a:gd name="connsiteY62" fmla="*/ 197883 h 407406"/>
                <a:gd name="connsiteX63" fmla="*/ 28758 w 606247"/>
                <a:gd name="connsiteY63" fmla="*/ 193227 h 407406"/>
                <a:gd name="connsiteX64" fmla="*/ 0 w 606247"/>
                <a:gd name="connsiteY64" fmla="*/ 194003 h 407406"/>
                <a:gd name="connsiteX65" fmla="*/ 5441 w 606247"/>
                <a:gd name="connsiteY65" fmla="*/ 167619 h 407406"/>
                <a:gd name="connsiteX66" fmla="*/ 6218 w 606247"/>
                <a:gd name="connsiteY66" fmla="*/ 159858 h 407406"/>
                <a:gd name="connsiteX67" fmla="*/ 6995 w 606247"/>
                <a:gd name="connsiteY67" fmla="*/ 153650 h 407406"/>
                <a:gd name="connsiteX68" fmla="*/ 45080 w 606247"/>
                <a:gd name="connsiteY68" fmla="*/ 135802 h 407406"/>
                <a:gd name="connsiteX69" fmla="*/ 88605 w 606247"/>
                <a:gd name="connsiteY69" fmla="*/ 100882 h 407406"/>
                <a:gd name="connsiteX70" fmla="*/ 106482 w 606247"/>
                <a:gd name="connsiteY70" fmla="*/ 68289 h 407406"/>
                <a:gd name="connsiteX71" fmla="*/ 119695 w 606247"/>
                <a:gd name="connsiteY71" fmla="*/ 60529 h 407406"/>
                <a:gd name="connsiteX72" fmla="*/ 155448 w 606247"/>
                <a:gd name="connsiteY72" fmla="*/ 64409 h 407406"/>
                <a:gd name="connsiteX73" fmla="*/ 191201 w 606247"/>
                <a:gd name="connsiteY73" fmla="*/ 45009 h 407406"/>
                <a:gd name="connsiteX74" fmla="*/ 206746 w 606247"/>
                <a:gd name="connsiteY74" fmla="*/ 5432 h 40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06247" h="407406">
                  <a:moveTo>
                    <a:pt x="206746" y="5432"/>
                  </a:moveTo>
                  <a:lnTo>
                    <a:pt x="215296" y="16296"/>
                  </a:lnTo>
                  <a:lnTo>
                    <a:pt x="220736" y="20952"/>
                  </a:lnTo>
                  <a:lnTo>
                    <a:pt x="268148" y="25608"/>
                  </a:lnTo>
                  <a:lnTo>
                    <a:pt x="301569" y="48113"/>
                  </a:lnTo>
                  <a:lnTo>
                    <a:pt x="315560" y="64409"/>
                  </a:lnTo>
                  <a:lnTo>
                    <a:pt x="332659" y="69841"/>
                  </a:lnTo>
                  <a:lnTo>
                    <a:pt x="346649" y="65185"/>
                  </a:lnTo>
                  <a:lnTo>
                    <a:pt x="385511" y="41905"/>
                  </a:lnTo>
                  <a:lnTo>
                    <a:pt x="414269" y="36473"/>
                  </a:lnTo>
                  <a:lnTo>
                    <a:pt x="474116" y="4656"/>
                  </a:lnTo>
                  <a:lnTo>
                    <a:pt x="486552" y="0"/>
                  </a:lnTo>
                  <a:lnTo>
                    <a:pt x="491993" y="3104"/>
                  </a:lnTo>
                  <a:lnTo>
                    <a:pt x="495879" y="22504"/>
                  </a:lnTo>
                  <a:lnTo>
                    <a:pt x="484220" y="38025"/>
                  </a:lnTo>
                  <a:lnTo>
                    <a:pt x="474894" y="48889"/>
                  </a:lnTo>
                  <a:lnTo>
                    <a:pt x="471008" y="63633"/>
                  </a:lnTo>
                  <a:lnTo>
                    <a:pt x="484220" y="86913"/>
                  </a:lnTo>
                  <a:lnTo>
                    <a:pt x="505983" y="94673"/>
                  </a:lnTo>
                  <a:lnTo>
                    <a:pt x="517642" y="105538"/>
                  </a:lnTo>
                  <a:lnTo>
                    <a:pt x="530078" y="114850"/>
                  </a:lnTo>
                  <a:lnTo>
                    <a:pt x="545623" y="117954"/>
                  </a:lnTo>
                  <a:lnTo>
                    <a:pt x="560390" y="118730"/>
                  </a:lnTo>
                  <a:lnTo>
                    <a:pt x="579044" y="148994"/>
                  </a:lnTo>
                  <a:lnTo>
                    <a:pt x="574380" y="168395"/>
                  </a:lnTo>
                  <a:lnTo>
                    <a:pt x="566608" y="187795"/>
                  </a:lnTo>
                  <a:lnTo>
                    <a:pt x="568940" y="207971"/>
                  </a:lnTo>
                  <a:lnTo>
                    <a:pt x="578267" y="226596"/>
                  </a:lnTo>
                  <a:lnTo>
                    <a:pt x="580598" y="243668"/>
                  </a:lnTo>
                  <a:lnTo>
                    <a:pt x="579821" y="260740"/>
                  </a:lnTo>
                  <a:lnTo>
                    <a:pt x="584485" y="278588"/>
                  </a:lnTo>
                  <a:lnTo>
                    <a:pt x="593811" y="294109"/>
                  </a:lnTo>
                  <a:lnTo>
                    <a:pt x="599252" y="305749"/>
                  </a:lnTo>
                  <a:lnTo>
                    <a:pt x="603138" y="318941"/>
                  </a:lnTo>
                  <a:lnTo>
                    <a:pt x="606247" y="331357"/>
                  </a:lnTo>
                  <a:lnTo>
                    <a:pt x="605470" y="343773"/>
                  </a:lnTo>
                  <a:lnTo>
                    <a:pt x="600029" y="346877"/>
                  </a:lnTo>
                  <a:lnTo>
                    <a:pt x="591480" y="367054"/>
                  </a:lnTo>
                  <a:lnTo>
                    <a:pt x="580598" y="385678"/>
                  </a:lnTo>
                  <a:lnTo>
                    <a:pt x="574380" y="388782"/>
                  </a:lnTo>
                  <a:lnTo>
                    <a:pt x="566608" y="390334"/>
                  </a:lnTo>
                  <a:lnTo>
                    <a:pt x="537073" y="407406"/>
                  </a:lnTo>
                  <a:lnTo>
                    <a:pt x="502874" y="404302"/>
                  </a:lnTo>
                  <a:lnTo>
                    <a:pt x="401056" y="371710"/>
                  </a:lnTo>
                  <a:lnTo>
                    <a:pt x="351313" y="355414"/>
                  </a:lnTo>
                  <a:lnTo>
                    <a:pt x="340431" y="348429"/>
                  </a:lnTo>
                  <a:lnTo>
                    <a:pt x="328772" y="343773"/>
                  </a:lnTo>
                  <a:lnTo>
                    <a:pt x="321000" y="343773"/>
                  </a:lnTo>
                  <a:lnTo>
                    <a:pt x="314782" y="346101"/>
                  </a:lnTo>
                  <a:lnTo>
                    <a:pt x="310119" y="360070"/>
                  </a:lnTo>
                  <a:lnTo>
                    <a:pt x="308564" y="372486"/>
                  </a:lnTo>
                  <a:lnTo>
                    <a:pt x="281361" y="375590"/>
                  </a:lnTo>
                  <a:lnTo>
                    <a:pt x="257266" y="356190"/>
                  </a:lnTo>
                  <a:lnTo>
                    <a:pt x="253380" y="339893"/>
                  </a:lnTo>
                  <a:lnTo>
                    <a:pt x="245608" y="327477"/>
                  </a:lnTo>
                  <a:lnTo>
                    <a:pt x="233949" y="320493"/>
                  </a:lnTo>
                  <a:lnTo>
                    <a:pt x="217627" y="306525"/>
                  </a:lnTo>
                  <a:lnTo>
                    <a:pt x="211409" y="303421"/>
                  </a:lnTo>
                  <a:lnTo>
                    <a:pt x="197419" y="293333"/>
                  </a:lnTo>
                  <a:lnTo>
                    <a:pt x="185760" y="279364"/>
                  </a:lnTo>
                  <a:lnTo>
                    <a:pt x="177211" y="262292"/>
                  </a:lnTo>
                  <a:lnTo>
                    <a:pt x="166329" y="248324"/>
                  </a:lnTo>
                  <a:lnTo>
                    <a:pt x="58293" y="197883"/>
                  </a:lnTo>
                  <a:lnTo>
                    <a:pt x="28758" y="193227"/>
                  </a:lnTo>
                  <a:lnTo>
                    <a:pt x="0" y="194003"/>
                  </a:lnTo>
                  <a:lnTo>
                    <a:pt x="5441" y="167619"/>
                  </a:lnTo>
                  <a:lnTo>
                    <a:pt x="6218" y="159858"/>
                  </a:lnTo>
                  <a:lnTo>
                    <a:pt x="6995" y="153650"/>
                  </a:lnTo>
                  <a:lnTo>
                    <a:pt x="45080" y="135802"/>
                  </a:lnTo>
                  <a:lnTo>
                    <a:pt x="88605" y="100882"/>
                  </a:lnTo>
                  <a:lnTo>
                    <a:pt x="106482" y="68289"/>
                  </a:lnTo>
                  <a:lnTo>
                    <a:pt x="119695" y="60529"/>
                  </a:lnTo>
                  <a:lnTo>
                    <a:pt x="155448" y="64409"/>
                  </a:lnTo>
                  <a:lnTo>
                    <a:pt x="191201" y="45009"/>
                  </a:lnTo>
                  <a:lnTo>
                    <a:pt x="206746" y="543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9" name="Serbest Form 68">
              <a:extLst>
                <a:ext uri="{FF2B5EF4-FFF2-40B4-BE49-F238E27FC236}">
                  <a16:creationId xmlns:a16="http://schemas.microsoft.com/office/drawing/2014/main" id="{DD5FA3B7-C902-8E6A-3EE1-6973EDCFCEF8}"/>
                </a:ext>
              </a:extLst>
            </p:cNvPr>
            <p:cNvSpPr/>
            <p:nvPr/>
          </p:nvSpPr>
          <p:spPr>
            <a:xfrm>
              <a:off x="6367140" y="2887401"/>
              <a:ext cx="424174" cy="459566"/>
            </a:xfrm>
            <a:custGeom>
              <a:avLst/>
              <a:gdLst>
                <a:gd name="connsiteX0" fmla="*/ 246385 w 355975"/>
                <a:gd name="connsiteY0" fmla="*/ 0 h 385677"/>
                <a:gd name="connsiteX1" fmla="*/ 258821 w 355975"/>
                <a:gd name="connsiteY1" fmla="*/ 13968 h 385677"/>
                <a:gd name="connsiteX2" fmla="*/ 281361 w 355975"/>
                <a:gd name="connsiteY2" fmla="*/ 10864 h 385677"/>
                <a:gd name="connsiteX3" fmla="*/ 308564 w 355975"/>
                <a:gd name="connsiteY3" fmla="*/ 1552 h 385677"/>
                <a:gd name="connsiteX4" fmla="*/ 335768 w 355975"/>
                <a:gd name="connsiteY4" fmla="*/ 21728 h 385677"/>
                <a:gd name="connsiteX5" fmla="*/ 345872 w 355975"/>
                <a:gd name="connsiteY5" fmla="*/ 65185 h 385677"/>
                <a:gd name="connsiteX6" fmla="*/ 355976 w 355975"/>
                <a:gd name="connsiteY6" fmla="*/ 89241 h 385677"/>
                <a:gd name="connsiteX7" fmla="*/ 320223 w 355975"/>
                <a:gd name="connsiteY7" fmla="*/ 96226 h 385677"/>
                <a:gd name="connsiteX8" fmla="*/ 300792 w 355975"/>
                <a:gd name="connsiteY8" fmla="*/ 115626 h 385677"/>
                <a:gd name="connsiteX9" fmla="*/ 283693 w 355975"/>
                <a:gd name="connsiteY9" fmla="*/ 138906 h 385677"/>
                <a:gd name="connsiteX10" fmla="*/ 280584 w 355975"/>
                <a:gd name="connsiteY10" fmla="*/ 155202 h 385677"/>
                <a:gd name="connsiteX11" fmla="*/ 287579 w 355975"/>
                <a:gd name="connsiteY11" fmla="*/ 207971 h 385677"/>
                <a:gd name="connsiteX12" fmla="*/ 308564 w 355975"/>
                <a:gd name="connsiteY12" fmla="*/ 211075 h 385677"/>
                <a:gd name="connsiteX13" fmla="*/ 327995 w 355975"/>
                <a:gd name="connsiteY13" fmla="*/ 219611 h 385677"/>
                <a:gd name="connsiteX14" fmla="*/ 335768 w 355975"/>
                <a:gd name="connsiteY14" fmla="*/ 231252 h 385677"/>
                <a:gd name="connsiteX15" fmla="*/ 338877 w 355975"/>
                <a:gd name="connsiteY15" fmla="*/ 237460 h 385677"/>
                <a:gd name="connsiteX16" fmla="*/ 323332 w 355975"/>
                <a:gd name="connsiteY16" fmla="*/ 277036 h 385677"/>
                <a:gd name="connsiteX17" fmla="*/ 287579 w 355975"/>
                <a:gd name="connsiteY17" fmla="*/ 296437 h 385677"/>
                <a:gd name="connsiteX18" fmla="*/ 251826 w 355975"/>
                <a:gd name="connsiteY18" fmla="*/ 292557 h 385677"/>
                <a:gd name="connsiteX19" fmla="*/ 238613 w 355975"/>
                <a:gd name="connsiteY19" fmla="*/ 300317 h 385677"/>
                <a:gd name="connsiteX20" fmla="*/ 220736 w 355975"/>
                <a:gd name="connsiteY20" fmla="*/ 332909 h 385677"/>
                <a:gd name="connsiteX21" fmla="*/ 177211 w 355975"/>
                <a:gd name="connsiteY21" fmla="*/ 367830 h 385677"/>
                <a:gd name="connsiteX22" fmla="*/ 139126 w 355975"/>
                <a:gd name="connsiteY22" fmla="*/ 385678 h 385677"/>
                <a:gd name="connsiteX23" fmla="*/ 139903 w 355975"/>
                <a:gd name="connsiteY23" fmla="*/ 372486 h 385677"/>
                <a:gd name="connsiteX24" fmla="*/ 125913 w 355975"/>
                <a:gd name="connsiteY24" fmla="*/ 346877 h 385677"/>
                <a:gd name="connsiteX25" fmla="*/ 83942 w 355975"/>
                <a:gd name="connsiteY25" fmla="*/ 325925 h 385677"/>
                <a:gd name="connsiteX26" fmla="*/ 66843 w 355975"/>
                <a:gd name="connsiteY26" fmla="*/ 315061 h 385677"/>
                <a:gd name="connsiteX27" fmla="*/ 55961 w 355975"/>
                <a:gd name="connsiteY27" fmla="*/ 313509 h 385677"/>
                <a:gd name="connsiteX28" fmla="*/ 47412 w 355975"/>
                <a:gd name="connsiteY28" fmla="*/ 308077 h 385677"/>
                <a:gd name="connsiteX29" fmla="*/ 47412 w 355975"/>
                <a:gd name="connsiteY29" fmla="*/ 294109 h 385677"/>
                <a:gd name="connsiteX30" fmla="*/ 49743 w 355975"/>
                <a:gd name="connsiteY30" fmla="*/ 280916 h 385677"/>
                <a:gd name="connsiteX31" fmla="*/ 17876 w 355975"/>
                <a:gd name="connsiteY31" fmla="*/ 273932 h 385677"/>
                <a:gd name="connsiteX32" fmla="*/ 0 w 355975"/>
                <a:gd name="connsiteY32" fmla="*/ 273156 h 385677"/>
                <a:gd name="connsiteX33" fmla="*/ 0 w 355975"/>
                <a:gd name="connsiteY33" fmla="*/ 229700 h 385677"/>
                <a:gd name="connsiteX34" fmla="*/ 11659 w 355975"/>
                <a:gd name="connsiteY34" fmla="*/ 190123 h 385677"/>
                <a:gd name="connsiteX35" fmla="*/ 17876 w 355975"/>
                <a:gd name="connsiteY35" fmla="*/ 164515 h 385677"/>
                <a:gd name="connsiteX36" fmla="*/ 31090 w 355975"/>
                <a:gd name="connsiteY36" fmla="*/ 148218 h 385677"/>
                <a:gd name="connsiteX37" fmla="*/ 50521 w 355975"/>
                <a:gd name="connsiteY37" fmla="*/ 121058 h 385677"/>
                <a:gd name="connsiteX38" fmla="*/ 90937 w 355975"/>
                <a:gd name="connsiteY38" fmla="*/ 122610 h 385677"/>
                <a:gd name="connsiteX39" fmla="*/ 129799 w 355975"/>
                <a:gd name="connsiteY39" fmla="*/ 112522 h 385677"/>
                <a:gd name="connsiteX40" fmla="*/ 174102 w 355975"/>
                <a:gd name="connsiteY40" fmla="*/ 75273 h 385677"/>
                <a:gd name="connsiteX41" fmla="*/ 190424 w 355975"/>
                <a:gd name="connsiteY41" fmla="*/ 39577 h 385677"/>
                <a:gd name="connsiteX42" fmla="*/ 211409 w 355975"/>
                <a:gd name="connsiteY42" fmla="*/ 33369 h 385677"/>
                <a:gd name="connsiteX43" fmla="*/ 246385 w 355975"/>
                <a:gd name="connsiteY43" fmla="*/ 0 h 38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55975" h="385677">
                  <a:moveTo>
                    <a:pt x="246385" y="0"/>
                  </a:moveTo>
                  <a:lnTo>
                    <a:pt x="258821" y="13968"/>
                  </a:lnTo>
                  <a:lnTo>
                    <a:pt x="281361" y="10864"/>
                  </a:lnTo>
                  <a:lnTo>
                    <a:pt x="308564" y="1552"/>
                  </a:lnTo>
                  <a:lnTo>
                    <a:pt x="335768" y="21728"/>
                  </a:lnTo>
                  <a:lnTo>
                    <a:pt x="345872" y="65185"/>
                  </a:lnTo>
                  <a:lnTo>
                    <a:pt x="355976" y="89241"/>
                  </a:lnTo>
                  <a:lnTo>
                    <a:pt x="320223" y="96226"/>
                  </a:lnTo>
                  <a:lnTo>
                    <a:pt x="300792" y="115626"/>
                  </a:lnTo>
                  <a:lnTo>
                    <a:pt x="283693" y="138906"/>
                  </a:lnTo>
                  <a:lnTo>
                    <a:pt x="280584" y="155202"/>
                  </a:lnTo>
                  <a:lnTo>
                    <a:pt x="287579" y="207971"/>
                  </a:lnTo>
                  <a:lnTo>
                    <a:pt x="308564" y="211075"/>
                  </a:lnTo>
                  <a:lnTo>
                    <a:pt x="327995" y="219611"/>
                  </a:lnTo>
                  <a:lnTo>
                    <a:pt x="335768" y="231252"/>
                  </a:lnTo>
                  <a:lnTo>
                    <a:pt x="338877" y="237460"/>
                  </a:lnTo>
                  <a:lnTo>
                    <a:pt x="323332" y="277036"/>
                  </a:lnTo>
                  <a:lnTo>
                    <a:pt x="287579" y="296437"/>
                  </a:lnTo>
                  <a:lnTo>
                    <a:pt x="251826" y="292557"/>
                  </a:lnTo>
                  <a:lnTo>
                    <a:pt x="238613" y="300317"/>
                  </a:lnTo>
                  <a:lnTo>
                    <a:pt x="220736" y="332909"/>
                  </a:lnTo>
                  <a:lnTo>
                    <a:pt x="177211" y="367830"/>
                  </a:lnTo>
                  <a:lnTo>
                    <a:pt x="139126" y="385678"/>
                  </a:lnTo>
                  <a:lnTo>
                    <a:pt x="139903" y="372486"/>
                  </a:lnTo>
                  <a:lnTo>
                    <a:pt x="125913" y="346877"/>
                  </a:lnTo>
                  <a:lnTo>
                    <a:pt x="83942" y="325925"/>
                  </a:lnTo>
                  <a:lnTo>
                    <a:pt x="66843" y="315061"/>
                  </a:lnTo>
                  <a:lnTo>
                    <a:pt x="55961" y="313509"/>
                  </a:lnTo>
                  <a:lnTo>
                    <a:pt x="47412" y="308077"/>
                  </a:lnTo>
                  <a:lnTo>
                    <a:pt x="47412" y="294109"/>
                  </a:lnTo>
                  <a:lnTo>
                    <a:pt x="49743" y="280916"/>
                  </a:lnTo>
                  <a:lnTo>
                    <a:pt x="17876" y="273932"/>
                  </a:lnTo>
                  <a:lnTo>
                    <a:pt x="0" y="273156"/>
                  </a:lnTo>
                  <a:lnTo>
                    <a:pt x="0" y="229700"/>
                  </a:lnTo>
                  <a:lnTo>
                    <a:pt x="11659" y="190123"/>
                  </a:lnTo>
                  <a:lnTo>
                    <a:pt x="17876" y="164515"/>
                  </a:lnTo>
                  <a:lnTo>
                    <a:pt x="31090" y="148218"/>
                  </a:lnTo>
                  <a:lnTo>
                    <a:pt x="50521" y="121058"/>
                  </a:lnTo>
                  <a:lnTo>
                    <a:pt x="90937" y="122610"/>
                  </a:lnTo>
                  <a:lnTo>
                    <a:pt x="129799" y="112522"/>
                  </a:lnTo>
                  <a:lnTo>
                    <a:pt x="174102" y="75273"/>
                  </a:lnTo>
                  <a:lnTo>
                    <a:pt x="190424" y="39577"/>
                  </a:lnTo>
                  <a:lnTo>
                    <a:pt x="211409" y="33369"/>
                  </a:lnTo>
                  <a:lnTo>
                    <a:pt x="246385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0" name="Serbest Form 69">
              <a:extLst>
                <a:ext uri="{FF2B5EF4-FFF2-40B4-BE49-F238E27FC236}">
                  <a16:creationId xmlns:a16="http://schemas.microsoft.com/office/drawing/2014/main" id="{8EA0CA11-19FB-8A2C-5980-D287F9A5ACEE}"/>
                </a:ext>
              </a:extLst>
            </p:cNvPr>
            <p:cNvSpPr/>
            <p:nvPr/>
          </p:nvSpPr>
          <p:spPr>
            <a:xfrm>
              <a:off x="7844342" y="3276693"/>
              <a:ext cx="935407" cy="568679"/>
            </a:xfrm>
            <a:custGeom>
              <a:avLst/>
              <a:gdLst>
                <a:gd name="connsiteX0" fmla="*/ 441472 w 785012"/>
                <a:gd name="connsiteY0" fmla="*/ 23280 h 477247"/>
                <a:gd name="connsiteX1" fmla="*/ 435254 w 785012"/>
                <a:gd name="connsiteY1" fmla="*/ 35697 h 477247"/>
                <a:gd name="connsiteX2" fmla="*/ 439141 w 785012"/>
                <a:gd name="connsiteY2" fmla="*/ 50441 h 477247"/>
                <a:gd name="connsiteX3" fmla="*/ 443804 w 785012"/>
                <a:gd name="connsiteY3" fmla="*/ 53545 h 477247"/>
                <a:gd name="connsiteX4" fmla="*/ 460126 w 785012"/>
                <a:gd name="connsiteY4" fmla="*/ 57425 h 477247"/>
                <a:gd name="connsiteX5" fmla="*/ 481112 w 785012"/>
                <a:gd name="connsiteY5" fmla="*/ 69841 h 477247"/>
                <a:gd name="connsiteX6" fmla="*/ 511424 w 785012"/>
                <a:gd name="connsiteY6" fmla="*/ 80705 h 477247"/>
                <a:gd name="connsiteX7" fmla="*/ 530855 w 785012"/>
                <a:gd name="connsiteY7" fmla="*/ 92345 h 477247"/>
                <a:gd name="connsiteX8" fmla="*/ 554950 w 785012"/>
                <a:gd name="connsiteY8" fmla="*/ 102434 h 477247"/>
                <a:gd name="connsiteX9" fmla="*/ 581375 w 785012"/>
                <a:gd name="connsiteY9" fmla="*/ 104762 h 477247"/>
                <a:gd name="connsiteX10" fmla="*/ 607024 w 785012"/>
                <a:gd name="connsiteY10" fmla="*/ 100882 h 477247"/>
                <a:gd name="connsiteX11" fmla="*/ 631119 w 785012"/>
                <a:gd name="connsiteY11" fmla="*/ 103210 h 477247"/>
                <a:gd name="connsiteX12" fmla="*/ 715838 w 785012"/>
                <a:gd name="connsiteY12" fmla="*/ 162187 h 477247"/>
                <a:gd name="connsiteX13" fmla="*/ 765581 w 785012"/>
                <a:gd name="connsiteY13" fmla="*/ 165291 h 477247"/>
                <a:gd name="connsiteX14" fmla="*/ 778017 w 785012"/>
                <a:gd name="connsiteY14" fmla="*/ 188571 h 477247"/>
                <a:gd name="connsiteX15" fmla="*/ 785012 w 785012"/>
                <a:gd name="connsiteY15" fmla="*/ 218059 h 477247"/>
                <a:gd name="connsiteX16" fmla="*/ 765581 w 785012"/>
                <a:gd name="connsiteY16" fmla="*/ 256084 h 477247"/>
                <a:gd name="connsiteX17" fmla="*/ 743819 w 785012"/>
                <a:gd name="connsiteY17" fmla="*/ 287900 h 477247"/>
                <a:gd name="connsiteX18" fmla="*/ 730606 w 785012"/>
                <a:gd name="connsiteY18" fmla="*/ 293333 h 477247"/>
                <a:gd name="connsiteX19" fmla="*/ 716615 w 785012"/>
                <a:gd name="connsiteY19" fmla="*/ 296437 h 477247"/>
                <a:gd name="connsiteX20" fmla="*/ 711175 w 785012"/>
                <a:gd name="connsiteY20" fmla="*/ 296437 h 477247"/>
                <a:gd name="connsiteX21" fmla="*/ 706511 w 785012"/>
                <a:gd name="connsiteY21" fmla="*/ 297989 h 477247"/>
                <a:gd name="connsiteX22" fmla="*/ 693298 w 785012"/>
                <a:gd name="connsiteY22" fmla="*/ 308077 h 477247"/>
                <a:gd name="connsiteX23" fmla="*/ 680085 w 785012"/>
                <a:gd name="connsiteY23" fmla="*/ 315837 h 477247"/>
                <a:gd name="connsiteX24" fmla="*/ 648995 w 785012"/>
                <a:gd name="connsiteY24" fmla="*/ 320493 h 477247"/>
                <a:gd name="connsiteX25" fmla="*/ 617906 w 785012"/>
                <a:gd name="connsiteY25" fmla="*/ 318941 h 477247"/>
                <a:gd name="connsiteX26" fmla="*/ 583707 w 785012"/>
                <a:gd name="connsiteY26" fmla="*/ 323597 h 477247"/>
                <a:gd name="connsiteX27" fmla="*/ 534741 w 785012"/>
                <a:gd name="connsiteY27" fmla="*/ 336013 h 477247"/>
                <a:gd name="connsiteX28" fmla="*/ 521528 w 785012"/>
                <a:gd name="connsiteY28" fmla="*/ 342221 h 477247"/>
                <a:gd name="connsiteX29" fmla="*/ 479557 w 785012"/>
                <a:gd name="connsiteY29" fmla="*/ 336013 h 477247"/>
                <a:gd name="connsiteX30" fmla="*/ 465567 w 785012"/>
                <a:gd name="connsiteY30" fmla="*/ 340669 h 477247"/>
                <a:gd name="connsiteX31" fmla="*/ 452354 w 785012"/>
                <a:gd name="connsiteY31" fmla="*/ 348429 h 477247"/>
                <a:gd name="connsiteX32" fmla="*/ 442250 w 785012"/>
                <a:gd name="connsiteY32" fmla="*/ 376366 h 477247"/>
                <a:gd name="connsiteX33" fmla="*/ 434477 w 785012"/>
                <a:gd name="connsiteY33" fmla="*/ 405078 h 477247"/>
                <a:gd name="connsiteX34" fmla="*/ 427482 w 785012"/>
                <a:gd name="connsiteY34" fmla="*/ 423703 h 477247"/>
                <a:gd name="connsiteX35" fmla="*/ 415823 w 785012"/>
                <a:gd name="connsiteY35" fmla="*/ 436119 h 477247"/>
                <a:gd name="connsiteX36" fmla="*/ 361417 w 785012"/>
                <a:gd name="connsiteY36" fmla="*/ 457071 h 477247"/>
                <a:gd name="connsiteX37" fmla="*/ 300014 w 785012"/>
                <a:gd name="connsiteY37" fmla="*/ 460175 h 477247"/>
                <a:gd name="connsiteX38" fmla="*/ 213741 w 785012"/>
                <a:gd name="connsiteY38" fmla="*/ 477248 h 477247"/>
                <a:gd name="connsiteX39" fmla="*/ 209855 w 785012"/>
                <a:gd name="connsiteY39" fmla="*/ 467159 h 477247"/>
                <a:gd name="connsiteX40" fmla="*/ 202859 w 785012"/>
                <a:gd name="connsiteY40" fmla="*/ 460175 h 477247"/>
                <a:gd name="connsiteX41" fmla="*/ 195865 w 785012"/>
                <a:gd name="connsiteY41" fmla="*/ 446207 h 477247"/>
                <a:gd name="connsiteX42" fmla="*/ 196642 w 785012"/>
                <a:gd name="connsiteY42" fmla="*/ 427583 h 477247"/>
                <a:gd name="connsiteX43" fmla="*/ 198973 w 785012"/>
                <a:gd name="connsiteY43" fmla="*/ 400422 h 477247"/>
                <a:gd name="connsiteX44" fmla="*/ 183428 w 785012"/>
                <a:gd name="connsiteY44" fmla="*/ 385678 h 477247"/>
                <a:gd name="connsiteX45" fmla="*/ 167884 w 785012"/>
                <a:gd name="connsiteY45" fmla="*/ 390334 h 477247"/>
                <a:gd name="connsiteX46" fmla="*/ 153116 w 785012"/>
                <a:gd name="connsiteY46" fmla="*/ 396542 h 477247"/>
                <a:gd name="connsiteX47" fmla="*/ 135240 w 785012"/>
                <a:gd name="connsiteY47" fmla="*/ 400422 h 477247"/>
                <a:gd name="connsiteX48" fmla="*/ 118141 w 785012"/>
                <a:gd name="connsiteY48" fmla="*/ 401974 h 477247"/>
                <a:gd name="connsiteX49" fmla="*/ 89383 w 785012"/>
                <a:gd name="connsiteY49" fmla="*/ 395766 h 477247"/>
                <a:gd name="connsiteX50" fmla="*/ 55184 w 785012"/>
                <a:gd name="connsiteY50" fmla="*/ 398870 h 477247"/>
                <a:gd name="connsiteX51" fmla="*/ 25649 w 785012"/>
                <a:gd name="connsiteY51" fmla="*/ 378694 h 477247"/>
                <a:gd name="connsiteX52" fmla="*/ 0 w 785012"/>
                <a:gd name="connsiteY52" fmla="*/ 349981 h 477247"/>
                <a:gd name="connsiteX53" fmla="*/ 14768 w 785012"/>
                <a:gd name="connsiteY53" fmla="*/ 318941 h 477247"/>
                <a:gd name="connsiteX54" fmla="*/ 25649 w 785012"/>
                <a:gd name="connsiteY54" fmla="*/ 306525 h 477247"/>
                <a:gd name="connsiteX55" fmla="*/ 45857 w 785012"/>
                <a:gd name="connsiteY55" fmla="*/ 298765 h 477247"/>
                <a:gd name="connsiteX56" fmla="*/ 52852 w 785012"/>
                <a:gd name="connsiteY56" fmla="*/ 296437 h 477247"/>
                <a:gd name="connsiteX57" fmla="*/ 65288 w 785012"/>
                <a:gd name="connsiteY57" fmla="*/ 291005 h 477247"/>
                <a:gd name="connsiteX58" fmla="*/ 76169 w 785012"/>
                <a:gd name="connsiteY58" fmla="*/ 278588 h 477247"/>
                <a:gd name="connsiteX59" fmla="*/ 86273 w 785012"/>
                <a:gd name="connsiteY59" fmla="*/ 263844 h 477247"/>
                <a:gd name="connsiteX60" fmla="*/ 97155 w 785012"/>
                <a:gd name="connsiteY60" fmla="*/ 244444 h 477247"/>
                <a:gd name="connsiteX61" fmla="*/ 113477 w 785012"/>
                <a:gd name="connsiteY61" fmla="*/ 207971 h 477247"/>
                <a:gd name="connsiteX62" fmla="*/ 122804 w 785012"/>
                <a:gd name="connsiteY62" fmla="*/ 196331 h 477247"/>
                <a:gd name="connsiteX63" fmla="*/ 153893 w 785012"/>
                <a:gd name="connsiteY63" fmla="*/ 194003 h 477247"/>
                <a:gd name="connsiteX64" fmla="*/ 183428 w 785012"/>
                <a:gd name="connsiteY64" fmla="*/ 202539 h 477247"/>
                <a:gd name="connsiteX65" fmla="*/ 192755 w 785012"/>
                <a:gd name="connsiteY65" fmla="*/ 210299 h 477247"/>
                <a:gd name="connsiteX66" fmla="*/ 202859 w 785012"/>
                <a:gd name="connsiteY66" fmla="*/ 215731 h 477247"/>
                <a:gd name="connsiteX67" fmla="*/ 211409 w 785012"/>
                <a:gd name="connsiteY67" fmla="*/ 218059 h 477247"/>
                <a:gd name="connsiteX68" fmla="*/ 218404 w 785012"/>
                <a:gd name="connsiteY68" fmla="*/ 221163 h 477247"/>
                <a:gd name="connsiteX69" fmla="*/ 224623 w 785012"/>
                <a:gd name="connsiteY69" fmla="*/ 226596 h 477247"/>
                <a:gd name="connsiteX70" fmla="*/ 231617 w 785012"/>
                <a:gd name="connsiteY70" fmla="*/ 226596 h 477247"/>
                <a:gd name="connsiteX71" fmla="*/ 254158 w 785012"/>
                <a:gd name="connsiteY71" fmla="*/ 215731 h 477247"/>
                <a:gd name="connsiteX72" fmla="*/ 284470 w 785012"/>
                <a:gd name="connsiteY72" fmla="*/ 195555 h 477247"/>
                <a:gd name="connsiteX73" fmla="*/ 289910 w 785012"/>
                <a:gd name="connsiteY73" fmla="*/ 190123 h 477247"/>
                <a:gd name="connsiteX74" fmla="*/ 293020 w 785012"/>
                <a:gd name="connsiteY74" fmla="*/ 189347 h 477247"/>
                <a:gd name="connsiteX75" fmla="*/ 296128 w 785012"/>
                <a:gd name="connsiteY75" fmla="*/ 187795 h 477247"/>
                <a:gd name="connsiteX76" fmla="*/ 298460 w 785012"/>
                <a:gd name="connsiteY76" fmla="*/ 162963 h 477247"/>
                <a:gd name="connsiteX77" fmla="*/ 327995 w 785012"/>
                <a:gd name="connsiteY77" fmla="*/ 156754 h 477247"/>
                <a:gd name="connsiteX78" fmla="*/ 344317 w 785012"/>
                <a:gd name="connsiteY78" fmla="*/ 133474 h 477247"/>
                <a:gd name="connsiteX79" fmla="*/ 344317 w 785012"/>
                <a:gd name="connsiteY79" fmla="*/ 114850 h 477247"/>
                <a:gd name="connsiteX80" fmla="*/ 350535 w 785012"/>
                <a:gd name="connsiteY80" fmla="*/ 99330 h 477247"/>
                <a:gd name="connsiteX81" fmla="*/ 363748 w 785012"/>
                <a:gd name="connsiteY81" fmla="*/ 79929 h 477247"/>
                <a:gd name="connsiteX82" fmla="*/ 355976 w 785012"/>
                <a:gd name="connsiteY82" fmla="*/ 60529 h 477247"/>
                <a:gd name="connsiteX83" fmla="*/ 349758 w 785012"/>
                <a:gd name="connsiteY83" fmla="*/ 58201 h 477247"/>
                <a:gd name="connsiteX84" fmla="*/ 344317 w 785012"/>
                <a:gd name="connsiteY84" fmla="*/ 53545 h 477247"/>
                <a:gd name="connsiteX85" fmla="*/ 336545 w 785012"/>
                <a:gd name="connsiteY85" fmla="*/ 46561 h 477247"/>
                <a:gd name="connsiteX86" fmla="*/ 332659 w 785012"/>
                <a:gd name="connsiteY86" fmla="*/ 38025 h 477247"/>
                <a:gd name="connsiteX87" fmla="*/ 337322 w 785012"/>
                <a:gd name="connsiteY87" fmla="*/ 31816 h 477247"/>
                <a:gd name="connsiteX88" fmla="*/ 337322 w 785012"/>
                <a:gd name="connsiteY88" fmla="*/ 27936 h 477247"/>
                <a:gd name="connsiteX89" fmla="*/ 334213 w 785012"/>
                <a:gd name="connsiteY89" fmla="*/ 27936 h 477247"/>
                <a:gd name="connsiteX90" fmla="*/ 334213 w 785012"/>
                <a:gd name="connsiteY90" fmla="*/ 24832 h 477247"/>
                <a:gd name="connsiteX91" fmla="*/ 345095 w 785012"/>
                <a:gd name="connsiteY91" fmla="*/ 19400 h 477247"/>
                <a:gd name="connsiteX92" fmla="*/ 385511 w 785012"/>
                <a:gd name="connsiteY92" fmla="*/ 9312 h 477247"/>
                <a:gd name="connsiteX93" fmla="*/ 397947 w 785012"/>
                <a:gd name="connsiteY93" fmla="*/ 3104 h 477247"/>
                <a:gd name="connsiteX94" fmla="*/ 400279 w 785012"/>
                <a:gd name="connsiteY94" fmla="*/ 0 h 477247"/>
                <a:gd name="connsiteX95" fmla="*/ 402610 w 785012"/>
                <a:gd name="connsiteY95" fmla="*/ 1552 h 477247"/>
                <a:gd name="connsiteX96" fmla="*/ 422041 w 785012"/>
                <a:gd name="connsiteY96" fmla="*/ 2328 h 477247"/>
                <a:gd name="connsiteX97" fmla="*/ 435254 w 785012"/>
                <a:gd name="connsiteY97" fmla="*/ 10864 h 477247"/>
                <a:gd name="connsiteX98" fmla="*/ 441472 w 785012"/>
                <a:gd name="connsiteY98" fmla="*/ 23280 h 477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85012" h="477247">
                  <a:moveTo>
                    <a:pt x="441472" y="23280"/>
                  </a:moveTo>
                  <a:lnTo>
                    <a:pt x="435254" y="35697"/>
                  </a:lnTo>
                  <a:lnTo>
                    <a:pt x="439141" y="50441"/>
                  </a:lnTo>
                  <a:lnTo>
                    <a:pt x="443804" y="53545"/>
                  </a:lnTo>
                  <a:lnTo>
                    <a:pt x="460126" y="57425"/>
                  </a:lnTo>
                  <a:lnTo>
                    <a:pt x="481112" y="69841"/>
                  </a:lnTo>
                  <a:lnTo>
                    <a:pt x="511424" y="80705"/>
                  </a:lnTo>
                  <a:lnTo>
                    <a:pt x="530855" y="92345"/>
                  </a:lnTo>
                  <a:lnTo>
                    <a:pt x="554950" y="102434"/>
                  </a:lnTo>
                  <a:lnTo>
                    <a:pt x="581375" y="104762"/>
                  </a:lnTo>
                  <a:lnTo>
                    <a:pt x="607024" y="100882"/>
                  </a:lnTo>
                  <a:lnTo>
                    <a:pt x="631119" y="103210"/>
                  </a:lnTo>
                  <a:lnTo>
                    <a:pt x="715838" y="162187"/>
                  </a:lnTo>
                  <a:lnTo>
                    <a:pt x="765581" y="165291"/>
                  </a:lnTo>
                  <a:lnTo>
                    <a:pt x="778017" y="188571"/>
                  </a:lnTo>
                  <a:lnTo>
                    <a:pt x="785012" y="218059"/>
                  </a:lnTo>
                  <a:lnTo>
                    <a:pt x="765581" y="256084"/>
                  </a:lnTo>
                  <a:lnTo>
                    <a:pt x="743819" y="287900"/>
                  </a:lnTo>
                  <a:lnTo>
                    <a:pt x="730606" y="293333"/>
                  </a:lnTo>
                  <a:lnTo>
                    <a:pt x="716615" y="296437"/>
                  </a:lnTo>
                  <a:lnTo>
                    <a:pt x="711175" y="296437"/>
                  </a:lnTo>
                  <a:lnTo>
                    <a:pt x="706511" y="297989"/>
                  </a:lnTo>
                  <a:lnTo>
                    <a:pt x="693298" y="308077"/>
                  </a:lnTo>
                  <a:lnTo>
                    <a:pt x="680085" y="315837"/>
                  </a:lnTo>
                  <a:lnTo>
                    <a:pt x="648995" y="320493"/>
                  </a:lnTo>
                  <a:lnTo>
                    <a:pt x="617906" y="318941"/>
                  </a:lnTo>
                  <a:lnTo>
                    <a:pt x="583707" y="323597"/>
                  </a:lnTo>
                  <a:lnTo>
                    <a:pt x="534741" y="336013"/>
                  </a:lnTo>
                  <a:lnTo>
                    <a:pt x="521528" y="342221"/>
                  </a:lnTo>
                  <a:lnTo>
                    <a:pt x="479557" y="336013"/>
                  </a:lnTo>
                  <a:lnTo>
                    <a:pt x="465567" y="340669"/>
                  </a:lnTo>
                  <a:lnTo>
                    <a:pt x="452354" y="348429"/>
                  </a:lnTo>
                  <a:lnTo>
                    <a:pt x="442250" y="376366"/>
                  </a:lnTo>
                  <a:lnTo>
                    <a:pt x="434477" y="405078"/>
                  </a:lnTo>
                  <a:lnTo>
                    <a:pt x="427482" y="423703"/>
                  </a:lnTo>
                  <a:lnTo>
                    <a:pt x="415823" y="436119"/>
                  </a:lnTo>
                  <a:lnTo>
                    <a:pt x="361417" y="457071"/>
                  </a:lnTo>
                  <a:lnTo>
                    <a:pt x="300014" y="460175"/>
                  </a:lnTo>
                  <a:lnTo>
                    <a:pt x="213741" y="477248"/>
                  </a:lnTo>
                  <a:lnTo>
                    <a:pt x="209855" y="467159"/>
                  </a:lnTo>
                  <a:lnTo>
                    <a:pt x="202859" y="460175"/>
                  </a:lnTo>
                  <a:lnTo>
                    <a:pt x="195865" y="446207"/>
                  </a:lnTo>
                  <a:lnTo>
                    <a:pt x="196642" y="427583"/>
                  </a:lnTo>
                  <a:lnTo>
                    <a:pt x="198973" y="400422"/>
                  </a:lnTo>
                  <a:lnTo>
                    <a:pt x="183428" y="385678"/>
                  </a:lnTo>
                  <a:lnTo>
                    <a:pt x="167884" y="390334"/>
                  </a:lnTo>
                  <a:lnTo>
                    <a:pt x="153116" y="396542"/>
                  </a:lnTo>
                  <a:lnTo>
                    <a:pt x="135240" y="400422"/>
                  </a:lnTo>
                  <a:lnTo>
                    <a:pt x="118141" y="401974"/>
                  </a:lnTo>
                  <a:lnTo>
                    <a:pt x="89383" y="395766"/>
                  </a:lnTo>
                  <a:lnTo>
                    <a:pt x="55184" y="398870"/>
                  </a:lnTo>
                  <a:lnTo>
                    <a:pt x="25649" y="378694"/>
                  </a:lnTo>
                  <a:lnTo>
                    <a:pt x="0" y="349981"/>
                  </a:lnTo>
                  <a:lnTo>
                    <a:pt x="14768" y="318941"/>
                  </a:lnTo>
                  <a:lnTo>
                    <a:pt x="25649" y="306525"/>
                  </a:lnTo>
                  <a:lnTo>
                    <a:pt x="45857" y="298765"/>
                  </a:lnTo>
                  <a:lnTo>
                    <a:pt x="52852" y="296437"/>
                  </a:lnTo>
                  <a:lnTo>
                    <a:pt x="65288" y="291005"/>
                  </a:lnTo>
                  <a:lnTo>
                    <a:pt x="76169" y="278588"/>
                  </a:lnTo>
                  <a:lnTo>
                    <a:pt x="86273" y="263844"/>
                  </a:lnTo>
                  <a:lnTo>
                    <a:pt x="97155" y="244444"/>
                  </a:lnTo>
                  <a:lnTo>
                    <a:pt x="113477" y="207971"/>
                  </a:lnTo>
                  <a:lnTo>
                    <a:pt x="122804" y="196331"/>
                  </a:lnTo>
                  <a:lnTo>
                    <a:pt x="153893" y="194003"/>
                  </a:lnTo>
                  <a:lnTo>
                    <a:pt x="183428" y="202539"/>
                  </a:lnTo>
                  <a:lnTo>
                    <a:pt x="192755" y="210299"/>
                  </a:lnTo>
                  <a:lnTo>
                    <a:pt x="202859" y="215731"/>
                  </a:lnTo>
                  <a:lnTo>
                    <a:pt x="211409" y="218059"/>
                  </a:lnTo>
                  <a:lnTo>
                    <a:pt x="218404" y="221163"/>
                  </a:lnTo>
                  <a:lnTo>
                    <a:pt x="224623" y="226596"/>
                  </a:lnTo>
                  <a:lnTo>
                    <a:pt x="231617" y="226596"/>
                  </a:lnTo>
                  <a:lnTo>
                    <a:pt x="254158" y="215731"/>
                  </a:lnTo>
                  <a:lnTo>
                    <a:pt x="284470" y="195555"/>
                  </a:lnTo>
                  <a:lnTo>
                    <a:pt x="289910" y="190123"/>
                  </a:lnTo>
                  <a:lnTo>
                    <a:pt x="293020" y="189347"/>
                  </a:lnTo>
                  <a:lnTo>
                    <a:pt x="296128" y="187795"/>
                  </a:lnTo>
                  <a:lnTo>
                    <a:pt x="298460" y="162963"/>
                  </a:lnTo>
                  <a:lnTo>
                    <a:pt x="327995" y="156754"/>
                  </a:lnTo>
                  <a:lnTo>
                    <a:pt x="344317" y="133474"/>
                  </a:lnTo>
                  <a:lnTo>
                    <a:pt x="344317" y="114850"/>
                  </a:lnTo>
                  <a:lnTo>
                    <a:pt x="350535" y="99330"/>
                  </a:lnTo>
                  <a:lnTo>
                    <a:pt x="363748" y="79929"/>
                  </a:lnTo>
                  <a:lnTo>
                    <a:pt x="355976" y="60529"/>
                  </a:lnTo>
                  <a:lnTo>
                    <a:pt x="349758" y="58201"/>
                  </a:lnTo>
                  <a:lnTo>
                    <a:pt x="344317" y="53545"/>
                  </a:lnTo>
                  <a:lnTo>
                    <a:pt x="336545" y="46561"/>
                  </a:lnTo>
                  <a:lnTo>
                    <a:pt x="332659" y="38025"/>
                  </a:lnTo>
                  <a:lnTo>
                    <a:pt x="337322" y="31816"/>
                  </a:lnTo>
                  <a:lnTo>
                    <a:pt x="337322" y="27936"/>
                  </a:lnTo>
                  <a:lnTo>
                    <a:pt x="334213" y="27936"/>
                  </a:lnTo>
                  <a:lnTo>
                    <a:pt x="334213" y="24832"/>
                  </a:lnTo>
                  <a:lnTo>
                    <a:pt x="345095" y="19400"/>
                  </a:lnTo>
                  <a:lnTo>
                    <a:pt x="385511" y="9312"/>
                  </a:lnTo>
                  <a:lnTo>
                    <a:pt x="397947" y="3104"/>
                  </a:lnTo>
                  <a:lnTo>
                    <a:pt x="400279" y="0"/>
                  </a:lnTo>
                  <a:lnTo>
                    <a:pt x="402610" y="1552"/>
                  </a:lnTo>
                  <a:lnTo>
                    <a:pt x="422041" y="2328"/>
                  </a:lnTo>
                  <a:lnTo>
                    <a:pt x="435254" y="10864"/>
                  </a:lnTo>
                  <a:lnTo>
                    <a:pt x="441472" y="2328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1" name="Serbest Form 70">
              <a:extLst>
                <a:ext uri="{FF2B5EF4-FFF2-40B4-BE49-F238E27FC236}">
                  <a16:creationId xmlns:a16="http://schemas.microsoft.com/office/drawing/2014/main" id="{247EBC4C-6660-1355-FFEF-9061148629AD}"/>
                </a:ext>
              </a:extLst>
            </p:cNvPr>
            <p:cNvSpPr/>
            <p:nvPr/>
          </p:nvSpPr>
          <p:spPr>
            <a:xfrm>
              <a:off x="7981411" y="3500466"/>
              <a:ext cx="1293825" cy="1102221"/>
            </a:xfrm>
            <a:custGeom>
              <a:avLst/>
              <a:gdLst>
                <a:gd name="connsiteX0" fmla="*/ 862736 w 1085804"/>
                <a:gd name="connsiteY0" fmla="*/ 0 h 925006"/>
                <a:gd name="connsiteX1" fmla="*/ 893049 w 1085804"/>
                <a:gd name="connsiteY1" fmla="*/ 115626 h 925006"/>
                <a:gd name="connsiteX2" fmla="*/ 892271 w 1085804"/>
                <a:gd name="connsiteY2" fmla="*/ 142786 h 925006"/>
                <a:gd name="connsiteX3" fmla="*/ 905485 w 1085804"/>
                <a:gd name="connsiteY3" fmla="*/ 162963 h 925006"/>
                <a:gd name="connsiteX4" fmla="*/ 926470 w 1085804"/>
                <a:gd name="connsiteY4" fmla="*/ 173827 h 925006"/>
                <a:gd name="connsiteX5" fmla="*/ 949010 w 1085804"/>
                <a:gd name="connsiteY5" fmla="*/ 190899 h 925006"/>
                <a:gd name="connsiteX6" fmla="*/ 972328 w 1085804"/>
                <a:gd name="connsiteY6" fmla="*/ 204867 h 925006"/>
                <a:gd name="connsiteX7" fmla="*/ 1009635 w 1085804"/>
                <a:gd name="connsiteY7" fmla="*/ 195555 h 925006"/>
                <a:gd name="connsiteX8" fmla="*/ 1048497 w 1085804"/>
                <a:gd name="connsiteY8" fmla="*/ 207971 h 925006"/>
                <a:gd name="connsiteX9" fmla="*/ 1085804 w 1085804"/>
                <a:gd name="connsiteY9" fmla="*/ 226596 h 925006"/>
                <a:gd name="connsiteX10" fmla="*/ 1084250 w 1085804"/>
                <a:gd name="connsiteY10" fmla="*/ 250652 h 925006"/>
                <a:gd name="connsiteX11" fmla="*/ 1076477 w 1085804"/>
                <a:gd name="connsiteY11" fmla="*/ 269276 h 925006"/>
                <a:gd name="connsiteX12" fmla="*/ 1059378 w 1085804"/>
                <a:gd name="connsiteY12" fmla="*/ 269276 h 925006"/>
                <a:gd name="connsiteX13" fmla="*/ 1043056 w 1085804"/>
                <a:gd name="connsiteY13" fmla="*/ 266172 h 925006"/>
                <a:gd name="connsiteX14" fmla="*/ 1023625 w 1085804"/>
                <a:gd name="connsiteY14" fmla="*/ 270828 h 925006"/>
                <a:gd name="connsiteX15" fmla="*/ 1005749 w 1085804"/>
                <a:gd name="connsiteY15" fmla="*/ 283244 h 925006"/>
                <a:gd name="connsiteX16" fmla="*/ 987872 w 1085804"/>
                <a:gd name="connsiteY16" fmla="*/ 280140 h 925006"/>
                <a:gd name="connsiteX17" fmla="*/ 970773 w 1085804"/>
                <a:gd name="connsiteY17" fmla="*/ 266948 h 925006"/>
                <a:gd name="connsiteX18" fmla="*/ 954451 w 1085804"/>
                <a:gd name="connsiteY18" fmla="*/ 276260 h 925006"/>
                <a:gd name="connsiteX19" fmla="*/ 940460 w 1085804"/>
                <a:gd name="connsiteY19" fmla="*/ 316613 h 925006"/>
                <a:gd name="connsiteX20" fmla="*/ 943570 w 1085804"/>
                <a:gd name="connsiteY20" fmla="*/ 331357 h 925006"/>
                <a:gd name="connsiteX21" fmla="*/ 969218 w 1085804"/>
                <a:gd name="connsiteY21" fmla="*/ 330581 h 925006"/>
                <a:gd name="connsiteX22" fmla="*/ 996422 w 1085804"/>
                <a:gd name="connsiteY22" fmla="*/ 323597 h 925006"/>
                <a:gd name="connsiteX23" fmla="*/ 1004194 w 1085804"/>
                <a:gd name="connsiteY23" fmla="*/ 332909 h 925006"/>
                <a:gd name="connsiteX24" fmla="*/ 1000308 w 1085804"/>
                <a:gd name="connsiteY24" fmla="*/ 346101 h 925006"/>
                <a:gd name="connsiteX25" fmla="*/ 992536 w 1085804"/>
                <a:gd name="connsiteY25" fmla="*/ 347653 h 925006"/>
                <a:gd name="connsiteX26" fmla="*/ 985540 w 1085804"/>
                <a:gd name="connsiteY26" fmla="*/ 347653 h 925006"/>
                <a:gd name="connsiteX27" fmla="*/ 971550 w 1085804"/>
                <a:gd name="connsiteY27" fmla="*/ 354638 h 925006"/>
                <a:gd name="connsiteX28" fmla="*/ 962223 w 1085804"/>
                <a:gd name="connsiteY28" fmla="*/ 370934 h 925006"/>
                <a:gd name="connsiteX29" fmla="*/ 944347 w 1085804"/>
                <a:gd name="connsiteY29" fmla="*/ 394990 h 925006"/>
                <a:gd name="connsiteX30" fmla="*/ 939683 w 1085804"/>
                <a:gd name="connsiteY30" fmla="*/ 444655 h 925006"/>
                <a:gd name="connsiteX31" fmla="*/ 931133 w 1085804"/>
                <a:gd name="connsiteY31" fmla="*/ 461727 h 925006"/>
                <a:gd name="connsiteX32" fmla="*/ 935797 w 1085804"/>
                <a:gd name="connsiteY32" fmla="*/ 479576 h 925006"/>
                <a:gd name="connsiteX33" fmla="*/ 949010 w 1085804"/>
                <a:gd name="connsiteY33" fmla="*/ 491992 h 925006"/>
                <a:gd name="connsiteX34" fmla="*/ 960669 w 1085804"/>
                <a:gd name="connsiteY34" fmla="*/ 499752 h 925006"/>
                <a:gd name="connsiteX35" fmla="*/ 969218 w 1085804"/>
                <a:gd name="connsiteY35" fmla="*/ 511392 h 925006"/>
                <a:gd name="connsiteX36" fmla="*/ 966109 w 1085804"/>
                <a:gd name="connsiteY36" fmla="*/ 519152 h 925006"/>
                <a:gd name="connsiteX37" fmla="*/ 952897 w 1085804"/>
                <a:gd name="connsiteY37" fmla="*/ 527688 h 925006"/>
                <a:gd name="connsiteX38" fmla="*/ 949010 w 1085804"/>
                <a:gd name="connsiteY38" fmla="*/ 531568 h 925006"/>
                <a:gd name="connsiteX39" fmla="*/ 945901 w 1085804"/>
                <a:gd name="connsiteY39" fmla="*/ 535448 h 925006"/>
                <a:gd name="connsiteX40" fmla="*/ 942792 w 1085804"/>
                <a:gd name="connsiteY40" fmla="*/ 539328 h 925006"/>
                <a:gd name="connsiteX41" fmla="*/ 938129 w 1085804"/>
                <a:gd name="connsiteY41" fmla="*/ 540104 h 925006"/>
                <a:gd name="connsiteX42" fmla="*/ 939683 w 1085804"/>
                <a:gd name="connsiteY42" fmla="*/ 545537 h 925006"/>
                <a:gd name="connsiteX43" fmla="*/ 940460 w 1085804"/>
                <a:gd name="connsiteY43" fmla="*/ 554073 h 925006"/>
                <a:gd name="connsiteX44" fmla="*/ 940460 w 1085804"/>
                <a:gd name="connsiteY44" fmla="*/ 569593 h 925006"/>
                <a:gd name="connsiteX45" fmla="*/ 945124 w 1085804"/>
                <a:gd name="connsiteY45" fmla="*/ 583561 h 925006"/>
                <a:gd name="connsiteX46" fmla="*/ 947456 w 1085804"/>
                <a:gd name="connsiteY46" fmla="*/ 597529 h 925006"/>
                <a:gd name="connsiteX47" fmla="*/ 945901 w 1085804"/>
                <a:gd name="connsiteY47" fmla="*/ 606065 h 925006"/>
                <a:gd name="connsiteX48" fmla="*/ 945124 w 1085804"/>
                <a:gd name="connsiteY48" fmla="*/ 615378 h 925006"/>
                <a:gd name="connsiteX49" fmla="*/ 947456 w 1085804"/>
                <a:gd name="connsiteY49" fmla="*/ 622362 h 925006"/>
                <a:gd name="connsiteX50" fmla="*/ 949010 w 1085804"/>
                <a:gd name="connsiteY50" fmla="*/ 630122 h 925006"/>
                <a:gd name="connsiteX51" fmla="*/ 945901 w 1085804"/>
                <a:gd name="connsiteY51" fmla="*/ 646418 h 925006"/>
                <a:gd name="connsiteX52" fmla="*/ 938129 w 1085804"/>
                <a:gd name="connsiteY52" fmla="*/ 658834 h 925006"/>
                <a:gd name="connsiteX53" fmla="*/ 909371 w 1085804"/>
                <a:gd name="connsiteY53" fmla="*/ 668922 h 925006"/>
                <a:gd name="connsiteX54" fmla="*/ 882945 w 1085804"/>
                <a:gd name="connsiteY54" fmla="*/ 689099 h 925006"/>
                <a:gd name="connsiteX55" fmla="*/ 858850 w 1085804"/>
                <a:gd name="connsiteY55" fmla="*/ 696083 h 925006"/>
                <a:gd name="connsiteX56" fmla="*/ 833978 w 1085804"/>
                <a:gd name="connsiteY56" fmla="*/ 692203 h 925006"/>
                <a:gd name="connsiteX57" fmla="*/ 820766 w 1085804"/>
                <a:gd name="connsiteY57" fmla="*/ 694531 h 925006"/>
                <a:gd name="connsiteX58" fmla="*/ 808330 w 1085804"/>
                <a:gd name="connsiteY58" fmla="*/ 699963 h 925006"/>
                <a:gd name="connsiteX59" fmla="*/ 779572 w 1085804"/>
                <a:gd name="connsiteY59" fmla="*/ 700739 h 925006"/>
                <a:gd name="connsiteX60" fmla="*/ 765581 w 1085804"/>
                <a:gd name="connsiteY60" fmla="*/ 707723 h 925006"/>
                <a:gd name="connsiteX61" fmla="*/ 752368 w 1085804"/>
                <a:gd name="connsiteY61" fmla="*/ 716259 h 925006"/>
                <a:gd name="connsiteX62" fmla="*/ 738378 w 1085804"/>
                <a:gd name="connsiteY62" fmla="*/ 722467 h 925006"/>
                <a:gd name="connsiteX63" fmla="*/ 725165 w 1085804"/>
                <a:gd name="connsiteY63" fmla="*/ 731003 h 925006"/>
                <a:gd name="connsiteX64" fmla="*/ 694853 w 1085804"/>
                <a:gd name="connsiteY64" fmla="*/ 737987 h 925006"/>
                <a:gd name="connsiteX65" fmla="*/ 662986 w 1085804"/>
                <a:gd name="connsiteY65" fmla="*/ 722467 h 925006"/>
                <a:gd name="connsiteX66" fmla="*/ 646664 w 1085804"/>
                <a:gd name="connsiteY66" fmla="*/ 726347 h 925006"/>
                <a:gd name="connsiteX67" fmla="*/ 638891 w 1085804"/>
                <a:gd name="connsiteY67" fmla="*/ 744972 h 925006"/>
                <a:gd name="connsiteX68" fmla="*/ 642778 w 1085804"/>
                <a:gd name="connsiteY68" fmla="*/ 767476 h 925006"/>
                <a:gd name="connsiteX69" fmla="*/ 648995 w 1085804"/>
                <a:gd name="connsiteY69" fmla="*/ 788428 h 925006"/>
                <a:gd name="connsiteX70" fmla="*/ 653659 w 1085804"/>
                <a:gd name="connsiteY70" fmla="*/ 798516 h 925006"/>
                <a:gd name="connsiteX71" fmla="*/ 655991 w 1085804"/>
                <a:gd name="connsiteY71" fmla="*/ 808605 h 925006"/>
                <a:gd name="connsiteX72" fmla="*/ 649773 w 1085804"/>
                <a:gd name="connsiteY72" fmla="*/ 826453 h 925006"/>
                <a:gd name="connsiteX73" fmla="*/ 623347 w 1085804"/>
                <a:gd name="connsiteY73" fmla="*/ 855165 h 925006"/>
                <a:gd name="connsiteX74" fmla="*/ 607802 w 1085804"/>
                <a:gd name="connsiteY74" fmla="*/ 865254 h 925006"/>
                <a:gd name="connsiteX75" fmla="*/ 599252 w 1085804"/>
                <a:gd name="connsiteY75" fmla="*/ 868358 h 925006"/>
                <a:gd name="connsiteX76" fmla="*/ 580598 w 1085804"/>
                <a:gd name="connsiteY76" fmla="*/ 890862 h 925006"/>
                <a:gd name="connsiteX77" fmla="*/ 561944 w 1085804"/>
                <a:gd name="connsiteY77" fmla="*/ 907934 h 925006"/>
                <a:gd name="connsiteX78" fmla="*/ 540182 w 1085804"/>
                <a:gd name="connsiteY78" fmla="*/ 918022 h 925006"/>
                <a:gd name="connsiteX79" fmla="*/ 457017 w 1085804"/>
                <a:gd name="connsiteY79" fmla="*/ 925006 h 925006"/>
                <a:gd name="connsiteX80" fmla="*/ 447691 w 1085804"/>
                <a:gd name="connsiteY80" fmla="*/ 920350 h 925006"/>
                <a:gd name="connsiteX81" fmla="*/ 438364 w 1085804"/>
                <a:gd name="connsiteY81" fmla="*/ 914918 h 925006"/>
                <a:gd name="connsiteX82" fmla="*/ 390952 w 1085804"/>
                <a:gd name="connsiteY82" fmla="*/ 907934 h 925006"/>
                <a:gd name="connsiteX83" fmla="*/ 341986 w 1085804"/>
                <a:gd name="connsiteY83" fmla="*/ 919574 h 925006"/>
                <a:gd name="connsiteX84" fmla="*/ 342763 w 1085804"/>
                <a:gd name="connsiteY84" fmla="*/ 900174 h 925006"/>
                <a:gd name="connsiteX85" fmla="*/ 352090 w 1085804"/>
                <a:gd name="connsiteY85" fmla="*/ 884654 h 925006"/>
                <a:gd name="connsiteX86" fmla="*/ 354422 w 1085804"/>
                <a:gd name="connsiteY86" fmla="*/ 877670 h 925006"/>
                <a:gd name="connsiteX87" fmla="*/ 355976 w 1085804"/>
                <a:gd name="connsiteY87" fmla="*/ 869910 h 925006"/>
                <a:gd name="connsiteX88" fmla="*/ 370744 w 1085804"/>
                <a:gd name="connsiteY88" fmla="*/ 826453 h 925006"/>
                <a:gd name="connsiteX89" fmla="*/ 380848 w 1085804"/>
                <a:gd name="connsiteY89" fmla="*/ 789204 h 925006"/>
                <a:gd name="connsiteX90" fmla="*/ 387843 w 1085804"/>
                <a:gd name="connsiteY90" fmla="*/ 771356 h 925006"/>
                <a:gd name="connsiteX91" fmla="*/ 396392 w 1085804"/>
                <a:gd name="connsiteY91" fmla="*/ 754284 h 925006"/>
                <a:gd name="connsiteX92" fmla="*/ 411937 w 1085804"/>
                <a:gd name="connsiteY92" fmla="*/ 709275 h 925006"/>
                <a:gd name="connsiteX93" fmla="*/ 398724 w 1085804"/>
                <a:gd name="connsiteY93" fmla="*/ 667370 h 925006"/>
                <a:gd name="connsiteX94" fmla="*/ 369189 w 1085804"/>
                <a:gd name="connsiteY94" fmla="*/ 651074 h 925006"/>
                <a:gd name="connsiteX95" fmla="*/ 337322 w 1085804"/>
                <a:gd name="connsiteY95" fmla="*/ 645642 h 925006"/>
                <a:gd name="connsiteX96" fmla="*/ 303124 w 1085804"/>
                <a:gd name="connsiteY96" fmla="*/ 645642 h 925006"/>
                <a:gd name="connsiteX97" fmla="*/ 269702 w 1085804"/>
                <a:gd name="connsiteY97" fmla="*/ 656506 h 925006"/>
                <a:gd name="connsiteX98" fmla="*/ 251048 w 1085804"/>
                <a:gd name="connsiteY98" fmla="*/ 650298 h 925006"/>
                <a:gd name="connsiteX99" fmla="*/ 233172 w 1085804"/>
                <a:gd name="connsiteY99" fmla="*/ 636330 h 925006"/>
                <a:gd name="connsiteX100" fmla="*/ 171770 w 1085804"/>
                <a:gd name="connsiteY100" fmla="*/ 627794 h 925006"/>
                <a:gd name="connsiteX101" fmla="*/ 143789 w 1085804"/>
                <a:gd name="connsiteY101" fmla="*/ 637882 h 925006"/>
                <a:gd name="connsiteX102" fmla="*/ 107259 w 1085804"/>
                <a:gd name="connsiteY102" fmla="*/ 632450 h 925006"/>
                <a:gd name="connsiteX103" fmla="*/ 72283 w 1085804"/>
                <a:gd name="connsiteY103" fmla="*/ 606841 h 925006"/>
                <a:gd name="connsiteX104" fmla="*/ 59848 w 1085804"/>
                <a:gd name="connsiteY104" fmla="*/ 605289 h 925006"/>
                <a:gd name="connsiteX105" fmla="*/ 48189 w 1085804"/>
                <a:gd name="connsiteY105" fmla="*/ 600633 h 925006"/>
                <a:gd name="connsiteX106" fmla="*/ 45080 w 1085804"/>
                <a:gd name="connsiteY106" fmla="*/ 596753 h 925006"/>
                <a:gd name="connsiteX107" fmla="*/ 40417 w 1085804"/>
                <a:gd name="connsiteY107" fmla="*/ 586665 h 925006"/>
                <a:gd name="connsiteX108" fmla="*/ 37307 w 1085804"/>
                <a:gd name="connsiteY108" fmla="*/ 582009 h 925006"/>
                <a:gd name="connsiteX109" fmla="*/ 19431 w 1085804"/>
                <a:gd name="connsiteY109" fmla="*/ 572697 h 925006"/>
                <a:gd name="connsiteX110" fmla="*/ 0 w 1085804"/>
                <a:gd name="connsiteY110" fmla="*/ 571145 h 925006"/>
                <a:gd name="connsiteX111" fmla="*/ 13990 w 1085804"/>
                <a:gd name="connsiteY111" fmla="*/ 554849 h 925006"/>
                <a:gd name="connsiteX112" fmla="*/ 30313 w 1085804"/>
                <a:gd name="connsiteY112" fmla="*/ 542432 h 925006"/>
                <a:gd name="connsiteX113" fmla="*/ 41971 w 1085804"/>
                <a:gd name="connsiteY113" fmla="*/ 526912 h 925006"/>
                <a:gd name="connsiteX114" fmla="*/ 51298 w 1085804"/>
                <a:gd name="connsiteY114" fmla="*/ 509064 h 925006"/>
                <a:gd name="connsiteX115" fmla="*/ 62179 w 1085804"/>
                <a:gd name="connsiteY115" fmla="*/ 491216 h 925006"/>
                <a:gd name="connsiteX116" fmla="*/ 75392 w 1085804"/>
                <a:gd name="connsiteY116" fmla="*/ 475695 h 925006"/>
                <a:gd name="connsiteX117" fmla="*/ 107259 w 1085804"/>
                <a:gd name="connsiteY117" fmla="*/ 450863 h 925006"/>
                <a:gd name="connsiteX118" fmla="*/ 133685 w 1085804"/>
                <a:gd name="connsiteY118" fmla="*/ 424479 h 925006"/>
                <a:gd name="connsiteX119" fmla="*/ 144567 w 1085804"/>
                <a:gd name="connsiteY119" fmla="*/ 384902 h 925006"/>
                <a:gd name="connsiteX120" fmla="*/ 143789 w 1085804"/>
                <a:gd name="connsiteY120" fmla="*/ 374038 h 925006"/>
                <a:gd name="connsiteX121" fmla="*/ 139903 w 1085804"/>
                <a:gd name="connsiteY121" fmla="*/ 363174 h 925006"/>
                <a:gd name="connsiteX122" fmla="*/ 127468 w 1085804"/>
                <a:gd name="connsiteY122" fmla="*/ 356190 h 925006"/>
                <a:gd name="connsiteX123" fmla="*/ 109591 w 1085804"/>
                <a:gd name="connsiteY123" fmla="*/ 324373 h 925006"/>
                <a:gd name="connsiteX124" fmla="*/ 98710 w 1085804"/>
                <a:gd name="connsiteY124" fmla="*/ 289453 h 925006"/>
                <a:gd name="connsiteX125" fmla="*/ 184983 w 1085804"/>
                <a:gd name="connsiteY125" fmla="*/ 272380 h 925006"/>
                <a:gd name="connsiteX126" fmla="*/ 246385 w 1085804"/>
                <a:gd name="connsiteY126" fmla="*/ 269276 h 925006"/>
                <a:gd name="connsiteX127" fmla="*/ 300792 w 1085804"/>
                <a:gd name="connsiteY127" fmla="*/ 248324 h 925006"/>
                <a:gd name="connsiteX128" fmla="*/ 312451 w 1085804"/>
                <a:gd name="connsiteY128" fmla="*/ 235908 h 925006"/>
                <a:gd name="connsiteX129" fmla="*/ 319446 w 1085804"/>
                <a:gd name="connsiteY129" fmla="*/ 217283 h 925006"/>
                <a:gd name="connsiteX130" fmla="*/ 327218 w 1085804"/>
                <a:gd name="connsiteY130" fmla="*/ 188571 h 925006"/>
                <a:gd name="connsiteX131" fmla="*/ 337322 w 1085804"/>
                <a:gd name="connsiteY131" fmla="*/ 160634 h 925006"/>
                <a:gd name="connsiteX132" fmla="*/ 350536 w 1085804"/>
                <a:gd name="connsiteY132" fmla="*/ 152874 h 925006"/>
                <a:gd name="connsiteX133" fmla="*/ 364526 w 1085804"/>
                <a:gd name="connsiteY133" fmla="*/ 148218 h 925006"/>
                <a:gd name="connsiteX134" fmla="*/ 406496 w 1085804"/>
                <a:gd name="connsiteY134" fmla="*/ 154426 h 925006"/>
                <a:gd name="connsiteX135" fmla="*/ 419710 w 1085804"/>
                <a:gd name="connsiteY135" fmla="*/ 148218 h 925006"/>
                <a:gd name="connsiteX136" fmla="*/ 468676 w 1085804"/>
                <a:gd name="connsiteY136" fmla="*/ 135802 h 925006"/>
                <a:gd name="connsiteX137" fmla="*/ 502874 w 1085804"/>
                <a:gd name="connsiteY137" fmla="*/ 131146 h 925006"/>
                <a:gd name="connsiteX138" fmla="*/ 533964 w 1085804"/>
                <a:gd name="connsiteY138" fmla="*/ 132698 h 925006"/>
                <a:gd name="connsiteX139" fmla="*/ 565054 w 1085804"/>
                <a:gd name="connsiteY139" fmla="*/ 128042 h 925006"/>
                <a:gd name="connsiteX140" fmla="*/ 578267 w 1085804"/>
                <a:gd name="connsiteY140" fmla="*/ 120282 h 925006"/>
                <a:gd name="connsiteX141" fmla="*/ 591480 w 1085804"/>
                <a:gd name="connsiteY141" fmla="*/ 110194 h 925006"/>
                <a:gd name="connsiteX142" fmla="*/ 596143 w 1085804"/>
                <a:gd name="connsiteY142" fmla="*/ 108642 h 925006"/>
                <a:gd name="connsiteX143" fmla="*/ 601584 w 1085804"/>
                <a:gd name="connsiteY143" fmla="*/ 108642 h 925006"/>
                <a:gd name="connsiteX144" fmla="*/ 615574 w 1085804"/>
                <a:gd name="connsiteY144" fmla="*/ 105538 h 925006"/>
                <a:gd name="connsiteX145" fmla="*/ 628787 w 1085804"/>
                <a:gd name="connsiteY145" fmla="*/ 100106 h 925006"/>
                <a:gd name="connsiteX146" fmla="*/ 650550 w 1085804"/>
                <a:gd name="connsiteY146" fmla="*/ 68289 h 925006"/>
                <a:gd name="connsiteX147" fmla="*/ 669981 w 1085804"/>
                <a:gd name="connsiteY147" fmla="*/ 30264 h 925006"/>
                <a:gd name="connsiteX148" fmla="*/ 690189 w 1085804"/>
                <a:gd name="connsiteY148" fmla="*/ 69841 h 925006"/>
                <a:gd name="connsiteX149" fmla="*/ 718170 w 1085804"/>
                <a:gd name="connsiteY149" fmla="*/ 92345 h 925006"/>
                <a:gd name="connsiteX150" fmla="*/ 731383 w 1085804"/>
                <a:gd name="connsiteY150" fmla="*/ 90793 h 925006"/>
                <a:gd name="connsiteX151" fmla="*/ 742264 w 1085804"/>
                <a:gd name="connsiteY151" fmla="*/ 82257 h 925006"/>
                <a:gd name="connsiteX152" fmla="*/ 753146 w 1085804"/>
                <a:gd name="connsiteY152" fmla="*/ 67513 h 925006"/>
                <a:gd name="connsiteX153" fmla="*/ 766359 w 1085804"/>
                <a:gd name="connsiteY153" fmla="*/ 57425 h 925006"/>
                <a:gd name="connsiteX154" fmla="*/ 797449 w 1085804"/>
                <a:gd name="connsiteY154" fmla="*/ 58977 h 925006"/>
                <a:gd name="connsiteX155" fmla="*/ 805221 w 1085804"/>
                <a:gd name="connsiteY155" fmla="*/ 54321 h 925006"/>
                <a:gd name="connsiteX156" fmla="*/ 806775 w 1085804"/>
                <a:gd name="connsiteY156" fmla="*/ 45785 h 925006"/>
                <a:gd name="connsiteX157" fmla="*/ 802889 w 1085804"/>
                <a:gd name="connsiteY157" fmla="*/ 40353 h 925006"/>
                <a:gd name="connsiteX158" fmla="*/ 803666 w 1085804"/>
                <a:gd name="connsiteY158" fmla="*/ 26384 h 925006"/>
                <a:gd name="connsiteX159" fmla="*/ 807553 w 1085804"/>
                <a:gd name="connsiteY159" fmla="*/ 20176 h 925006"/>
                <a:gd name="connsiteX160" fmla="*/ 822320 w 1085804"/>
                <a:gd name="connsiteY160" fmla="*/ 17072 h 925006"/>
                <a:gd name="connsiteX161" fmla="*/ 839419 w 1085804"/>
                <a:gd name="connsiteY161" fmla="*/ 15520 h 925006"/>
                <a:gd name="connsiteX162" fmla="*/ 851855 w 1085804"/>
                <a:gd name="connsiteY162" fmla="*/ 9312 h 925006"/>
                <a:gd name="connsiteX163" fmla="*/ 862736 w 1085804"/>
                <a:gd name="connsiteY163" fmla="*/ 0 h 92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085804" h="925006">
                  <a:moveTo>
                    <a:pt x="862736" y="0"/>
                  </a:moveTo>
                  <a:lnTo>
                    <a:pt x="893049" y="115626"/>
                  </a:lnTo>
                  <a:lnTo>
                    <a:pt x="892271" y="142786"/>
                  </a:lnTo>
                  <a:lnTo>
                    <a:pt x="905485" y="162963"/>
                  </a:lnTo>
                  <a:lnTo>
                    <a:pt x="926470" y="173827"/>
                  </a:lnTo>
                  <a:lnTo>
                    <a:pt x="949010" y="190899"/>
                  </a:lnTo>
                  <a:lnTo>
                    <a:pt x="972328" y="204867"/>
                  </a:lnTo>
                  <a:lnTo>
                    <a:pt x="1009635" y="195555"/>
                  </a:lnTo>
                  <a:lnTo>
                    <a:pt x="1048497" y="207971"/>
                  </a:lnTo>
                  <a:lnTo>
                    <a:pt x="1085804" y="226596"/>
                  </a:lnTo>
                  <a:lnTo>
                    <a:pt x="1084250" y="250652"/>
                  </a:lnTo>
                  <a:lnTo>
                    <a:pt x="1076477" y="269276"/>
                  </a:lnTo>
                  <a:lnTo>
                    <a:pt x="1059378" y="269276"/>
                  </a:lnTo>
                  <a:lnTo>
                    <a:pt x="1043056" y="266172"/>
                  </a:lnTo>
                  <a:lnTo>
                    <a:pt x="1023625" y="270828"/>
                  </a:lnTo>
                  <a:lnTo>
                    <a:pt x="1005749" y="283244"/>
                  </a:lnTo>
                  <a:lnTo>
                    <a:pt x="987872" y="280140"/>
                  </a:lnTo>
                  <a:lnTo>
                    <a:pt x="970773" y="266948"/>
                  </a:lnTo>
                  <a:lnTo>
                    <a:pt x="954451" y="276260"/>
                  </a:lnTo>
                  <a:lnTo>
                    <a:pt x="940460" y="316613"/>
                  </a:lnTo>
                  <a:lnTo>
                    <a:pt x="943570" y="331357"/>
                  </a:lnTo>
                  <a:lnTo>
                    <a:pt x="969218" y="330581"/>
                  </a:lnTo>
                  <a:lnTo>
                    <a:pt x="996422" y="323597"/>
                  </a:lnTo>
                  <a:lnTo>
                    <a:pt x="1004194" y="332909"/>
                  </a:lnTo>
                  <a:lnTo>
                    <a:pt x="1000308" y="346101"/>
                  </a:lnTo>
                  <a:lnTo>
                    <a:pt x="992536" y="347653"/>
                  </a:lnTo>
                  <a:lnTo>
                    <a:pt x="985540" y="347653"/>
                  </a:lnTo>
                  <a:lnTo>
                    <a:pt x="971550" y="354638"/>
                  </a:lnTo>
                  <a:lnTo>
                    <a:pt x="962223" y="370934"/>
                  </a:lnTo>
                  <a:lnTo>
                    <a:pt x="944347" y="394990"/>
                  </a:lnTo>
                  <a:lnTo>
                    <a:pt x="939683" y="444655"/>
                  </a:lnTo>
                  <a:lnTo>
                    <a:pt x="931133" y="461727"/>
                  </a:lnTo>
                  <a:lnTo>
                    <a:pt x="935797" y="479576"/>
                  </a:lnTo>
                  <a:lnTo>
                    <a:pt x="949010" y="491992"/>
                  </a:lnTo>
                  <a:lnTo>
                    <a:pt x="960669" y="499752"/>
                  </a:lnTo>
                  <a:lnTo>
                    <a:pt x="969218" y="511392"/>
                  </a:lnTo>
                  <a:lnTo>
                    <a:pt x="966109" y="519152"/>
                  </a:lnTo>
                  <a:lnTo>
                    <a:pt x="952897" y="527688"/>
                  </a:lnTo>
                  <a:lnTo>
                    <a:pt x="949010" y="531568"/>
                  </a:lnTo>
                  <a:lnTo>
                    <a:pt x="945901" y="535448"/>
                  </a:lnTo>
                  <a:lnTo>
                    <a:pt x="942792" y="539328"/>
                  </a:lnTo>
                  <a:lnTo>
                    <a:pt x="938129" y="540104"/>
                  </a:lnTo>
                  <a:lnTo>
                    <a:pt x="939683" y="545537"/>
                  </a:lnTo>
                  <a:lnTo>
                    <a:pt x="940460" y="554073"/>
                  </a:lnTo>
                  <a:lnTo>
                    <a:pt x="940460" y="569593"/>
                  </a:lnTo>
                  <a:lnTo>
                    <a:pt x="945124" y="583561"/>
                  </a:lnTo>
                  <a:lnTo>
                    <a:pt x="947456" y="597529"/>
                  </a:lnTo>
                  <a:lnTo>
                    <a:pt x="945901" y="606065"/>
                  </a:lnTo>
                  <a:lnTo>
                    <a:pt x="945124" y="615378"/>
                  </a:lnTo>
                  <a:lnTo>
                    <a:pt x="947456" y="622362"/>
                  </a:lnTo>
                  <a:lnTo>
                    <a:pt x="949010" y="630122"/>
                  </a:lnTo>
                  <a:lnTo>
                    <a:pt x="945901" y="646418"/>
                  </a:lnTo>
                  <a:lnTo>
                    <a:pt x="938129" y="658834"/>
                  </a:lnTo>
                  <a:lnTo>
                    <a:pt x="909371" y="668922"/>
                  </a:lnTo>
                  <a:lnTo>
                    <a:pt x="882945" y="689099"/>
                  </a:lnTo>
                  <a:lnTo>
                    <a:pt x="858850" y="696083"/>
                  </a:lnTo>
                  <a:lnTo>
                    <a:pt x="833978" y="692203"/>
                  </a:lnTo>
                  <a:lnTo>
                    <a:pt x="820766" y="694531"/>
                  </a:lnTo>
                  <a:lnTo>
                    <a:pt x="808330" y="699963"/>
                  </a:lnTo>
                  <a:lnTo>
                    <a:pt x="779572" y="700739"/>
                  </a:lnTo>
                  <a:lnTo>
                    <a:pt x="765581" y="707723"/>
                  </a:lnTo>
                  <a:lnTo>
                    <a:pt x="752368" y="716259"/>
                  </a:lnTo>
                  <a:lnTo>
                    <a:pt x="738378" y="722467"/>
                  </a:lnTo>
                  <a:lnTo>
                    <a:pt x="725165" y="731003"/>
                  </a:lnTo>
                  <a:lnTo>
                    <a:pt x="694853" y="737987"/>
                  </a:lnTo>
                  <a:lnTo>
                    <a:pt x="662986" y="722467"/>
                  </a:lnTo>
                  <a:lnTo>
                    <a:pt x="646664" y="726347"/>
                  </a:lnTo>
                  <a:lnTo>
                    <a:pt x="638891" y="744972"/>
                  </a:lnTo>
                  <a:lnTo>
                    <a:pt x="642778" y="767476"/>
                  </a:lnTo>
                  <a:lnTo>
                    <a:pt x="648995" y="788428"/>
                  </a:lnTo>
                  <a:lnTo>
                    <a:pt x="653659" y="798516"/>
                  </a:lnTo>
                  <a:lnTo>
                    <a:pt x="655991" y="808605"/>
                  </a:lnTo>
                  <a:lnTo>
                    <a:pt x="649773" y="826453"/>
                  </a:lnTo>
                  <a:lnTo>
                    <a:pt x="623347" y="855165"/>
                  </a:lnTo>
                  <a:lnTo>
                    <a:pt x="607802" y="865254"/>
                  </a:lnTo>
                  <a:lnTo>
                    <a:pt x="599252" y="868358"/>
                  </a:lnTo>
                  <a:lnTo>
                    <a:pt x="580598" y="890862"/>
                  </a:lnTo>
                  <a:lnTo>
                    <a:pt x="561944" y="907934"/>
                  </a:lnTo>
                  <a:lnTo>
                    <a:pt x="540182" y="918022"/>
                  </a:lnTo>
                  <a:lnTo>
                    <a:pt x="457017" y="925006"/>
                  </a:lnTo>
                  <a:lnTo>
                    <a:pt x="447691" y="920350"/>
                  </a:lnTo>
                  <a:lnTo>
                    <a:pt x="438364" y="914918"/>
                  </a:lnTo>
                  <a:lnTo>
                    <a:pt x="390952" y="907934"/>
                  </a:lnTo>
                  <a:lnTo>
                    <a:pt x="341986" y="919574"/>
                  </a:lnTo>
                  <a:lnTo>
                    <a:pt x="342763" y="900174"/>
                  </a:lnTo>
                  <a:lnTo>
                    <a:pt x="352090" y="884654"/>
                  </a:lnTo>
                  <a:lnTo>
                    <a:pt x="354422" y="877670"/>
                  </a:lnTo>
                  <a:lnTo>
                    <a:pt x="355976" y="869910"/>
                  </a:lnTo>
                  <a:lnTo>
                    <a:pt x="370744" y="826453"/>
                  </a:lnTo>
                  <a:lnTo>
                    <a:pt x="380848" y="789204"/>
                  </a:lnTo>
                  <a:lnTo>
                    <a:pt x="387843" y="771356"/>
                  </a:lnTo>
                  <a:lnTo>
                    <a:pt x="396392" y="754284"/>
                  </a:lnTo>
                  <a:lnTo>
                    <a:pt x="411937" y="709275"/>
                  </a:lnTo>
                  <a:lnTo>
                    <a:pt x="398724" y="667370"/>
                  </a:lnTo>
                  <a:lnTo>
                    <a:pt x="369189" y="651074"/>
                  </a:lnTo>
                  <a:lnTo>
                    <a:pt x="337322" y="645642"/>
                  </a:lnTo>
                  <a:lnTo>
                    <a:pt x="303124" y="645642"/>
                  </a:lnTo>
                  <a:lnTo>
                    <a:pt x="269702" y="656506"/>
                  </a:lnTo>
                  <a:lnTo>
                    <a:pt x="251048" y="650298"/>
                  </a:lnTo>
                  <a:lnTo>
                    <a:pt x="233172" y="636330"/>
                  </a:lnTo>
                  <a:lnTo>
                    <a:pt x="171770" y="627794"/>
                  </a:lnTo>
                  <a:lnTo>
                    <a:pt x="143789" y="637882"/>
                  </a:lnTo>
                  <a:lnTo>
                    <a:pt x="107259" y="632450"/>
                  </a:lnTo>
                  <a:lnTo>
                    <a:pt x="72283" y="606841"/>
                  </a:lnTo>
                  <a:lnTo>
                    <a:pt x="59848" y="605289"/>
                  </a:lnTo>
                  <a:lnTo>
                    <a:pt x="48189" y="600633"/>
                  </a:lnTo>
                  <a:lnTo>
                    <a:pt x="45080" y="596753"/>
                  </a:lnTo>
                  <a:lnTo>
                    <a:pt x="40417" y="586665"/>
                  </a:lnTo>
                  <a:lnTo>
                    <a:pt x="37307" y="582009"/>
                  </a:lnTo>
                  <a:lnTo>
                    <a:pt x="19431" y="572697"/>
                  </a:lnTo>
                  <a:lnTo>
                    <a:pt x="0" y="571145"/>
                  </a:lnTo>
                  <a:lnTo>
                    <a:pt x="13990" y="554849"/>
                  </a:lnTo>
                  <a:lnTo>
                    <a:pt x="30313" y="542432"/>
                  </a:lnTo>
                  <a:lnTo>
                    <a:pt x="41971" y="526912"/>
                  </a:lnTo>
                  <a:lnTo>
                    <a:pt x="51298" y="509064"/>
                  </a:lnTo>
                  <a:lnTo>
                    <a:pt x="62179" y="491216"/>
                  </a:lnTo>
                  <a:lnTo>
                    <a:pt x="75392" y="475695"/>
                  </a:lnTo>
                  <a:lnTo>
                    <a:pt x="107259" y="450863"/>
                  </a:lnTo>
                  <a:lnTo>
                    <a:pt x="133685" y="424479"/>
                  </a:lnTo>
                  <a:lnTo>
                    <a:pt x="144567" y="384902"/>
                  </a:lnTo>
                  <a:lnTo>
                    <a:pt x="143789" y="374038"/>
                  </a:lnTo>
                  <a:lnTo>
                    <a:pt x="139903" y="363174"/>
                  </a:lnTo>
                  <a:lnTo>
                    <a:pt x="127468" y="356190"/>
                  </a:lnTo>
                  <a:lnTo>
                    <a:pt x="109591" y="324373"/>
                  </a:lnTo>
                  <a:lnTo>
                    <a:pt x="98710" y="289453"/>
                  </a:lnTo>
                  <a:lnTo>
                    <a:pt x="184983" y="272380"/>
                  </a:lnTo>
                  <a:lnTo>
                    <a:pt x="246385" y="269276"/>
                  </a:lnTo>
                  <a:lnTo>
                    <a:pt x="300792" y="248324"/>
                  </a:lnTo>
                  <a:lnTo>
                    <a:pt x="312451" y="235908"/>
                  </a:lnTo>
                  <a:lnTo>
                    <a:pt x="319446" y="217283"/>
                  </a:lnTo>
                  <a:lnTo>
                    <a:pt x="327218" y="188571"/>
                  </a:lnTo>
                  <a:lnTo>
                    <a:pt x="337322" y="160634"/>
                  </a:lnTo>
                  <a:lnTo>
                    <a:pt x="350536" y="152874"/>
                  </a:lnTo>
                  <a:lnTo>
                    <a:pt x="364526" y="148218"/>
                  </a:lnTo>
                  <a:lnTo>
                    <a:pt x="406496" y="154426"/>
                  </a:lnTo>
                  <a:lnTo>
                    <a:pt x="419710" y="148218"/>
                  </a:lnTo>
                  <a:lnTo>
                    <a:pt x="468676" y="135802"/>
                  </a:lnTo>
                  <a:lnTo>
                    <a:pt x="502874" y="131146"/>
                  </a:lnTo>
                  <a:lnTo>
                    <a:pt x="533964" y="132698"/>
                  </a:lnTo>
                  <a:lnTo>
                    <a:pt x="565054" y="128042"/>
                  </a:lnTo>
                  <a:lnTo>
                    <a:pt x="578267" y="120282"/>
                  </a:lnTo>
                  <a:lnTo>
                    <a:pt x="591480" y="110194"/>
                  </a:lnTo>
                  <a:lnTo>
                    <a:pt x="596143" y="108642"/>
                  </a:lnTo>
                  <a:lnTo>
                    <a:pt x="601584" y="108642"/>
                  </a:lnTo>
                  <a:lnTo>
                    <a:pt x="615574" y="105538"/>
                  </a:lnTo>
                  <a:lnTo>
                    <a:pt x="628787" y="100106"/>
                  </a:lnTo>
                  <a:lnTo>
                    <a:pt x="650550" y="68289"/>
                  </a:lnTo>
                  <a:lnTo>
                    <a:pt x="669981" y="30264"/>
                  </a:lnTo>
                  <a:lnTo>
                    <a:pt x="690189" y="69841"/>
                  </a:lnTo>
                  <a:lnTo>
                    <a:pt x="718170" y="92345"/>
                  </a:lnTo>
                  <a:lnTo>
                    <a:pt x="731383" y="90793"/>
                  </a:lnTo>
                  <a:lnTo>
                    <a:pt x="742264" y="82257"/>
                  </a:lnTo>
                  <a:lnTo>
                    <a:pt x="753146" y="67513"/>
                  </a:lnTo>
                  <a:lnTo>
                    <a:pt x="766359" y="57425"/>
                  </a:lnTo>
                  <a:lnTo>
                    <a:pt x="797449" y="58977"/>
                  </a:lnTo>
                  <a:lnTo>
                    <a:pt x="805221" y="54321"/>
                  </a:lnTo>
                  <a:lnTo>
                    <a:pt x="806775" y="45785"/>
                  </a:lnTo>
                  <a:lnTo>
                    <a:pt x="802889" y="40353"/>
                  </a:lnTo>
                  <a:lnTo>
                    <a:pt x="803666" y="26384"/>
                  </a:lnTo>
                  <a:lnTo>
                    <a:pt x="807553" y="20176"/>
                  </a:lnTo>
                  <a:lnTo>
                    <a:pt x="822320" y="17072"/>
                  </a:lnTo>
                  <a:lnTo>
                    <a:pt x="839419" y="15520"/>
                  </a:lnTo>
                  <a:lnTo>
                    <a:pt x="851855" y="9312"/>
                  </a:lnTo>
                  <a:lnTo>
                    <a:pt x="862736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2" name="Serbest Form 71">
              <a:extLst>
                <a:ext uri="{FF2B5EF4-FFF2-40B4-BE49-F238E27FC236}">
                  <a16:creationId xmlns:a16="http://schemas.microsoft.com/office/drawing/2014/main" id="{C899FC88-DC02-89B1-2341-DC0EEEB285DA}"/>
                </a:ext>
              </a:extLst>
            </p:cNvPr>
            <p:cNvSpPr/>
            <p:nvPr/>
          </p:nvSpPr>
          <p:spPr>
            <a:xfrm>
              <a:off x="7164552" y="3042748"/>
              <a:ext cx="657563" cy="811871"/>
            </a:xfrm>
            <a:custGeom>
              <a:avLst/>
              <a:gdLst>
                <a:gd name="connsiteX0" fmla="*/ 341208 w 551840"/>
                <a:gd name="connsiteY0" fmla="*/ 20176 h 681338"/>
                <a:gd name="connsiteX1" fmla="*/ 360639 w 551840"/>
                <a:gd name="connsiteY1" fmla="*/ 54321 h 681338"/>
                <a:gd name="connsiteX2" fmla="*/ 365303 w 551840"/>
                <a:gd name="connsiteY2" fmla="*/ 72169 h 681338"/>
                <a:gd name="connsiteX3" fmla="*/ 367634 w 551840"/>
                <a:gd name="connsiteY3" fmla="*/ 91569 h 681338"/>
                <a:gd name="connsiteX4" fmla="*/ 373075 w 551840"/>
                <a:gd name="connsiteY4" fmla="*/ 109418 h 681338"/>
                <a:gd name="connsiteX5" fmla="*/ 401833 w 551840"/>
                <a:gd name="connsiteY5" fmla="*/ 106314 h 681338"/>
                <a:gd name="connsiteX6" fmla="*/ 415823 w 551840"/>
                <a:gd name="connsiteY6" fmla="*/ 109418 h 681338"/>
                <a:gd name="connsiteX7" fmla="*/ 418932 w 551840"/>
                <a:gd name="connsiteY7" fmla="*/ 123386 h 681338"/>
                <a:gd name="connsiteX8" fmla="*/ 413492 w 551840"/>
                <a:gd name="connsiteY8" fmla="*/ 135802 h 681338"/>
                <a:gd name="connsiteX9" fmla="*/ 405719 w 551840"/>
                <a:gd name="connsiteY9" fmla="*/ 145114 h 681338"/>
                <a:gd name="connsiteX10" fmla="*/ 401056 w 551840"/>
                <a:gd name="connsiteY10" fmla="*/ 159858 h 681338"/>
                <a:gd name="connsiteX11" fmla="*/ 399501 w 551840"/>
                <a:gd name="connsiteY11" fmla="*/ 208747 h 681338"/>
                <a:gd name="connsiteX12" fmla="*/ 394061 w 551840"/>
                <a:gd name="connsiteY12" fmla="*/ 240564 h 681338"/>
                <a:gd name="connsiteX13" fmla="*/ 397947 w 551840"/>
                <a:gd name="connsiteY13" fmla="*/ 253756 h 681338"/>
                <a:gd name="connsiteX14" fmla="*/ 412715 w 551840"/>
                <a:gd name="connsiteY14" fmla="*/ 286348 h 681338"/>
                <a:gd name="connsiteX15" fmla="*/ 422819 w 551840"/>
                <a:gd name="connsiteY15" fmla="*/ 303421 h 681338"/>
                <a:gd name="connsiteX16" fmla="*/ 434477 w 551840"/>
                <a:gd name="connsiteY16" fmla="*/ 311181 h 681338"/>
                <a:gd name="connsiteX17" fmla="*/ 495879 w 551840"/>
                <a:gd name="connsiteY17" fmla="*/ 321269 h 681338"/>
                <a:gd name="connsiteX18" fmla="*/ 523860 w 551840"/>
                <a:gd name="connsiteY18" fmla="*/ 338341 h 681338"/>
                <a:gd name="connsiteX19" fmla="*/ 536296 w 551840"/>
                <a:gd name="connsiteY19" fmla="*/ 340669 h 681338"/>
                <a:gd name="connsiteX20" fmla="*/ 542513 w 551840"/>
                <a:gd name="connsiteY20" fmla="*/ 342997 h 681338"/>
                <a:gd name="connsiteX21" fmla="*/ 551840 w 551840"/>
                <a:gd name="connsiteY21" fmla="*/ 365502 h 681338"/>
                <a:gd name="connsiteX22" fmla="*/ 551840 w 551840"/>
                <a:gd name="connsiteY22" fmla="*/ 383350 h 681338"/>
                <a:gd name="connsiteX23" fmla="*/ 543291 w 551840"/>
                <a:gd name="connsiteY23" fmla="*/ 418270 h 681338"/>
                <a:gd name="connsiteX24" fmla="*/ 511424 w 551840"/>
                <a:gd name="connsiteY24" fmla="*/ 467159 h 681338"/>
                <a:gd name="connsiteX25" fmla="*/ 507538 w 551840"/>
                <a:gd name="connsiteY25" fmla="*/ 478023 h 681338"/>
                <a:gd name="connsiteX26" fmla="*/ 507538 w 551840"/>
                <a:gd name="connsiteY26" fmla="*/ 491216 h 681338"/>
                <a:gd name="connsiteX27" fmla="*/ 503651 w 551840"/>
                <a:gd name="connsiteY27" fmla="*/ 523808 h 681338"/>
                <a:gd name="connsiteX28" fmla="*/ 488884 w 551840"/>
                <a:gd name="connsiteY28" fmla="*/ 529240 h 681338"/>
                <a:gd name="connsiteX29" fmla="*/ 453131 w 551840"/>
                <a:gd name="connsiteY29" fmla="*/ 532344 h 681338"/>
                <a:gd name="connsiteX30" fmla="*/ 449245 w 551840"/>
                <a:gd name="connsiteY30" fmla="*/ 554073 h 681338"/>
                <a:gd name="connsiteX31" fmla="*/ 453908 w 551840"/>
                <a:gd name="connsiteY31" fmla="*/ 559505 h 681338"/>
                <a:gd name="connsiteX32" fmla="*/ 453131 w 551840"/>
                <a:gd name="connsiteY32" fmla="*/ 567265 h 681338"/>
                <a:gd name="connsiteX33" fmla="*/ 449245 w 551840"/>
                <a:gd name="connsiteY33" fmla="*/ 578129 h 681338"/>
                <a:gd name="connsiteX34" fmla="*/ 448467 w 551840"/>
                <a:gd name="connsiteY34" fmla="*/ 587441 h 681338"/>
                <a:gd name="connsiteX35" fmla="*/ 438363 w 551840"/>
                <a:gd name="connsiteY35" fmla="*/ 600633 h 681338"/>
                <a:gd name="connsiteX36" fmla="*/ 409605 w 551840"/>
                <a:gd name="connsiteY36" fmla="*/ 618482 h 681338"/>
                <a:gd name="connsiteX37" fmla="*/ 392506 w 551840"/>
                <a:gd name="connsiteY37" fmla="*/ 620034 h 681338"/>
                <a:gd name="connsiteX38" fmla="*/ 361417 w 551840"/>
                <a:gd name="connsiteY38" fmla="*/ 610722 h 681338"/>
                <a:gd name="connsiteX39" fmla="*/ 305455 w 551840"/>
                <a:gd name="connsiteY39" fmla="*/ 637882 h 681338"/>
                <a:gd name="connsiteX40" fmla="*/ 275920 w 551840"/>
                <a:gd name="connsiteY40" fmla="*/ 639434 h 681338"/>
                <a:gd name="connsiteX41" fmla="*/ 261153 w 551840"/>
                <a:gd name="connsiteY41" fmla="*/ 637882 h 681338"/>
                <a:gd name="connsiteX42" fmla="*/ 239390 w 551840"/>
                <a:gd name="connsiteY42" fmla="*/ 646418 h 681338"/>
                <a:gd name="connsiteX43" fmla="*/ 182651 w 551840"/>
                <a:gd name="connsiteY43" fmla="*/ 636330 h 681338"/>
                <a:gd name="connsiteX44" fmla="*/ 146898 w 551840"/>
                <a:gd name="connsiteY44" fmla="*/ 647970 h 681338"/>
                <a:gd name="connsiteX45" fmla="*/ 111923 w 551840"/>
                <a:gd name="connsiteY45" fmla="*/ 664266 h 681338"/>
                <a:gd name="connsiteX46" fmla="*/ 53630 w 551840"/>
                <a:gd name="connsiteY46" fmla="*/ 671250 h 681338"/>
                <a:gd name="connsiteX47" fmla="*/ 32644 w 551840"/>
                <a:gd name="connsiteY47" fmla="*/ 681339 h 681338"/>
                <a:gd name="connsiteX48" fmla="*/ 32644 w 551840"/>
                <a:gd name="connsiteY48" fmla="*/ 656506 h 681338"/>
                <a:gd name="connsiteX49" fmla="*/ 41971 w 551840"/>
                <a:gd name="connsiteY49" fmla="*/ 637106 h 681338"/>
                <a:gd name="connsiteX50" fmla="*/ 49743 w 551840"/>
                <a:gd name="connsiteY50" fmla="*/ 625466 h 681338"/>
                <a:gd name="connsiteX51" fmla="*/ 51298 w 551840"/>
                <a:gd name="connsiteY51" fmla="*/ 609170 h 681338"/>
                <a:gd name="connsiteX52" fmla="*/ 45857 w 551840"/>
                <a:gd name="connsiteY52" fmla="*/ 595201 h 681338"/>
                <a:gd name="connsiteX53" fmla="*/ 45857 w 551840"/>
                <a:gd name="connsiteY53" fmla="*/ 589769 h 681338"/>
                <a:gd name="connsiteX54" fmla="*/ 45080 w 551840"/>
                <a:gd name="connsiteY54" fmla="*/ 584337 h 681338"/>
                <a:gd name="connsiteX55" fmla="*/ 38085 w 551840"/>
                <a:gd name="connsiteY55" fmla="*/ 576577 h 681338"/>
                <a:gd name="connsiteX56" fmla="*/ 28758 w 551840"/>
                <a:gd name="connsiteY56" fmla="*/ 575801 h 681338"/>
                <a:gd name="connsiteX57" fmla="*/ 19431 w 551840"/>
                <a:gd name="connsiteY57" fmla="*/ 566489 h 681338"/>
                <a:gd name="connsiteX58" fmla="*/ 4663 w 551840"/>
                <a:gd name="connsiteY58" fmla="*/ 531568 h 681338"/>
                <a:gd name="connsiteX59" fmla="*/ 0 w 551840"/>
                <a:gd name="connsiteY59" fmla="*/ 509064 h 681338"/>
                <a:gd name="connsiteX60" fmla="*/ 29535 w 551840"/>
                <a:gd name="connsiteY60" fmla="*/ 491992 h 681338"/>
                <a:gd name="connsiteX61" fmla="*/ 37307 w 551840"/>
                <a:gd name="connsiteY61" fmla="*/ 490440 h 681338"/>
                <a:gd name="connsiteX62" fmla="*/ 43525 w 551840"/>
                <a:gd name="connsiteY62" fmla="*/ 487336 h 681338"/>
                <a:gd name="connsiteX63" fmla="*/ 54407 w 551840"/>
                <a:gd name="connsiteY63" fmla="*/ 468711 h 681338"/>
                <a:gd name="connsiteX64" fmla="*/ 62956 w 551840"/>
                <a:gd name="connsiteY64" fmla="*/ 448535 h 681338"/>
                <a:gd name="connsiteX65" fmla="*/ 68397 w 551840"/>
                <a:gd name="connsiteY65" fmla="*/ 445431 h 681338"/>
                <a:gd name="connsiteX66" fmla="*/ 69174 w 551840"/>
                <a:gd name="connsiteY66" fmla="*/ 433015 h 681338"/>
                <a:gd name="connsiteX67" fmla="*/ 66065 w 551840"/>
                <a:gd name="connsiteY67" fmla="*/ 420599 h 681338"/>
                <a:gd name="connsiteX68" fmla="*/ 62179 w 551840"/>
                <a:gd name="connsiteY68" fmla="*/ 407406 h 681338"/>
                <a:gd name="connsiteX69" fmla="*/ 56738 w 551840"/>
                <a:gd name="connsiteY69" fmla="*/ 395766 h 681338"/>
                <a:gd name="connsiteX70" fmla="*/ 47412 w 551840"/>
                <a:gd name="connsiteY70" fmla="*/ 380246 h 681338"/>
                <a:gd name="connsiteX71" fmla="*/ 42748 w 551840"/>
                <a:gd name="connsiteY71" fmla="*/ 362398 h 681338"/>
                <a:gd name="connsiteX72" fmla="*/ 43525 w 551840"/>
                <a:gd name="connsiteY72" fmla="*/ 345325 h 681338"/>
                <a:gd name="connsiteX73" fmla="*/ 41194 w 551840"/>
                <a:gd name="connsiteY73" fmla="*/ 328253 h 681338"/>
                <a:gd name="connsiteX74" fmla="*/ 31867 w 551840"/>
                <a:gd name="connsiteY74" fmla="*/ 309629 h 681338"/>
                <a:gd name="connsiteX75" fmla="*/ 29535 w 551840"/>
                <a:gd name="connsiteY75" fmla="*/ 289452 h 681338"/>
                <a:gd name="connsiteX76" fmla="*/ 37307 w 551840"/>
                <a:gd name="connsiteY76" fmla="*/ 270052 h 681338"/>
                <a:gd name="connsiteX77" fmla="*/ 41971 w 551840"/>
                <a:gd name="connsiteY77" fmla="*/ 250652 h 681338"/>
                <a:gd name="connsiteX78" fmla="*/ 23317 w 551840"/>
                <a:gd name="connsiteY78" fmla="*/ 220387 h 681338"/>
                <a:gd name="connsiteX79" fmla="*/ 55961 w 551840"/>
                <a:gd name="connsiteY79" fmla="*/ 213403 h 681338"/>
                <a:gd name="connsiteX80" fmla="*/ 108036 w 551840"/>
                <a:gd name="connsiteY80" fmla="*/ 191675 h 681338"/>
                <a:gd name="connsiteX81" fmla="*/ 117363 w 551840"/>
                <a:gd name="connsiteY81" fmla="*/ 167619 h 681338"/>
                <a:gd name="connsiteX82" fmla="*/ 104927 w 551840"/>
                <a:gd name="connsiteY82" fmla="*/ 154426 h 681338"/>
                <a:gd name="connsiteX83" fmla="*/ 97155 w 551840"/>
                <a:gd name="connsiteY83" fmla="*/ 151322 h 681338"/>
                <a:gd name="connsiteX84" fmla="*/ 90160 w 551840"/>
                <a:gd name="connsiteY84" fmla="*/ 132698 h 681338"/>
                <a:gd name="connsiteX85" fmla="*/ 94046 w 551840"/>
                <a:gd name="connsiteY85" fmla="*/ 123386 h 681338"/>
                <a:gd name="connsiteX86" fmla="*/ 106482 w 551840"/>
                <a:gd name="connsiteY86" fmla="*/ 107866 h 681338"/>
                <a:gd name="connsiteX87" fmla="*/ 119695 w 551840"/>
                <a:gd name="connsiteY87" fmla="*/ 75273 h 681338"/>
                <a:gd name="connsiteX88" fmla="*/ 136794 w 551840"/>
                <a:gd name="connsiteY88" fmla="*/ 59753 h 681338"/>
                <a:gd name="connsiteX89" fmla="*/ 145344 w 551840"/>
                <a:gd name="connsiteY89" fmla="*/ 49665 h 681338"/>
                <a:gd name="connsiteX90" fmla="*/ 155448 w 551840"/>
                <a:gd name="connsiteY90" fmla="*/ 23280 h 681338"/>
                <a:gd name="connsiteX91" fmla="*/ 168661 w 551840"/>
                <a:gd name="connsiteY91" fmla="*/ 4656 h 681338"/>
                <a:gd name="connsiteX92" fmla="*/ 188092 w 551840"/>
                <a:gd name="connsiteY92" fmla="*/ 0 h 681338"/>
                <a:gd name="connsiteX93" fmla="*/ 197419 w 551840"/>
                <a:gd name="connsiteY93" fmla="*/ 12416 h 681338"/>
                <a:gd name="connsiteX94" fmla="*/ 211409 w 551840"/>
                <a:gd name="connsiteY94" fmla="*/ 11640 h 681338"/>
                <a:gd name="connsiteX95" fmla="*/ 219182 w 551840"/>
                <a:gd name="connsiteY95" fmla="*/ 13192 h 681338"/>
                <a:gd name="connsiteX96" fmla="*/ 225400 w 551840"/>
                <a:gd name="connsiteY96" fmla="*/ 20176 h 681338"/>
                <a:gd name="connsiteX97" fmla="*/ 237835 w 551840"/>
                <a:gd name="connsiteY97" fmla="*/ 22504 h 681338"/>
                <a:gd name="connsiteX98" fmla="*/ 250271 w 551840"/>
                <a:gd name="connsiteY98" fmla="*/ 19400 h 681338"/>
                <a:gd name="connsiteX99" fmla="*/ 261153 w 551840"/>
                <a:gd name="connsiteY99" fmla="*/ 21728 h 681338"/>
                <a:gd name="connsiteX100" fmla="*/ 270479 w 551840"/>
                <a:gd name="connsiteY100" fmla="*/ 28712 h 681338"/>
                <a:gd name="connsiteX101" fmla="*/ 274366 w 551840"/>
                <a:gd name="connsiteY101" fmla="*/ 35697 h 681338"/>
                <a:gd name="connsiteX102" fmla="*/ 280584 w 551840"/>
                <a:gd name="connsiteY102" fmla="*/ 40353 h 681338"/>
                <a:gd name="connsiteX103" fmla="*/ 322555 w 551840"/>
                <a:gd name="connsiteY103" fmla="*/ 53545 h 681338"/>
                <a:gd name="connsiteX104" fmla="*/ 330327 w 551840"/>
                <a:gd name="connsiteY104" fmla="*/ 44233 h 681338"/>
                <a:gd name="connsiteX105" fmla="*/ 337322 w 551840"/>
                <a:gd name="connsiteY105" fmla="*/ 38025 h 681338"/>
                <a:gd name="connsiteX106" fmla="*/ 338877 w 551840"/>
                <a:gd name="connsiteY106" fmla="*/ 35697 h 681338"/>
                <a:gd name="connsiteX107" fmla="*/ 339654 w 551840"/>
                <a:gd name="connsiteY107" fmla="*/ 31816 h 681338"/>
                <a:gd name="connsiteX108" fmla="*/ 340431 w 551840"/>
                <a:gd name="connsiteY108" fmla="*/ 23280 h 681338"/>
                <a:gd name="connsiteX109" fmla="*/ 341208 w 551840"/>
                <a:gd name="connsiteY109" fmla="*/ 20176 h 68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551840" h="681338">
                  <a:moveTo>
                    <a:pt x="341208" y="20176"/>
                  </a:moveTo>
                  <a:lnTo>
                    <a:pt x="360639" y="54321"/>
                  </a:lnTo>
                  <a:lnTo>
                    <a:pt x="365303" y="72169"/>
                  </a:lnTo>
                  <a:lnTo>
                    <a:pt x="367634" y="91569"/>
                  </a:lnTo>
                  <a:lnTo>
                    <a:pt x="373075" y="109418"/>
                  </a:lnTo>
                  <a:lnTo>
                    <a:pt x="401833" y="106314"/>
                  </a:lnTo>
                  <a:lnTo>
                    <a:pt x="415823" y="109418"/>
                  </a:lnTo>
                  <a:lnTo>
                    <a:pt x="418932" y="123386"/>
                  </a:lnTo>
                  <a:lnTo>
                    <a:pt x="413492" y="135802"/>
                  </a:lnTo>
                  <a:lnTo>
                    <a:pt x="405719" y="145114"/>
                  </a:lnTo>
                  <a:lnTo>
                    <a:pt x="401056" y="159858"/>
                  </a:lnTo>
                  <a:lnTo>
                    <a:pt x="399501" y="208747"/>
                  </a:lnTo>
                  <a:lnTo>
                    <a:pt x="394061" y="240564"/>
                  </a:lnTo>
                  <a:lnTo>
                    <a:pt x="397947" y="253756"/>
                  </a:lnTo>
                  <a:lnTo>
                    <a:pt x="412715" y="286348"/>
                  </a:lnTo>
                  <a:lnTo>
                    <a:pt x="422819" y="303421"/>
                  </a:lnTo>
                  <a:lnTo>
                    <a:pt x="434477" y="311181"/>
                  </a:lnTo>
                  <a:lnTo>
                    <a:pt x="495879" y="321269"/>
                  </a:lnTo>
                  <a:lnTo>
                    <a:pt x="523860" y="338341"/>
                  </a:lnTo>
                  <a:lnTo>
                    <a:pt x="536296" y="340669"/>
                  </a:lnTo>
                  <a:lnTo>
                    <a:pt x="542513" y="342997"/>
                  </a:lnTo>
                  <a:lnTo>
                    <a:pt x="551840" y="365502"/>
                  </a:lnTo>
                  <a:lnTo>
                    <a:pt x="551840" y="383350"/>
                  </a:lnTo>
                  <a:lnTo>
                    <a:pt x="543291" y="418270"/>
                  </a:lnTo>
                  <a:lnTo>
                    <a:pt x="511424" y="467159"/>
                  </a:lnTo>
                  <a:lnTo>
                    <a:pt x="507538" y="478023"/>
                  </a:lnTo>
                  <a:lnTo>
                    <a:pt x="507538" y="491216"/>
                  </a:lnTo>
                  <a:lnTo>
                    <a:pt x="503651" y="523808"/>
                  </a:lnTo>
                  <a:lnTo>
                    <a:pt x="488884" y="529240"/>
                  </a:lnTo>
                  <a:lnTo>
                    <a:pt x="453131" y="532344"/>
                  </a:lnTo>
                  <a:lnTo>
                    <a:pt x="449245" y="554073"/>
                  </a:lnTo>
                  <a:lnTo>
                    <a:pt x="453908" y="559505"/>
                  </a:lnTo>
                  <a:lnTo>
                    <a:pt x="453131" y="567265"/>
                  </a:lnTo>
                  <a:lnTo>
                    <a:pt x="449245" y="578129"/>
                  </a:lnTo>
                  <a:lnTo>
                    <a:pt x="448467" y="587441"/>
                  </a:lnTo>
                  <a:lnTo>
                    <a:pt x="438363" y="600633"/>
                  </a:lnTo>
                  <a:lnTo>
                    <a:pt x="409605" y="618482"/>
                  </a:lnTo>
                  <a:lnTo>
                    <a:pt x="392506" y="620034"/>
                  </a:lnTo>
                  <a:lnTo>
                    <a:pt x="361417" y="610722"/>
                  </a:lnTo>
                  <a:lnTo>
                    <a:pt x="305455" y="637882"/>
                  </a:lnTo>
                  <a:lnTo>
                    <a:pt x="275920" y="639434"/>
                  </a:lnTo>
                  <a:lnTo>
                    <a:pt x="261153" y="637882"/>
                  </a:lnTo>
                  <a:lnTo>
                    <a:pt x="239390" y="646418"/>
                  </a:lnTo>
                  <a:lnTo>
                    <a:pt x="182651" y="636330"/>
                  </a:lnTo>
                  <a:lnTo>
                    <a:pt x="146898" y="647970"/>
                  </a:lnTo>
                  <a:lnTo>
                    <a:pt x="111923" y="664266"/>
                  </a:lnTo>
                  <a:lnTo>
                    <a:pt x="53630" y="671250"/>
                  </a:lnTo>
                  <a:lnTo>
                    <a:pt x="32644" y="681339"/>
                  </a:lnTo>
                  <a:lnTo>
                    <a:pt x="32644" y="656506"/>
                  </a:lnTo>
                  <a:lnTo>
                    <a:pt x="41971" y="637106"/>
                  </a:lnTo>
                  <a:lnTo>
                    <a:pt x="49743" y="625466"/>
                  </a:lnTo>
                  <a:lnTo>
                    <a:pt x="51298" y="609170"/>
                  </a:lnTo>
                  <a:lnTo>
                    <a:pt x="45857" y="595201"/>
                  </a:lnTo>
                  <a:lnTo>
                    <a:pt x="45857" y="589769"/>
                  </a:lnTo>
                  <a:lnTo>
                    <a:pt x="45080" y="584337"/>
                  </a:lnTo>
                  <a:lnTo>
                    <a:pt x="38085" y="576577"/>
                  </a:lnTo>
                  <a:lnTo>
                    <a:pt x="28758" y="575801"/>
                  </a:lnTo>
                  <a:lnTo>
                    <a:pt x="19431" y="566489"/>
                  </a:lnTo>
                  <a:lnTo>
                    <a:pt x="4663" y="531568"/>
                  </a:lnTo>
                  <a:lnTo>
                    <a:pt x="0" y="509064"/>
                  </a:lnTo>
                  <a:lnTo>
                    <a:pt x="29535" y="491992"/>
                  </a:lnTo>
                  <a:lnTo>
                    <a:pt x="37307" y="490440"/>
                  </a:lnTo>
                  <a:lnTo>
                    <a:pt x="43525" y="487336"/>
                  </a:lnTo>
                  <a:lnTo>
                    <a:pt x="54407" y="468711"/>
                  </a:lnTo>
                  <a:lnTo>
                    <a:pt x="62956" y="448535"/>
                  </a:lnTo>
                  <a:lnTo>
                    <a:pt x="68397" y="445431"/>
                  </a:lnTo>
                  <a:lnTo>
                    <a:pt x="69174" y="433015"/>
                  </a:lnTo>
                  <a:lnTo>
                    <a:pt x="66065" y="420599"/>
                  </a:lnTo>
                  <a:lnTo>
                    <a:pt x="62179" y="407406"/>
                  </a:lnTo>
                  <a:lnTo>
                    <a:pt x="56738" y="395766"/>
                  </a:lnTo>
                  <a:lnTo>
                    <a:pt x="47412" y="380246"/>
                  </a:lnTo>
                  <a:lnTo>
                    <a:pt x="42748" y="362398"/>
                  </a:lnTo>
                  <a:lnTo>
                    <a:pt x="43525" y="345325"/>
                  </a:lnTo>
                  <a:lnTo>
                    <a:pt x="41194" y="328253"/>
                  </a:lnTo>
                  <a:lnTo>
                    <a:pt x="31867" y="309629"/>
                  </a:lnTo>
                  <a:lnTo>
                    <a:pt x="29535" y="289452"/>
                  </a:lnTo>
                  <a:lnTo>
                    <a:pt x="37307" y="270052"/>
                  </a:lnTo>
                  <a:lnTo>
                    <a:pt x="41971" y="250652"/>
                  </a:lnTo>
                  <a:lnTo>
                    <a:pt x="23317" y="220387"/>
                  </a:lnTo>
                  <a:lnTo>
                    <a:pt x="55961" y="213403"/>
                  </a:lnTo>
                  <a:lnTo>
                    <a:pt x="108036" y="191675"/>
                  </a:lnTo>
                  <a:lnTo>
                    <a:pt x="117363" y="167619"/>
                  </a:lnTo>
                  <a:lnTo>
                    <a:pt x="104927" y="154426"/>
                  </a:lnTo>
                  <a:lnTo>
                    <a:pt x="97155" y="151322"/>
                  </a:lnTo>
                  <a:lnTo>
                    <a:pt x="90160" y="132698"/>
                  </a:lnTo>
                  <a:lnTo>
                    <a:pt x="94046" y="123386"/>
                  </a:lnTo>
                  <a:lnTo>
                    <a:pt x="106482" y="107866"/>
                  </a:lnTo>
                  <a:lnTo>
                    <a:pt x="119695" y="75273"/>
                  </a:lnTo>
                  <a:lnTo>
                    <a:pt x="136794" y="59753"/>
                  </a:lnTo>
                  <a:lnTo>
                    <a:pt x="145344" y="49665"/>
                  </a:lnTo>
                  <a:lnTo>
                    <a:pt x="155448" y="23280"/>
                  </a:lnTo>
                  <a:lnTo>
                    <a:pt x="168661" y="4656"/>
                  </a:lnTo>
                  <a:lnTo>
                    <a:pt x="188092" y="0"/>
                  </a:lnTo>
                  <a:lnTo>
                    <a:pt x="197419" y="12416"/>
                  </a:lnTo>
                  <a:lnTo>
                    <a:pt x="211409" y="11640"/>
                  </a:lnTo>
                  <a:lnTo>
                    <a:pt x="219182" y="13192"/>
                  </a:lnTo>
                  <a:lnTo>
                    <a:pt x="225400" y="20176"/>
                  </a:lnTo>
                  <a:lnTo>
                    <a:pt x="237835" y="22504"/>
                  </a:lnTo>
                  <a:lnTo>
                    <a:pt x="250271" y="19400"/>
                  </a:lnTo>
                  <a:lnTo>
                    <a:pt x="261153" y="21728"/>
                  </a:lnTo>
                  <a:lnTo>
                    <a:pt x="270479" y="28712"/>
                  </a:lnTo>
                  <a:lnTo>
                    <a:pt x="274366" y="35697"/>
                  </a:lnTo>
                  <a:lnTo>
                    <a:pt x="280584" y="40353"/>
                  </a:lnTo>
                  <a:lnTo>
                    <a:pt x="322555" y="53545"/>
                  </a:lnTo>
                  <a:lnTo>
                    <a:pt x="330327" y="44233"/>
                  </a:lnTo>
                  <a:lnTo>
                    <a:pt x="337322" y="38025"/>
                  </a:lnTo>
                  <a:lnTo>
                    <a:pt x="338877" y="35697"/>
                  </a:lnTo>
                  <a:lnTo>
                    <a:pt x="339654" y="31816"/>
                  </a:lnTo>
                  <a:lnTo>
                    <a:pt x="340431" y="23280"/>
                  </a:lnTo>
                  <a:lnTo>
                    <a:pt x="341208" y="20176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3" name="Serbest Form 72">
              <a:extLst>
                <a:ext uri="{FF2B5EF4-FFF2-40B4-BE49-F238E27FC236}">
                  <a16:creationId xmlns:a16="http://schemas.microsoft.com/office/drawing/2014/main" id="{54805FBB-2AE7-088F-CAB1-BB8BBFB36EA7}"/>
                </a:ext>
              </a:extLst>
            </p:cNvPr>
            <p:cNvSpPr/>
            <p:nvPr/>
          </p:nvSpPr>
          <p:spPr>
            <a:xfrm>
              <a:off x="7634107" y="3173129"/>
              <a:ext cx="643670" cy="520595"/>
            </a:xfrm>
            <a:custGeom>
              <a:avLst/>
              <a:gdLst>
                <a:gd name="connsiteX0" fmla="*/ 21763 w 540181"/>
                <a:gd name="connsiteY0" fmla="*/ 0 h 436894"/>
                <a:gd name="connsiteX1" fmla="*/ 136017 w 540181"/>
                <a:gd name="connsiteY1" fmla="*/ 32592 h 436894"/>
                <a:gd name="connsiteX2" fmla="*/ 158557 w 540181"/>
                <a:gd name="connsiteY2" fmla="*/ 28712 h 436894"/>
                <a:gd name="connsiteX3" fmla="*/ 170993 w 540181"/>
                <a:gd name="connsiteY3" fmla="*/ 35697 h 436894"/>
                <a:gd name="connsiteX4" fmla="*/ 224623 w 540181"/>
                <a:gd name="connsiteY4" fmla="*/ 76825 h 436894"/>
                <a:gd name="connsiteX5" fmla="*/ 237058 w 540181"/>
                <a:gd name="connsiteY5" fmla="*/ 98554 h 436894"/>
                <a:gd name="connsiteX6" fmla="*/ 249494 w 540181"/>
                <a:gd name="connsiteY6" fmla="*/ 101658 h 436894"/>
                <a:gd name="connsiteX7" fmla="*/ 277475 w 540181"/>
                <a:gd name="connsiteY7" fmla="*/ 100106 h 436894"/>
                <a:gd name="connsiteX8" fmla="*/ 291465 w 540181"/>
                <a:gd name="connsiteY8" fmla="*/ 102434 h 436894"/>
                <a:gd name="connsiteX9" fmla="*/ 340431 w 540181"/>
                <a:gd name="connsiteY9" fmla="*/ 103210 h 436894"/>
                <a:gd name="connsiteX10" fmla="*/ 369189 w 540181"/>
                <a:gd name="connsiteY10" fmla="*/ 117178 h 436894"/>
                <a:gd name="connsiteX11" fmla="*/ 384734 w 540181"/>
                <a:gd name="connsiteY11" fmla="*/ 113298 h 436894"/>
                <a:gd name="connsiteX12" fmla="*/ 397947 w 540181"/>
                <a:gd name="connsiteY12" fmla="*/ 102434 h 436894"/>
                <a:gd name="connsiteX13" fmla="*/ 415046 w 540181"/>
                <a:gd name="connsiteY13" fmla="*/ 90793 h 436894"/>
                <a:gd name="connsiteX14" fmla="*/ 425927 w 540181"/>
                <a:gd name="connsiteY14" fmla="*/ 71393 h 436894"/>
                <a:gd name="connsiteX15" fmla="*/ 432923 w 540181"/>
                <a:gd name="connsiteY15" fmla="*/ 48889 h 436894"/>
                <a:gd name="connsiteX16" fmla="*/ 447691 w 540181"/>
                <a:gd name="connsiteY16" fmla="*/ 39577 h 436894"/>
                <a:gd name="connsiteX17" fmla="*/ 460903 w 540181"/>
                <a:gd name="connsiteY17" fmla="*/ 44233 h 436894"/>
                <a:gd name="connsiteX18" fmla="*/ 471008 w 540181"/>
                <a:gd name="connsiteY18" fmla="*/ 55873 h 436894"/>
                <a:gd name="connsiteX19" fmla="*/ 475671 w 540181"/>
                <a:gd name="connsiteY19" fmla="*/ 66737 h 436894"/>
                <a:gd name="connsiteX20" fmla="*/ 481889 w 540181"/>
                <a:gd name="connsiteY20" fmla="*/ 77601 h 436894"/>
                <a:gd name="connsiteX21" fmla="*/ 521528 w 540181"/>
                <a:gd name="connsiteY21" fmla="*/ 106314 h 436894"/>
                <a:gd name="connsiteX22" fmla="*/ 510647 w 540181"/>
                <a:gd name="connsiteY22" fmla="*/ 111746 h 436894"/>
                <a:gd name="connsiteX23" fmla="*/ 510647 w 540181"/>
                <a:gd name="connsiteY23" fmla="*/ 114850 h 436894"/>
                <a:gd name="connsiteX24" fmla="*/ 513756 w 540181"/>
                <a:gd name="connsiteY24" fmla="*/ 114850 h 436894"/>
                <a:gd name="connsiteX25" fmla="*/ 513756 w 540181"/>
                <a:gd name="connsiteY25" fmla="*/ 118730 h 436894"/>
                <a:gd name="connsiteX26" fmla="*/ 509092 w 540181"/>
                <a:gd name="connsiteY26" fmla="*/ 124938 h 436894"/>
                <a:gd name="connsiteX27" fmla="*/ 512978 w 540181"/>
                <a:gd name="connsiteY27" fmla="*/ 133474 h 436894"/>
                <a:gd name="connsiteX28" fmla="*/ 520751 w 540181"/>
                <a:gd name="connsiteY28" fmla="*/ 140458 h 436894"/>
                <a:gd name="connsiteX29" fmla="*/ 526192 w 540181"/>
                <a:gd name="connsiteY29" fmla="*/ 145114 h 436894"/>
                <a:gd name="connsiteX30" fmla="*/ 532409 w 540181"/>
                <a:gd name="connsiteY30" fmla="*/ 147442 h 436894"/>
                <a:gd name="connsiteX31" fmla="*/ 540182 w 540181"/>
                <a:gd name="connsiteY31" fmla="*/ 166843 h 436894"/>
                <a:gd name="connsiteX32" fmla="*/ 526969 w 540181"/>
                <a:gd name="connsiteY32" fmla="*/ 186243 h 436894"/>
                <a:gd name="connsiteX33" fmla="*/ 520751 w 540181"/>
                <a:gd name="connsiteY33" fmla="*/ 201763 h 436894"/>
                <a:gd name="connsiteX34" fmla="*/ 520751 w 540181"/>
                <a:gd name="connsiteY34" fmla="*/ 220387 h 436894"/>
                <a:gd name="connsiteX35" fmla="*/ 504429 w 540181"/>
                <a:gd name="connsiteY35" fmla="*/ 243668 h 436894"/>
                <a:gd name="connsiteX36" fmla="*/ 474894 w 540181"/>
                <a:gd name="connsiteY36" fmla="*/ 249876 h 436894"/>
                <a:gd name="connsiteX37" fmla="*/ 472562 w 540181"/>
                <a:gd name="connsiteY37" fmla="*/ 274708 h 436894"/>
                <a:gd name="connsiteX38" fmla="*/ 469453 w 540181"/>
                <a:gd name="connsiteY38" fmla="*/ 276260 h 436894"/>
                <a:gd name="connsiteX39" fmla="*/ 466344 w 540181"/>
                <a:gd name="connsiteY39" fmla="*/ 277036 h 436894"/>
                <a:gd name="connsiteX40" fmla="*/ 460903 w 540181"/>
                <a:gd name="connsiteY40" fmla="*/ 282468 h 436894"/>
                <a:gd name="connsiteX41" fmla="*/ 430591 w 540181"/>
                <a:gd name="connsiteY41" fmla="*/ 302645 h 436894"/>
                <a:gd name="connsiteX42" fmla="*/ 408051 w 540181"/>
                <a:gd name="connsiteY42" fmla="*/ 313509 h 436894"/>
                <a:gd name="connsiteX43" fmla="*/ 401056 w 540181"/>
                <a:gd name="connsiteY43" fmla="*/ 313509 h 436894"/>
                <a:gd name="connsiteX44" fmla="*/ 394838 w 540181"/>
                <a:gd name="connsiteY44" fmla="*/ 308077 h 436894"/>
                <a:gd name="connsiteX45" fmla="*/ 387843 w 540181"/>
                <a:gd name="connsiteY45" fmla="*/ 304973 h 436894"/>
                <a:gd name="connsiteX46" fmla="*/ 379293 w 540181"/>
                <a:gd name="connsiteY46" fmla="*/ 302645 h 436894"/>
                <a:gd name="connsiteX47" fmla="*/ 369189 w 540181"/>
                <a:gd name="connsiteY47" fmla="*/ 297213 h 436894"/>
                <a:gd name="connsiteX48" fmla="*/ 359862 w 540181"/>
                <a:gd name="connsiteY48" fmla="*/ 289452 h 436894"/>
                <a:gd name="connsiteX49" fmla="*/ 330327 w 540181"/>
                <a:gd name="connsiteY49" fmla="*/ 280916 h 436894"/>
                <a:gd name="connsiteX50" fmla="*/ 299237 w 540181"/>
                <a:gd name="connsiteY50" fmla="*/ 283244 h 436894"/>
                <a:gd name="connsiteX51" fmla="*/ 289910 w 540181"/>
                <a:gd name="connsiteY51" fmla="*/ 294885 h 436894"/>
                <a:gd name="connsiteX52" fmla="*/ 273589 w 540181"/>
                <a:gd name="connsiteY52" fmla="*/ 331357 h 436894"/>
                <a:gd name="connsiteX53" fmla="*/ 262707 w 540181"/>
                <a:gd name="connsiteY53" fmla="*/ 350758 h 436894"/>
                <a:gd name="connsiteX54" fmla="*/ 252603 w 540181"/>
                <a:gd name="connsiteY54" fmla="*/ 365502 h 436894"/>
                <a:gd name="connsiteX55" fmla="*/ 241722 w 540181"/>
                <a:gd name="connsiteY55" fmla="*/ 377918 h 436894"/>
                <a:gd name="connsiteX56" fmla="*/ 229286 w 540181"/>
                <a:gd name="connsiteY56" fmla="*/ 383350 h 436894"/>
                <a:gd name="connsiteX57" fmla="*/ 222291 w 540181"/>
                <a:gd name="connsiteY57" fmla="*/ 385678 h 436894"/>
                <a:gd name="connsiteX58" fmla="*/ 202082 w 540181"/>
                <a:gd name="connsiteY58" fmla="*/ 393438 h 436894"/>
                <a:gd name="connsiteX59" fmla="*/ 191201 w 540181"/>
                <a:gd name="connsiteY59" fmla="*/ 405854 h 436894"/>
                <a:gd name="connsiteX60" fmla="*/ 176434 w 540181"/>
                <a:gd name="connsiteY60" fmla="*/ 436895 h 436894"/>
                <a:gd name="connsiteX61" fmla="*/ 158557 w 540181"/>
                <a:gd name="connsiteY61" fmla="*/ 430687 h 436894"/>
                <a:gd name="connsiteX62" fmla="*/ 139126 w 540181"/>
                <a:gd name="connsiteY62" fmla="*/ 432239 h 436894"/>
                <a:gd name="connsiteX63" fmla="*/ 122804 w 540181"/>
                <a:gd name="connsiteY63" fmla="*/ 430687 h 436894"/>
                <a:gd name="connsiteX64" fmla="*/ 115809 w 540181"/>
                <a:gd name="connsiteY64" fmla="*/ 426031 h 436894"/>
                <a:gd name="connsiteX65" fmla="*/ 112700 w 540181"/>
                <a:gd name="connsiteY65" fmla="*/ 415942 h 436894"/>
                <a:gd name="connsiteX66" fmla="*/ 109591 w 540181"/>
                <a:gd name="connsiteY66" fmla="*/ 414390 h 436894"/>
                <a:gd name="connsiteX67" fmla="*/ 113477 w 540181"/>
                <a:gd name="connsiteY67" fmla="*/ 381798 h 436894"/>
                <a:gd name="connsiteX68" fmla="*/ 113477 w 540181"/>
                <a:gd name="connsiteY68" fmla="*/ 368606 h 436894"/>
                <a:gd name="connsiteX69" fmla="*/ 117363 w 540181"/>
                <a:gd name="connsiteY69" fmla="*/ 357742 h 436894"/>
                <a:gd name="connsiteX70" fmla="*/ 149230 w 540181"/>
                <a:gd name="connsiteY70" fmla="*/ 308853 h 436894"/>
                <a:gd name="connsiteX71" fmla="*/ 157780 w 540181"/>
                <a:gd name="connsiteY71" fmla="*/ 273932 h 436894"/>
                <a:gd name="connsiteX72" fmla="*/ 157780 w 540181"/>
                <a:gd name="connsiteY72" fmla="*/ 256084 h 436894"/>
                <a:gd name="connsiteX73" fmla="*/ 148453 w 540181"/>
                <a:gd name="connsiteY73" fmla="*/ 233580 h 436894"/>
                <a:gd name="connsiteX74" fmla="*/ 142235 w 540181"/>
                <a:gd name="connsiteY74" fmla="*/ 231252 h 436894"/>
                <a:gd name="connsiteX75" fmla="*/ 129799 w 540181"/>
                <a:gd name="connsiteY75" fmla="*/ 228924 h 436894"/>
                <a:gd name="connsiteX76" fmla="*/ 101818 w 540181"/>
                <a:gd name="connsiteY76" fmla="*/ 211851 h 436894"/>
                <a:gd name="connsiteX77" fmla="*/ 40417 w 540181"/>
                <a:gd name="connsiteY77" fmla="*/ 201763 h 436894"/>
                <a:gd name="connsiteX78" fmla="*/ 28758 w 540181"/>
                <a:gd name="connsiteY78" fmla="*/ 194003 h 436894"/>
                <a:gd name="connsiteX79" fmla="*/ 18654 w 540181"/>
                <a:gd name="connsiteY79" fmla="*/ 176931 h 436894"/>
                <a:gd name="connsiteX80" fmla="*/ 3886 w 540181"/>
                <a:gd name="connsiteY80" fmla="*/ 144338 h 436894"/>
                <a:gd name="connsiteX81" fmla="*/ 0 w 540181"/>
                <a:gd name="connsiteY81" fmla="*/ 131146 h 436894"/>
                <a:gd name="connsiteX82" fmla="*/ 5441 w 540181"/>
                <a:gd name="connsiteY82" fmla="*/ 99330 h 436894"/>
                <a:gd name="connsiteX83" fmla="*/ 6995 w 540181"/>
                <a:gd name="connsiteY83" fmla="*/ 50441 h 436894"/>
                <a:gd name="connsiteX84" fmla="*/ 11659 w 540181"/>
                <a:gd name="connsiteY84" fmla="*/ 35697 h 436894"/>
                <a:gd name="connsiteX85" fmla="*/ 19431 w 540181"/>
                <a:gd name="connsiteY85" fmla="*/ 26384 h 436894"/>
                <a:gd name="connsiteX86" fmla="*/ 24872 w 540181"/>
                <a:gd name="connsiteY86" fmla="*/ 13968 h 436894"/>
                <a:gd name="connsiteX87" fmla="*/ 21763 w 540181"/>
                <a:gd name="connsiteY87" fmla="*/ 0 h 43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540181" h="436894">
                  <a:moveTo>
                    <a:pt x="21763" y="0"/>
                  </a:moveTo>
                  <a:lnTo>
                    <a:pt x="136017" y="32592"/>
                  </a:lnTo>
                  <a:lnTo>
                    <a:pt x="158557" y="28712"/>
                  </a:lnTo>
                  <a:lnTo>
                    <a:pt x="170993" y="35697"/>
                  </a:lnTo>
                  <a:lnTo>
                    <a:pt x="224623" y="76825"/>
                  </a:lnTo>
                  <a:lnTo>
                    <a:pt x="237058" y="98554"/>
                  </a:lnTo>
                  <a:lnTo>
                    <a:pt x="249494" y="101658"/>
                  </a:lnTo>
                  <a:lnTo>
                    <a:pt x="277475" y="100106"/>
                  </a:lnTo>
                  <a:lnTo>
                    <a:pt x="291465" y="102434"/>
                  </a:lnTo>
                  <a:lnTo>
                    <a:pt x="340431" y="103210"/>
                  </a:lnTo>
                  <a:lnTo>
                    <a:pt x="369189" y="117178"/>
                  </a:lnTo>
                  <a:lnTo>
                    <a:pt x="384734" y="113298"/>
                  </a:lnTo>
                  <a:lnTo>
                    <a:pt x="397947" y="102434"/>
                  </a:lnTo>
                  <a:lnTo>
                    <a:pt x="415046" y="90793"/>
                  </a:lnTo>
                  <a:lnTo>
                    <a:pt x="425927" y="71393"/>
                  </a:lnTo>
                  <a:lnTo>
                    <a:pt x="432923" y="48889"/>
                  </a:lnTo>
                  <a:lnTo>
                    <a:pt x="447691" y="39577"/>
                  </a:lnTo>
                  <a:lnTo>
                    <a:pt x="460903" y="44233"/>
                  </a:lnTo>
                  <a:lnTo>
                    <a:pt x="471008" y="55873"/>
                  </a:lnTo>
                  <a:lnTo>
                    <a:pt x="475671" y="66737"/>
                  </a:lnTo>
                  <a:lnTo>
                    <a:pt x="481889" y="77601"/>
                  </a:lnTo>
                  <a:lnTo>
                    <a:pt x="521528" y="106314"/>
                  </a:lnTo>
                  <a:lnTo>
                    <a:pt x="510647" y="111746"/>
                  </a:lnTo>
                  <a:lnTo>
                    <a:pt x="510647" y="114850"/>
                  </a:lnTo>
                  <a:lnTo>
                    <a:pt x="513756" y="114850"/>
                  </a:lnTo>
                  <a:lnTo>
                    <a:pt x="513756" y="118730"/>
                  </a:lnTo>
                  <a:lnTo>
                    <a:pt x="509092" y="124938"/>
                  </a:lnTo>
                  <a:lnTo>
                    <a:pt x="512978" y="133474"/>
                  </a:lnTo>
                  <a:lnTo>
                    <a:pt x="520751" y="140458"/>
                  </a:lnTo>
                  <a:lnTo>
                    <a:pt x="526192" y="145114"/>
                  </a:lnTo>
                  <a:lnTo>
                    <a:pt x="532409" y="147442"/>
                  </a:lnTo>
                  <a:lnTo>
                    <a:pt x="540182" y="166843"/>
                  </a:lnTo>
                  <a:lnTo>
                    <a:pt x="526969" y="186243"/>
                  </a:lnTo>
                  <a:lnTo>
                    <a:pt x="520751" y="201763"/>
                  </a:lnTo>
                  <a:lnTo>
                    <a:pt x="520751" y="220387"/>
                  </a:lnTo>
                  <a:lnTo>
                    <a:pt x="504429" y="243668"/>
                  </a:lnTo>
                  <a:lnTo>
                    <a:pt x="474894" y="249876"/>
                  </a:lnTo>
                  <a:lnTo>
                    <a:pt x="472562" y="274708"/>
                  </a:lnTo>
                  <a:lnTo>
                    <a:pt x="469453" y="276260"/>
                  </a:lnTo>
                  <a:lnTo>
                    <a:pt x="466344" y="277036"/>
                  </a:lnTo>
                  <a:lnTo>
                    <a:pt x="460903" y="282468"/>
                  </a:lnTo>
                  <a:lnTo>
                    <a:pt x="430591" y="302645"/>
                  </a:lnTo>
                  <a:lnTo>
                    <a:pt x="408051" y="313509"/>
                  </a:lnTo>
                  <a:lnTo>
                    <a:pt x="401056" y="313509"/>
                  </a:lnTo>
                  <a:lnTo>
                    <a:pt x="394838" y="308077"/>
                  </a:lnTo>
                  <a:lnTo>
                    <a:pt x="387843" y="304973"/>
                  </a:lnTo>
                  <a:lnTo>
                    <a:pt x="379293" y="302645"/>
                  </a:lnTo>
                  <a:lnTo>
                    <a:pt x="369189" y="297213"/>
                  </a:lnTo>
                  <a:lnTo>
                    <a:pt x="359862" y="289452"/>
                  </a:lnTo>
                  <a:lnTo>
                    <a:pt x="330327" y="280916"/>
                  </a:lnTo>
                  <a:lnTo>
                    <a:pt x="299237" y="283244"/>
                  </a:lnTo>
                  <a:lnTo>
                    <a:pt x="289910" y="294885"/>
                  </a:lnTo>
                  <a:lnTo>
                    <a:pt x="273589" y="331357"/>
                  </a:lnTo>
                  <a:lnTo>
                    <a:pt x="262707" y="350758"/>
                  </a:lnTo>
                  <a:lnTo>
                    <a:pt x="252603" y="365502"/>
                  </a:lnTo>
                  <a:lnTo>
                    <a:pt x="241722" y="377918"/>
                  </a:lnTo>
                  <a:lnTo>
                    <a:pt x="229286" y="383350"/>
                  </a:lnTo>
                  <a:lnTo>
                    <a:pt x="222291" y="385678"/>
                  </a:lnTo>
                  <a:lnTo>
                    <a:pt x="202082" y="393438"/>
                  </a:lnTo>
                  <a:lnTo>
                    <a:pt x="191201" y="405854"/>
                  </a:lnTo>
                  <a:lnTo>
                    <a:pt x="176434" y="436895"/>
                  </a:lnTo>
                  <a:lnTo>
                    <a:pt x="158557" y="430687"/>
                  </a:lnTo>
                  <a:lnTo>
                    <a:pt x="139126" y="432239"/>
                  </a:lnTo>
                  <a:lnTo>
                    <a:pt x="122804" y="430687"/>
                  </a:lnTo>
                  <a:lnTo>
                    <a:pt x="115809" y="426031"/>
                  </a:lnTo>
                  <a:lnTo>
                    <a:pt x="112700" y="415942"/>
                  </a:lnTo>
                  <a:lnTo>
                    <a:pt x="109591" y="414390"/>
                  </a:lnTo>
                  <a:lnTo>
                    <a:pt x="113477" y="381798"/>
                  </a:lnTo>
                  <a:lnTo>
                    <a:pt x="113477" y="368606"/>
                  </a:lnTo>
                  <a:lnTo>
                    <a:pt x="117363" y="357742"/>
                  </a:lnTo>
                  <a:lnTo>
                    <a:pt x="149230" y="308853"/>
                  </a:lnTo>
                  <a:lnTo>
                    <a:pt x="157780" y="273932"/>
                  </a:lnTo>
                  <a:lnTo>
                    <a:pt x="157780" y="256084"/>
                  </a:lnTo>
                  <a:lnTo>
                    <a:pt x="148453" y="233580"/>
                  </a:lnTo>
                  <a:lnTo>
                    <a:pt x="142235" y="231252"/>
                  </a:lnTo>
                  <a:lnTo>
                    <a:pt x="129799" y="228924"/>
                  </a:lnTo>
                  <a:lnTo>
                    <a:pt x="101818" y="211851"/>
                  </a:lnTo>
                  <a:lnTo>
                    <a:pt x="40417" y="201763"/>
                  </a:lnTo>
                  <a:lnTo>
                    <a:pt x="28758" y="194003"/>
                  </a:lnTo>
                  <a:lnTo>
                    <a:pt x="18654" y="176931"/>
                  </a:lnTo>
                  <a:lnTo>
                    <a:pt x="3886" y="144338"/>
                  </a:lnTo>
                  <a:lnTo>
                    <a:pt x="0" y="131146"/>
                  </a:lnTo>
                  <a:lnTo>
                    <a:pt x="5441" y="99330"/>
                  </a:lnTo>
                  <a:lnTo>
                    <a:pt x="6995" y="50441"/>
                  </a:lnTo>
                  <a:lnTo>
                    <a:pt x="11659" y="35697"/>
                  </a:lnTo>
                  <a:lnTo>
                    <a:pt x="19431" y="26384"/>
                  </a:lnTo>
                  <a:lnTo>
                    <a:pt x="24872" y="13968"/>
                  </a:lnTo>
                  <a:lnTo>
                    <a:pt x="21763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4" name="Serbest Form 73">
              <a:extLst>
                <a:ext uri="{FF2B5EF4-FFF2-40B4-BE49-F238E27FC236}">
                  <a16:creationId xmlns:a16="http://schemas.microsoft.com/office/drawing/2014/main" id="{C322A168-3C06-0915-CB94-E21E2C99A8E0}"/>
                </a:ext>
              </a:extLst>
            </p:cNvPr>
            <p:cNvSpPr/>
            <p:nvPr/>
          </p:nvSpPr>
          <p:spPr>
            <a:xfrm>
              <a:off x="4831590" y="3845372"/>
              <a:ext cx="784445" cy="690738"/>
            </a:xfrm>
            <a:custGeom>
              <a:avLst/>
              <a:gdLst>
                <a:gd name="connsiteX0" fmla="*/ 113477 w 658322"/>
                <a:gd name="connsiteY0" fmla="*/ 160634 h 579681"/>
                <a:gd name="connsiteX1" fmla="*/ 127467 w 658322"/>
                <a:gd name="connsiteY1" fmla="*/ 171499 h 579681"/>
                <a:gd name="connsiteX2" fmla="*/ 143789 w 658322"/>
                <a:gd name="connsiteY2" fmla="*/ 175379 h 579681"/>
                <a:gd name="connsiteX3" fmla="*/ 170216 w 658322"/>
                <a:gd name="connsiteY3" fmla="*/ 178483 h 579681"/>
                <a:gd name="connsiteX4" fmla="*/ 196642 w 658322"/>
                <a:gd name="connsiteY4" fmla="*/ 177707 h 579681"/>
                <a:gd name="connsiteX5" fmla="*/ 216850 w 658322"/>
                <a:gd name="connsiteY5" fmla="*/ 165290 h 579681"/>
                <a:gd name="connsiteX6" fmla="*/ 219182 w 658322"/>
                <a:gd name="connsiteY6" fmla="*/ 133474 h 579681"/>
                <a:gd name="connsiteX7" fmla="*/ 226954 w 658322"/>
                <a:gd name="connsiteY7" fmla="*/ 111746 h 579681"/>
                <a:gd name="connsiteX8" fmla="*/ 244053 w 658322"/>
                <a:gd name="connsiteY8" fmla="*/ 99329 h 579681"/>
                <a:gd name="connsiteX9" fmla="*/ 254157 w 658322"/>
                <a:gd name="connsiteY9" fmla="*/ 60529 h 579681"/>
                <a:gd name="connsiteX10" fmla="*/ 261930 w 658322"/>
                <a:gd name="connsiteY10" fmla="*/ 52769 h 579681"/>
                <a:gd name="connsiteX11" fmla="*/ 265816 w 658322"/>
                <a:gd name="connsiteY11" fmla="*/ 41905 h 579681"/>
                <a:gd name="connsiteX12" fmla="*/ 273588 w 658322"/>
                <a:gd name="connsiteY12" fmla="*/ 13192 h 579681"/>
                <a:gd name="connsiteX13" fmla="*/ 292242 w 658322"/>
                <a:gd name="connsiteY13" fmla="*/ 0 h 579681"/>
                <a:gd name="connsiteX14" fmla="*/ 330327 w 658322"/>
                <a:gd name="connsiteY14" fmla="*/ 15520 h 579681"/>
                <a:gd name="connsiteX15" fmla="*/ 342763 w 658322"/>
                <a:gd name="connsiteY15" fmla="*/ 16296 h 579681"/>
                <a:gd name="connsiteX16" fmla="*/ 354422 w 658322"/>
                <a:gd name="connsiteY16" fmla="*/ 14744 h 579681"/>
                <a:gd name="connsiteX17" fmla="*/ 364526 w 658322"/>
                <a:gd name="connsiteY17" fmla="*/ 9312 h 579681"/>
                <a:gd name="connsiteX18" fmla="*/ 376184 w 658322"/>
                <a:gd name="connsiteY18" fmla="*/ 8536 h 579681"/>
                <a:gd name="connsiteX19" fmla="*/ 369966 w 658322"/>
                <a:gd name="connsiteY19" fmla="*/ 48889 h 579681"/>
                <a:gd name="connsiteX20" fmla="*/ 371521 w 658322"/>
                <a:gd name="connsiteY20" fmla="*/ 69841 h 579681"/>
                <a:gd name="connsiteX21" fmla="*/ 384734 w 658322"/>
                <a:gd name="connsiteY21" fmla="*/ 95449 h 579681"/>
                <a:gd name="connsiteX22" fmla="*/ 390174 w 658322"/>
                <a:gd name="connsiteY22" fmla="*/ 103210 h 579681"/>
                <a:gd name="connsiteX23" fmla="*/ 404942 w 658322"/>
                <a:gd name="connsiteY23" fmla="*/ 112522 h 579681"/>
                <a:gd name="connsiteX24" fmla="*/ 418155 w 658322"/>
                <a:gd name="connsiteY24" fmla="*/ 117954 h 579681"/>
                <a:gd name="connsiteX25" fmla="*/ 458572 w 658322"/>
                <a:gd name="connsiteY25" fmla="*/ 147442 h 579681"/>
                <a:gd name="connsiteX26" fmla="*/ 474894 w 658322"/>
                <a:gd name="connsiteY26" fmla="*/ 151322 h 579681"/>
                <a:gd name="connsiteX27" fmla="*/ 503652 w 658322"/>
                <a:gd name="connsiteY27" fmla="*/ 143562 h 579681"/>
                <a:gd name="connsiteX28" fmla="*/ 531632 w 658322"/>
                <a:gd name="connsiteY28" fmla="*/ 140458 h 579681"/>
                <a:gd name="connsiteX29" fmla="*/ 545622 w 658322"/>
                <a:gd name="connsiteY29" fmla="*/ 136578 h 579681"/>
                <a:gd name="connsiteX30" fmla="*/ 559613 w 658322"/>
                <a:gd name="connsiteY30" fmla="*/ 159858 h 579681"/>
                <a:gd name="connsiteX31" fmla="*/ 600029 w 658322"/>
                <a:gd name="connsiteY31" fmla="*/ 198659 h 579681"/>
                <a:gd name="connsiteX32" fmla="*/ 610134 w 658322"/>
                <a:gd name="connsiteY32" fmla="*/ 227371 h 579681"/>
                <a:gd name="connsiteX33" fmla="*/ 614797 w 658322"/>
                <a:gd name="connsiteY33" fmla="*/ 263844 h 579681"/>
                <a:gd name="connsiteX34" fmla="*/ 651327 w 658322"/>
                <a:gd name="connsiteY34" fmla="*/ 312733 h 579681"/>
                <a:gd name="connsiteX35" fmla="*/ 658322 w 658322"/>
                <a:gd name="connsiteY35" fmla="*/ 342997 h 579681"/>
                <a:gd name="connsiteX36" fmla="*/ 632673 w 658322"/>
                <a:gd name="connsiteY36" fmla="*/ 382574 h 579681"/>
                <a:gd name="connsiteX37" fmla="*/ 588371 w 658322"/>
                <a:gd name="connsiteY37" fmla="*/ 402750 h 579681"/>
                <a:gd name="connsiteX38" fmla="*/ 581376 w 658322"/>
                <a:gd name="connsiteY38" fmla="*/ 422151 h 579681"/>
                <a:gd name="connsiteX39" fmla="*/ 575935 w 658322"/>
                <a:gd name="connsiteY39" fmla="*/ 443103 h 579681"/>
                <a:gd name="connsiteX40" fmla="*/ 565831 w 658322"/>
                <a:gd name="connsiteY40" fmla="*/ 463279 h 579681"/>
                <a:gd name="connsiteX41" fmla="*/ 555727 w 658322"/>
                <a:gd name="connsiteY41" fmla="*/ 495096 h 579681"/>
                <a:gd name="connsiteX42" fmla="*/ 540959 w 658322"/>
                <a:gd name="connsiteY42" fmla="*/ 519928 h 579681"/>
                <a:gd name="connsiteX43" fmla="*/ 530078 w 658322"/>
                <a:gd name="connsiteY43" fmla="*/ 533896 h 579681"/>
                <a:gd name="connsiteX44" fmla="*/ 453908 w 658322"/>
                <a:gd name="connsiteY44" fmla="*/ 579681 h 579681"/>
                <a:gd name="connsiteX45" fmla="*/ 453908 w 658322"/>
                <a:gd name="connsiteY45" fmla="*/ 530792 h 579681"/>
                <a:gd name="connsiteX46" fmla="*/ 436809 w 658322"/>
                <a:gd name="connsiteY46" fmla="*/ 510616 h 579681"/>
                <a:gd name="connsiteX47" fmla="*/ 425928 w 658322"/>
                <a:gd name="connsiteY47" fmla="*/ 505960 h 579681"/>
                <a:gd name="connsiteX48" fmla="*/ 380070 w 658322"/>
                <a:gd name="connsiteY48" fmla="*/ 495096 h 579681"/>
                <a:gd name="connsiteX49" fmla="*/ 356753 w 658322"/>
                <a:gd name="connsiteY49" fmla="*/ 495872 h 579681"/>
                <a:gd name="connsiteX50" fmla="*/ 345872 w 658322"/>
                <a:gd name="connsiteY50" fmla="*/ 498976 h 579681"/>
                <a:gd name="connsiteX51" fmla="*/ 336545 w 658322"/>
                <a:gd name="connsiteY51" fmla="*/ 504408 h 579681"/>
                <a:gd name="connsiteX52" fmla="*/ 330327 w 658322"/>
                <a:gd name="connsiteY52" fmla="*/ 531568 h 579681"/>
                <a:gd name="connsiteX53" fmla="*/ 321000 w 658322"/>
                <a:gd name="connsiteY53" fmla="*/ 553297 h 579681"/>
                <a:gd name="connsiteX54" fmla="*/ 300015 w 658322"/>
                <a:gd name="connsiteY54" fmla="*/ 554849 h 579681"/>
                <a:gd name="connsiteX55" fmla="*/ 253380 w 658322"/>
                <a:gd name="connsiteY55" fmla="*/ 568041 h 579681"/>
                <a:gd name="connsiteX56" fmla="*/ 226954 w 658322"/>
                <a:gd name="connsiteY56" fmla="*/ 568817 h 579681"/>
                <a:gd name="connsiteX57" fmla="*/ 202082 w 658322"/>
                <a:gd name="connsiteY57" fmla="*/ 565713 h 579681"/>
                <a:gd name="connsiteX58" fmla="*/ 179542 w 658322"/>
                <a:gd name="connsiteY58" fmla="*/ 550969 h 579681"/>
                <a:gd name="connsiteX59" fmla="*/ 157780 w 658322"/>
                <a:gd name="connsiteY59" fmla="*/ 550969 h 579681"/>
                <a:gd name="connsiteX60" fmla="*/ 137571 w 658322"/>
                <a:gd name="connsiteY60" fmla="*/ 568817 h 579681"/>
                <a:gd name="connsiteX61" fmla="*/ 139126 w 658322"/>
                <a:gd name="connsiteY61" fmla="*/ 538552 h 579681"/>
                <a:gd name="connsiteX62" fmla="*/ 131354 w 658322"/>
                <a:gd name="connsiteY62" fmla="*/ 516824 h 579681"/>
                <a:gd name="connsiteX63" fmla="*/ 119695 w 658322"/>
                <a:gd name="connsiteY63" fmla="*/ 494320 h 579681"/>
                <a:gd name="connsiteX64" fmla="*/ 122804 w 658322"/>
                <a:gd name="connsiteY64" fmla="*/ 465607 h 579681"/>
                <a:gd name="connsiteX65" fmla="*/ 120472 w 658322"/>
                <a:gd name="connsiteY65" fmla="*/ 457071 h 579681"/>
                <a:gd name="connsiteX66" fmla="*/ 116586 w 658322"/>
                <a:gd name="connsiteY66" fmla="*/ 449311 h 579681"/>
                <a:gd name="connsiteX67" fmla="*/ 92492 w 658322"/>
                <a:gd name="connsiteY67" fmla="*/ 412838 h 579681"/>
                <a:gd name="connsiteX68" fmla="*/ 82387 w 658322"/>
                <a:gd name="connsiteY68" fmla="*/ 405078 h 579681"/>
                <a:gd name="connsiteX69" fmla="*/ 26426 w 658322"/>
                <a:gd name="connsiteY69" fmla="*/ 393438 h 579681"/>
                <a:gd name="connsiteX70" fmla="*/ 18654 w 658322"/>
                <a:gd name="connsiteY70" fmla="*/ 387230 h 579681"/>
                <a:gd name="connsiteX71" fmla="*/ 0 w 658322"/>
                <a:gd name="connsiteY71" fmla="*/ 366278 h 579681"/>
                <a:gd name="connsiteX72" fmla="*/ 3109 w 658322"/>
                <a:gd name="connsiteY72" fmla="*/ 361622 h 579681"/>
                <a:gd name="connsiteX73" fmla="*/ 1554 w 658322"/>
                <a:gd name="connsiteY73" fmla="*/ 349981 h 579681"/>
                <a:gd name="connsiteX74" fmla="*/ 0 w 658322"/>
                <a:gd name="connsiteY74" fmla="*/ 343773 h 579681"/>
                <a:gd name="connsiteX75" fmla="*/ 3109 w 658322"/>
                <a:gd name="connsiteY75" fmla="*/ 327477 h 579681"/>
                <a:gd name="connsiteX76" fmla="*/ 17099 w 658322"/>
                <a:gd name="connsiteY76" fmla="*/ 320493 h 579681"/>
                <a:gd name="connsiteX77" fmla="*/ 44303 w 658322"/>
                <a:gd name="connsiteY77" fmla="*/ 311181 h 579681"/>
                <a:gd name="connsiteX78" fmla="*/ 56739 w 658322"/>
                <a:gd name="connsiteY78" fmla="*/ 302645 h 579681"/>
                <a:gd name="connsiteX79" fmla="*/ 67620 w 658322"/>
                <a:gd name="connsiteY79" fmla="*/ 282468 h 579681"/>
                <a:gd name="connsiteX80" fmla="*/ 70729 w 658322"/>
                <a:gd name="connsiteY80" fmla="*/ 275484 h 579681"/>
                <a:gd name="connsiteX81" fmla="*/ 79278 w 658322"/>
                <a:gd name="connsiteY81" fmla="*/ 264620 h 579681"/>
                <a:gd name="connsiteX82" fmla="*/ 87828 w 658322"/>
                <a:gd name="connsiteY82" fmla="*/ 250652 h 579681"/>
                <a:gd name="connsiteX83" fmla="*/ 92492 w 658322"/>
                <a:gd name="connsiteY83" fmla="*/ 217283 h 579681"/>
                <a:gd name="connsiteX84" fmla="*/ 97155 w 658322"/>
                <a:gd name="connsiteY84" fmla="*/ 203315 h 579681"/>
                <a:gd name="connsiteX85" fmla="*/ 101818 w 658322"/>
                <a:gd name="connsiteY85" fmla="*/ 198659 h 579681"/>
                <a:gd name="connsiteX86" fmla="*/ 104150 w 658322"/>
                <a:gd name="connsiteY86" fmla="*/ 193227 h 579681"/>
                <a:gd name="connsiteX87" fmla="*/ 104150 w 658322"/>
                <a:gd name="connsiteY87" fmla="*/ 183915 h 579681"/>
                <a:gd name="connsiteX88" fmla="*/ 106482 w 658322"/>
                <a:gd name="connsiteY88" fmla="*/ 174603 h 579681"/>
                <a:gd name="connsiteX89" fmla="*/ 113477 w 658322"/>
                <a:gd name="connsiteY89" fmla="*/ 160634 h 579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658322" h="579681">
                  <a:moveTo>
                    <a:pt x="113477" y="160634"/>
                  </a:moveTo>
                  <a:lnTo>
                    <a:pt x="127467" y="171499"/>
                  </a:lnTo>
                  <a:lnTo>
                    <a:pt x="143789" y="175379"/>
                  </a:lnTo>
                  <a:lnTo>
                    <a:pt x="170216" y="178483"/>
                  </a:lnTo>
                  <a:lnTo>
                    <a:pt x="196642" y="177707"/>
                  </a:lnTo>
                  <a:lnTo>
                    <a:pt x="216850" y="165290"/>
                  </a:lnTo>
                  <a:lnTo>
                    <a:pt x="219182" y="133474"/>
                  </a:lnTo>
                  <a:lnTo>
                    <a:pt x="226954" y="111746"/>
                  </a:lnTo>
                  <a:lnTo>
                    <a:pt x="244053" y="99329"/>
                  </a:lnTo>
                  <a:lnTo>
                    <a:pt x="254157" y="60529"/>
                  </a:lnTo>
                  <a:lnTo>
                    <a:pt x="261930" y="52769"/>
                  </a:lnTo>
                  <a:lnTo>
                    <a:pt x="265816" y="41905"/>
                  </a:lnTo>
                  <a:lnTo>
                    <a:pt x="273588" y="13192"/>
                  </a:lnTo>
                  <a:lnTo>
                    <a:pt x="292242" y="0"/>
                  </a:lnTo>
                  <a:lnTo>
                    <a:pt x="330327" y="15520"/>
                  </a:lnTo>
                  <a:lnTo>
                    <a:pt x="342763" y="16296"/>
                  </a:lnTo>
                  <a:lnTo>
                    <a:pt x="354422" y="14744"/>
                  </a:lnTo>
                  <a:lnTo>
                    <a:pt x="364526" y="9312"/>
                  </a:lnTo>
                  <a:lnTo>
                    <a:pt x="376184" y="8536"/>
                  </a:lnTo>
                  <a:lnTo>
                    <a:pt x="369966" y="48889"/>
                  </a:lnTo>
                  <a:lnTo>
                    <a:pt x="371521" y="69841"/>
                  </a:lnTo>
                  <a:lnTo>
                    <a:pt x="384734" y="95449"/>
                  </a:lnTo>
                  <a:lnTo>
                    <a:pt x="390174" y="103210"/>
                  </a:lnTo>
                  <a:lnTo>
                    <a:pt x="404942" y="112522"/>
                  </a:lnTo>
                  <a:lnTo>
                    <a:pt x="418155" y="117954"/>
                  </a:lnTo>
                  <a:lnTo>
                    <a:pt x="458572" y="147442"/>
                  </a:lnTo>
                  <a:lnTo>
                    <a:pt x="474894" y="151322"/>
                  </a:lnTo>
                  <a:lnTo>
                    <a:pt x="503652" y="143562"/>
                  </a:lnTo>
                  <a:lnTo>
                    <a:pt x="531632" y="140458"/>
                  </a:lnTo>
                  <a:lnTo>
                    <a:pt x="545622" y="136578"/>
                  </a:lnTo>
                  <a:lnTo>
                    <a:pt x="559613" y="159858"/>
                  </a:lnTo>
                  <a:lnTo>
                    <a:pt x="600029" y="198659"/>
                  </a:lnTo>
                  <a:lnTo>
                    <a:pt x="610134" y="227371"/>
                  </a:lnTo>
                  <a:lnTo>
                    <a:pt x="614797" y="263844"/>
                  </a:lnTo>
                  <a:lnTo>
                    <a:pt x="651327" y="312733"/>
                  </a:lnTo>
                  <a:lnTo>
                    <a:pt x="658322" y="342997"/>
                  </a:lnTo>
                  <a:lnTo>
                    <a:pt x="632673" y="382574"/>
                  </a:lnTo>
                  <a:lnTo>
                    <a:pt x="588371" y="402750"/>
                  </a:lnTo>
                  <a:lnTo>
                    <a:pt x="581376" y="422151"/>
                  </a:lnTo>
                  <a:lnTo>
                    <a:pt x="575935" y="443103"/>
                  </a:lnTo>
                  <a:lnTo>
                    <a:pt x="565831" y="463279"/>
                  </a:lnTo>
                  <a:lnTo>
                    <a:pt x="555727" y="495096"/>
                  </a:lnTo>
                  <a:lnTo>
                    <a:pt x="540959" y="519928"/>
                  </a:lnTo>
                  <a:lnTo>
                    <a:pt x="530078" y="533896"/>
                  </a:lnTo>
                  <a:lnTo>
                    <a:pt x="453908" y="579681"/>
                  </a:lnTo>
                  <a:lnTo>
                    <a:pt x="453908" y="530792"/>
                  </a:lnTo>
                  <a:lnTo>
                    <a:pt x="436809" y="510616"/>
                  </a:lnTo>
                  <a:lnTo>
                    <a:pt x="425928" y="505960"/>
                  </a:lnTo>
                  <a:lnTo>
                    <a:pt x="380070" y="495096"/>
                  </a:lnTo>
                  <a:lnTo>
                    <a:pt x="356753" y="495872"/>
                  </a:lnTo>
                  <a:lnTo>
                    <a:pt x="345872" y="498976"/>
                  </a:lnTo>
                  <a:lnTo>
                    <a:pt x="336545" y="504408"/>
                  </a:lnTo>
                  <a:lnTo>
                    <a:pt x="330327" y="531568"/>
                  </a:lnTo>
                  <a:lnTo>
                    <a:pt x="321000" y="553297"/>
                  </a:lnTo>
                  <a:lnTo>
                    <a:pt x="300015" y="554849"/>
                  </a:lnTo>
                  <a:lnTo>
                    <a:pt x="253380" y="568041"/>
                  </a:lnTo>
                  <a:lnTo>
                    <a:pt x="226954" y="568817"/>
                  </a:lnTo>
                  <a:lnTo>
                    <a:pt x="202082" y="565713"/>
                  </a:lnTo>
                  <a:lnTo>
                    <a:pt x="179542" y="550969"/>
                  </a:lnTo>
                  <a:lnTo>
                    <a:pt x="157780" y="550969"/>
                  </a:lnTo>
                  <a:lnTo>
                    <a:pt x="137571" y="568817"/>
                  </a:lnTo>
                  <a:lnTo>
                    <a:pt x="139126" y="538552"/>
                  </a:lnTo>
                  <a:lnTo>
                    <a:pt x="131354" y="516824"/>
                  </a:lnTo>
                  <a:lnTo>
                    <a:pt x="119695" y="494320"/>
                  </a:lnTo>
                  <a:lnTo>
                    <a:pt x="122804" y="465607"/>
                  </a:lnTo>
                  <a:lnTo>
                    <a:pt x="120472" y="457071"/>
                  </a:lnTo>
                  <a:lnTo>
                    <a:pt x="116586" y="449311"/>
                  </a:lnTo>
                  <a:lnTo>
                    <a:pt x="92492" y="412838"/>
                  </a:lnTo>
                  <a:lnTo>
                    <a:pt x="82387" y="405078"/>
                  </a:lnTo>
                  <a:lnTo>
                    <a:pt x="26426" y="393438"/>
                  </a:lnTo>
                  <a:lnTo>
                    <a:pt x="18654" y="387230"/>
                  </a:lnTo>
                  <a:lnTo>
                    <a:pt x="0" y="366278"/>
                  </a:lnTo>
                  <a:lnTo>
                    <a:pt x="3109" y="361622"/>
                  </a:lnTo>
                  <a:lnTo>
                    <a:pt x="1554" y="349981"/>
                  </a:lnTo>
                  <a:lnTo>
                    <a:pt x="0" y="343773"/>
                  </a:lnTo>
                  <a:lnTo>
                    <a:pt x="3109" y="327477"/>
                  </a:lnTo>
                  <a:lnTo>
                    <a:pt x="17099" y="320493"/>
                  </a:lnTo>
                  <a:lnTo>
                    <a:pt x="44303" y="311181"/>
                  </a:lnTo>
                  <a:lnTo>
                    <a:pt x="56739" y="302645"/>
                  </a:lnTo>
                  <a:lnTo>
                    <a:pt x="67620" y="282468"/>
                  </a:lnTo>
                  <a:lnTo>
                    <a:pt x="70729" y="275484"/>
                  </a:lnTo>
                  <a:lnTo>
                    <a:pt x="79278" y="264620"/>
                  </a:lnTo>
                  <a:lnTo>
                    <a:pt x="87828" y="250652"/>
                  </a:lnTo>
                  <a:lnTo>
                    <a:pt x="92492" y="217283"/>
                  </a:lnTo>
                  <a:lnTo>
                    <a:pt x="97155" y="203315"/>
                  </a:lnTo>
                  <a:lnTo>
                    <a:pt x="101818" y="198659"/>
                  </a:lnTo>
                  <a:lnTo>
                    <a:pt x="104150" y="193227"/>
                  </a:lnTo>
                  <a:lnTo>
                    <a:pt x="104150" y="183915"/>
                  </a:lnTo>
                  <a:lnTo>
                    <a:pt x="106482" y="174603"/>
                  </a:lnTo>
                  <a:lnTo>
                    <a:pt x="113477" y="16063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5" name="Serbest Form 74">
              <a:extLst>
                <a:ext uri="{FF2B5EF4-FFF2-40B4-BE49-F238E27FC236}">
                  <a16:creationId xmlns:a16="http://schemas.microsoft.com/office/drawing/2014/main" id="{2B07A2A8-0EED-3F4D-10A6-6F808705616B}"/>
                </a:ext>
              </a:extLst>
            </p:cNvPr>
            <p:cNvSpPr/>
            <p:nvPr/>
          </p:nvSpPr>
          <p:spPr>
            <a:xfrm>
              <a:off x="5973528" y="4244836"/>
              <a:ext cx="1432747" cy="1419387"/>
            </a:xfrm>
            <a:custGeom>
              <a:avLst/>
              <a:gdLst>
                <a:gd name="connsiteX0" fmla="*/ 443027 w 1202390"/>
                <a:gd name="connsiteY0" fmla="*/ 1191178 h 1191178"/>
                <a:gd name="connsiteX1" fmla="*/ 446136 w 1202390"/>
                <a:gd name="connsiteY1" fmla="*/ 1160138 h 1191178"/>
                <a:gd name="connsiteX2" fmla="*/ 439918 w 1202390"/>
                <a:gd name="connsiteY2" fmla="*/ 1129098 h 1191178"/>
                <a:gd name="connsiteX3" fmla="*/ 432146 w 1202390"/>
                <a:gd name="connsiteY3" fmla="*/ 1118233 h 1191178"/>
                <a:gd name="connsiteX4" fmla="*/ 420487 w 1202390"/>
                <a:gd name="connsiteY4" fmla="*/ 1115905 h 1191178"/>
                <a:gd name="connsiteX5" fmla="*/ 403388 w 1202390"/>
                <a:gd name="connsiteY5" fmla="*/ 1114353 h 1191178"/>
                <a:gd name="connsiteX6" fmla="*/ 387843 w 1202390"/>
                <a:gd name="connsiteY6" fmla="*/ 1108145 h 1191178"/>
                <a:gd name="connsiteX7" fmla="*/ 382402 w 1202390"/>
                <a:gd name="connsiteY7" fmla="*/ 1095729 h 1191178"/>
                <a:gd name="connsiteX8" fmla="*/ 386288 w 1202390"/>
                <a:gd name="connsiteY8" fmla="*/ 1081761 h 1191178"/>
                <a:gd name="connsiteX9" fmla="*/ 395615 w 1202390"/>
                <a:gd name="connsiteY9" fmla="*/ 1074777 h 1191178"/>
                <a:gd name="connsiteX10" fmla="*/ 394061 w 1202390"/>
                <a:gd name="connsiteY10" fmla="*/ 1060032 h 1191178"/>
                <a:gd name="connsiteX11" fmla="*/ 382402 w 1202390"/>
                <a:gd name="connsiteY11" fmla="*/ 1053048 h 1191178"/>
                <a:gd name="connsiteX12" fmla="*/ 368412 w 1202390"/>
                <a:gd name="connsiteY12" fmla="*/ 1046840 h 1191178"/>
                <a:gd name="connsiteX13" fmla="*/ 343540 w 1202390"/>
                <a:gd name="connsiteY13" fmla="*/ 1023560 h 1191178"/>
                <a:gd name="connsiteX14" fmla="*/ 332659 w 1202390"/>
                <a:gd name="connsiteY14" fmla="*/ 1015800 h 1191178"/>
                <a:gd name="connsiteX15" fmla="*/ 321777 w 1202390"/>
                <a:gd name="connsiteY15" fmla="*/ 1005712 h 1191178"/>
                <a:gd name="connsiteX16" fmla="*/ 305455 w 1202390"/>
                <a:gd name="connsiteY16" fmla="*/ 982431 h 1191178"/>
                <a:gd name="connsiteX17" fmla="*/ 286802 w 1202390"/>
                <a:gd name="connsiteY17" fmla="*/ 963031 h 1191178"/>
                <a:gd name="connsiteX18" fmla="*/ 261153 w 1202390"/>
                <a:gd name="connsiteY18" fmla="*/ 945183 h 1191178"/>
                <a:gd name="connsiteX19" fmla="*/ 237835 w 1202390"/>
                <a:gd name="connsiteY19" fmla="*/ 923454 h 1191178"/>
                <a:gd name="connsiteX20" fmla="*/ 206746 w 1202390"/>
                <a:gd name="connsiteY20" fmla="*/ 903278 h 1191178"/>
                <a:gd name="connsiteX21" fmla="*/ 111923 w 1202390"/>
                <a:gd name="connsiteY21" fmla="*/ 883102 h 1191178"/>
                <a:gd name="connsiteX22" fmla="*/ 75392 w 1202390"/>
                <a:gd name="connsiteY22" fmla="*/ 883102 h 1191178"/>
                <a:gd name="connsiteX23" fmla="*/ 59070 w 1202390"/>
                <a:gd name="connsiteY23" fmla="*/ 876894 h 1191178"/>
                <a:gd name="connsiteX24" fmla="*/ 45080 w 1202390"/>
                <a:gd name="connsiteY24" fmla="*/ 865253 h 1191178"/>
                <a:gd name="connsiteX25" fmla="*/ 35753 w 1202390"/>
                <a:gd name="connsiteY25" fmla="*/ 855941 h 1191178"/>
                <a:gd name="connsiteX26" fmla="*/ 27981 w 1202390"/>
                <a:gd name="connsiteY26" fmla="*/ 845853 h 1191178"/>
                <a:gd name="connsiteX27" fmla="*/ 38085 w 1202390"/>
                <a:gd name="connsiteY27" fmla="*/ 820245 h 1191178"/>
                <a:gd name="connsiteX28" fmla="*/ 41194 w 1202390"/>
                <a:gd name="connsiteY28" fmla="*/ 792308 h 1191178"/>
                <a:gd name="connsiteX29" fmla="*/ 36530 w 1202390"/>
                <a:gd name="connsiteY29" fmla="*/ 775236 h 1191178"/>
                <a:gd name="connsiteX30" fmla="*/ 27203 w 1202390"/>
                <a:gd name="connsiteY30" fmla="*/ 761268 h 1191178"/>
                <a:gd name="connsiteX31" fmla="*/ 27203 w 1202390"/>
                <a:gd name="connsiteY31" fmla="*/ 744972 h 1191178"/>
                <a:gd name="connsiteX32" fmla="*/ 43525 w 1202390"/>
                <a:gd name="connsiteY32" fmla="*/ 740316 h 1191178"/>
                <a:gd name="connsiteX33" fmla="*/ 55184 w 1202390"/>
                <a:gd name="connsiteY33" fmla="*/ 724795 h 1191178"/>
                <a:gd name="connsiteX34" fmla="*/ 56738 w 1202390"/>
                <a:gd name="connsiteY34" fmla="*/ 703067 h 1191178"/>
                <a:gd name="connsiteX35" fmla="*/ 72283 w 1202390"/>
                <a:gd name="connsiteY35" fmla="*/ 679010 h 1191178"/>
                <a:gd name="connsiteX36" fmla="*/ 71506 w 1202390"/>
                <a:gd name="connsiteY36" fmla="*/ 642538 h 1191178"/>
                <a:gd name="connsiteX37" fmla="*/ 62956 w 1202390"/>
                <a:gd name="connsiteY37" fmla="*/ 606065 h 1191178"/>
                <a:gd name="connsiteX38" fmla="*/ 70729 w 1202390"/>
                <a:gd name="connsiteY38" fmla="*/ 575025 h 1191178"/>
                <a:gd name="connsiteX39" fmla="*/ 83165 w 1202390"/>
                <a:gd name="connsiteY39" fmla="*/ 568041 h 1191178"/>
                <a:gd name="connsiteX40" fmla="*/ 108814 w 1202390"/>
                <a:gd name="connsiteY40" fmla="*/ 557953 h 1191178"/>
                <a:gd name="connsiteX41" fmla="*/ 132131 w 1202390"/>
                <a:gd name="connsiteY41" fmla="*/ 543208 h 1191178"/>
                <a:gd name="connsiteX42" fmla="*/ 135240 w 1202390"/>
                <a:gd name="connsiteY42" fmla="*/ 527688 h 1191178"/>
                <a:gd name="connsiteX43" fmla="*/ 108036 w 1202390"/>
                <a:gd name="connsiteY43" fmla="*/ 504408 h 1191178"/>
                <a:gd name="connsiteX44" fmla="*/ 99487 w 1202390"/>
                <a:gd name="connsiteY44" fmla="*/ 491992 h 1191178"/>
                <a:gd name="connsiteX45" fmla="*/ 87051 w 1202390"/>
                <a:gd name="connsiteY45" fmla="*/ 486560 h 1191178"/>
                <a:gd name="connsiteX46" fmla="*/ 61402 w 1202390"/>
                <a:gd name="connsiteY46" fmla="*/ 464831 h 1191178"/>
                <a:gd name="connsiteX47" fmla="*/ 38862 w 1202390"/>
                <a:gd name="connsiteY47" fmla="*/ 436119 h 1191178"/>
                <a:gd name="connsiteX48" fmla="*/ 10104 w 1202390"/>
                <a:gd name="connsiteY48" fmla="*/ 412838 h 1191178"/>
                <a:gd name="connsiteX49" fmla="*/ 0 w 1202390"/>
                <a:gd name="connsiteY49" fmla="*/ 377918 h 1191178"/>
                <a:gd name="connsiteX50" fmla="*/ 64511 w 1202390"/>
                <a:gd name="connsiteY50" fmla="*/ 335237 h 1191178"/>
                <a:gd name="connsiteX51" fmla="*/ 93269 w 1202390"/>
                <a:gd name="connsiteY51" fmla="*/ 305749 h 1191178"/>
                <a:gd name="connsiteX52" fmla="*/ 125136 w 1202390"/>
                <a:gd name="connsiteY52" fmla="*/ 263844 h 1191178"/>
                <a:gd name="connsiteX53" fmla="*/ 126690 w 1202390"/>
                <a:gd name="connsiteY53" fmla="*/ 252980 h 1191178"/>
                <a:gd name="connsiteX54" fmla="*/ 125136 w 1202390"/>
                <a:gd name="connsiteY54" fmla="*/ 243668 h 1191178"/>
                <a:gd name="connsiteX55" fmla="*/ 124358 w 1202390"/>
                <a:gd name="connsiteY55" fmla="*/ 234356 h 1191178"/>
                <a:gd name="connsiteX56" fmla="*/ 130576 w 1202390"/>
                <a:gd name="connsiteY56" fmla="*/ 208747 h 1191178"/>
                <a:gd name="connsiteX57" fmla="*/ 141458 w 1202390"/>
                <a:gd name="connsiteY57" fmla="*/ 186243 h 1191178"/>
                <a:gd name="connsiteX58" fmla="*/ 169438 w 1202390"/>
                <a:gd name="connsiteY58" fmla="*/ 139682 h 1191178"/>
                <a:gd name="connsiteX59" fmla="*/ 172547 w 1202390"/>
                <a:gd name="connsiteY59" fmla="*/ 121058 h 1191178"/>
                <a:gd name="connsiteX60" fmla="*/ 166329 w 1202390"/>
                <a:gd name="connsiteY60" fmla="*/ 117178 h 1191178"/>
                <a:gd name="connsiteX61" fmla="*/ 154671 w 1202390"/>
                <a:gd name="connsiteY61" fmla="*/ 105538 h 1191178"/>
                <a:gd name="connsiteX62" fmla="*/ 156225 w 1202390"/>
                <a:gd name="connsiteY62" fmla="*/ 99330 h 1191178"/>
                <a:gd name="connsiteX63" fmla="*/ 158557 w 1202390"/>
                <a:gd name="connsiteY63" fmla="*/ 93121 h 1191178"/>
                <a:gd name="connsiteX64" fmla="*/ 163220 w 1202390"/>
                <a:gd name="connsiteY64" fmla="*/ 62081 h 1191178"/>
                <a:gd name="connsiteX65" fmla="*/ 184983 w 1202390"/>
                <a:gd name="connsiteY65" fmla="*/ 64409 h 1191178"/>
                <a:gd name="connsiteX66" fmla="*/ 214518 w 1202390"/>
                <a:gd name="connsiteY66" fmla="*/ 58977 h 1191178"/>
                <a:gd name="connsiteX67" fmla="*/ 219959 w 1202390"/>
                <a:gd name="connsiteY67" fmla="*/ 51993 h 1191178"/>
                <a:gd name="connsiteX68" fmla="*/ 222291 w 1202390"/>
                <a:gd name="connsiteY68" fmla="*/ 38025 h 1191178"/>
                <a:gd name="connsiteX69" fmla="*/ 223845 w 1202390"/>
                <a:gd name="connsiteY69" fmla="*/ 24056 h 1191178"/>
                <a:gd name="connsiteX70" fmla="*/ 239390 w 1202390"/>
                <a:gd name="connsiteY70" fmla="*/ 31040 h 1191178"/>
                <a:gd name="connsiteX71" fmla="*/ 255712 w 1202390"/>
                <a:gd name="connsiteY71" fmla="*/ 41129 h 1191178"/>
                <a:gd name="connsiteX72" fmla="*/ 308564 w 1202390"/>
                <a:gd name="connsiteY72" fmla="*/ 85361 h 1191178"/>
                <a:gd name="connsiteX73" fmla="*/ 321777 w 1202390"/>
                <a:gd name="connsiteY73" fmla="*/ 89241 h 1191178"/>
                <a:gd name="connsiteX74" fmla="*/ 360639 w 1202390"/>
                <a:gd name="connsiteY74" fmla="*/ 77601 h 1191178"/>
                <a:gd name="connsiteX75" fmla="*/ 379293 w 1202390"/>
                <a:gd name="connsiteY75" fmla="*/ 75273 h 1191178"/>
                <a:gd name="connsiteX76" fmla="*/ 410383 w 1202390"/>
                <a:gd name="connsiteY76" fmla="*/ 86137 h 1191178"/>
                <a:gd name="connsiteX77" fmla="*/ 422819 w 1202390"/>
                <a:gd name="connsiteY77" fmla="*/ 93121 h 1191178"/>
                <a:gd name="connsiteX78" fmla="*/ 436032 w 1202390"/>
                <a:gd name="connsiteY78" fmla="*/ 105538 h 1191178"/>
                <a:gd name="connsiteX79" fmla="*/ 451577 w 1202390"/>
                <a:gd name="connsiteY79" fmla="*/ 107090 h 1191178"/>
                <a:gd name="connsiteX80" fmla="*/ 473339 w 1202390"/>
                <a:gd name="connsiteY80" fmla="*/ 88465 h 1191178"/>
                <a:gd name="connsiteX81" fmla="*/ 496656 w 1202390"/>
                <a:gd name="connsiteY81" fmla="*/ 77601 h 1191178"/>
                <a:gd name="connsiteX82" fmla="*/ 524637 w 1202390"/>
                <a:gd name="connsiteY82" fmla="*/ 89241 h 1191178"/>
                <a:gd name="connsiteX83" fmla="*/ 540959 w 1202390"/>
                <a:gd name="connsiteY83" fmla="*/ 79929 h 1191178"/>
                <a:gd name="connsiteX84" fmla="*/ 554949 w 1202390"/>
                <a:gd name="connsiteY84" fmla="*/ 62081 h 1191178"/>
                <a:gd name="connsiteX85" fmla="*/ 592257 w 1202390"/>
                <a:gd name="connsiteY85" fmla="*/ 31040 h 1191178"/>
                <a:gd name="connsiteX86" fmla="*/ 610133 w 1202390"/>
                <a:gd name="connsiteY86" fmla="*/ 36473 h 1191178"/>
                <a:gd name="connsiteX87" fmla="*/ 631119 w 1202390"/>
                <a:gd name="connsiteY87" fmla="*/ 53545 h 1191178"/>
                <a:gd name="connsiteX88" fmla="*/ 647441 w 1202390"/>
                <a:gd name="connsiteY88" fmla="*/ 55873 h 1191178"/>
                <a:gd name="connsiteX89" fmla="*/ 652882 w 1202390"/>
                <a:gd name="connsiteY89" fmla="*/ 47337 h 1191178"/>
                <a:gd name="connsiteX90" fmla="*/ 655991 w 1202390"/>
                <a:gd name="connsiteY90" fmla="*/ 22504 h 1191178"/>
                <a:gd name="connsiteX91" fmla="*/ 659877 w 1202390"/>
                <a:gd name="connsiteY91" fmla="*/ 10088 h 1191178"/>
                <a:gd name="connsiteX92" fmla="*/ 666872 w 1202390"/>
                <a:gd name="connsiteY92" fmla="*/ 0 h 1191178"/>
                <a:gd name="connsiteX93" fmla="*/ 682417 w 1202390"/>
                <a:gd name="connsiteY93" fmla="*/ 0 h 1191178"/>
                <a:gd name="connsiteX94" fmla="*/ 698739 w 1202390"/>
                <a:gd name="connsiteY94" fmla="*/ 12416 h 1191178"/>
                <a:gd name="connsiteX95" fmla="*/ 704957 w 1202390"/>
                <a:gd name="connsiteY95" fmla="*/ 16296 h 1191178"/>
                <a:gd name="connsiteX96" fmla="*/ 725942 w 1202390"/>
                <a:gd name="connsiteY96" fmla="*/ 22504 h 1191178"/>
                <a:gd name="connsiteX97" fmla="*/ 762473 w 1202390"/>
                <a:gd name="connsiteY97" fmla="*/ 48889 h 1191178"/>
                <a:gd name="connsiteX98" fmla="*/ 781904 w 1202390"/>
                <a:gd name="connsiteY98" fmla="*/ 94673 h 1191178"/>
                <a:gd name="connsiteX99" fmla="*/ 784235 w 1202390"/>
                <a:gd name="connsiteY99" fmla="*/ 120282 h 1191178"/>
                <a:gd name="connsiteX100" fmla="*/ 782681 w 1202390"/>
                <a:gd name="connsiteY100" fmla="*/ 145890 h 1191178"/>
                <a:gd name="connsiteX101" fmla="*/ 778017 w 1202390"/>
                <a:gd name="connsiteY101" fmla="*/ 173827 h 1191178"/>
                <a:gd name="connsiteX102" fmla="*/ 778795 w 1202390"/>
                <a:gd name="connsiteY102" fmla="*/ 200987 h 1191178"/>
                <a:gd name="connsiteX103" fmla="*/ 786567 w 1202390"/>
                <a:gd name="connsiteY103" fmla="*/ 220387 h 1191178"/>
                <a:gd name="connsiteX104" fmla="*/ 796671 w 1202390"/>
                <a:gd name="connsiteY104" fmla="*/ 238236 h 1191178"/>
                <a:gd name="connsiteX105" fmla="*/ 808330 w 1202390"/>
                <a:gd name="connsiteY105" fmla="*/ 255308 h 1191178"/>
                <a:gd name="connsiteX106" fmla="*/ 816102 w 1202390"/>
                <a:gd name="connsiteY106" fmla="*/ 273932 h 1191178"/>
                <a:gd name="connsiteX107" fmla="*/ 809107 w 1202390"/>
                <a:gd name="connsiteY107" fmla="*/ 287124 h 1191178"/>
                <a:gd name="connsiteX108" fmla="*/ 788121 w 1202390"/>
                <a:gd name="connsiteY108" fmla="*/ 311181 h 1191178"/>
                <a:gd name="connsiteX109" fmla="*/ 779572 w 1202390"/>
                <a:gd name="connsiteY109" fmla="*/ 326701 h 1191178"/>
                <a:gd name="connsiteX110" fmla="*/ 774131 w 1202390"/>
                <a:gd name="connsiteY110" fmla="*/ 363950 h 1191178"/>
                <a:gd name="connsiteX111" fmla="*/ 760918 w 1202390"/>
                <a:gd name="connsiteY111" fmla="*/ 384126 h 1191178"/>
                <a:gd name="connsiteX112" fmla="*/ 752368 w 1202390"/>
                <a:gd name="connsiteY112" fmla="*/ 408958 h 1191178"/>
                <a:gd name="connsiteX113" fmla="*/ 750037 w 1202390"/>
                <a:gd name="connsiteY113" fmla="*/ 426807 h 1191178"/>
                <a:gd name="connsiteX114" fmla="*/ 744596 w 1202390"/>
                <a:gd name="connsiteY114" fmla="*/ 442327 h 1191178"/>
                <a:gd name="connsiteX115" fmla="*/ 741487 w 1202390"/>
                <a:gd name="connsiteY115" fmla="*/ 481127 h 1191178"/>
                <a:gd name="connsiteX116" fmla="*/ 755477 w 1202390"/>
                <a:gd name="connsiteY116" fmla="*/ 516824 h 1191178"/>
                <a:gd name="connsiteX117" fmla="*/ 760141 w 1202390"/>
                <a:gd name="connsiteY117" fmla="*/ 520704 h 1191178"/>
                <a:gd name="connsiteX118" fmla="*/ 764027 w 1202390"/>
                <a:gd name="connsiteY118" fmla="*/ 525360 h 1191178"/>
                <a:gd name="connsiteX119" fmla="*/ 767136 w 1202390"/>
                <a:gd name="connsiteY119" fmla="*/ 544760 h 1191178"/>
                <a:gd name="connsiteX120" fmla="*/ 772577 w 1202390"/>
                <a:gd name="connsiteY120" fmla="*/ 562609 h 1191178"/>
                <a:gd name="connsiteX121" fmla="*/ 797448 w 1202390"/>
                <a:gd name="connsiteY121" fmla="*/ 593649 h 1191178"/>
                <a:gd name="connsiteX122" fmla="*/ 812216 w 1202390"/>
                <a:gd name="connsiteY122" fmla="*/ 607618 h 1191178"/>
                <a:gd name="connsiteX123" fmla="*/ 828538 w 1202390"/>
                <a:gd name="connsiteY123" fmla="*/ 608394 h 1191178"/>
                <a:gd name="connsiteX124" fmla="*/ 872063 w 1202390"/>
                <a:gd name="connsiteY124" fmla="*/ 599081 h 1191178"/>
                <a:gd name="connsiteX125" fmla="*/ 929579 w 1202390"/>
                <a:gd name="connsiteY125" fmla="*/ 595201 h 1191178"/>
                <a:gd name="connsiteX126" fmla="*/ 959114 w 1202390"/>
                <a:gd name="connsiteY126" fmla="*/ 595977 h 1191178"/>
                <a:gd name="connsiteX127" fmla="*/ 987872 w 1202390"/>
                <a:gd name="connsiteY127" fmla="*/ 588993 h 1191178"/>
                <a:gd name="connsiteX128" fmla="*/ 1016630 w 1202390"/>
                <a:gd name="connsiteY128" fmla="*/ 577353 h 1191178"/>
                <a:gd name="connsiteX129" fmla="*/ 1044611 w 1202390"/>
                <a:gd name="connsiteY129" fmla="*/ 571145 h 1191178"/>
                <a:gd name="connsiteX130" fmla="*/ 1071814 w 1202390"/>
                <a:gd name="connsiteY130" fmla="*/ 575801 h 1191178"/>
                <a:gd name="connsiteX131" fmla="*/ 1077255 w 1202390"/>
                <a:gd name="connsiteY131" fmla="*/ 599857 h 1191178"/>
                <a:gd name="connsiteX132" fmla="*/ 1088913 w 1202390"/>
                <a:gd name="connsiteY132" fmla="*/ 618482 h 1191178"/>
                <a:gd name="connsiteX133" fmla="*/ 1106790 w 1202390"/>
                <a:gd name="connsiteY133" fmla="*/ 625466 h 1191178"/>
                <a:gd name="connsiteX134" fmla="*/ 1123889 w 1202390"/>
                <a:gd name="connsiteY134" fmla="*/ 634778 h 1191178"/>
                <a:gd name="connsiteX135" fmla="*/ 1137879 w 1202390"/>
                <a:gd name="connsiteY135" fmla="*/ 654954 h 1191178"/>
                <a:gd name="connsiteX136" fmla="*/ 1151093 w 1202390"/>
                <a:gd name="connsiteY136" fmla="*/ 677459 h 1191178"/>
                <a:gd name="connsiteX137" fmla="*/ 1165860 w 1202390"/>
                <a:gd name="connsiteY137" fmla="*/ 691427 h 1191178"/>
                <a:gd name="connsiteX138" fmla="*/ 1177519 w 1202390"/>
                <a:gd name="connsiteY138" fmla="*/ 708499 h 1191178"/>
                <a:gd name="connsiteX139" fmla="*/ 1181405 w 1202390"/>
                <a:gd name="connsiteY139" fmla="*/ 734883 h 1191178"/>
                <a:gd name="connsiteX140" fmla="*/ 1172855 w 1202390"/>
                <a:gd name="connsiteY140" fmla="*/ 758940 h 1191178"/>
                <a:gd name="connsiteX141" fmla="*/ 1164305 w 1202390"/>
                <a:gd name="connsiteY141" fmla="*/ 769028 h 1191178"/>
                <a:gd name="connsiteX142" fmla="*/ 1158865 w 1202390"/>
                <a:gd name="connsiteY142" fmla="*/ 781444 h 1191178"/>
                <a:gd name="connsiteX143" fmla="*/ 1156533 w 1202390"/>
                <a:gd name="connsiteY143" fmla="*/ 802397 h 1191178"/>
                <a:gd name="connsiteX144" fmla="*/ 1156533 w 1202390"/>
                <a:gd name="connsiteY144" fmla="*/ 815589 h 1191178"/>
                <a:gd name="connsiteX145" fmla="*/ 1170524 w 1202390"/>
                <a:gd name="connsiteY145" fmla="*/ 835765 h 1191178"/>
                <a:gd name="connsiteX146" fmla="*/ 1179850 w 1202390"/>
                <a:gd name="connsiteY146" fmla="*/ 843525 h 1191178"/>
                <a:gd name="connsiteX147" fmla="*/ 1193841 w 1202390"/>
                <a:gd name="connsiteY147" fmla="*/ 858269 h 1191178"/>
                <a:gd name="connsiteX148" fmla="*/ 1202390 w 1202390"/>
                <a:gd name="connsiteY148" fmla="*/ 878446 h 1191178"/>
                <a:gd name="connsiteX149" fmla="*/ 1197727 w 1202390"/>
                <a:gd name="connsiteY149" fmla="*/ 893190 h 1191178"/>
                <a:gd name="connsiteX150" fmla="*/ 1190732 w 1202390"/>
                <a:gd name="connsiteY150" fmla="*/ 897846 h 1191178"/>
                <a:gd name="connsiteX151" fmla="*/ 1171301 w 1202390"/>
                <a:gd name="connsiteY151" fmla="*/ 904830 h 1191178"/>
                <a:gd name="connsiteX152" fmla="*/ 1160419 w 1202390"/>
                <a:gd name="connsiteY152" fmla="*/ 910262 h 1191178"/>
                <a:gd name="connsiteX153" fmla="*/ 1144097 w 1202390"/>
                <a:gd name="connsiteY153" fmla="*/ 926559 h 1191178"/>
                <a:gd name="connsiteX154" fmla="*/ 1123112 w 1202390"/>
                <a:gd name="connsiteY154" fmla="*/ 936647 h 1191178"/>
                <a:gd name="connsiteX155" fmla="*/ 1090468 w 1202390"/>
                <a:gd name="connsiteY155" fmla="*/ 948287 h 1191178"/>
                <a:gd name="connsiteX156" fmla="*/ 1080364 w 1202390"/>
                <a:gd name="connsiteY156" fmla="*/ 954495 h 1191178"/>
                <a:gd name="connsiteX157" fmla="*/ 1067928 w 1202390"/>
                <a:gd name="connsiteY157" fmla="*/ 969239 h 1191178"/>
                <a:gd name="connsiteX158" fmla="*/ 1059378 w 1202390"/>
                <a:gd name="connsiteY158" fmla="*/ 951391 h 1191178"/>
                <a:gd name="connsiteX159" fmla="*/ 1034507 w 1202390"/>
                <a:gd name="connsiteY159" fmla="*/ 909486 h 1191178"/>
                <a:gd name="connsiteX160" fmla="*/ 1012744 w 1202390"/>
                <a:gd name="connsiteY160" fmla="*/ 885430 h 1191178"/>
                <a:gd name="connsiteX161" fmla="*/ 982431 w 1202390"/>
                <a:gd name="connsiteY161" fmla="*/ 853613 h 1191178"/>
                <a:gd name="connsiteX162" fmla="*/ 941238 w 1202390"/>
                <a:gd name="connsiteY162" fmla="*/ 807829 h 1191178"/>
                <a:gd name="connsiteX163" fmla="*/ 932688 w 1202390"/>
                <a:gd name="connsiteY163" fmla="*/ 778340 h 1191178"/>
                <a:gd name="connsiteX164" fmla="*/ 934243 w 1202390"/>
                <a:gd name="connsiteY164" fmla="*/ 771356 h 1191178"/>
                <a:gd name="connsiteX165" fmla="*/ 931133 w 1202390"/>
                <a:gd name="connsiteY165" fmla="*/ 748076 h 1191178"/>
                <a:gd name="connsiteX166" fmla="*/ 916366 w 1202390"/>
                <a:gd name="connsiteY166" fmla="*/ 742644 h 1191178"/>
                <a:gd name="connsiteX167" fmla="*/ 879836 w 1202390"/>
                <a:gd name="connsiteY167" fmla="*/ 741091 h 1191178"/>
                <a:gd name="connsiteX168" fmla="*/ 862736 w 1202390"/>
                <a:gd name="connsiteY168" fmla="*/ 751956 h 1191178"/>
                <a:gd name="connsiteX169" fmla="*/ 851855 w 1202390"/>
                <a:gd name="connsiteY169" fmla="*/ 765924 h 1191178"/>
                <a:gd name="connsiteX170" fmla="*/ 833978 w 1202390"/>
                <a:gd name="connsiteY170" fmla="*/ 789980 h 1191178"/>
                <a:gd name="connsiteX171" fmla="*/ 796671 w 1202390"/>
                <a:gd name="connsiteY171" fmla="*/ 803948 h 1191178"/>
                <a:gd name="connsiteX172" fmla="*/ 739155 w 1202390"/>
                <a:gd name="connsiteY172" fmla="*/ 807829 h 1191178"/>
                <a:gd name="connsiteX173" fmla="*/ 683971 w 1202390"/>
                <a:gd name="connsiteY173" fmla="*/ 814813 h 1191178"/>
                <a:gd name="connsiteX174" fmla="*/ 648995 w 1202390"/>
                <a:gd name="connsiteY174" fmla="*/ 828781 h 1191178"/>
                <a:gd name="connsiteX175" fmla="*/ 629564 w 1202390"/>
                <a:gd name="connsiteY175" fmla="*/ 850509 h 1191178"/>
                <a:gd name="connsiteX176" fmla="*/ 586039 w 1202390"/>
                <a:gd name="connsiteY176" fmla="*/ 898622 h 1191178"/>
                <a:gd name="connsiteX177" fmla="*/ 541736 w 1202390"/>
                <a:gd name="connsiteY177" fmla="*/ 959927 h 1191178"/>
                <a:gd name="connsiteX178" fmla="*/ 506761 w 1202390"/>
                <a:gd name="connsiteY178" fmla="*/ 1004936 h 1191178"/>
                <a:gd name="connsiteX179" fmla="*/ 497434 w 1202390"/>
                <a:gd name="connsiteY179" fmla="*/ 1035976 h 1191178"/>
                <a:gd name="connsiteX180" fmla="*/ 499765 w 1202390"/>
                <a:gd name="connsiteY180" fmla="*/ 1052272 h 1191178"/>
                <a:gd name="connsiteX181" fmla="*/ 522305 w 1202390"/>
                <a:gd name="connsiteY181" fmla="*/ 1062361 h 1191178"/>
                <a:gd name="connsiteX182" fmla="*/ 544845 w 1202390"/>
                <a:gd name="connsiteY182" fmla="*/ 1063913 h 1191178"/>
                <a:gd name="connsiteX183" fmla="*/ 550286 w 1202390"/>
                <a:gd name="connsiteY183" fmla="*/ 1076329 h 1191178"/>
                <a:gd name="connsiteX184" fmla="*/ 548732 w 1202390"/>
                <a:gd name="connsiteY184" fmla="*/ 1090297 h 1191178"/>
                <a:gd name="connsiteX185" fmla="*/ 537850 w 1202390"/>
                <a:gd name="connsiteY185" fmla="*/ 1107369 h 1191178"/>
                <a:gd name="connsiteX186" fmla="*/ 484998 w 1202390"/>
                <a:gd name="connsiteY186" fmla="*/ 1159362 h 1191178"/>
                <a:gd name="connsiteX187" fmla="*/ 443027 w 1202390"/>
                <a:gd name="connsiteY187" fmla="*/ 1191178 h 119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</a:cxnLst>
              <a:rect l="l" t="t" r="r" b="b"/>
              <a:pathLst>
                <a:path w="1202390" h="1191178">
                  <a:moveTo>
                    <a:pt x="443027" y="1191178"/>
                  </a:moveTo>
                  <a:lnTo>
                    <a:pt x="446136" y="1160138"/>
                  </a:lnTo>
                  <a:lnTo>
                    <a:pt x="439918" y="1129098"/>
                  </a:lnTo>
                  <a:lnTo>
                    <a:pt x="432146" y="1118233"/>
                  </a:lnTo>
                  <a:lnTo>
                    <a:pt x="420487" y="1115905"/>
                  </a:lnTo>
                  <a:lnTo>
                    <a:pt x="403388" y="1114353"/>
                  </a:lnTo>
                  <a:lnTo>
                    <a:pt x="387843" y="1108145"/>
                  </a:lnTo>
                  <a:lnTo>
                    <a:pt x="382402" y="1095729"/>
                  </a:lnTo>
                  <a:lnTo>
                    <a:pt x="386288" y="1081761"/>
                  </a:lnTo>
                  <a:lnTo>
                    <a:pt x="395615" y="1074777"/>
                  </a:lnTo>
                  <a:lnTo>
                    <a:pt x="394061" y="1060032"/>
                  </a:lnTo>
                  <a:lnTo>
                    <a:pt x="382402" y="1053048"/>
                  </a:lnTo>
                  <a:lnTo>
                    <a:pt x="368412" y="1046840"/>
                  </a:lnTo>
                  <a:lnTo>
                    <a:pt x="343540" y="1023560"/>
                  </a:lnTo>
                  <a:lnTo>
                    <a:pt x="332659" y="1015800"/>
                  </a:lnTo>
                  <a:lnTo>
                    <a:pt x="321777" y="1005712"/>
                  </a:lnTo>
                  <a:lnTo>
                    <a:pt x="305455" y="982431"/>
                  </a:lnTo>
                  <a:lnTo>
                    <a:pt x="286802" y="963031"/>
                  </a:lnTo>
                  <a:lnTo>
                    <a:pt x="261153" y="945183"/>
                  </a:lnTo>
                  <a:lnTo>
                    <a:pt x="237835" y="923454"/>
                  </a:lnTo>
                  <a:lnTo>
                    <a:pt x="206746" y="903278"/>
                  </a:lnTo>
                  <a:lnTo>
                    <a:pt x="111923" y="883102"/>
                  </a:lnTo>
                  <a:lnTo>
                    <a:pt x="75392" y="883102"/>
                  </a:lnTo>
                  <a:lnTo>
                    <a:pt x="59070" y="876894"/>
                  </a:lnTo>
                  <a:lnTo>
                    <a:pt x="45080" y="865253"/>
                  </a:lnTo>
                  <a:lnTo>
                    <a:pt x="35753" y="855941"/>
                  </a:lnTo>
                  <a:lnTo>
                    <a:pt x="27981" y="845853"/>
                  </a:lnTo>
                  <a:lnTo>
                    <a:pt x="38085" y="820245"/>
                  </a:lnTo>
                  <a:lnTo>
                    <a:pt x="41194" y="792308"/>
                  </a:lnTo>
                  <a:lnTo>
                    <a:pt x="36530" y="775236"/>
                  </a:lnTo>
                  <a:lnTo>
                    <a:pt x="27203" y="761268"/>
                  </a:lnTo>
                  <a:lnTo>
                    <a:pt x="27203" y="744972"/>
                  </a:lnTo>
                  <a:lnTo>
                    <a:pt x="43525" y="740316"/>
                  </a:lnTo>
                  <a:lnTo>
                    <a:pt x="55184" y="724795"/>
                  </a:lnTo>
                  <a:lnTo>
                    <a:pt x="56738" y="703067"/>
                  </a:lnTo>
                  <a:lnTo>
                    <a:pt x="72283" y="679010"/>
                  </a:lnTo>
                  <a:lnTo>
                    <a:pt x="71506" y="642538"/>
                  </a:lnTo>
                  <a:lnTo>
                    <a:pt x="62956" y="606065"/>
                  </a:lnTo>
                  <a:lnTo>
                    <a:pt x="70729" y="575025"/>
                  </a:lnTo>
                  <a:lnTo>
                    <a:pt x="83165" y="568041"/>
                  </a:lnTo>
                  <a:lnTo>
                    <a:pt x="108814" y="557953"/>
                  </a:lnTo>
                  <a:lnTo>
                    <a:pt x="132131" y="543208"/>
                  </a:lnTo>
                  <a:lnTo>
                    <a:pt x="135240" y="527688"/>
                  </a:lnTo>
                  <a:lnTo>
                    <a:pt x="108036" y="504408"/>
                  </a:lnTo>
                  <a:lnTo>
                    <a:pt x="99487" y="491992"/>
                  </a:lnTo>
                  <a:lnTo>
                    <a:pt x="87051" y="486560"/>
                  </a:lnTo>
                  <a:lnTo>
                    <a:pt x="61402" y="464831"/>
                  </a:lnTo>
                  <a:lnTo>
                    <a:pt x="38862" y="436119"/>
                  </a:lnTo>
                  <a:lnTo>
                    <a:pt x="10104" y="412838"/>
                  </a:lnTo>
                  <a:lnTo>
                    <a:pt x="0" y="377918"/>
                  </a:lnTo>
                  <a:lnTo>
                    <a:pt x="64511" y="335237"/>
                  </a:lnTo>
                  <a:lnTo>
                    <a:pt x="93269" y="305749"/>
                  </a:lnTo>
                  <a:lnTo>
                    <a:pt x="125136" y="263844"/>
                  </a:lnTo>
                  <a:lnTo>
                    <a:pt x="126690" y="252980"/>
                  </a:lnTo>
                  <a:lnTo>
                    <a:pt x="125136" y="243668"/>
                  </a:lnTo>
                  <a:lnTo>
                    <a:pt x="124358" y="234356"/>
                  </a:lnTo>
                  <a:lnTo>
                    <a:pt x="130576" y="208747"/>
                  </a:lnTo>
                  <a:lnTo>
                    <a:pt x="141458" y="186243"/>
                  </a:lnTo>
                  <a:lnTo>
                    <a:pt x="169438" y="139682"/>
                  </a:lnTo>
                  <a:lnTo>
                    <a:pt x="172547" y="121058"/>
                  </a:lnTo>
                  <a:lnTo>
                    <a:pt x="166329" y="117178"/>
                  </a:lnTo>
                  <a:lnTo>
                    <a:pt x="154671" y="105538"/>
                  </a:lnTo>
                  <a:lnTo>
                    <a:pt x="156225" y="99330"/>
                  </a:lnTo>
                  <a:lnTo>
                    <a:pt x="158557" y="93121"/>
                  </a:lnTo>
                  <a:lnTo>
                    <a:pt x="163220" y="62081"/>
                  </a:lnTo>
                  <a:lnTo>
                    <a:pt x="184983" y="64409"/>
                  </a:lnTo>
                  <a:lnTo>
                    <a:pt x="214518" y="58977"/>
                  </a:lnTo>
                  <a:lnTo>
                    <a:pt x="219959" y="51993"/>
                  </a:lnTo>
                  <a:lnTo>
                    <a:pt x="222291" y="38025"/>
                  </a:lnTo>
                  <a:lnTo>
                    <a:pt x="223845" y="24056"/>
                  </a:lnTo>
                  <a:lnTo>
                    <a:pt x="239390" y="31040"/>
                  </a:lnTo>
                  <a:lnTo>
                    <a:pt x="255712" y="41129"/>
                  </a:lnTo>
                  <a:lnTo>
                    <a:pt x="308564" y="85361"/>
                  </a:lnTo>
                  <a:lnTo>
                    <a:pt x="321777" y="89241"/>
                  </a:lnTo>
                  <a:lnTo>
                    <a:pt x="360639" y="77601"/>
                  </a:lnTo>
                  <a:lnTo>
                    <a:pt x="379293" y="75273"/>
                  </a:lnTo>
                  <a:lnTo>
                    <a:pt x="410383" y="86137"/>
                  </a:lnTo>
                  <a:lnTo>
                    <a:pt x="422819" y="93121"/>
                  </a:lnTo>
                  <a:lnTo>
                    <a:pt x="436032" y="105538"/>
                  </a:lnTo>
                  <a:lnTo>
                    <a:pt x="451577" y="107090"/>
                  </a:lnTo>
                  <a:lnTo>
                    <a:pt x="473339" y="88465"/>
                  </a:lnTo>
                  <a:lnTo>
                    <a:pt x="496656" y="77601"/>
                  </a:lnTo>
                  <a:lnTo>
                    <a:pt x="524637" y="89241"/>
                  </a:lnTo>
                  <a:lnTo>
                    <a:pt x="540959" y="79929"/>
                  </a:lnTo>
                  <a:lnTo>
                    <a:pt x="554949" y="62081"/>
                  </a:lnTo>
                  <a:lnTo>
                    <a:pt x="592257" y="31040"/>
                  </a:lnTo>
                  <a:lnTo>
                    <a:pt x="610133" y="36473"/>
                  </a:lnTo>
                  <a:lnTo>
                    <a:pt x="631119" y="53545"/>
                  </a:lnTo>
                  <a:lnTo>
                    <a:pt x="647441" y="55873"/>
                  </a:lnTo>
                  <a:lnTo>
                    <a:pt x="652882" y="47337"/>
                  </a:lnTo>
                  <a:lnTo>
                    <a:pt x="655991" y="22504"/>
                  </a:lnTo>
                  <a:lnTo>
                    <a:pt x="659877" y="10088"/>
                  </a:lnTo>
                  <a:lnTo>
                    <a:pt x="666872" y="0"/>
                  </a:lnTo>
                  <a:lnTo>
                    <a:pt x="682417" y="0"/>
                  </a:lnTo>
                  <a:lnTo>
                    <a:pt x="698739" y="12416"/>
                  </a:lnTo>
                  <a:lnTo>
                    <a:pt x="704957" y="16296"/>
                  </a:lnTo>
                  <a:lnTo>
                    <a:pt x="725942" y="22504"/>
                  </a:lnTo>
                  <a:lnTo>
                    <a:pt x="762473" y="48889"/>
                  </a:lnTo>
                  <a:lnTo>
                    <a:pt x="781904" y="94673"/>
                  </a:lnTo>
                  <a:lnTo>
                    <a:pt x="784235" y="120282"/>
                  </a:lnTo>
                  <a:lnTo>
                    <a:pt x="782681" y="145890"/>
                  </a:lnTo>
                  <a:lnTo>
                    <a:pt x="778017" y="173827"/>
                  </a:lnTo>
                  <a:lnTo>
                    <a:pt x="778795" y="200987"/>
                  </a:lnTo>
                  <a:lnTo>
                    <a:pt x="786567" y="220387"/>
                  </a:lnTo>
                  <a:lnTo>
                    <a:pt x="796671" y="238236"/>
                  </a:lnTo>
                  <a:lnTo>
                    <a:pt x="808330" y="255308"/>
                  </a:lnTo>
                  <a:lnTo>
                    <a:pt x="816102" y="273932"/>
                  </a:lnTo>
                  <a:lnTo>
                    <a:pt x="809107" y="287124"/>
                  </a:lnTo>
                  <a:lnTo>
                    <a:pt x="788121" y="311181"/>
                  </a:lnTo>
                  <a:lnTo>
                    <a:pt x="779572" y="326701"/>
                  </a:lnTo>
                  <a:lnTo>
                    <a:pt x="774131" y="363950"/>
                  </a:lnTo>
                  <a:lnTo>
                    <a:pt x="760918" y="384126"/>
                  </a:lnTo>
                  <a:lnTo>
                    <a:pt x="752368" y="408958"/>
                  </a:lnTo>
                  <a:lnTo>
                    <a:pt x="750037" y="426807"/>
                  </a:lnTo>
                  <a:lnTo>
                    <a:pt x="744596" y="442327"/>
                  </a:lnTo>
                  <a:lnTo>
                    <a:pt x="741487" y="481127"/>
                  </a:lnTo>
                  <a:lnTo>
                    <a:pt x="755477" y="516824"/>
                  </a:lnTo>
                  <a:lnTo>
                    <a:pt x="760141" y="520704"/>
                  </a:lnTo>
                  <a:lnTo>
                    <a:pt x="764027" y="525360"/>
                  </a:lnTo>
                  <a:lnTo>
                    <a:pt x="767136" y="544760"/>
                  </a:lnTo>
                  <a:lnTo>
                    <a:pt x="772577" y="562609"/>
                  </a:lnTo>
                  <a:lnTo>
                    <a:pt x="797448" y="593649"/>
                  </a:lnTo>
                  <a:lnTo>
                    <a:pt x="812216" y="607618"/>
                  </a:lnTo>
                  <a:lnTo>
                    <a:pt x="828538" y="608394"/>
                  </a:lnTo>
                  <a:lnTo>
                    <a:pt x="872063" y="599081"/>
                  </a:lnTo>
                  <a:lnTo>
                    <a:pt x="929579" y="595201"/>
                  </a:lnTo>
                  <a:lnTo>
                    <a:pt x="959114" y="595977"/>
                  </a:lnTo>
                  <a:lnTo>
                    <a:pt x="987872" y="588993"/>
                  </a:lnTo>
                  <a:lnTo>
                    <a:pt x="1016630" y="577353"/>
                  </a:lnTo>
                  <a:lnTo>
                    <a:pt x="1044611" y="571145"/>
                  </a:lnTo>
                  <a:lnTo>
                    <a:pt x="1071814" y="575801"/>
                  </a:lnTo>
                  <a:lnTo>
                    <a:pt x="1077255" y="599857"/>
                  </a:lnTo>
                  <a:lnTo>
                    <a:pt x="1088913" y="618482"/>
                  </a:lnTo>
                  <a:lnTo>
                    <a:pt x="1106790" y="625466"/>
                  </a:lnTo>
                  <a:lnTo>
                    <a:pt x="1123889" y="634778"/>
                  </a:lnTo>
                  <a:lnTo>
                    <a:pt x="1137879" y="654954"/>
                  </a:lnTo>
                  <a:lnTo>
                    <a:pt x="1151093" y="677459"/>
                  </a:lnTo>
                  <a:lnTo>
                    <a:pt x="1165860" y="691427"/>
                  </a:lnTo>
                  <a:lnTo>
                    <a:pt x="1177519" y="708499"/>
                  </a:lnTo>
                  <a:lnTo>
                    <a:pt x="1181405" y="734883"/>
                  </a:lnTo>
                  <a:lnTo>
                    <a:pt x="1172855" y="758940"/>
                  </a:lnTo>
                  <a:lnTo>
                    <a:pt x="1164305" y="769028"/>
                  </a:lnTo>
                  <a:lnTo>
                    <a:pt x="1158865" y="781444"/>
                  </a:lnTo>
                  <a:lnTo>
                    <a:pt x="1156533" y="802397"/>
                  </a:lnTo>
                  <a:lnTo>
                    <a:pt x="1156533" y="815589"/>
                  </a:lnTo>
                  <a:lnTo>
                    <a:pt x="1170524" y="835765"/>
                  </a:lnTo>
                  <a:lnTo>
                    <a:pt x="1179850" y="843525"/>
                  </a:lnTo>
                  <a:lnTo>
                    <a:pt x="1193841" y="858269"/>
                  </a:lnTo>
                  <a:lnTo>
                    <a:pt x="1202390" y="878446"/>
                  </a:lnTo>
                  <a:lnTo>
                    <a:pt x="1197727" y="893190"/>
                  </a:lnTo>
                  <a:lnTo>
                    <a:pt x="1190732" y="897846"/>
                  </a:lnTo>
                  <a:lnTo>
                    <a:pt x="1171301" y="904830"/>
                  </a:lnTo>
                  <a:lnTo>
                    <a:pt x="1160419" y="910262"/>
                  </a:lnTo>
                  <a:lnTo>
                    <a:pt x="1144097" y="926559"/>
                  </a:lnTo>
                  <a:lnTo>
                    <a:pt x="1123112" y="936647"/>
                  </a:lnTo>
                  <a:lnTo>
                    <a:pt x="1090468" y="948287"/>
                  </a:lnTo>
                  <a:lnTo>
                    <a:pt x="1080364" y="954495"/>
                  </a:lnTo>
                  <a:lnTo>
                    <a:pt x="1067928" y="969239"/>
                  </a:lnTo>
                  <a:lnTo>
                    <a:pt x="1059378" y="951391"/>
                  </a:lnTo>
                  <a:lnTo>
                    <a:pt x="1034507" y="909486"/>
                  </a:lnTo>
                  <a:lnTo>
                    <a:pt x="1012744" y="885430"/>
                  </a:lnTo>
                  <a:lnTo>
                    <a:pt x="982431" y="853613"/>
                  </a:lnTo>
                  <a:lnTo>
                    <a:pt x="941238" y="807829"/>
                  </a:lnTo>
                  <a:lnTo>
                    <a:pt x="932688" y="778340"/>
                  </a:lnTo>
                  <a:lnTo>
                    <a:pt x="934243" y="771356"/>
                  </a:lnTo>
                  <a:lnTo>
                    <a:pt x="931133" y="748076"/>
                  </a:lnTo>
                  <a:lnTo>
                    <a:pt x="916366" y="742644"/>
                  </a:lnTo>
                  <a:lnTo>
                    <a:pt x="879836" y="741091"/>
                  </a:lnTo>
                  <a:lnTo>
                    <a:pt x="862736" y="751956"/>
                  </a:lnTo>
                  <a:lnTo>
                    <a:pt x="851855" y="765924"/>
                  </a:lnTo>
                  <a:lnTo>
                    <a:pt x="833978" y="789980"/>
                  </a:lnTo>
                  <a:lnTo>
                    <a:pt x="796671" y="803948"/>
                  </a:lnTo>
                  <a:lnTo>
                    <a:pt x="739155" y="807829"/>
                  </a:lnTo>
                  <a:lnTo>
                    <a:pt x="683971" y="814813"/>
                  </a:lnTo>
                  <a:lnTo>
                    <a:pt x="648995" y="828781"/>
                  </a:lnTo>
                  <a:lnTo>
                    <a:pt x="629564" y="850509"/>
                  </a:lnTo>
                  <a:lnTo>
                    <a:pt x="586039" y="898622"/>
                  </a:lnTo>
                  <a:lnTo>
                    <a:pt x="541736" y="959927"/>
                  </a:lnTo>
                  <a:lnTo>
                    <a:pt x="506761" y="1004936"/>
                  </a:lnTo>
                  <a:lnTo>
                    <a:pt x="497434" y="1035976"/>
                  </a:lnTo>
                  <a:lnTo>
                    <a:pt x="499765" y="1052272"/>
                  </a:lnTo>
                  <a:lnTo>
                    <a:pt x="522305" y="1062361"/>
                  </a:lnTo>
                  <a:lnTo>
                    <a:pt x="544845" y="1063913"/>
                  </a:lnTo>
                  <a:lnTo>
                    <a:pt x="550286" y="1076329"/>
                  </a:lnTo>
                  <a:lnTo>
                    <a:pt x="548732" y="1090297"/>
                  </a:lnTo>
                  <a:lnTo>
                    <a:pt x="537850" y="1107369"/>
                  </a:lnTo>
                  <a:lnTo>
                    <a:pt x="484998" y="1159362"/>
                  </a:lnTo>
                  <a:lnTo>
                    <a:pt x="443027" y="1191178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6" name="Serbest Form 75">
              <a:extLst>
                <a:ext uri="{FF2B5EF4-FFF2-40B4-BE49-F238E27FC236}">
                  <a16:creationId xmlns:a16="http://schemas.microsoft.com/office/drawing/2014/main" id="{8B0EF9ED-D206-73C1-D191-52A6172BC2AF}"/>
                </a:ext>
              </a:extLst>
            </p:cNvPr>
            <p:cNvSpPr/>
            <p:nvPr/>
          </p:nvSpPr>
          <p:spPr>
            <a:xfrm>
              <a:off x="6501431" y="5127907"/>
              <a:ext cx="744620" cy="668545"/>
            </a:xfrm>
            <a:custGeom>
              <a:avLst/>
              <a:gdLst>
                <a:gd name="connsiteX0" fmla="*/ 72283 w 624900"/>
                <a:gd name="connsiteY0" fmla="*/ 557953 h 561056"/>
                <a:gd name="connsiteX1" fmla="*/ 65288 w 624900"/>
                <a:gd name="connsiteY1" fmla="*/ 543208 h 561056"/>
                <a:gd name="connsiteX2" fmla="*/ 50521 w 624900"/>
                <a:gd name="connsiteY2" fmla="*/ 535448 h 561056"/>
                <a:gd name="connsiteX3" fmla="*/ 38085 w 624900"/>
                <a:gd name="connsiteY3" fmla="*/ 526912 h 561056"/>
                <a:gd name="connsiteX4" fmla="*/ 27981 w 624900"/>
                <a:gd name="connsiteY4" fmla="*/ 514496 h 561056"/>
                <a:gd name="connsiteX5" fmla="*/ 13213 w 624900"/>
                <a:gd name="connsiteY5" fmla="*/ 483456 h 561056"/>
                <a:gd name="connsiteX6" fmla="*/ 0 w 624900"/>
                <a:gd name="connsiteY6" fmla="*/ 450087 h 561056"/>
                <a:gd name="connsiteX7" fmla="*/ 41971 w 624900"/>
                <a:gd name="connsiteY7" fmla="*/ 418271 h 561056"/>
                <a:gd name="connsiteX8" fmla="*/ 94823 w 624900"/>
                <a:gd name="connsiteY8" fmla="*/ 366278 h 561056"/>
                <a:gd name="connsiteX9" fmla="*/ 105705 w 624900"/>
                <a:gd name="connsiteY9" fmla="*/ 349205 h 561056"/>
                <a:gd name="connsiteX10" fmla="*/ 107259 w 624900"/>
                <a:gd name="connsiteY10" fmla="*/ 335237 h 561056"/>
                <a:gd name="connsiteX11" fmla="*/ 101818 w 624900"/>
                <a:gd name="connsiteY11" fmla="*/ 322821 h 561056"/>
                <a:gd name="connsiteX12" fmla="*/ 79279 w 624900"/>
                <a:gd name="connsiteY12" fmla="*/ 321269 h 561056"/>
                <a:gd name="connsiteX13" fmla="*/ 56738 w 624900"/>
                <a:gd name="connsiteY13" fmla="*/ 311181 h 561056"/>
                <a:gd name="connsiteX14" fmla="*/ 54407 w 624900"/>
                <a:gd name="connsiteY14" fmla="*/ 294885 h 561056"/>
                <a:gd name="connsiteX15" fmla="*/ 63734 w 624900"/>
                <a:gd name="connsiteY15" fmla="*/ 263844 h 561056"/>
                <a:gd name="connsiteX16" fmla="*/ 98710 w 624900"/>
                <a:gd name="connsiteY16" fmla="*/ 218836 h 561056"/>
                <a:gd name="connsiteX17" fmla="*/ 143012 w 624900"/>
                <a:gd name="connsiteY17" fmla="*/ 157531 h 561056"/>
                <a:gd name="connsiteX18" fmla="*/ 186538 w 624900"/>
                <a:gd name="connsiteY18" fmla="*/ 109418 h 561056"/>
                <a:gd name="connsiteX19" fmla="*/ 205969 w 624900"/>
                <a:gd name="connsiteY19" fmla="*/ 87690 h 561056"/>
                <a:gd name="connsiteX20" fmla="*/ 240944 w 624900"/>
                <a:gd name="connsiteY20" fmla="*/ 73721 h 561056"/>
                <a:gd name="connsiteX21" fmla="*/ 296129 w 624900"/>
                <a:gd name="connsiteY21" fmla="*/ 66737 h 561056"/>
                <a:gd name="connsiteX22" fmla="*/ 353644 w 624900"/>
                <a:gd name="connsiteY22" fmla="*/ 62857 h 561056"/>
                <a:gd name="connsiteX23" fmla="*/ 390952 w 624900"/>
                <a:gd name="connsiteY23" fmla="*/ 48889 h 561056"/>
                <a:gd name="connsiteX24" fmla="*/ 408828 w 624900"/>
                <a:gd name="connsiteY24" fmla="*/ 24832 h 561056"/>
                <a:gd name="connsiteX25" fmla="*/ 419710 w 624900"/>
                <a:gd name="connsiteY25" fmla="*/ 10864 h 561056"/>
                <a:gd name="connsiteX26" fmla="*/ 436809 w 624900"/>
                <a:gd name="connsiteY26" fmla="*/ 0 h 561056"/>
                <a:gd name="connsiteX27" fmla="*/ 473339 w 624900"/>
                <a:gd name="connsiteY27" fmla="*/ 1552 h 561056"/>
                <a:gd name="connsiteX28" fmla="*/ 488107 w 624900"/>
                <a:gd name="connsiteY28" fmla="*/ 6984 h 561056"/>
                <a:gd name="connsiteX29" fmla="*/ 491216 w 624900"/>
                <a:gd name="connsiteY29" fmla="*/ 30265 h 561056"/>
                <a:gd name="connsiteX30" fmla="*/ 489661 w 624900"/>
                <a:gd name="connsiteY30" fmla="*/ 37249 h 561056"/>
                <a:gd name="connsiteX31" fmla="*/ 498211 w 624900"/>
                <a:gd name="connsiteY31" fmla="*/ 66737 h 561056"/>
                <a:gd name="connsiteX32" fmla="*/ 539405 w 624900"/>
                <a:gd name="connsiteY32" fmla="*/ 112522 h 561056"/>
                <a:gd name="connsiteX33" fmla="*/ 569717 w 624900"/>
                <a:gd name="connsiteY33" fmla="*/ 144338 h 561056"/>
                <a:gd name="connsiteX34" fmla="*/ 591480 w 624900"/>
                <a:gd name="connsiteY34" fmla="*/ 168395 h 561056"/>
                <a:gd name="connsiteX35" fmla="*/ 616351 w 624900"/>
                <a:gd name="connsiteY35" fmla="*/ 210299 h 561056"/>
                <a:gd name="connsiteX36" fmla="*/ 624901 w 624900"/>
                <a:gd name="connsiteY36" fmla="*/ 228148 h 561056"/>
                <a:gd name="connsiteX37" fmla="*/ 599252 w 624900"/>
                <a:gd name="connsiteY37" fmla="*/ 238236 h 561056"/>
                <a:gd name="connsiteX38" fmla="*/ 571271 w 624900"/>
                <a:gd name="connsiteY38" fmla="*/ 240564 h 561056"/>
                <a:gd name="connsiteX39" fmla="*/ 558058 w 624900"/>
                <a:gd name="connsiteY39" fmla="*/ 245996 h 561056"/>
                <a:gd name="connsiteX40" fmla="*/ 522305 w 624900"/>
                <a:gd name="connsiteY40" fmla="*/ 273156 h 561056"/>
                <a:gd name="connsiteX41" fmla="*/ 495102 w 624900"/>
                <a:gd name="connsiteY41" fmla="*/ 278589 h 561056"/>
                <a:gd name="connsiteX42" fmla="*/ 481889 w 624900"/>
                <a:gd name="connsiteY42" fmla="*/ 285573 h 561056"/>
                <a:gd name="connsiteX43" fmla="*/ 472562 w 624900"/>
                <a:gd name="connsiteY43" fmla="*/ 286349 h 561056"/>
                <a:gd name="connsiteX44" fmla="*/ 460126 w 624900"/>
                <a:gd name="connsiteY44" fmla="*/ 282469 h 561056"/>
                <a:gd name="connsiteX45" fmla="*/ 429814 w 624900"/>
                <a:gd name="connsiteY45" fmla="*/ 285573 h 561056"/>
                <a:gd name="connsiteX46" fmla="*/ 400279 w 624900"/>
                <a:gd name="connsiteY46" fmla="*/ 297213 h 561056"/>
                <a:gd name="connsiteX47" fmla="*/ 353644 w 624900"/>
                <a:gd name="connsiteY47" fmla="*/ 301093 h 561056"/>
                <a:gd name="connsiteX48" fmla="*/ 338099 w 624900"/>
                <a:gd name="connsiteY48" fmla="*/ 305749 h 561056"/>
                <a:gd name="connsiteX49" fmla="*/ 324886 w 624900"/>
                <a:gd name="connsiteY49" fmla="*/ 313509 h 561056"/>
                <a:gd name="connsiteX50" fmla="*/ 313228 w 624900"/>
                <a:gd name="connsiteY50" fmla="*/ 324373 h 561056"/>
                <a:gd name="connsiteX51" fmla="*/ 300792 w 624900"/>
                <a:gd name="connsiteY51" fmla="*/ 332909 h 561056"/>
                <a:gd name="connsiteX52" fmla="*/ 286802 w 624900"/>
                <a:gd name="connsiteY52" fmla="*/ 337565 h 561056"/>
                <a:gd name="connsiteX53" fmla="*/ 275143 w 624900"/>
                <a:gd name="connsiteY53" fmla="*/ 352310 h 561056"/>
                <a:gd name="connsiteX54" fmla="*/ 270479 w 624900"/>
                <a:gd name="connsiteY54" fmla="*/ 372486 h 561056"/>
                <a:gd name="connsiteX55" fmla="*/ 262707 w 624900"/>
                <a:gd name="connsiteY55" fmla="*/ 385678 h 561056"/>
                <a:gd name="connsiteX56" fmla="*/ 249494 w 624900"/>
                <a:gd name="connsiteY56" fmla="*/ 382574 h 561056"/>
                <a:gd name="connsiteX57" fmla="*/ 246385 w 624900"/>
                <a:gd name="connsiteY57" fmla="*/ 377142 h 561056"/>
                <a:gd name="connsiteX58" fmla="*/ 245608 w 624900"/>
                <a:gd name="connsiteY58" fmla="*/ 373262 h 561056"/>
                <a:gd name="connsiteX59" fmla="*/ 240944 w 624900"/>
                <a:gd name="connsiteY59" fmla="*/ 370934 h 561056"/>
                <a:gd name="connsiteX60" fmla="*/ 230063 w 624900"/>
                <a:gd name="connsiteY60" fmla="*/ 374814 h 561056"/>
                <a:gd name="connsiteX61" fmla="*/ 213741 w 624900"/>
                <a:gd name="connsiteY61" fmla="*/ 385678 h 561056"/>
                <a:gd name="connsiteX62" fmla="*/ 207523 w 624900"/>
                <a:gd name="connsiteY62" fmla="*/ 388006 h 561056"/>
                <a:gd name="connsiteX63" fmla="*/ 193533 w 624900"/>
                <a:gd name="connsiteY63" fmla="*/ 390334 h 561056"/>
                <a:gd name="connsiteX64" fmla="*/ 194310 w 624900"/>
                <a:gd name="connsiteY64" fmla="*/ 405078 h 561056"/>
                <a:gd name="connsiteX65" fmla="*/ 202082 w 624900"/>
                <a:gd name="connsiteY65" fmla="*/ 414391 h 561056"/>
                <a:gd name="connsiteX66" fmla="*/ 208300 w 624900"/>
                <a:gd name="connsiteY66" fmla="*/ 425255 h 561056"/>
                <a:gd name="connsiteX67" fmla="*/ 211409 w 624900"/>
                <a:gd name="connsiteY67" fmla="*/ 438447 h 561056"/>
                <a:gd name="connsiteX68" fmla="*/ 216850 w 624900"/>
                <a:gd name="connsiteY68" fmla="*/ 450863 h 561056"/>
                <a:gd name="connsiteX69" fmla="*/ 226177 w 624900"/>
                <a:gd name="connsiteY69" fmla="*/ 454743 h 561056"/>
                <a:gd name="connsiteX70" fmla="*/ 233172 w 624900"/>
                <a:gd name="connsiteY70" fmla="*/ 464055 h 561056"/>
                <a:gd name="connsiteX71" fmla="*/ 240944 w 624900"/>
                <a:gd name="connsiteY71" fmla="*/ 470263 h 561056"/>
                <a:gd name="connsiteX72" fmla="*/ 260375 w 624900"/>
                <a:gd name="connsiteY72" fmla="*/ 475696 h 561056"/>
                <a:gd name="connsiteX73" fmla="*/ 277475 w 624900"/>
                <a:gd name="connsiteY73" fmla="*/ 488112 h 561056"/>
                <a:gd name="connsiteX74" fmla="*/ 286024 w 624900"/>
                <a:gd name="connsiteY74" fmla="*/ 502080 h 561056"/>
                <a:gd name="connsiteX75" fmla="*/ 276698 w 624900"/>
                <a:gd name="connsiteY75" fmla="*/ 514496 h 561056"/>
                <a:gd name="connsiteX76" fmla="*/ 262707 w 624900"/>
                <a:gd name="connsiteY76" fmla="*/ 509064 h 561056"/>
                <a:gd name="connsiteX77" fmla="*/ 249494 w 624900"/>
                <a:gd name="connsiteY77" fmla="*/ 502080 h 561056"/>
                <a:gd name="connsiteX78" fmla="*/ 244053 w 624900"/>
                <a:gd name="connsiteY78" fmla="*/ 502856 h 561056"/>
                <a:gd name="connsiteX79" fmla="*/ 238613 w 624900"/>
                <a:gd name="connsiteY79" fmla="*/ 505184 h 561056"/>
                <a:gd name="connsiteX80" fmla="*/ 233172 w 624900"/>
                <a:gd name="connsiteY80" fmla="*/ 519928 h 561056"/>
                <a:gd name="connsiteX81" fmla="*/ 229286 w 624900"/>
                <a:gd name="connsiteY81" fmla="*/ 536224 h 561056"/>
                <a:gd name="connsiteX82" fmla="*/ 219959 w 624900"/>
                <a:gd name="connsiteY82" fmla="*/ 545537 h 561056"/>
                <a:gd name="connsiteX83" fmla="*/ 208300 w 624900"/>
                <a:gd name="connsiteY83" fmla="*/ 547089 h 561056"/>
                <a:gd name="connsiteX84" fmla="*/ 185760 w 624900"/>
                <a:gd name="connsiteY84" fmla="*/ 546313 h 561056"/>
                <a:gd name="connsiteX85" fmla="*/ 163998 w 624900"/>
                <a:gd name="connsiteY85" fmla="*/ 550969 h 561056"/>
                <a:gd name="connsiteX86" fmla="*/ 143012 w 624900"/>
                <a:gd name="connsiteY86" fmla="*/ 561057 h 561056"/>
                <a:gd name="connsiteX87" fmla="*/ 120472 w 624900"/>
                <a:gd name="connsiteY87" fmla="*/ 561057 h 561056"/>
                <a:gd name="connsiteX88" fmla="*/ 96378 w 624900"/>
                <a:gd name="connsiteY88" fmla="*/ 554849 h 561056"/>
                <a:gd name="connsiteX89" fmla="*/ 72283 w 624900"/>
                <a:gd name="connsiteY89" fmla="*/ 557953 h 56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624900" h="561056">
                  <a:moveTo>
                    <a:pt x="72283" y="557953"/>
                  </a:moveTo>
                  <a:lnTo>
                    <a:pt x="65288" y="543208"/>
                  </a:lnTo>
                  <a:lnTo>
                    <a:pt x="50521" y="535448"/>
                  </a:lnTo>
                  <a:lnTo>
                    <a:pt x="38085" y="526912"/>
                  </a:lnTo>
                  <a:lnTo>
                    <a:pt x="27981" y="514496"/>
                  </a:lnTo>
                  <a:lnTo>
                    <a:pt x="13213" y="483456"/>
                  </a:lnTo>
                  <a:lnTo>
                    <a:pt x="0" y="450087"/>
                  </a:lnTo>
                  <a:lnTo>
                    <a:pt x="41971" y="418271"/>
                  </a:lnTo>
                  <a:lnTo>
                    <a:pt x="94823" y="366278"/>
                  </a:lnTo>
                  <a:lnTo>
                    <a:pt x="105705" y="349205"/>
                  </a:lnTo>
                  <a:lnTo>
                    <a:pt x="107259" y="335237"/>
                  </a:lnTo>
                  <a:lnTo>
                    <a:pt x="101818" y="322821"/>
                  </a:lnTo>
                  <a:lnTo>
                    <a:pt x="79279" y="321269"/>
                  </a:lnTo>
                  <a:lnTo>
                    <a:pt x="56738" y="311181"/>
                  </a:lnTo>
                  <a:lnTo>
                    <a:pt x="54407" y="294885"/>
                  </a:lnTo>
                  <a:lnTo>
                    <a:pt x="63734" y="263844"/>
                  </a:lnTo>
                  <a:lnTo>
                    <a:pt x="98710" y="218836"/>
                  </a:lnTo>
                  <a:lnTo>
                    <a:pt x="143012" y="157531"/>
                  </a:lnTo>
                  <a:lnTo>
                    <a:pt x="186538" y="109418"/>
                  </a:lnTo>
                  <a:lnTo>
                    <a:pt x="205969" y="87690"/>
                  </a:lnTo>
                  <a:lnTo>
                    <a:pt x="240944" y="73721"/>
                  </a:lnTo>
                  <a:lnTo>
                    <a:pt x="296129" y="66737"/>
                  </a:lnTo>
                  <a:lnTo>
                    <a:pt x="353644" y="62857"/>
                  </a:lnTo>
                  <a:lnTo>
                    <a:pt x="390952" y="48889"/>
                  </a:lnTo>
                  <a:lnTo>
                    <a:pt x="408828" y="24832"/>
                  </a:lnTo>
                  <a:lnTo>
                    <a:pt x="419710" y="10864"/>
                  </a:lnTo>
                  <a:lnTo>
                    <a:pt x="436809" y="0"/>
                  </a:lnTo>
                  <a:lnTo>
                    <a:pt x="473339" y="1552"/>
                  </a:lnTo>
                  <a:lnTo>
                    <a:pt x="488107" y="6984"/>
                  </a:lnTo>
                  <a:lnTo>
                    <a:pt x="491216" y="30265"/>
                  </a:lnTo>
                  <a:lnTo>
                    <a:pt x="489661" y="37249"/>
                  </a:lnTo>
                  <a:lnTo>
                    <a:pt x="498211" y="66737"/>
                  </a:lnTo>
                  <a:lnTo>
                    <a:pt x="539405" y="112522"/>
                  </a:lnTo>
                  <a:lnTo>
                    <a:pt x="569717" y="144338"/>
                  </a:lnTo>
                  <a:lnTo>
                    <a:pt x="591480" y="168395"/>
                  </a:lnTo>
                  <a:lnTo>
                    <a:pt x="616351" y="210299"/>
                  </a:lnTo>
                  <a:lnTo>
                    <a:pt x="624901" y="228148"/>
                  </a:lnTo>
                  <a:lnTo>
                    <a:pt x="599252" y="238236"/>
                  </a:lnTo>
                  <a:lnTo>
                    <a:pt x="571271" y="240564"/>
                  </a:lnTo>
                  <a:lnTo>
                    <a:pt x="558058" y="245996"/>
                  </a:lnTo>
                  <a:lnTo>
                    <a:pt x="522305" y="273156"/>
                  </a:lnTo>
                  <a:lnTo>
                    <a:pt x="495102" y="278589"/>
                  </a:lnTo>
                  <a:lnTo>
                    <a:pt x="481889" y="285573"/>
                  </a:lnTo>
                  <a:lnTo>
                    <a:pt x="472562" y="286349"/>
                  </a:lnTo>
                  <a:lnTo>
                    <a:pt x="460126" y="282469"/>
                  </a:lnTo>
                  <a:lnTo>
                    <a:pt x="429814" y="285573"/>
                  </a:lnTo>
                  <a:lnTo>
                    <a:pt x="400279" y="297213"/>
                  </a:lnTo>
                  <a:lnTo>
                    <a:pt x="353644" y="301093"/>
                  </a:lnTo>
                  <a:lnTo>
                    <a:pt x="338099" y="305749"/>
                  </a:lnTo>
                  <a:lnTo>
                    <a:pt x="324886" y="313509"/>
                  </a:lnTo>
                  <a:lnTo>
                    <a:pt x="313228" y="324373"/>
                  </a:lnTo>
                  <a:lnTo>
                    <a:pt x="300792" y="332909"/>
                  </a:lnTo>
                  <a:lnTo>
                    <a:pt x="286802" y="337565"/>
                  </a:lnTo>
                  <a:lnTo>
                    <a:pt x="275143" y="352310"/>
                  </a:lnTo>
                  <a:lnTo>
                    <a:pt x="270479" y="372486"/>
                  </a:lnTo>
                  <a:lnTo>
                    <a:pt x="262707" y="385678"/>
                  </a:lnTo>
                  <a:lnTo>
                    <a:pt x="249494" y="382574"/>
                  </a:lnTo>
                  <a:lnTo>
                    <a:pt x="246385" y="377142"/>
                  </a:lnTo>
                  <a:lnTo>
                    <a:pt x="245608" y="373262"/>
                  </a:lnTo>
                  <a:lnTo>
                    <a:pt x="240944" y="370934"/>
                  </a:lnTo>
                  <a:lnTo>
                    <a:pt x="230063" y="374814"/>
                  </a:lnTo>
                  <a:lnTo>
                    <a:pt x="213741" y="385678"/>
                  </a:lnTo>
                  <a:lnTo>
                    <a:pt x="207523" y="388006"/>
                  </a:lnTo>
                  <a:lnTo>
                    <a:pt x="193533" y="390334"/>
                  </a:lnTo>
                  <a:lnTo>
                    <a:pt x="194310" y="405078"/>
                  </a:lnTo>
                  <a:lnTo>
                    <a:pt x="202082" y="414391"/>
                  </a:lnTo>
                  <a:lnTo>
                    <a:pt x="208300" y="425255"/>
                  </a:lnTo>
                  <a:lnTo>
                    <a:pt x="211409" y="438447"/>
                  </a:lnTo>
                  <a:lnTo>
                    <a:pt x="216850" y="450863"/>
                  </a:lnTo>
                  <a:lnTo>
                    <a:pt x="226177" y="454743"/>
                  </a:lnTo>
                  <a:lnTo>
                    <a:pt x="233172" y="464055"/>
                  </a:lnTo>
                  <a:lnTo>
                    <a:pt x="240944" y="470263"/>
                  </a:lnTo>
                  <a:lnTo>
                    <a:pt x="260375" y="475696"/>
                  </a:lnTo>
                  <a:lnTo>
                    <a:pt x="277475" y="488112"/>
                  </a:lnTo>
                  <a:lnTo>
                    <a:pt x="286024" y="502080"/>
                  </a:lnTo>
                  <a:lnTo>
                    <a:pt x="276698" y="514496"/>
                  </a:lnTo>
                  <a:lnTo>
                    <a:pt x="262707" y="509064"/>
                  </a:lnTo>
                  <a:lnTo>
                    <a:pt x="249494" y="502080"/>
                  </a:lnTo>
                  <a:lnTo>
                    <a:pt x="244053" y="502856"/>
                  </a:lnTo>
                  <a:lnTo>
                    <a:pt x="238613" y="505184"/>
                  </a:lnTo>
                  <a:lnTo>
                    <a:pt x="233172" y="519928"/>
                  </a:lnTo>
                  <a:lnTo>
                    <a:pt x="229286" y="536224"/>
                  </a:lnTo>
                  <a:lnTo>
                    <a:pt x="219959" y="545537"/>
                  </a:lnTo>
                  <a:lnTo>
                    <a:pt x="208300" y="547089"/>
                  </a:lnTo>
                  <a:lnTo>
                    <a:pt x="185760" y="546313"/>
                  </a:lnTo>
                  <a:lnTo>
                    <a:pt x="163998" y="550969"/>
                  </a:lnTo>
                  <a:lnTo>
                    <a:pt x="143012" y="561057"/>
                  </a:lnTo>
                  <a:lnTo>
                    <a:pt x="120472" y="561057"/>
                  </a:lnTo>
                  <a:lnTo>
                    <a:pt x="96378" y="554849"/>
                  </a:lnTo>
                  <a:lnTo>
                    <a:pt x="72283" y="55795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7" name="Serbest Form 76">
              <a:extLst>
                <a:ext uri="{FF2B5EF4-FFF2-40B4-BE49-F238E27FC236}">
                  <a16:creationId xmlns:a16="http://schemas.microsoft.com/office/drawing/2014/main" id="{6AA11A4F-E1FC-D711-817C-9F614C0F25C7}"/>
                </a:ext>
              </a:extLst>
            </p:cNvPr>
            <p:cNvSpPr/>
            <p:nvPr/>
          </p:nvSpPr>
          <p:spPr>
            <a:xfrm>
              <a:off x="7250683" y="4706252"/>
              <a:ext cx="483448" cy="585323"/>
            </a:xfrm>
            <a:custGeom>
              <a:avLst/>
              <a:gdLst>
                <a:gd name="connsiteX0" fmla="*/ 233172 w 405719"/>
                <a:gd name="connsiteY0" fmla="*/ 474143 h 491215"/>
                <a:gd name="connsiteX1" fmla="*/ 207523 w 405719"/>
                <a:gd name="connsiteY1" fmla="*/ 467935 h 491215"/>
                <a:gd name="connsiteX2" fmla="*/ 181874 w 405719"/>
                <a:gd name="connsiteY2" fmla="*/ 478799 h 491215"/>
                <a:gd name="connsiteX3" fmla="*/ 170216 w 405719"/>
                <a:gd name="connsiteY3" fmla="*/ 485784 h 491215"/>
                <a:gd name="connsiteX4" fmla="*/ 157780 w 405719"/>
                <a:gd name="connsiteY4" fmla="*/ 490440 h 491215"/>
                <a:gd name="connsiteX5" fmla="*/ 130576 w 405719"/>
                <a:gd name="connsiteY5" fmla="*/ 491216 h 491215"/>
                <a:gd name="connsiteX6" fmla="*/ 122027 w 405719"/>
                <a:gd name="connsiteY6" fmla="*/ 471039 h 491215"/>
                <a:gd name="connsiteX7" fmla="*/ 108036 w 405719"/>
                <a:gd name="connsiteY7" fmla="*/ 456295 h 491215"/>
                <a:gd name="connsiteX8" fmla="*/ 98710 w 405719"/>
                <a:gd name="connsiteY8" fmla="*/ 448535 h 491215"/>
                <a:gd name="connsiteX9" fmla="*/ 84719 w 405719"/>
                <a:gd name="connsiteY9" fmla="*/ 428359 h 491215"/>
                <a:gd name="connsiteX10" fmla="*/ 84719 w 405719"/>
                <a:gd name="connsiteY10" fmla="*/ 415167 h 491215"/>
                <a:gd name="connsiteX11" fmla="*/ 87051 w 405719"/>
                <a:gd name="connsiteY11" fmla="*/ 394214 h 491215"/>
                <a:gd name="connsiteX12" fmla="*/ 92492 w 405719"/>
                <a:gd name="connsiteY12" fmla="*/ 381798 h 491215"/>
                <a:gd name="connsiteX13" fmla="*/ 101041 w 405719"/>
                <a:gd name="connsiteY13" fmla="*/ 371710 h 491215"/>
                <a:gd name="connsiteX14" fmla="*/ 109591 w 405719"/>
                <a:gd name="connsiteY14" fmla="*/ 347653 h 491215"/>
                <a:gd name="connsiteX15" fmla="*/ 105705 w 405719"/>
                <a:gd name="connsiteY15" fmla="*/ 321269 h 491215"/>
                <a:gd name="connsiteX16" fmla="*/ 94046 w 405719"/>
                <a:gd name="connsiteY16" fmla="*/ 304197 h 491215"/>
                <a:gd name="connsiteX17" fmla="*/ 79279 w 405719"/>
                <a:gd name="connsiteY17" fmla="*/ 290229 h 491215"/>
                <a:gd name="connsiteX18" fmla="*/ 66065 w 405719"/>
                <a:gd name="connsiteY18" fmla="*/ 267724 h 491215"/>
                <a:gd name="connsiteX19" fmla="*/ 52075 w 405719"/>
                <a:gd name="connsiteY19" fmla="*/ 247548 h 491215"/>
                <a:gd name="connsiteX20" fmla="*/ 34976 w 405719"/>
                <a:gd name="connsiteY20" fmla="*/ 238236 h 491215"/>
                <a:gd name="connsiteX21" fmla="*/ 17099 w 405719"/>
                <a:gd name="connsiteY21" fmla="*/ 231252 h 491215"/>
                <a:gd name="connsiteX22" fmla="*/ 5441 w 405719"/>
                <a:gd name="connsiteY22" fmla="*/ 212627 h 491215"/>
                <a:gd name="connsiteX23" fmla="*/ 0 w 405719"/>
                <a:gd name="connsiteY23" fmla="*/ 188571 h 491215"/>
                <a:gd name="connsiteX24" fmla="*/ 122027 w 405719"/>
                <a:gd name="connsiteY24" fmla="*/ 6984 h 491215"/>
                <a:gd name="connsiteX25" fmla="*/ 143012 w 405719"/>
                <a:gd name="connsiteY25" fmla="*/ 10088 h 491215"/>
                <a:gd name="connsiteX26" fmla="*/ 174879 w 405719"/>
                <a:gd name="connsiteY26" fmla="*/ 776 h 491215"/>
                <a:gd name="connsiteX27" fmla="*/ 195865 w 405719"/>
                <a:gd name="connsiteY27" fmla="*/ 0 h 491215"/>
                <a:gd name="connsiteX28" fmla="*/ 205969 w 405719"/>
                <a:gd name="connsiteY28" fmla="*/ 5432 h 491215"/>
                <a:gd name="connsiteX29" fmla="*/ 221513 w 405719"/>
                <a:gd name="connsiteY29" fmla="*/ 20952 h 491215"/>
                <a:gd name="connsiteX30" fmla="*/ 240167 w 405719"/>
                <a:gd name="connsiteY30" fmla="*/ 26384 h 491215"/>
                <a:gd name="connsiteX31" fmla="*/ 279029 w 405719"/>
                <a:gd name="connsiteY31" fmla="*/ 11640 h 491215"/>
                <a:gd name="connsiteX32" fmla="*/ 304678 w 405719"/>
                <a:gd name="connsiteY32" fmla="*/ 83033 h 491215"/>
                <a:gd name="connsiteX33" fmla="*/ 326441 w 405719"/>
                <a:gd name="connsiteY33" fmla="*/ 105538 h 491215"/>
                <a:gd name="connsiteX34" fmla="*/ 386288 w 405719"/>
                <a:gd name="connsiteY34" fmla="*/ 106314 h 491215"/>
                <a:gd name="connsiteX35" fmla="*/ 396392 w 405719"/>
                <a:gd name="connsiteY35" fmla="*/ 138130 h 491215"/>
                <a:gd name="connsiteX36" fmla="*/ 392506 w 405719"/>
                <a:gd name="connsiteY36" fmla="*/ 157530 h 491215"/>
                <a:gd name="connsiteX37" fmla="*/ 394838 w 405719"/>
                <a:gd name="connsiteY37" fmla="*/ 177707 h 491215"/>
                <a:gd name="connsiteX38" fmla="*/ 401833 w 405719"/>
                <a:gd name="connsiteY38" fmla="*/ 194003 h 491215"/>
                <a:gd name="connsiteX39" fmla="*/ 405719 w 405719"/>
                <a:gd name="connsiteY39" fmla="*/ 211075 h 491215"/>
                <a:gd name="connsiteX40" fmla="*/ 388620 w 405719"/>
                <a:gd name="connsiteY40" fmla="*/ 221939 h 491215"/>
                <a:gd name="connsiteX41" fmla="*/ 387066 w 405719"/>
                <a:gd name="connsiteY41" fmla="*/ 245996 h 491215"/>
                <a:gd name="connsiteX42" fmla="*/ 380848 w 405719"/>
                <a:gd name="connsiteY42" fmla="*/ 273932 h 491215"/>
                <a:gd name="connsiteX43" fmla="*/ 332659 w 405719"/>
                <a:gd name="connsiteY43" fmla="*/ 322821 h 491215"/>
                <a:gd name="connsiteX44" fmla="*/ 296129 w 405719"/>
                <a:gd name="connsiteY44" fmla="*/ 329029 h 491215"/>
                <a:gd name="connsiteX45" fmla="*/ 277475 w 405719"/>
                <a:gd name="connsiteY45" fmla="*/ 322821 h 491215"/>
                <a:gd name="connsiteX46" fmla="*/ 258821 w 405719"/>
                <a:gd name="connsiteY46" fmla="*/ 321269 h 491215"/>
                <a:gd name="connsiteX47" fmla="*/ 247162 w 405719"/>
                <a:gd name="connsiteY47" fmla="*/ 338341 h 491215"/>
                <a:gd name="connsiteX48" fmla="*/ 248717 w 405719"/>
                <a:gd name="connsiteY48" fmla="*/ 361622 h 491215"/>
                <a:gd name="connsiteX49" fmla="*/ 258044 w 405719"/>
                <a:gd name="connsiteY49" fmla="*/ 384902 h 491215"/>
                <a:gd name="connsiteX50" fmla="*/ 260375 w 405719"/>
                <a:gd name="connsiteY50" fmla="*/ 398094 h 491215"/>
                <a:gd name="connsiteX51" fmla="*/ 254935 w 405719"/>
                <a:gd name="connsiteY51" fmla="*/ 417495 h 491215"/>
                <a:gd name="connsiteX52" fmla="*/ 249494 w 405719"/>
                <a:gd name="connsiteY52" fmla="*/ 422927 h 491215"/>
                <a:gd name="connsiteX53" fmla="*/ 244053 w 405719"/>
                <a:gd name="connsiteY53" fmla="*/ 427583 h 491215"/>
                <a:gd name="connsiteX54" fmla="*/ 234727 w 405719"/>
                <a:gd name="connsiteY54" fmla="*/ 442327 h 491215"/>
                <a:gd name="connsiteX55" fmla="*/ 233172 w 405719"/>
                <a:gd name="connsiteY55" fmla="*/ 452415 h 491215"/>
                <a:gd name="connsiteX56" fmla="*/ 233172 w 405719"/>
                <a:gd name="connsiteY56" fmla="*/ 474143 h 49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05719" h="491215">
                  <a:moveTo>
                    <a:pt x="233172" y="474143"/>
                  </a:moveTo>
                  <a:lnTo>
                    <a:pt x="207523" y="467935"/>
                  </a:lnTo>
                  <a:lnTo>
                    <a:pt x="181874" y="478799"/>
                  </a:lnTo>
                  <a:lnTo>
                    <a:pt x="170216" y="485784"/>
                  </a:lnTo>
                  <a:lnTo>
                    <a:pt x="157780" y="490440"/>
                  </a:lnTo>
                  <a:lnTo>
                    <a:pt x="130576" y="491216"/>
                  </a:lnTo>
                  <a:lnTo>
                    <a:pt x="122027" y="471039"/>
                  </a:lnTo>
                  <a:lnTo>
                    <a:pt x="108036" y="456295"/>
                  </a:lnTo>
                  <a:lnTo>
                    <a:pt x="98710" y="448535"/>
                  </a:lnTo>
                  <a:lnTo>
                    <a:pt x="84719" y="428359"/>
                  </a:lnTo>
                  <a:lnTo>
                    <a:pt x="84719" y="415167"/>
                  </a:lnTo>
                  <a:lnTo>
                    <a:pt x="87051" y="394214"/>
                  </a:lnTo>
                  <a:lnTo>
                    <a:pt x="92492" y="381798"/>
                  </a:lnTo>
                  <a:lnTo>
                    <a:pt x="101041" y="371710"/>
                  </a:lnTo>
                  <a:lnTo>
                    <a:pt x="109591" y="347653"/>
                  </a:lnTo>
                  <a:lnTo>
                    <a:pt x="105705" y="321269"/>
                  </a:lnTo>
                  <a:lnTo>
                    <a:pt x="94046" y="304197"/>
                  </a:lnTo>
                  <a:lnTo>
                    <a:pt x="79279" y="290229"/>
                  </a:lnTo>
                  <a:lnTo>
                    <a:pt x="66065" y="267724"/>
                  </a:lnTo>
                  <a:lnTo>
                    <a:pt x="52075" y="247548"/>
                  </a:lnTo>
                  <a:lnTo>
                    <a:pt x="34976" y="238236"/>
                  </a:lnTo>
                  <a:lnTo>
                    <a:pt x="17099" y="231252"/>
                  </a:lnTo>
                  <a:lnTo>
                    <a:pt x="5441" y="212627"/>
                  </a:lnTo>
                  <a:lnTo>
                    <a:pt x="0" y="188571"/>
                  </a:lnTo>
                  <a:lnTo>
                    <a:pt x="122027" y="6984"/>
                  </a:lnTo>
                  <a:lnTo>
                    <a:pt x="143012" y="10088"/>
                  </a:lnTo>
                  <a:lnTo>
                    <a:pt x="174879" y="776"/>
                  </a:lnTo>
                  <a:lnTo>
                    <a:pt x="195865" y="0"/>
                  </a:lnTo>
                  <a:lnTo>
                    <a:pt x="205969" y="5432"/>
                  </a:lnTo>
                  <a:lnTo>
                    <a:pt x="221513" y="20952"/>
                  </a:lnTo>
                  <a:lnTo>
                    <a:pt x="240167" y="26384"/>
                  </a:lnTo>
                  <a:lnTo>
                    <a:pt x="279029" y="11640"/>
                  </a:lnTo>
                  <a:lnTo>
                    <a:pt x="304678" y="83033"/>
                  </a:lnTo>
                  <a:lnTo>
                    <a:pt x="326441" y="105538"/>
                  </a:lnTo>
                  <a:lnTo>
                    <a:pt x="386288" y="106314"/>
                  </a:lnTo>
                  <a:lnTo>
                    <a:pt x="396392" y="138130"/>
                  </a:lnTo>
                  <a:lnTo>
                    <a:pt x="392506" y="157530"/>
                  </a:lnTo>
                  <a:lnTo>
                    <a:pt x="394838" y="177707"/>
                  </a:lnTo>
                  <a:lnTo>
                    <a:pt x="401833" y="194003"/>
                  </a:lnTo>
                  <a:lnTo>
                    <a:pt x="405719" y="211075"/>
                  </a:lnTo>
                  <a:lnTo>
                    <a:pt x="388620" y="221939"/>
                  </a:lnTo>
                  <a:lnTo>
                    <a:pt x="387066" y="245996"/>
                  </a:lnTo>
                  <a:lnTo>
                    <a:pt x="380848" y="273932"/>
                  </a:lnTo>
                  <a:lnTo>
                    <a:pt x="332659" y="322821"/>
                  </a:lnTo>
                  <a:lnTo>
                    <a:pt x="296129" y="329029"/>
                  </a:lnTo>
                  <a:lnTo>
                    <a:pt x="277475" y="322821"/>
                  </a:lnTo>
                  <a:lnTo>
                    <a:pt x="258821" y="321269"/>
                  </a:lnTo>
                  <a:lnTo>
                    <a:pt x="247162" y="338341"/>
                  </a:lnTo>
                  <a:lnTo>
                    <a:pt x="248717" y="361622"/>
                  </a:lnTo>
                  <a:lnTo>
                    <a:pt x="258044" y="384902"/>
                  </a:lnTo>
                  <a:lnTo>
                    <a:pt x="260375" y="398094"/>
                  </a:lnTo>
                  <a:lnTo>
                    <a:pt x="254935" y="417495"/>
                  </a:lnTo>
                  <a:lnTo>
                    <a:pt x="249494" y="422927"/>
                  </a:lnTo>
                  <a:lnTo>
                    <a:pt x="244053" y="427583"/>
                  </a:lnTo>
                  <a:lnTo>
                    <a:pt x="234727" y="442327"/>
                  </a:lnTo>
                  <a:lnTo>
                    <a:pt x="233172" y="452415"/>
                  </a:lnTo>
                  <a:lnTo>
                    <a:pt x="233172" y="47414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8" name="Serbest Form 77">
              <a:extLst>
                <a:ext uri="{FF2B5EF4-FFF2-40B4-BE49-F238E27FC236}">
                  <a16:creationId xmlns:a16="http://schemas.microsoft.com/office/drawing/2014/main" id="{A1468B0E-43FC-6ED4-C90B-11DA8FBF8A78}"/>
                </a:ext>
              </a:extLst>
            </p:cNvPr>
            <p:cNvSpPr/>
            <p:nvPr/>
          </p:nvSpPr>
          <p:spPr>
            <a:xfrm>
              <a:off x="7583169" y="4181032"/>
              <a:ext cx="889099" cy="889544"/>
            </a:xfrm>
            <a:custGeom>
              <a:avLst/>
              <a:gdLst>
                <a:gd name="connsiteX0" fmla="*/ 586816 w 746150"/>
                <a:gd name="connsiteY0" fmla="*/ 478800 h 746523"/>
                <a:gd name="connsiteX1" fmla="*/ 571271 w 746150"/>
                <a:gd name="connsiteY1" fmla="*/ 462503 h 746523"/>
                <a:gd name="connsiteX2" fmla="*/ 561944 w 746150"/>
                <a:gd name="connsiteY2" fmla="*/ 437671 h 746523"/>
                <a:gd name="connsiteX3" fmla="*/ 547954 w 746150"/>
                <a:gd name="connsiteY3" fmla="*/ 415943 h 746523"/>
                <a:gd name="connsiteX4" fmla="*/ 528523 w 746150"/>
                <a:gd name="connsiteY4" fmla="*/ 407406 h 746523"/>
                <a:gd name="connsiteX5" fmla="*/ 498988 w 746150"/>
                <a:gd name="connsiteY5" fmla="*/ 415166 h 746523"/>
                <a:gd name="connsiteX6" fmla="*/ 470230 w 746150"/>
                <a:gd name="connsiteY6" fmla="*/ 431463 h 746523"/>
                <a:gd name="connsiteX7" fmla="*/ 454685 w 746150"/>
                <a:gd name="connsiteY7" fmla="*/ 444655 h 746523"/>
                <a:gd name="connsiteX8" fmla="*/ 438364 w 746150"/>
                <a:gd name="connsiteY8" fmla="*/ 483456 h 746523"/>
                <a:gd name="connsiteX9" fmla="*/ 428260 w 746150"/>
                <a:gd name="connsiteY9" fmla="*/ 498200 h 746523"/>
                <a:gd name="connsiteX10" fmla="*/ 412715 w 746150"/>
                <a:gd name="connsiteY10" fmla="*/ 530016 h 746523"/>
                <a:gd name="connsiteX11" fmla="*/ 392506 w 746150"/>
                <a:gd name="connsiteY11" fmla="*/ 557177 h 746523"/>
                <a:gd name="connsiteX12" fmla="*/ 255712 w 746150"/>
                <a:gd name="connsiteY12" fmla="*/ 651850 h 746523"/>
                <a:gd name="connsiteX13" fmla="*/ 263485 w 746150"/>
                <a:gd name="connsiteY13" fmla="*/ 737212 h 746523"/>
                <a:gd name="connsiteX14" fmla="*/ 244054 w 746150"/>
                <a:gd name="connsiteY14" fmla="*/ 746524 h 746523"/>
                <a:gd name="connsiteX15" fmla="*/ 198973 w 746150"/>
                <a:gd name="connsiteY15" fmla="*/ 728675 h 746523"/>
                <a:gd name="connsiteX16" fmla="*/ 165552 w 746150"/>
                <a:gd name="connsiteY16" fmla="*/ 720139 h 746523"/>
                <a:gd name="connsiteX17" fmla="*/ 101818 w 746150"/>
                <a:gd name="connsiteY17" fmla="*/ 714707 h 746523"/>
                <a:gd name="connsiteX18" fmla="*/ 108037 w 746150"/>
                <a:gd name="connsiteY18" fmla="*/ 686771 h 746523"/>
                <a:gd name="connsiteX19" fmla="*/ 109591 w 746150"/>
                <a:gd name="connsiteY19" fmla="*/ 662714 h 746523"/>
                <a:gd name="connsiteX20" fmla="*/ 126690 w 746150"/>
                <a:gd name="connsiteY20" fmla="*/ 651850 h 746523"/>
                <a:gd name="connsiteX21" fmla="*/ 122804 w 746150"/>
                <a:gd name="connsiteY21" fmla="*/ 634778 h 746523"/>
                <a:gd name="connsiteX22" fmla="*/ 115809 w 746150"/>
                <a:gd name="connsiteY22" fmla="*/ 618482 h 746523"/>
                <a:gd name="connsiteX23" fmla="*/ 113477 w 746150"/>
                <a:gd name="connsiteY23" fmla="*/ 598305 h 746523"/>
                <a:gd name="connsiteX24" fmla="*/ 117363 w 746150"/>
                <a:gd name="connsiteY24" fmla="*/ 578905 h 746523"/>
                <a:gd name="connsiteX25" fmla="*/ 107259 w 746150"/>
                <a:gd name="connsiteY25" fmla="*/ 547089 h 746523"/>
                <a:gd name="connsiteX26" fmla="*/ 47412 w 746150"/>
                <a:gd name="connsiteY26" fmla="*/ 546312 h 746523"/>
                <a:gd name="connsiteX27" fmla="*/ 25649 w 746150"/>
                <a:gd name="connsiteY27" fmla="*/ 523808 h 746523"/>
                <a:gd name="connsiteX28" fmla="*/ 0 w 746150"/>
                <a:gd name="connsiteY28" fmla="*/ 452415 h 746523"/>
                <a:gd name="connsiteX29" fmla="*/ 10104 w 746150"/>
                <a:gd name="connsiteY29" fmla="*/ 432239 h 746523"/>
                <a:gd name="connsiteX30" fmla="*/ 24872 w 746150"/>
                <a:gd name="connsiteY30" fmla="*/ 416719 h 746523"/>
                <a:gd name="connsiteX31" fmla="*/ 57516 w 746150"/>
                <a:gd name="connsiteY31" fmla="*/ 364726 h 746523"/>
                <a:gd name="connsiteX32" fmla="*/ 59070 w 746150"/>
                <a:gd name="connsiteY32" fmla="*/ 342221 h 746523"/>
                <a:gd name="connsiteX33" fmla="*/ 55184 w 746150"/>
                <a:gd name="connsiteY33" fmla="*/ 320493 h 746523"/>
                <a:gd name="connsiteX34" fmla="*/ 56739 w 746150"/>
                <a:gd name="connsiteY34" fmla="*/ 298765 h 746523"/>
                <a:gd name="connsiteX35" fmla="*/ 31090 w 746150"/>
                <a:gd name="connsiteY35" fmla="*/ 265396 h 746523"/>
                <a:gd name="connsiteX36" fmla="*/ 13990 w 746150"/>
                <a:gd name="connsiteY36" fmla="*/ 231252 h 746523"/>
                <a:gd name="connsiteX37" fmla="*/ 24094 w 746150"/>
                <a:gd name="connsiteY37" fmla="*/ 207195 h 746523"/>
                <a:gd name="connsiteX38" fmla="*/ 31867 w 746150"/>
                <a:gd name="connsiteY38" fmla="*/ 181587 h 746523"/>
                <a:gd name="connsiteX39" fmla="*/ 31867 w 746150"/>
                <a:gd name="connsiteY39" fmla="*/ 169947 h 746523"/>
                <a:gd name="connsiteX40" fmla="*/ 32644 w 746150"/>
                <a:gd name="connsiteY40" fmla="*/ 158307 h 746523"/>
                <a:gd name="connsiteX41" fmla="*/ 36530 w 746150"/>
                <a:gd name="connsiteY41" fmla="*/ 148218 h 746523"/>
                <a:gd name="connsiteX42" fmla="*/ 41971 w 746150"/>
                <a:gd name="connsiteY42" fmla="*/ 139682 h 746523"/>
                <a:gd name="connsiteX43" fmla="*/ 125136 w 746150"/>
                <a:gd name="connsiteY43" fmla="*/ 152874 h 746523"/>
                <a:gd name="connsiteX44" fmla="*/ 167107 w 746150"/>
                <a:gd name="connsiteY44" fmla="*/ 126490 h 746523"/>
                <a:gd name="connsiteX45" fmla="*/ 183429 w 746150"/>
                <a:gd name="connsiteY45" fmla="*/ 121058 h 746523"/>
                <a:gd name="connsiteX46" fmla="*/ 303124 w 746150"/>
                <a:gd name="connsiteY46" fmla="*/ 43457 h 746523"/>
                <a:gd name="connsiteX47" fmla="*/ 334213 w 746150"/>
                <a:gd name="connsiteY47" fmla="*/ 0 h 746523"/>
                <a:gd name="connsiteX48" fmla="*/ 353644 w 746150"/>
                <a:gd name="connsiteY48" fmla="*/ 1552 h 746523"/>
                <a:gd name="connsiteX49" fmla="*/ 371521 w 746150"/>
                <a:gd name="connsiteY49" fmla="*/ 10864 h 746523"/>
                <a:gd name="connsiteX50" fmla="*/ 374630 w 746150"/>
                <a:gd name="connsiteY50" fmla="*/ 15520 h 746523"/>
                <a:gd name="connsiteX51" fmla="*/ 379293 w 746150"/>
                <a:gd name="connsiteY51" fmla="*/ 25608 h 746523"/>
                <a:gd name="connsiteX52" fmla="*/ 382402 w 746150"/>
                <a:gd name="connsiteY52" fmla="*/ 29488 h 746523"/>
                <a:gd name="connsiteX53" fmla="*/ 394061 w 746150"/>
                <a:gd name="connsiteY53" fmla="*/ 34145 h 746523"/>
                <a:gd name="connsiteX54" fmla="*/ 406496 w 746150"/>
                <a:gd name="connsiteY54" fmla="*/ 35697 h 746523"/>
                <a:gd name="connsiteX55" fmla="*/ 441472 w 746150"/>
                <a:gd name="connsiteY55" fmla="*/ 61305 h 746523"/>
                <a:gd name="connsiteX56" fmla="*/ 478003 w 746150"/>
                <a:gd name="connsiteY56" fmla="*/ 66737 h 746523"/>
                <a:gd name="connsiteX57" fmla="*/ 505984 w 746150"/>
                <a:gd name="connsiteY57" fmla="*/ 56649 h 746523"/>
                <a:gd name="connsiteX58" fmla="*/ 567385 w 746150"/>
                <a:gd name="connsiteY58" fmla="*/ 65185 h 746523"/>
                <a:gd name="connsiteX59" fmla="*/ 585262 w 746150"/>
                <a:gd name="connsiteY59" fmla="*/ 79153 h 746523"/>
                <a:gd name="connsiteX60" fmla="*/ 603916 w 746150"/>
                <a:gd name="connsiteY60" fmla="*/ 85361 h 746523"/>
                <a:gd name="connsiteX61" fmla="*/ 637337 w 746150"/>
                <a:gd name="connsiteY61" fmla="*/ 74497 h 746523"/>
                <a:gd name="connsiteX62" fmla="*/ 671536 w 746150"/>
                <a:gd name="connsiteY62" fmla="*/ 74497 h 746523"/>
                <a:gd name="connsiteX63" fmla="*/ 703402 w 746150"/>
                <a:gd name="connsiteY63" fmla="*/ 79929 h 746523"/>
                <a:gd name="connsiteX64" fmla="*/ 732937 w 746150"/>
                <a:gd name="connsiteY64" fmla="*/ 96226 h 746523"/>
                <a:gd name="connsiteX65" fmla="*/ 746150 w 746150"/>
                <a:gd name="connsiteY65" fmla="*/ 138130 h 746523"/>
                <a:gd name="connsiteX66" fmla="*/ 730606 w 746150"/>
                <a:gd name="connsiteY66" fmla="*/ 183139 h 746523"/>
                <a:gd name="connsiteX67" fmla="*/ 722056 w 746150"/>
                <a:gd name="connsiteY67" fmla="*/ 200211 h 746523"/>
                <a:gd name="connsiteX68" fmla="*/ 715061 w 746150"/>
                <a:gd name="connsiteY68" fmla="*/ 218059 h 746523"/>
                <a:gd name="connsiteX69" fmla="*/ 704957 w 746150"/>
                <a:gd name="connsiteY69" fmla="*/ 255308 h 746523"/>
                <a:gd name="connsiteX70" fmla="*/ 690189 w 746150"/>
                <a:gd name="connsiteY70" fmla="*/ 298765 h 746523"/>
                <a:gd name="connsiteX71" fmla="*/ 688635 w 746150"/>
                <a:gd name="connsiteY71" fmla="*/ 306525 h 746523"/>
                <a:gd name="connsiteX72" fmla="*/ 686303 w 746150"/>
                <a:gd name="connsiteY72" fmla="*/ 313509 h 746523"/>
                <a:gd name="connsiteX73" fmla="*/ 676976 w 746150"/>
                <a:gd name="connsiteY73" fmla="*/ 329029 h 746523"/>
                <a:gd name="connsiteX74" fmla="*/ 676199 w 746150"/>
                <a:gd name="connsiteY74" fmla="*/ 348430 h 746523"/>
                <a:gd name="connsiteX75" fmla="*/ 663763 w 746150"/>
                <a:gd name="connsiteY75" fmla="*/ 356190 h 746523"/>
                <a:gd name="connsiteX76" fmla="*/ 656768 w 746150"/>
                <a:gd name="connsiteY76" fmla="*/ 370934 h 746523"/>
                <a:gd name="connsiteX77" fmla="*/ 652105 w 746150"/>
                <a:gd name="connsiteY77" fmla="*/ 395766 h 746523"/>
                <a:gd name="connsiteX78" fmla="*/ 640446 w 746150"/>
                <a:gd name="connsiteY78" fmla="*/ 414391 h 746523"/>
                <a:gd name="connsiteX79" fmla="*/ 611688 w 746150"/>
                <a:gd name="connsiteY79" fmla="*/ 447759 h 746523"/>
                <a:gd name="connsiteX80" fmla="*/ 600029 w 746150"/>
                <a:gd name="connsiteY80" fmla="*/ 464831 h 746523"/>
                <a:gd name="connsiteX81" fmla="*/ 586816 w 746150"/>
                <a:gd name="connsiteY81" fmla="*/ 478800 h 74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746150" h="746523">
                  <a:moveTo>
                    <a:pt x="586816" y="478800"/>
                  </a:moveTo>
                  <a:lnTo>
                    <a:pt x="571271" y="462503"/>
                  </a:lnTo>
                  <a:lnTo>
                    <a:pt x="561944" y="437671"/>
                  </a:lnTo>
                  <a:lnTo>
                    <a:pt x="547954" y="415943"/>
                  </a:lnTo>
                  <a:lnTo>
                    <a:pt x="528523" y="407406"/>
                  </a:lnTo>
                  <a:lnTo>
                    <a:pt x="498988" y="415166"/>
                  </a:lnTo>
                  <a:lnTo>
                    <a:pt x="470230" y="431463"/>
                  </a:lnTo>
                  <a:lnTo>
                    <a:pt x="454685" y="444655"/>
                  </a:lnTo>
                  <a:lnTo>
                    <a:pt x="438364" y="483456"/>
                  </a:lnTo>
                  <a:lnTo>
                    <a:pt x="428260" y="498200"/>
                  </a:lnTo>
                  <a:lnTo>
                    <a:pt x="412715" y="530016"/>
                  </a:lnTo>
                  <a:lnTo>
                    <a:pt x="392506" y="557177"/>
                  </a:lnTo>
                  <a:lnTo>
                    <a:pt x="255712" y="651850"/>
                  </a:lnTo>
                  <a:lnTo>
                    <a:pt x="263485" y="737212"/>
                  </a:lnTo>
                  <a:lnTo>
                    <a:pt x="244054" y="746524"/>
                  </a:lnTo>
                  <a:lnTo>
                    <a:pt x="198973" y="728675"/>
                  </a:lnTo>
                  <a:lnTo>
                    <a:pt x="165552" y="720139"/>
                  </a:lnTo>
                  <a:lnTo>
                    <a:pt x="101818" y="714707"/>
                  </a:lnTo>
                  <a:lnTo>
                    <a:pt x="108037" y="686771"/>
                  </a:lnTo>
                  <a:lnTo>
                    <a:pt x="109591" y="662714"/>
                  </a:lnTo>
                  <a:lnTo>
                    <a:pt x="126690" y="651850"/>
                  </a:lnTo>
                  <a:lnTo>
                    <a:pt x="122804" y="634778"/>
                  </a:lnTo>
                  <a:lnTo>
                    <a:pt x="115809" y="618482"/>
                  </a:lnTo>
                  <a:lnTo>
                    <a:pt x="113477" y="598305"/>
                  </a:lnTo>
                  <a:lnTo>
                    <a:pt x="117363" y="578905"/>
                  </a:lnTo>
                  <a:lnTo>
                    <a:pt x="107259" y="547089"/>
                  </a:lnTo>
                  <a:lnTo>
                    <a:pt x="47412" y="546312"/>
                  </a:lnTo>
                  <a:lnTo>
                    <a:pt x="25649" y="523808"/>
                  </a:lnTo>
                  <a:lnTo>
                    <a:pt x="0" y="452415"/>
                  </a:lnTo>
                  <a:lnTo>
                    <a:pt x="10104" y="432239"/>
                  </a:lnTo>
                  <a:lnTo>
                    <a:pt x="24872" y="416719"/>
                  </a:lnTo>
                  <a:lnTo>
                    <a:pt x="57516" y="364726"/>
                  </a:lnTo>
                  <a:lnTo>
                    <a:pt x="59070" y="342221"/>
                  </a:lnTo>
                  <a:lnTo>
                    <a:pt x="55184" y="320493"/>
                  </a:lnTo>
                  <a:lnTo>
                    <a:pt x="56739" y="298765"/>
                  </a:lnTo>
                  <a:lnTo>
                    <a:pt x="31090" y="265396"/>
                  </a:lnTo>
                  <a:lnTo>
                    <a:pt x="13990" y="231252"/>
                  </a:lnTo>
                  <a:lnTo>
                    <a:pt x="24094" y="207195"/>
                  </a:lnTo>
                  <a:lnTo>
                    <a:pt x="31867" y="181587"/>
                  </a:lnTo>
                  <a:lnTo>
                    <a:pt x="31867" y="169947"/>
                  </a:lnTo>
                  <a:lnTo>
                    <a:pt x="32644" y="158307"/>
                  </a:lnTo>
                  <a:lnTo>
                    <a:pt x="36530" y="148218"/>
                  </a:lnTo>
                  <a:lnTo>
                    <a:pt x="41971" y="139682"/>
                  </a:lnTo>
                  <a:lnTo>
                    <a:pt x="125136" y="152874"/>
                  </a:lnTo>
                  <a:lnTo>
                    <a:pt x="167107" y="126490"/>
                  </a:lnTo>
                  <a:lnTo>
                    <a:pt x="183429" y="121058"/>
                  </a:lnTo>
                  <a:lnTo>
                    <a:pt x="303124" y="43457"/>
                  </a:lnTo>
                  <a:lnTo>
                    <a:pt x="334213" y="0"/>
                  </a:lnTo>
                  <a:lnTo>
                    <a:pt x="353644" y="1552"/>
                  </a:lnTo>
                  <a:lnTo>
                    <a:pt x="371521" y="10864"/>
                  </a:lnTo>
                  <a:lnTo>
                    <a:pt x="374630" y="15520"/>
                  </a:lnTo>
                  <a:lnTo>
                    <a:pt x="379293" y="25608"/>
                  </a:lnTo>
                  <a:lnTo>
                    <a:pt x="382402" y="29488"/>
                  </a:lnTo>
                  <a:lnTo>
                    <a:pt x="394061" y="34145"/>
                  </a:lnTo>
                  <a:lnTo>
                    <a:pt x="406496" y="35697"/>
                  </a:lnTo>
                  <a:lnTo>
                    <a:pt x="441472" y="61305"/>
                  </a:lnTo>
                  <a:lnTo>
                    <a:pt x="478003" y="66737"/>
                  </a:lnTo>
                  <a:lnTo>
                    <a:pt x="505984" y="56649"/>
                  </a:lnTo>
                  <a:lnTo>
                    <a:pt x="567385" y="65185"/>
                  </a:lnTo>
                  <a:lnTo>
                    <a:pt x="585262" y="79153"/>
                  </a:lnTo>
                  <a:lnTo>
                    <a:pt x="603916" y="85361"/>
                  </a:lnTo>
                  <a:lnTo>
                    <a:pt x="637337" y="74497"/>
                  </a:lnTo>
                  <a:lnTo>
                    <a:pt x="671536" y="74497"/>
                  </a:lnTo>
                  <a:lnTo>
                    <a:pt x="703402" y="79929"/>
                  </a:lnTo>
                  <a:lnTo>
                    <a:pt x="732937" y="96226"/>
                  </a:lnTo>
                  <a:lnTo>
                    <a:pt x="746150" y="138130"/>
                  </a:lnTo>
                  <a:lnTo>
                    <a:pt x="730606" y="183139"/>
                  </a:lnTo>
                  <a:lnTo>
                    <a:pt x="722056" y="200211"/>
                  </a:lnTo>
                  <a:lnTo>
                    <a:pt x="715061" y="218059"/>
                  </a:lnTo>
                  <a:lnTo>
                    <a:pt x="704957" y="255308"/>
                  </a:lnTo>
                  <a:lnTo>
                    <a:pt x="690189" y="298765"/>
                  </a:lnTo>
                  <a:lnTo>
                    <a:pt x="688635" y="306525"/>
                  </a:lnTo>
                  <a:lnTo>
                    <a:pt x="686303" y="313509"/>
                  </a:lnTo>
                  <a:lnTo>
                    <a:pt x="676976" y="329029"/>
                  </a:lnTo>
                  <a:lnTo>
                    <a:pt x="676199" y="348430"/>
                  </a:lnTo>
                  <a:lnTo>
                    <a:pt x="663763" y="356190"/>
                  </a:lnTo>
                  <a:lnTo>
                    <a:pt x="656768" y="370934"/>
                  </a:lnTo>
                  <a:lnTo>
                    <a:pt x="652105" y="395766"/>
                  </a:lnTo>
                  <a:lnTo>
                    <a:pt x="640446" y="414391"/>
                  </a:lnTo>
                  <a:lnTo>
                    <a:pt x="611688" y="447759"/>
                  </a:lnTo>
                  <a:lnTo>
                    <a:pt x="600029" y="464831"/>
                  </a:lnTo>
                  <a:lnTo>
                    <a:pt x="586816" y="478800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79" name="Serbest Form 78">
              <a:extLst>
                <a:ext uri="{FF2B5EF4-FFF2-40B4-BE49-F238E27FC236}">
                  <a16:creationId xmlns:a16="http://schemas.microsoft.com/office/drawing/2014/main" id="{FEA14971-BBCB-1E63-5C93-1B424ED2E989}"/>
                </a:ext>
              </a:extLst>
            </p:cNvPr>
            <p:cNvSpPr/>
            <p:nvPr/>
          </p:nvSpPr>
          <p:spPr>
            <a:xfrm>
              <a:off x="5428028" y="4643374"/>
              <a:ext cx="706649" cy="648202"/>
            </a:xfrm>
            <a:custGeom>
              <a:avLst/>
              <a:gdLst>
                <a:gd name="connsiteX0" fmla="*/ 485775 w 593034"/>
                <a:gd name="connsiteY0" fmla="*/ 511392 h 543984"/>
                <a:gd name="connsiteX1" fmla="*/ 466344 w 593034"/>
                <a:gd name="connsiteY1" fmla="*/ 508288 h 543984"/>
                <a:gd name="connsiteX2" fmla="*/ 447690 w 593034"/>
                <a:gd name="connsiteY2" fmla="*/ 515272 h 543984"/>
                <a:gd name="connsiteX3" fmla="*/ 430591 w 593034"/>
                <a:gd name="connsiteY3" fmla="*/ 527688 h 543984"/>
                <a:gd name="connsiteX4" fmla="*/ 410383 w 593034"/>
                <a:gd name="connsiteY4" fmla="*/ 530792 h 543984"/>
                <a:gd name="connsiteX5" fmla="*/ 372298 w 593034"/>
                <a:gd name="connsiteY5" fmla="*/ 543985 h 543984"/>
                <a:gd name="connsiteX6" fmla="*/ 339654 w 593034"/>
                <a:gd name="connsiteY6" fmla="*/ 530792 h 543984"/>
                <a:gd name="connsiteX7" fmla="*/ 334213 w 593034"/>
                <a:gd name="connsiteY7" fmla="*/ 517600 h 543984"/>
                <a:gd name="connsiteX8" fmla="*/ 326441 w 593034"/>
                <a:gd name="connsiteY8" fmla="*/ 506736 h 543984"/>
                <a:gd name="connsiteX9" fmla="*/ 315560 w 593034"/>
                <a:gd name="connsiteY9" fmla="*/ 505184 h 543984"/>
                <a:gd name="connsiteX10" fmla="*/ 310119 w 593034"/>
                <a:gd name="connsiteY10" fmla="*/ 505960 h 543984"/>
                <a:gd name="connsiteX11" fmla="*/ 303124 w 593034"/>
                <a:gd name="connsiteY11" fmla="*/ 497424 h 543984"/>
                <a:gd name="connsiteX12" fmla="*/ 300015 w 593034"/>
                <a:gd name="connsiteY12" fmla="*/ 489664 h 543984"/>
                <a:gd name="connsiteX13" fmla="*/ 277475 w 593034"/>
                <a:gd name="connsiteY13" fmla="*/ 455519 h 543984"/>
                <a:gd name="connsiteX14" fmla="*/ 267371 w 593034"/>
                <a:gd name="connsiteY14" fmla="*/ 433015 h 543984"/>
                <a:gd name="connsiteX15" fmla="*/ 254935 w 593034"/>
                <a:gd name="connsiteY15" fmla="*/ 395766 h 543984"/>
                <a:gd name="connsiteX16" fmla="*/ 233172 w 593034"/>
                <a:gd name="connsiteY16" fmla="*/ 381798 h 543984"/>
                <a:gd name="connsiteX17" fmla="*/ 209855 w 593034"/>
                <a:gd name="connsiteY17" fmla="*/ 382574 h 543984"/>
                <a:gd name="connsiteX18" fmla="*/ 184206 w 593034"/>
                <a:gd name="connsiteY18" fmla="*/ 377918 h 543984"/>
                <a:gd name="connsiteX19" fmla="*/ 167884 w 593034"/>
                <a:gd name="connsiteY19" fmla="*/ 365502 h 543984"/>
                <a:gd name="connsiteX20" fmla="*/ 153893 w 593034"/>
                <a:gd name="connsiteY20" fmla="*/ 349982 h 543984"/>
                <a:gd name="connsiteX21" fmla="*/ 136794 w 593034"/>
                <a:gd name="connsiteY21" fmla="*/ 326701 h 543984"/>
                <a:gd name="connsiteX22" fmla="*/ 118918 w 593034"/>
                <a:gd name="connsiteY22" fmla="*/ 314285 h 543984"/>
                <a:gd name="connsiteX23" fmla="*/ 101818 w 593034"/>
                <a:gd name="connsiteY23" fmla="*/ 332133 h 543984"/>
                <a:gd name="connsiteX24" fmla="*/ 91714 w 593034"/>
                <a:gd name="connsiteY24" fmla="*/ 339117 h 543984"/>
                <a:gd name="connsiteX25" fmla="*/ 80833 w 593034"/>
                <a:gd name="connsiteY25" fmla="*/ 344549 h 543984"/>
                <a:gd name="connsiteX26" fmla="*/ 40416 w 593034"/>
                <a:gd name="connsiteY26" fmla="*/ 374038 h 543984"/>
                <a:gd name="connsiteX27" fmla="*/ 26426 w 593034"/>
                <a:gd name="connsiteY27" fmla="*/ 380246 h 543984"/>
                <a:gd name="connsiteX28" fmla="*/ 12436 w 593034"/>
                <a:gd name="connsiteY28" fmla="*/ 375590 h 543984"/>
                <a:gd name="connsiteX29" fmla="*/ 5441 w 593034"/>
                <a:gd name="connsiteY29" fmla="*/ 361622 h 543984"/>
                <a:gd name="connsiteX30" fmla="*/ 0 w 593034"/>
                <a:gd name="connsiteY30" fmla="*/ 346101 h 543984"/>
                <a:gd name="connsiteX31" fmla="*/ 28758 w 593034"/>
                <a:gd name="connsiteY31" fmla="*/ 345325 h 543984"/>
                <a:gd name="connsiteX32" fmla="*/ 55184 w 593034"/>
                <a:gd name="connsiteY32" fmla="*/ 330581 h 543984"/>
                <a:gd name="connsiteX33" fmla="*/ 67620 w 593034"/>
                <a:gd name="connsiteY33" fmla="*/ 308077 h 543984"/>
                <a:gd name="connsiteX34" fmla="*/ 72283 w 593034"/>
                <a:gd name="connsiteY34" fmla="*/ 259964 h 543984"/>
                <a:gd name="connsiteX35" fmla="*/ 80056 w 593034"/>
                <a:gd name="connsiteY35" fmla="*/ 245220 h 543984"/>
                <a:gd name="connsiteX36" fmla="*/ 104927 w 593034"/>
                <a:gd name="connsiteY36" fmla="*/ 230476 h 543984"/>
                <a:gd name="connsiteX37" fmla="*/ 138349 w 593034"/>
                <a:gd name="connsiteY37" fmla="*/ 197883 h 543984"/>
                <a:gd name="connsiteX38" fmla="*/ 153116 w 593034"/>
                <a:gd name="connsiteY38" fmla="*/ 189347 h 543984"/>
                <a:gd name="connsiteX39" fmla="*/ 171770 w 593034"/>
                <a:gd name="connsiteY39" fmla="*/ 172275 h 543984"/>
                <a:gd name="connsiteX40" fmla="*/ 190424 w 593034"/>
                <a:gd name="connsiteY40" fmla="*/ 151322 h 543984"/>
                <a:gd name="connsiteX41" fmla="*/ 203637 w 593034"/>
                <a:gd name="connsiteY41" fmla="*/ 145890 h 543984"/>
                <a:gd name="connsiteX42" fmla="*/ 218404 w 593034"/>
                <a:gd name="connsiteY42" fmla="*/ 142010 h 543984"/>
                <a:gd name="connsiteX43" fmla="*/ 238613 w 593034"/>
                <a:gd name="connsiteY43" fmla="*/ 124938 h 543984"/>
                <a:gd name="connsiteX44" fmla="*/ 246385 w 593034"/>
                <a:gd name="connsiteY44" fmla="*/ 123386 h 543984"/>
                <a:gd name="connsiteX45" fmla="*/ 254935 w 593034"/>
                <a:gd name="connsiteY45" fmla="*/ 122610 h 543984"/>
                <a:gd name="connsiteX46" fmla="*/ 282915 w 593034"/>
                <a:gd name="connsiteY46" fmla="*/ 111746 h 543984"/>
                <a:gd name="connsiteX47" fmla="*/ 306233 w 593034"/>
                <a:gd name="connsiteY47" fmla="*/ 90017 h 543984"/>
                <a:gd name="connsiteX48" fmla="*/ 328772 w 593034"/>
                <a:gd name="connsiteY48" fmla="*/ 63633 h 543984"/>
                <a:gd name="connsiteX49" fmla="*/ 374630 w 593034"/>
                <a:gd name="connsiteY49" fmla="*/ 26384 h 543984"/>
                <a:gd name="connsiteX50" fmla="*/ 393284 w 593034"/>
                <a:gd name="connsiteY50" fmla="*/ 6208 h 543984"/>
                <a:gd name="connsiteX51" fmla="*/ 400279 w 593034"/>
                <a:gd name="connsiteY51" fmla="*/ 0 h 543984"/>
                <a:gd name="connsiteX52" fmla="*/ 409605 w 593034"/>
                <a:gd name="connsiteY52" fmla="*/ 1552 h 543984"/>
                <a:gd name="connsiteX53" fmla="*/ 416601 w 593034"/>
                <a:gd name="connsiteY53" fmla="*/ 6208 h 543984"/>
                <a:gd name="connsiteX54" fmla="*/ 423596 w 593034"/>
                <a:gd name="connsiteY54" fmla="*/ 11640 h 543984"/>
                <a:gd name="connsiteX55" fmla="*/ 439918 w 593034"/>
                <a:gd name="connsiteY55" fmla="*/ 35697 h 543984"/>
                <a:gd name="connsiteX56" fmla="*/ 448467 w 593034"/>
                <a:gd name="connsiteY56" fmla="*/ 41129 h 543984"/>
                <a:gd name="connsiteX57" fmla="*/ 457794 w 593034"/>
                <a:gd name="connsiteY57" fmla="*/ 43457 h 543984"/>
                <a:gd name="connsiteX58" fmla="*/ 467898 w 593034"/>
                <a:gd name="connsiteY58" fmla="*/ 78377 h 543984"/>
                <a:gd name="connsiteX59" fmla="*/ 496656 w 593034"/>
                <a:gd name="connsiteY59" fmla="*/ 101658 h 543984"/>
                <a:gd name="connsiteX60" fmla="*/ 519196 w 593034"/>
                <a:gd name="connsiteY60" fmla="*/ 130370 h 543984"/>
                <a:gd name="connsiteX61" fmla="*/ 544845 w 593034"/>
                <a:gd name="connsiteY61" fmla="*/ 152098 h 543984"/>
                <a:gd name="connsiteX62" fmla="*/ 557281 w 593034"/>
                <a:gd name="connsiteY62" fmla="*/ 157531 h 543984"/>
                <a:gd name="connsiteX63" fmla="*/ 565831 w 593034"/>
                <a:gd name="connsiteY63" fmla="*/ 169947 h 543984"/>
                <a:gd name="connsiteX64" fmla="*/ 593034 w 593034"/>
                <a:gd name="connsiteY64" fmla="*/ 193227 h 543984"/>
                <a:gd name="connsiteX65" fmla="*/ 589925 w 593034"/>
                <a:gd name="connsiteY65" fmla="*/ 208747 h 543984"/>
                <a:gd name="connsiteX66" fmla="*/ 566608 w 593034"/>
                <a:gd name="connsiteY66" fmla="*/ 223492 h 543984"/>
                <a:gd name="connsiteX67" fmla="*/ 540959 w 593034"/>
                <a:gd name="connsiteY67" fmla="*/ 233580 h 543984"/>
                <a:gd name="connsiteX68" fmla="*/ 528523 w 593034"/>
                <a:gd name="connsiteY68" fmla="*/ 240564 h 543984"/>
                <a:gd name="connsiteX69" fmla="*/ 520751 w 593034"/>
                <a:gd name="connsiteY69" fmla="*/ 271604 h 543984"/>
                <a:gd name="connsiteX70" fmla="*/ 529301 w 593034"/>
                <a:gd name="connsiteY70" fmla="*/ 308077 h 543984"/>
                <a:gd name="connsiteX71" fmla="*/ 530078 w 593034"/>
                <a:gd name="connsiteY71" fmla="*/ 344549 h 543984"/>
                <a:gd name="connsiteX72" fmla="*/ 514533 w 593034"/>
                <a:gd name="connsiteY72" fmla="*/ 368606 h 543984"/>
                <a:gd name="connsiteX73" fmla="*/ 512978 w 593034"/>
                <a:gd name="connsiteY73" fmla="*/ 390334 h 543984"/>
                <a:gd name="connsiteX74" fmla="*/ 501320 w 593034"/>
                <a:gd name="connsiteY74" fmla="*/ 405854 h 543984"/>
                <a:gd name="connsiteX75" fmla="*/ 484998 w 593034"/>
                <a:gd name="connsiteY75" fmla="*/ 410510 h 543984"/>
                <a:gd name="connsiteX76" fmla="*/ 484998 w 593034"/>
                <a:gd name="connsiteY76" fmla="*/ 426807 h 543984"/>
                <a:gd name="connsiteX77" fmla="*/ 494325 w 593034"/>
                <a:gd name="connsiteY77" fmla="*/ 440775 h 543984"/>
                <a:gd name="connsiteX78" fmla="*/ 498988 w 593034"/>
                <a:gd name="connsiteY78" fmla="*/ 457847 h 543984"/>
                <a:gd name="connsiteX79" fmla="*/ 495879 w 593034"/>
                <a:gd name="connsiteY79" fmla="*/ 485784 h 543984"/>
                <a:gd name="connsiteX80" fmla="*/ 485775 w 593034"/>
                <a:gd name="connsiteY80" fmla="*/ 511392 h 54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93034" h="543984">
                  <a:moveTo>
                    <a:pt x="485775" y="511392"/>
                  </a:moveTo>
                  <a:lnTo>
                    <a:pt x="466344" y="508288"/>
                  </a:lnTo>
                  <a:lnTo>
                    <a:pt x="447690" y="515272"/>
                  </a:lnTo>
                  <a:lnTo>
                    <a:pt x="430591" y="527688"/>
                  </a:lnTo>
                  <a:lnTo>
                    <a:pt x="410383" y="530792"/>
                  </a:lnTo>
                  <a:lnTo>
                    <a:pt x="372298" y="543985"/>
                  </a:lnTo>
                  <a:lnTo>
                    <a:pt x="339654" y="530792"/>
                  </a:lnTo>
                  <a:lnTo>
                    <a:pt x="334213" y="517600"/>
                  </a:lnTo>
                  <a:lnTo>
                    <a:pt x="326441" y="506736"/>
                  </a:lnTo>
                  <a:lnTo>
                    <a:pt x="315560" y="505184"/>
                  </a:lnTo>
                  <a:lnTo>
                    <a:pt x="310119" y="505960"/>
                  </a:lnTo>
                  <a:lnTo>
                    <a:pt x="303124" y="497424"/>
                  </a:lnTo>
                  <a:lnTo>
                    <a:pt x="300015" y="489664"/>
                  </a:lnTo>
                  <a:lnTo>
                    <a:pt x="277475" y="455519"/>
                  </a:lnTo>
                  <a:lnTo>
                    <a:pt x="267371" y="433015"/>
                  </a:lnTo>
                  <a:lnTo>
                    <a:pt x="254935" y="395766"/>
                  </a:lnTo>
                  <a:lnTo>
                    <a:pt x="233172" y="381798"/>
                  </a:lnTo>
                  <a:lnTo>
                    <a:pt x="209855" y="382574"/>
                  </a:lnTo>
                  <a:lnTo>
                    <a:pt x="184206" y="377918"/>
                  </a:lnTo>
                  <a:lnTo>
                    <a:pt x="167884" y="365502"/>
                  </a:lnTo>
                  <a:lnTo>
                    <a:pt x="153893" y="349982"/>
                  </a:lnTo>
                  <a:lnTo>
                    <a:pt x="136794" y="326701"/>
                  </a:lnTo>
                  <a:lnTo>
                    <a:pt x="118918" y="314285"/>
                  </a:lnTo>
                  <a:lnTo>
                    <a:pt x="101818" y="332133"/>
                  </a:lnTo>
                  <a:lnTo>
                    <a:pt x="91714" y="339117"/>
                  </a:lnTo>
                  <a:lnTo>
                    <a:pt x="80833" y="344549"/>
                  </a:lnTo>
                  <a:lnTo>
                    <a:pt x="40416" y="374038"/>
                  </a:lnTo>
                  <a:lnTo>
                    <a:pt x="26426" y="380246"/>
                  </a:lnTo>
                  <a:lnTo>
                    <a:pt x="12436" y="375590"/>
                  </a:lnTo>
                  <a:lnTo>
                    <a:pt x="5441" y="361622"/>
                  </a:lnTo>
                  <a:lnTo>
                    <a:pt x="0" y="346101"/>
                  </a:lnTo>
                  <a:lnTo>
                    <a:pt x="28758" y="345325"/>
                  </a:lnTo>
                  <a:lnTo>
                    <a:pt x="55184" y="330581"/>
                  </a:lnTo>
                  <a:lnTo>
                    <a:pt x="67620" y="308077"/>
                  </a:lnTo>
                  <a:lnTo>
                    <a:pt x="72283" y="259964"/>
                  </a:lnTo>
                  <a:lnTo>
                    <a:pt x="80056" y="245220"/>
                  </a:lnTo>
                  <a:lnTo>
                    <a:pt x="104927" y="230476"/>
                  </a:lnTo>
                  <a:lnTo>
                    <a:pt x="138349" y="197883"/>
                  </a:lnTo>
                  <a:lnTo>
                    <a:pt x="153116" y="189347"/>
                  </a:lnTo>
                  <a:lnTo>
                    <a:pt x="171770" y="172275"/>
                  </a:lnTo>
                  <a:lnTo>
                    <a:pt x="190424" y="151322"/>
                  </a:lnTo>
                  <a:lnTo>
                    <a:pt x="203637" y="145890"/>
                  </a:lnTo>
                  <a:lnTo>
                    <a:pt x="218404" y="142010"/>
                  </a:lnTo>
                  <a:lnTo>
                    <a:pt x="238613" y="124938"/>
                  </a:lnTo>
                  <a:lnTo>
                    <a:pt x="246385" y="123386"/>
                  </a:lnTo>
                  <a:lnTo>
                    <a:pt x="254935" y="122610"/>
                  </a:lnTo>
                  <a:lnTo>
                    <a:pt x="282915" y="111746"/>
                  </a:lnTo>
                  <a:lnTo>
                    <a:pt x="306233" y="90017"/>
                  </a:lnTo>
                  <a:lnTo>
                    <a:pt x="328772" y="63633"/>
                  </a:lnTo>
                  <a:lnTo>
                    <a:pt x="374630" y="26384"/>
                  </a:lnTo>
                  <a:lnTo>
                    <a:pt x="393284" y="6208"/>
                  </a:lnTo>
                  <a:lnTo>
                    <a:pt x="400279" y="0"/>
                  </a:lnTo>
                  <a:lnTo>
                    <a:pt x="409605" y="1552"/>
                  </a:lnTo>
                  <a:lnTo>
                    <a:pt x="416601" y="6208"/>
                  </a:lnTo>
                  <a:lnTo>
                    <a:pt x="423596" y="11640"/>
                  </a:lnTo>
                  <a:lnTo>
                    <a:pt x="439918" y="35697"/>
                  </a:lnTo>
                  <a:lnTo>
                    <a:pt x="448467" y="41129"/>
                  </a:lnTo>
                  <a:lnTo>
                    <a:pt x="457794" y="43457"/>
                  </a:lnTo>
                  <a:lnTo>
                    <a:pt x="467898" y="78377"/>
                  </a:lnTo>
                  <a:lnTo>
                    <a:pt x="496656" y="101658"/>
                  </a:lnTo>
                  <a:lnTo>
                    <a:pt x="519196" y="130370"/>
                  </a:lnTo>
                  <a:lnTo>
                    <a:pt x="544845" y="152098"/>
                  </a:lnTo>
                  <a:lnTo>
                    <a:pt x="557281" y="157531"/>
                  </a:lnTo>
                  <a:lnTo>
                    <a:pt x="565831" y="169947"/>
                  </a:lnTo>
                  <a:lnTo>
                    <a:pt x="593034" y="193227"/>
                  </a:lnTo>
                  <a:lnTo>
                    <a:pt x="589925" y="208747"/>
                  </a:lnTo>
                  <a:lnTo>
                    <a:pt x="566608" y="223492"/>
                  </a:lnTo>
                  <a:lnTo>
                    <a:pt x="540959" y="233580"/>
                  </a:lnTo>
                  <a:lnTo>
                    <a:pt x="528523" y="240564"/>
                  </a:lnTo>
                  <a:lnTo>
                    <a:pt x="520751" y="271604"/>
                  </a:lnTo>
                  <a:lnTo>
                    <a:pt x="529301" y="308077"/>
                  </a:lnTo>
                  <a:lnTo>
                    <a:pt x="530078" y="344549"/>
                  </a:lnTo>
                  <a:lnTo>
                    <a:pt x="514533" y="368606"/>
                  </a:lnTo>
                  <a:lnTo>
                    <a:pt x="512978" y="390334"/>
                  </a:lnTo>
                  <a:lnTo>
                    <a:pt x="501320" y="405854"/>
                  </a:lnTo>
                  <a:lnTo>
                    <a:pt x="484998" y="410510"/>
                  </a:lnTo>
                  <a:lnTo>
                    <a:pt x="484998" y="426807"/>
                  </a:lnTo>
                  <a:lnTo>
                    <a:pt x="494325" y="440775"/>
                  </a:lnTo>
                  <a:lnTo>
                    <a:pt x="498988" y="457847"/>
                  </a:lnTo>
                  <a:lnTo>
                    <a:pt x="495879" y="485784"/>
                  </a:lnTo>
                  <a:lnTo>
                    <a:pt x="485775" y="51139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0" name="Serbest Form 79">
              <a:extLst>
                <a:ext uri="{FF2B5EF4-FFF2-40B4-BE49-F238E27FC236}">
                  <a16:creationId xmlns:a16="http://schemas.microsoft.com/office/drawing/2014/main" id="{309A5B0A-0359-2B1D-4C01-0A5FB21E9CB5}"/>
                </a:ext>
              </a:extLst>
            </p:cNvPr>
            <p:cNvSpPr/>
            <p:nvPr/>
          </p:nvSpPr>
          <p:spPr>
            <a:xfrm>
              <a:off x="4202737" y="4137572"/>
              <a:ext cx="794632" cy="736047"/>
            </a:xfrm>
            <a:custGeom>
              <a:avLst/>
              <a:gdLst>
                <a:gd name="connsiteX0" fmla="*/ 70729 w 666871"/>
                <a:gd name="connsiteY0" fmla="*/ 14744 h 617705"/>
                <a:gd name="connsiteX1" fmla="*/ 98709 w 666871"/>
                <a:gd name="connsiteY1" fmla="*/ 0 h 617705"/>
                <a:gd name="connsiteX2" fmla="*/ 115809 w 666871"/>
                <a:gd name="connsiteY2" fmla="*/ 7760 h 617705"/>
                <a:gd name="connsiteX3" fmla="*/ 132131 w 666871"/>
                <a:gd name="connsiteY3" fmla="*/ 20952 h 617705"/>
                <a:gd name="connsiteX4" fmla="*/ 157780 w 666871"/>
                <a:gd name="connsiteY4" fmla="*/ 28712 h 617705"/>
                <a:gd name="connsiteX5" fmla="*/ 183429 w 666871"/>
                <a:gd name="connsiteY5" fmla="*/ 24832 h 617705"/>
                <a:gd name="connsiteX6" fmla="*/ 198973 w 666871"/>
                <a:gd name="connsiteY6" fmla="*/ 26384 h 617705"/>
                <a:gd name="connsiteX7" fmla="*/ 213741 w 666871"/>
                <a:gd name="connsiteY7" fmla="*/ 33369 h 617705"/>
                <a:gd name="connsiteX8" fmla="*/ 219182 w 666871"/>
                <a:gd name="connsiteY8" fmla="*/ 34145 h 617705"/>
                <a:gd name="connsiteX9" fmla="*/ 230840 w 666871"/>
                <a:gd name="connsiteY9" fmla="*/ 31817 h 617705"/>
                <a:gd name="connsiteX10" fmla="*/ 237058 w 666871"/>
                <a:gd name="connsiteY10" fmla="*/ 31817 h 617705"/>
                <a:gd name="connsiteX11" fmla="*/ 246385 w 666871"/>
                <a:gd name="connsiteY11" fmla="*/ 46561 h 617705"/>
                <a:gd name="connsiteX12" fmla="*/ 235504 w 666871"/>
                <a:gd name="connsiteY12" fmla="*/ 66737 h 617705"/>
                <a:gd name="connsiteX13" fmla="*/ 230840 w 666871"/>
                <a:gd name="connsiteY13" fmla="*/ 83033 h 617705"/>
                <a:gd name="connsiteX14" fmla="*/ 245608 w 666871"/>
                <a:gd name="connsiteY14" fmla="*/ 90017 h 617705"/>
                <a:gd name="connsiteX15" fmla="*/ 272811 w 666871"/>
                <a:gd name="connsiteY15" fmla="*/ 79929 h 617705"/>
                <a:gd name="connsiteX16" fmla="*/ 279029 w 666871"/>
                <a:gd name="connsiteY16" fmla="*/ 83033 h 617705"/>
                <a:gd name="connsiteX17" fmla="*/ 281361 w 666871"/>
                <a:gd name="connsiteY17" fmla="*/ 90017 h 617705"/>
                <a:gd name="connsiteX18" fmla="*/ 311673 w 666871"/>
                <a:gd name="connsiteY18" fmla="*/ 123386 h 617705"/>
                <a:gd name="connsiteX19" fmla="*/ 331104 w 666871"/>
                <a:gd name="connsiteY19" fmla="*/ 166067 h 617705"/>
                <a:gd name="connsiteX20" fmla="*/ 347426 w 666871"/>
                <a:gd name="connsiteY20" fmla="*/ 171499 h 617705"/>
                <a:gd name="connsiteX21" fmla="*/ 362971 w 666871"/>
                <a:gd name="connsiteY21" fmla="*/ 165291 h 617705"/>
                <a:gd name="connsiteX22" fmla="*/ 379293 w 666871"/>
                <a:gd name="connsiteY22" fmla="*/ 162187 h 617705"/>
                <a:gd name="connsiteX23" fmla="*/ 393283 w 666871"/>
                <a:gd name="connsiteY23" fmla="*/ 153650 h 617705"/>
                <a:gd name="connsiteX24" fmla="*/ 403388 w 666871"/>
                <a:gd name="connsiteY24" fmla="*/ 140458 h 617705"/>
                <a:gd name="connsiteX25" fmla="*/ 418155 w 666871"/>
                <a:gd name="connsiteY25" fmla="*/ 137354 h 617705"/>
                <a:gd name="connsiteX26" fmla="*/ 433700 w 666871"/>
                <a:gd name="connsiteY26" fmla="*/ 138906 h 617705"/>
                <a:gd name="connsiteX27" fmla="*/ 447690 w 666871"/>
                <a:gd name="connsiteY27" fmla="*/ 137354 h 617705"/>
                <a:gd name="connsiteX28" fmla="*/ 461681 w 666871"/>
                <a:gd name="connsiteY28" fmla="*/ 133474 h 617705"/>
                <a:gd name="connsiteX29" fmla="*/ 495879 w 666871"/>
                <a:gd name="connsiteY29" fmla="*/ 116402 h 617705"/>
                <a:gd name="connsiteX30" fmla="*/ 527746 w 666871"/>
                <a:gd name="connsiteY30" fmla="*/ 121058 h 617705"/>
                <a:gd name="connsiteX31" fmla="*/ 546400 w 666871"/>
                <a:gd name="connsiteY31" fmla="*/ 142010 h 617705"/>
                <a:gd name="connsiteX32" fmla="*/ 554172 w 666871"/>
                <a:gd name="connsiteY32" fmla="*/ 148218 h 617705"/>
                <a:gd name="connsiteX33" fmla="*/ 610133 w 666871"/>
                <a:gd name="connsiteY33" fmla="*/ 159859 h 617705"/>
                <a:gd name="connsiteX34" fmla="*/ 620238 w 666871"/>
                <a:gd name="connsiteY34" fmla="*/ 167619 h 617705"/>
                <a:gd name="connsiteX35" fmla="*/ 644332 w 666871"/>
                <a:gd name="connsiteY35" fmla="*/ 204091 h 617705"/>
                <a:gd name="connsiteX36" fmla="*/ 648218 w 666871"/>
                <a:gd name="connsiteY36" fmla="*/ 211851 h 617705"/>
                <a:gd name="connsiteX37" fmla="*/ 650550 w 666871"/>
                <a:gd name="connsiteY37" fmla="*/ 220388 h 617705"/>
                <a:gd name="connsiteX38" fmla="*/ 647441 w 666871"/>
                <a:gd name="connsiteY38" fmla="*/ 249100 h 617705"/>
                <a:gd name="connsiteX39" fmla="*/ 659100 w 666871"/>
                <a:gd name="connsiteY39" fmla="*/ 271604 h 617705"/>
                <a:gd name="connsiteX40" fmla="*/ 666872 w 666871"/>
                <a:gd name="connsiteY40" fmla="*/ 293333 h 617705"/>
                <a:gd name="connsiteX41" fmla="*/ 665317 w 666871"/>
                <a:gd name="connsiteY41" fmla="*/ 323597 h 617705"/>
                <a:gd name="connsiteX42" fmla="*/ 652104 w 666871"/>
                <a:gd name="connsiteY42" fmla="*/ 336789 h 617705"/>
                <a:gd name="connsiteX43" fmla="*/ 623346 w 666871"/>
                <a:gd name="connsiteY43" fmla="*/ 359294 h 617705"/>
                <a:gd name="connsiteX44" fmla="*/ 619460 w 666871"/>
                <a:gd name="connsiteY44" fmla="*/ 368606 h 617705"/>
                <a:gd name="connsiteX45" fmla="*/ 608579 w 666871"/>
                <a:gd name="connsiteY45" fmla="*/ 381022 h 617705"/>
                <a:gd name="connsiteX46" fmla="*/ 597698 w 666871"/>
                <a:gd name="connsiteY46" fmla="*/ 384902 h 617705"/>
                <a:gd name="connsiteX47" fmla="*/ 599252 w 666871"/>
                <a:gd name="connsiteY47" fmla="*/ 401198 h 617705"/>
                <a:gd name="connsiteX48" fmla="*/ 609356 w 666871"/>
                <a:gd name="connsiteY48" fmla="*/ 405078 h 617705"/>
                <a:gd name="connsiteX49" fmla="*/ 617906 w 666871"/>
                <a:gd name="connsiteY49" fmla="*/ 415166 h 617705"/>
                <a:gd name="connsiteX50" fmla="*/ 619460 w 666871"/>
                <a:gd name="connsiteY50" fmla="*/ 426031 h 617705"/>
                <a:gd name="connsiteX51" fmla="*/ 619460 w 666871"/>
                <a:gd name="connsiteY51" fmla="*/ 436895 h 617705"/>
                <a:gd name="connsiteX52" fmla="*/ 622569 w 666871"/>
                <a:gd name="connsiteY52" fmla="*/ 460175 h 617705"/>
                <a:gd name="connsiteX53" fmla="*/ 620238 w 666871"/>
                <a:gd name="connsiteY53" fmla="*/ 481904 h 617705"/>
                <a:gd name="connsiteX54" fmla="*/ 614797 w 666871"/>
                <a:gd name="connsiteY54" fmla="*/ 496648 h 617705"/>
                <a:gd name="connsiteX55" fmla="*/ 607802 w 666871"/>
                <a:gd name="connsiteY55" fmla="*/ 508288 h 617705"/>
                <a:gd name="connsiteX56" fmla="*/ 597698 w 666871"/>
                <a:gd name="connsiteY56" fmla="*/ 517600 h 617705"/>
                <a:gd name="connsiteX57" fmla="*/ 593811 w 666871"/>
                <a:gd name="connsiteY57" fmla="*/ 524584 h 617705"/>
                <a:gd name="connsiteX58" fmla="*/ 603138 w 666871"/>
                <a:gd name="connsiteY58" fmla="*/ 531568 h 617705"/>
                <a:gd name="connsiteX59" fmla="*/ 614797 w 666871"/>
                <a:gd name="connsiteY59" fmla="*/ 531568 h 617705"/>
                <a:gd name="connsiteX60" fmla="*/ 628010 w 666871"/>
                <a:gd name="connsiteY60" fmla="*/ 547089 h 617705"/>
                <a:gd name="connsiteX61" fmla="*/ 593811 w 666871"/>
                <a:gd name="connsiteY61" fmla="*/ 554849 h 617705"/>
                <a:gd name="connsiteX62" fmla="*/ 577489 w 666871"/>
                <a:gd name="connsiteY62" fmla="*/ 586665 h 617705"/>
                <a:gd name="connsiteX63" fmla="*/ 579044 w 666871"/>
                <a:gd name="connsiteY63" fmla="*/ 599081 h 617705"/>
                <a:gd name="connsiteX64" fmla="*/ 574380 w 666871"/>
                <a:gd name="connsiteY64" fmla="*/ 610722 h 617705"/>
                <a:gd name="connsiteX65" fmla="*/ 558836 w 666871"/>
                <a:gd name="connsiteY65" fmla="*/ 617706 h 617705"/>
                <a:gd name="connsiteX66" fmla="*/ 542514 w 666871"/>
                <a:gd name="connsiteY66" fmla="*/ 617706 h 617705"/>
                <a:gd name="connsiteX67" fmla="*/ 491993 w 666871"/>
                <a:gd name="connsiteY67" fmla="*/ 616930 h 617705"/>
                <a:gd name="connsiteX68" fmla="*/ 475671 w 666871"/>
                <a:gd name="connsiteY68" fmla="*/ 592097 h 617705"/>
                <a:gd name="connsiteX69" fmla="*/ 460126 w 666871"/>
                <a:gd name="connsiteY69" fmla="*/ 543984 h 617705"/>
                <a:gd name="connsiteX70" fmla="*/ 450022 w 666871"/>
                <a:gd name="connsiteY70" fmla="*/ 530792 h 617705"/>
                <a:gd name="connsiteX71" fmla="*/ 433700 w 666871"/>
                <a:gd name="connsiteY71" fmla="*/ 526136 h 617705"/>
                <a:gd name="connsiteX72" fmla="*/ 425150 w 666871"/>
                <a:gd name="connsiteY72" fmla="*/ 525360 h 617705"/>
                <a:gd name="connsiteX73" fmla="*/ 411937 w 666871"/>
                <a:gd name="connsiteY73" fmla="*/ 521480 h 617705"/>
                <a:gd name="connsiteX74" fmla="*/ 404942 w 666871"/>
                <a:gd name="connsiteY74" fmla="*/ 512944 h 617705"/>
                <a:gd name="connsiteX75" fmla="*/ 394838 w 666871"/>
                <a:gd name="connsiteY75" fmla="*/ 511392 h 617705"/>
                <a:gd name="connsiteX76" fmla="*/ 380848 w 666871"/>
                <a:gd name="connsiteY76" fmla="*/ 516048 h 617705"/>
                <a:gd name="connsiteX77" fmla="*/ 345095 w 666871"/>
                <a:gd name="connsiteY77" fmla="*/ 521480 h 617705"/>
                <a:gd name="connsiteX78" fmla="*/ 334990 w 666871"/>
                <a:gd name="connsiteY78" fmla="*/ 498200 h 617705"/>
                <a:gd name="connsiteX79" fmla="*/ 319446 w 666871"/>
                <a:gd name="connsiteY79" fmla="*/ 481904 h 617705"/>
                <a:gd name="connsiteX80" fmla="*/ 308564 w 666871"/>
                <a:gd name="connsiteY80" fmla="*/ 485008 h 617705"/>
                <a:gd name="connsiteX81" fmla="*/ 297683 w 666871"/>
                <a:gd name="connsiteY81" fmla="*/ 484232 h 617705"/>
                <a:gd name="connsiteX82" fmla="*/ 279806 w 666871"/>
                <a:gd name="connsiteY82" fmla="*/ 476472 h 617705"/>
                <a:gd name="connsiteX83" fmla="*/ 261930 w 666871"/>
                <a:gd name="connsiteY83" fmla="*/ 475695 h 617705"/>
                <a:gd name="connsiteX84" fmla="*/ 255712 w 666871"/>
                <a:gd name="connsiteY84" fmla="*/ 490440 h 617705"/>
                <a:gd name="connsiteX85" fmla="*/ 247162 w 666871"/>
                <a:gd name="connsiteY85" fmla="*/ 505960 h 617705"/>
                <a:gd name="connsiteX86" fmla="*/ 228509 w 666871"/>
                <a:gd name="connsiteY86" fmla="*/ 510616 h 617705"/>
                <a:gd name="connsiteX87" fmla="*/ 212964 w 666871"/>
                <a:gd name="connsiteY87" fmla="*/ 495872 h 617705"/>
                <a:gd name="connsiteX88" fmla="*/ 209855 w 666871"/>
                <a:gd name="connsiteY88" fmla="*/ 488888 h 617705"/>
                <a:gd name="connsiteX89" fmla="*/ 205969 w 666871"/>
                <a:gd name="connsiteY89" fmla="*/ 474143 h 617705"/>
                <a:gd name="connsiteX90" fmla="*/ 202860 w 666871"/>
                <a:gd name="connsiteY90" fmla="*/ 467159 h 617705"/>
                <a:gd name="connsiteX91" fmla="*/ 174102 w 666871"/>
                <a:gd name="connsiteY91" fmla="*/ 453967 h 617705"/>
                <a:gd name="connsiteX92" fmla="*/ 148453 w 666871"/>
                <a:gd name="connsiteY92" fmla="*/ 436119 h 617705"/>
                <a:gd name="connsiteX93" fmla="*/ 142235 w 666871"/>
                <a:gd name="connsiteY93" fmla="*/ 409734 h 617705"/>
                <a:gd name="connsiteX94" fmla="*/ 130576 w 666871"/>
                <a:gd name="connsiteY94" fmla="*/ 398870 h 617705"/>
                <a:gd name="connsiteX95" fmla="*/ 123581 w 666871"/>
                <a:gd name="connsiteY95" fmla="*/ 397318 h 617705"/>
                <a:gd name="connsiteX96" fmla="*/ 81610 w 666871"/>
                <a:gd name="connsiteY96" fmla="*/ 398870 h 617705"/>
                <a:gd name="connsiteX97" fmla="*/ 55961 w 666871"/>
                <a:gd name="connsiteY97" fmla="*/ 396542 h 617705"/>
                <a:gd name="connsiteX98" fmla="*/ 34199 w 666871"/>
                <a:gd name="connsiteY98" fmla="*/ 377142 h 617705"/>
                <a:gd name="connsiteX99" fmla="*/ 24094 w 666871"/>
                <a:gd name="connsiteY99" fmla="*/ 344549 h 617705"/>
                <a:gd name="connsiteX100" fmla="*/ 15545 w 666871"/>
                <a:gd name="connsiteY100" fmla="*/ 333685 h 617705"/>
                <a:gd name="connsiteX101" fmla="*/ 10104 w 666871"/>
                <a:gd name="connsiteY101" fmla="*/ 331357 h 617705"/>
                <a:gd name="connsiteX102" fmla="*/ 0 w 666871"/>
                <a:gd name="connsiteY102" fmla="*/ 321269 h 617705"/>
                <a:gd name="connsiteX103" fmla="*/ 1554 w 666871"/>
                <a:gd name="connsiteY103" fmla="*/ 311181 h 617705"/>
                <a:gd name="connsiteX104" fmla="*/ 11659 w 666871"/>
                <a:gd name="connsiteY104" fmla="*/ 294109 h 617705"/>
                <a:gd name="connsiteX105" fmla="*/ 23317 w 666871"/>
                <a:gd name="connsiteY105" fmla="*/ 282468 h 617705"/>
                <a:gd name="connsiteX106" fmla="*/ 29535 w 666871"/>
                <a:gd name="connsiteY106" fmla="*/ 266948 h 617705"/>
                <a:gd name="connsiteX107" fmla="*/ 31867 w 666871"/>
                <a:gd name="connsiteY107" fmla="*/ 248324 h 617705"/>
                <a:gd name="connsiteX108" fmla="*/ 36530 w 666871"/>
                <a:gd name="connsiteY108" fmla="*/ 231252 h 617705"/>
                <a:gd name="connsiteX109" fmla="*/ 56738 w 666871"/>
                <a:gd name="connsiteY109" fmla="*/ 217283 h 617705"/>
                <a:gd name="connsiteX110" fmla="*/ 80056 w 666871"/>
                <a:gd name="connsiteY110" fmla="*/ 207971 h 617705"/>
                <a:gd name="connsiteX111" fmla="*/ 104150 w 666871"/>
                <a:gd name="connsiteY111" fmla="*/ 187795 h 617705"/>
                <a:gd name="connsiteX112" fmla="*/ 114254 w 666871"/>
                <a:gd name="connsiteY112" fmla="*/ 176155 h 617705"/>
                <a:gd name="connsiteX113" fmla="*/ 116586 w 666871"/>
                <a:gd name="connsiteY113" fmla="*/ 151322 h 617705"/>
                <a:gd name="connsiteX114" fmla="*/ 103373 w 666871"/>
                <a:gd name="connsiteY114" fmla="*/ 125714 h 617705"/>
                <a:gd name="connsiteX115" fmla="*/ 97155 w 666871"/>
                <a:gd name="connsiteY115" fmla="*/ 108642 h 617705"/>
                <a:gd name="connsiteX116" fmla="*/ 84719 w 666871"/>
                <a:gd name="connsiteY116" fmla="*/ 51217 h 617705"/>
                <a:gd name="connsiteX117" fmla="*/ 70729 w 666871"/>
                <a:gd name="connsiteY117" fmla="*/ 14744 h 61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666871" h="617705">
                  <a:moveTo>
                    <a:pt x="70729" y="14744"/>
                  </a:moveTo>
                  <a:lnTo>
                    <a:pt x="98709" y="0"/>
                  </a:lnTo>
                  <a:lnTo>
                    <a:pt x="115809" y="7760"/>
                  </a:lnTo>
                  <a:lnTo>
                    <a:pt x="132131" y="20952"/>
                  </a:lnTo>
                  <a:lnTo>
                    <a:pt x="157780" y="28712"/>
                  </a:lnTo>
                  <a:lnTo>
                    <a:pt x="183429" y="24832"/>
                  </a:lnTo>
                  <a:lnTo>
                    <a:pt x="198973" y="26384"/>
                  </a:lnTo>
                  <a:lnTo>
                    <a:pt x="213741" y="33369"/>
                  </a:lnTo>
                  <a:lnTo>
                    <a:pt x="219182" y="34145"/>
                  </a:lnTo>
                  <a:lnTo>
                    <a:pt x="230840" y="31817"/>
                  </a:lnTo>
                  <a:lnTo>
                    <a:pt x="237058" y="31817"/>
                  </a:lnTo>
                  <a:lnTo>
                    <a:pt x="246385" y="46561"/>
                  </a:lnTo>
                  <a:lnTo>
                    <a:pt x="235504" y="66737"/>
                  </a:lnTo>
                  <a:lnTo>
                    <a:pt x="230840" y="83033"/>
                  </a:lnTo>
                  <a:lnTo>
                    <a:pt x="245608" y="90017"/>
                  </a:lnTo>
                  <a:lnTo>
                    <a:pt x="272811" y="79929"/>
                  </a:lnTo>
                  <a:lnTo>
                    <a:pt x="279029" y="83033"/>
                  </a:lnTo>
                  <a:lnTo>
                    <a:pt x="281361" y="90017"/>
                  </a:lnTo>
                  <a:lnTo>
                    <a:pt x="311673" y="123386"/>
                  </a:lnTo>
                  <a:lnTo>
                    <a:pt x="331104" y="166067"/>
                  </a:lnTo>
                  <a:lnTo>
                    <a:pt x="347426" y="171499"/>
                  </a:lnTo>
                  <a:lnTo>
                    <a:pt x="362971" y="165291"/>
                  </a:lnTo>
                  <a:lnTo>
                    <a:pt x="379293" y="162187"/>
                  </a:lnTo>
                  <a:lnTo>
                    <a:pt x="393283" y="153650"/>
                  </a:lnTo>
                  <a:lnTo>
                    <a:pt x="403388" y="140458"/>
                  </a:lnTo>
                  <a:lnTo>
                    <a:pt x="418155" y="137354"/>
                  </a:lnTo>
                  <a:lnTo>
                    <a:pt x="433700" y="138906"/>
                  </a:lnTo>
                  <a:lnTo>
                    <a:pt x="447690" y="137354"/>
                  </a:lnTo>
                  <a:lnTo>
                    <a:pt x="461681" y="133474"/>
                  </a:lnTo>
                  <a:lnTo>
                    <a:pt x="495879" y="116402"/>
                  </a:lnTo>
                  <a:lnTo>
                    <a:pt x="527746" y="121058"/>
                  </a:lnTo>
                  <a:lnTo>
                    <a:pt x="546400" y="142010"/>
                  </a:lnTo>
                  <a:lnTo>
                    <a:pt x="554172" y="148218"/>
                  </a:lnTo>
                  <a:lnTo>
                    <a:pt x="610133" y="159859"/>
                  </a:lnTo>
                  <a:lnTo>
                    <a:pt x="620238" y="167619"/>
                  </a:lnTo>
                  <a:lnTo>
                    <a:pt x="644332" y="204091"/>
                  </a:lnTo>
                  <a:lnTo>
                    <a:pt x="648218" y="211851"/>
                  </a:lnTo>
                  <a:lnTo>
                    <a:pt x="650550" y="220388"/>
                  </a:lnTo>
                  <a:lnTo>
                    <a:pt x="647441" y="249100"/>
                  </a:lnTo>
                  <a:lnTo>
                    <a:pt x="659100" y="271604"/>
                  </a:lnTo>
                  <a:lnTo>
                    <a:pt x="666872" y="293333"/>
                  </a:lnTo>
                  <a:lnTo>
                    <a:pt x="665317" y="323597"/>
                  </a:lnTo>
                  <a:lnTo>
                    <a:pt x="652104" y="336789"/>
                  </a:lnTo>
                  <a:lnTo>
                    <a:pt x="623346" y="359294"/>
                  </a:lnTo>
                  <a:lnTo>
                    <a:pt x="619460" y="368606"/>
                  </a:lnTo>
                  <a:lnTo>
                    <a:pt x="608579" y="381022"/>
                  </a:lnTo>
                  <a:lnTo>
                    <a:pt x="597698" y="384902"/>
                  </a:lnTo>
                  <a:lnTo>
                    <a:pt x="599252" y="401198"/>
                  </a:lnTo>
                  <a:lnTo>
                    <a:pt x="609356" y="405078"/>
                  </a:lnTo>
                  <a:lnTo>
                    <a:pt x="617906" y="415166"/>
                  </a:lnTo>
                  <a:lnTo>
                    <a:pt x="619460" y="426031"/>
                  </a:lnTo>
                  <a:lnTo>
                    <a:pt x="619460" y="436895"/>
                  </a:lnTo>
                  <a:lnTo>
                    <a:pt x="622569" y="460175"/>
                  </a:lnTo>
                  <a:lnTo>
                    <a:pt x="620238" y="481904"/>
                  </a:lnTo>
                  <a:lnTo>
                    <a:pt x="614797" y="496648"/>
                  </a:lnTo>
                  <a:lnTo>
                    <a:pt x="607802" y="508288"/>
                  </a:lnTo>
                  <a:lnTo>
                    <a:pt x="597698" y="517600"/>
                  </a:lnTo>
                  <a:lnTo>
                    <a:pt x="593811" y="524584"/>
                  </a:lnTo>
                  <a:lnTo>
                    <a:pt x="603138" y="531568"/>
                  </a:lnTo>
                  <a:lnTo>
                    <a:pt x="614797" y="531568"/>
                  </a:lnTo>
                  <a:lnTo>
                    <a:pt x="628010" y="547089"/>
                  </a:lnTo>
                  <a:lnTo>
                    <a:pt x="593811" y="554849"/>
                  </a:lnTo>
                  <a:lnTo>
                    <a:pt x="577489" y="586665"/>
                  </a:lnTo>
                  <a:lnTo>
                    <a:pt x="579044" y="599081"/>
                  </a:lnTo>
                  <a:lnTo>
                    <a:pt x="574380" y="610722"/>
                  </a:lnTo>
                  <a:lnTo>
                    <a:pt x="558836" y="617706"/>
                  </a:lnTo>
                  <a:lnTo>
                    <a:pt x="542514" y="617706"/>
                  </a:lnTo>
                  <a:lnTo>
                    <a:pt x="491993" y="616930"/>
                  </a:lnTo>
                  <a:lnTo>
                    <a:pt x="475671" y="592097"/>
                  </a:lnTo>
                  <a:lnTo>
                    <a:pt x="460126" y="543984"/>
                  </a:lnTo>
                  <a:lnTo>
                    <a:pt x="450022" y="530792"/>
                  </a:lnTo>
                  <a:lnTo>
                    <a:pt x="433700" y="526136"/>
                  </a:lnTo>
                  <a:lnTo>
                    <a:pt x="425150" y="525360"/>
                  </a:lnTo>
                  <a:lnTo>
                    <a:pt x="411937" y="521480"/>
                  </a:lnTo>
                  <a:lnTo>
                    <a:pt x="404942" y="512944"/>
                  </a:lnTo>
                  <a:lnTo>
                    <a:pt x="394838" y="511392"/>
                  </a:lnTo>
                  <a:lnTo>
                    <a:pt x="380848" y="516048"/>
                  </a:lnTo>
                  <a:lnTo>
                    <a:pt x="345095" y="521480"/>
                  </a:lnTo>
                  <a:lnTo>
                    <a:pt x="334990" y="498200"/>
                  </a:lnTo>
                  <a:lnTo>
                    <a:pt x="319446" y="481904"/>
                  </a:lnTo>
                  <a:lnTo>
                    <a:pt x="308564" y="485008"/>
                  </a:lnTo>
                  <a:lnTo>
                    <a:pt x="297683" y="484232"/>
                  </a:lnTo>
                  <a:lnTo>
                    <a:pt x="279806" y="476472"/>
                  </a:lnTo>
                  <a:lnTo>
                    <a:pt x="261930" y="475695"/>
                  </a:lnTo>
                  <a:lnTo>
                    <a:pt x="255712" y="490440"/>
                  </a:lnTo>
                  <a:lnTo>
                    <a:pt x="247162" y="505960"/>
                  </a:lnTo>
                  <a:lnTo>
                    <a:pt x="228509" y="510616"/>
                  </a:lnTo>
                  <a:lnTo>
                    <a:pt x="212964" y="495872"/>
                  </a:lnTo>
                  <a:lnTo>
                    <a:pt x="209855" y="488888"/>
                  </a:lnTo>
                  <a:lnTo>
                    <a:pt x="205969" y="474143"/>
                  </a:lnTo>
                  <a:lnTo>
                    <a:pt x="202860" y="467159"/>
                  </a:lnTo>
                  <a:lnTo>
                    <a:pt x="174102" y="453967"/>
                  </a:lnTo>
                  <a:lnTo>
                    <a:pt x="148453" y="436119"/>
                  </a:lnTo>
                  <a:lnTo>
                    <a:pt x="142235" y="409734"/>
                  </a:lnTo>
                  <a:lnTo>
                    <a:pt x="130576" y="398870"/>
                  </a:lnTo>
                  <a:lnTo>
                    <a:pt x="123581" y="397318"/>
                  </a:lnTo>
                  <a:lnTo>
                    <a:pt x="81610" y="398870"/>
                  </a:lnTo>
                  <a:lnTo>
                    <a:pt x="55961" y="396542"/>
                  </a:lnTo>
                  <a:lnTo>
                    <a:pt x="34199" y="377142"/>
                  </a:lnTo>
                  <a:lnTo>
                    <a:pt x="24094" y="344549"/>
                  </a:lnTo>
                  <a:lnTo>
                    <a:pt x="15545" y="333685"/>
                  </a:lnTo>
                  <a:lnTo>
                    <a:pt x="10104" y="331357"/>
                  </a:lnTo>
                  <a:lnTo>
                    <a:pt x="0" y="321269"/>
                  </a:lnTo>
                  <a:lnTo>
                    <a:pt x="1554" y="311181"/>
                  </a:lnTo>
                  <a:lnTo>
                    <a:pt x="11659" y="294109"/>
                  </a:lnTo>
                  <a:lnTo>
                    <a:pt x="23317" y="282468"/>
                  </a:lnTo>
                  <a:lnTo>
                    <a:pt x="29535" y="266948"/>
                  </a:lnTo>
                  <a:lnTo>
                    <a:pt x="31867" y="248324"/>
                  </a:lnTo>
                  <a:lnTo>
                    <a:pt x="36530" y="231252"/>
                  </a:lnTo>
                  <a:lnTo>
                    <a:pt x="56738" y="217283"/>
                  </a:lnTo>
                  <a:lnTo>
                    <a:pt x="80056" y="207971"/>
                  </a:lnTo>
                  <a:lnTo>
                    <a:pt x="104150" y="187795"/>
                  </a:lnTo>
                  <a:lnTo>
                    <a:pt x="114254" y="176155"/>
                  </a:lnTo>
                  <a:lnTo>
                    <a:pt x="116586" y="151322"/>
                  </a:lnTo>
                  <a:lnTo>
                    <a:pt x="103373" y="125714"/>
                  </a:lnTo>
                  <a:lnTo>
                    <a:pt x="97155" y="108642"/>
                  </a:lnTo>
                  <a:lnTo>
                    <a:pt x="84719" y="51217"/>
                  </a:lnTo>
                  <a:lnTo>
                    <a:pt x="70729" y="14744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1" name="Serbest Form 80">
              <a:extLst>
                <a:ext uri="{FF2B5EF4-FFF2-40B4-BE49-F238E27FC236}">
                  <a16:creationId xmlns:a16="http://schemas.microsoft.com/office/drawing/2014/main" id="{9E13F7B7-0B6B-B0C4-C605-E119A068FD7B}"/>
                </a:ext>
              </a:extLst>
            </p:cNvPr>
            <p:cNvSpPr/>
            <p:nvPr/>
          </p:nvSpPr>
          <p:spPr>
            <a:xfrm>
              <a:off x="4788987" y="4680360"/>
              <a:ext cx="650154" cy="853482"/>
            </a:xfrm>
            <a:custGeom>
              <a:avLst/>
              <a:gdLst>
                <a:gd name="connsiteX0" fmla="*/ 17099 w 545622"/>
                <a:gd name="connsiteY0" fmla="*/ 454743 h 716259"/>
                <a:gd name="connsiteX1" fmla="*/ 15545 w 545622"/>
                <a:gd name="connsiteY1" fmla="*/ 447759 h 716259"/>
                <a:gd name="connsiteX2" fmla="*/ 12436 w 545622"/>
                <a:gd name="connsiteY2" fmla="*/ 441551 h 716259"/>
                <a:gd name="connsiteX3" fmla="*/ 8550 w 545622"/>
                <a:gd name="connsiteY3" fmla="*/ 438447 h 716259"/>
                <a:gd name="connsiteX4" fmla="*/ 4663 w 545622"/>
                <a:gd name="connsiteY4" fmla="*/ 436895 h 716259"/>
                <a:gd name="connsiteX5" fmla="*/ 0 w 545622"/>
                <a:gd name="connsiteY5" fmla="*/ 419823 h 716259"/>
                <a:gd name="connsiteX6" fmla="*/ 7772 w 545622"/>
                <a:gd name="connsiteY6" fmla="*/ 402750 h 716259"/>
                <a:gd name="connsiteX7" fmla="*/ 33421 w 545622"/>
                <a:gd name="connsiteY7" fmla="*/ 394990 h 716259"/>
                <a:gd name="connsiteX8" fmla="*/ 62179 w 545622"/>
                <a:gd name="connsiteY8" fmla="*/ 398094 h 716259"/>
                <a:gd name="connsiteX9" fmla="*/ 81610 w 545622"/>
                <a:gd name="connsiteY9" fmla="*/ 379470 h 716259"/>
                <a:gd name="connsiteX10" fmla="*/ 98709 w 545622"/>
                <a:gd name="connsiteY10" fmla="*/ 355414 h 716259"/>
                <a:gd name="connsiteX11" fmla="*/ 113477 w 545622"/>
                <a:gd name="connsiteY11" fmla="*/ 354638 h 716259"/>
                <a:gd name="connsiteX12" fmla="*/ 124358 w 545622"/>
                <a:gd name="connsiteY12" fmla="*/ 346878 h 716259"/>
                <a:gd name="connsiteX13" fmla="*/ 125913 w 545622"/>
                <a:gd name="connsiteY13" fmla="*/ 333685 h 716259"/>
                <a:gd name="connsiteX14" fmla="*/ 122027 w 545622"/>
                <a:gd name="connsiteY14" fmla="*/ 322821 h 716259"/>
                <a:gd name="connsiteX15" fmla="*/ 98709 w 545622"/>
                <a:gd name="connsiteY15" fmla="*/ 318165 h 716259"/>
                <a:gd name="connsiteX16" fmla="*/ 90937 w 545622"/>
                <a:gd name="connsiteY16" fmla="*/ 306525 h 716259"/>
                <a:gd name="connsiteX17" fmla="*/ 84719 w 545622"/>
                <a:gd name="connsiteY17" fmla="*/ 294109 h 716259"/>
                <a:gd name="connsiteX18" fmla="*/ 76947 w 545622"/>
                <a:gd name="connsiteY18" fmla="*/ 283244 h 716259"/>
                <a:gd name="connsiteX19" fmla="*/ 77724 w 545622"/>
                <a:gd name="connsiteY19" fmla="*/ 271604 h 716259"/>
                <a:gd name="connsiteX20" fmla="*/ 86274 w 545622"/>
                <a:gd name="connsiteY20" fmla="*/ 265396 h 716259"/>
                <a:gd name="connsiteX21" fmla="*/ 89383 w 545622"/>
                <a:gd name="connsiteY21" fmla="*/ 255308 h 716259"/>
                <a:gd name="connsiteX22" fmla="*/ 83942 w 545622"/>
                <a:gd name="connsiteY22" fmla="*/ 227372 h 716259"/>
                <a:gd name="connsiteX23" fmla="*/ 84719 w 545622"/>
                <a:gd name="connsiteY23" fmla="*/ 211075 h 716259"/>
                <a:gd name="connsiteX24" fmla="*/ 80056 w 545622"/>
                <a:gd name="connsiteY24" fmla="*/ 197883 h 716259"/>
                <a:gd name="connsiteX25" fmla="*/ 59070 w 545622"/>
                <a:gd name="connsiteY25" fmla="*/ 183139 h 716259"/>
                <a:gd name="connsiteX26" fmla="*/ 54407 w 545622"/>
                <a:gd name="connsiteY26" fmla="*/ 173051 h 716259"/>
                <a:gd name="connsiteX27" fmla="*/ 50521 w 545622"/>
                <a:gd name="connsiteY27" fmla="*/ 162186 h 716259"/>
                <a:gd name="connsiteX28" fmla="*/ 66843 w 545622"/>
                <a:gd name="connsiteY28" fmla="*/ 162186 h 716259"/>
                <a:gd name="connsiteX29" fmla="*/ 82387 w 545622"/>
                <a:gd name="connsiteY29" fmla="*/ 155202 h 716259"/>
                <a:gd name="connsiteX30" fmla="*/ 87051 w 545622"/>
                <a:gd name="connsiteY30" fmla="*/ 143562 h 716259"/>
                <a:gd name="connsiteX31" fmla="*/ 85496 w 545622"/>
                <a:gd name="connsiteY31" fmla="*/ 131146 h 716259"/>
                <a:gd name="connsiteX32" fmla="*/ 101818 w 545622"/>
                <a:gd name="connsiteY32" fmla="*/ 99330 h 716259"/>
                <a:gd name="connsiteX33" fmla="*/ 136017 w 545622"/>
                <a:gd name="connsiteY33" fmla="*/ 91570 h 716259"/>
                <a:gd name="connsiteX34" fmla="*/ 158557 w 545622"/>
                <a:gd name="connsiteY34" fmla="*/ 96225 h 716259"/>
                <a:gd name="connsiteX35" fmla="*/ 177988 w 545622"/>
                <a:gd name="connsiteY35" fmla="*/ 108642 h 716259"/>
                <a:gd name="connsiteX36" fmla="*/ 198973 w 545622"/>
                <a:gd name="connsiteY36" fmla="*/ 108642 h 716259"/>
                <a:gd name="connsiteX37" fmla="*/ 217627 w 545622"/>
                <a:gd name="connsiteY37" fmla="*/ 95450 h 716259"/>
                <a:gd name="connsiteX38" fmla="*/ 230840 w 545622"/>
                <a:gd name="connsiteY38" fmla="*/ 97778 h 716259"/>
                <a:gd name="connsiteX39" fmla="*/ 242499 w 545622"/>
                <a:gd name="connsiteY39" fmla="*/ 110970 h 716259"/>
                <a:gd name="connsiteX40" fmla="*/ 254935 w 545622"/>
                <a:gd name="connsiteY40" fmla="*/ 111746 h 716259"/>
                <a:gd name="connsiteX41" fmla="*/ 266593 w 545622"/>
                <a:gd name="connsiteY41" fmla="*/ 107866 h 716259"/>
                <a:gd name="connsiteX42" fmla="*/ 272034 w 545622"/>
                <a:gd name="connsiteY42" fmla="*/ 104762 h 716259"/>
                <a:gd name="connsiteX43" fmla="*/ 276697 w 545622"/>
                <a:gd name="connsiteY43" fmla="*/ 102434 h 716259"/>
                <a:gd name="connsiteX44" fmla="*/ 286024 w 545622"/>
                <a:gd name="connsiteY44" fmla="*/ 108642 h 716259"/>
                <a:gd name="connsiteX45" fmla="*/ 289910 w 545622"/>
                <a:gd name="connsiteY45" fmla="*/ 107866 h 716259"/>
                <a:gd name="connsiteX46" fmla="*/ 295351 w 545622"/>
                <a:gd name="connsiteY46" fmla="*/ 98554 h 716259"/>
                <a:gd name="connsiteX47" fmla="*/ 295351 w 545622"/>
                <a:gd name="connsiteY47" fmla="*/ 93121 h 716259"/>
                <a:gd name="connsiteX48" fmla="*/ 314005 w 545622"/>
                <a:gd name="connsiteY48" fmla="*/ 78377 h 716259"/>
                <a:gd name="connsiteX49" fmla="*/ 340431 w 545622"/>
                <a:gd name="connsiteY49" fmla="*/ 81481 h 716259"/>
                <a:gd name="connsiteX50" fmla="*/ 368412 w 545622"/>
                <a:gd name="connsiteY50" fmla="*/ 80705 h 716259"/>
                <a:gd name="connsiteX51" fmla="*/ 381625 w 545622"/>
                <a:gd name="connsiteY51" fmla="*/ 76825 h 716259"/>
                <a:gd name="connsiteX52" fmla="*/ 393283 w 545622"/>
                <a:gd name="connsiteY52" fmla="*/ 65961 h 716259"/>
                <a:gd name="connsiteX53" fmla="*/ 390174 w 545622"/>
                <a:gd name="connsiteY53" fmla="*/ 38025 h 716259"/>
                <a:gd name="connsiteX54" fmla="*/ 394061 w 545622"/>
                <a:gd name="connsiteY54" fmla="*/ 10088 h 716259"/>
                <a:gd name="connsiteX55" fmla="*/ 439918 w 545622"/>
                <a:gd name="connsiteY55" fmla="*/ 0 h 716259"/>
                <a:gd name="connsiteX56" fmla="*/ 490438 w 545622"/>
                <a:gd name="connsiteY56" fmla="*/ 11640 h 716259"/>
                <a:gd name="connsiteX57" fmla="*/ 530078 w 545622"/>
                <a:gd name="connsiteY57" fmla="*/ 78377 h 716259"/>
                <a:gd name="connsiteX58" fmla="*/ 540182 w 545622"/>
                <a:gd name="connsiteY58" fmla="*/ 90017 h 716259"/>
                <a:gd name="connsiteX59" fmla="*/ 545622 w 545622"/>
                <a:gd name="connsiteY59" fmla="*/ 121058 h 716259"/>
                <a:gd name="connsiteX60" fmla="*/ 535518 w 545622"/>
                <a:gd name="connsiteY60" fmla="*/ 132698 h 716259"/>
                <a:gd name="connsiteX61" fmla="*/ 436032 w 545622"/>
                <a:gd name="connsiteY61" fmla="*/ 207195 h 716259"/>
                <a:gd name="connsiteX62" fmla="*/ 424373 w 545622"/>
                <a:gd name="connsiteY62" fmla="*/ 213403 h 716259"/>
                <a:gd name="connsiteX63" fmla="*/ 412714 w 545622"/>
                <a:gd name="connsiteY63" fmla="*/ 218059 h 716259"/>
                <a:gd name="connsiteX64" fmla="*/ 407274 w 545622"/>
                <a:gd name="connsiteY64" fmla="*/ 232028 h 716259"/>
                <a:gd name="connsiteX65" fmla="*/ 406496 w 545622"/>
                <a:gd name="connsiteY65" fmla="*/ 279364 h 716259"/>
                <a:gd name="connsiteX66" fmla="*/ 415823 w 545622"/>
                <a:gd name="connsiteY66" fmla="*/ 283244 h 716259"/>
                <a:gd name="connsiteX67" fmla="*/ 432923 w 545622"/>
                <a:gd name="connsiteY67" fmla="*/ 282468 h 716259"/>
                <a:gd name="connsiteX68" fmla="*/ 437586 w 545622"/>
                <a:gd name="connsiteY68" fmla="*/ 284797 h 716259"/>
                <a:gd name="connsiteX69" fmla="*/ 447690 w 545622"/>
                <a:gd name="connsiteY69" fmla="*/ 290228 h 716259"/>
                <a:gd name="connsiteX70" fmla="*/ 453131 w 545622"/>
                <a:gd name="connsiteY70" fmla="*/ 291781 h 716259"/>
                <a:gd name="connsiteX71" fmla="*/ 457017 w 545622"/>
                <a:gd name="connsiteY71" fmla="*/ 294885 h 716259"/>
                <a:gd name="connsiteX72" fmla="*/ 474116 w 545622"/>
                <a:gd name="connsiteY72" fmla="*/ 323597 h 716259"/>
                <a:gd name="connsiteX73" fmla="*/ 447690 w 545622"/>
                <a:gd name="connsiteY73" fmla="*/ 345325 h 716259"/>
                <a:gd name="connsiteX74" fmla="*/ 432145 w 545622"/>
                <a:gd name="connsiteY74" fmla="*/ 354638 h 716259"/>
                <a:gd name="connsiteX75" fmla="*/ 426705 w 545622"/>
                <a:gd name="connsiteY75" fmla="*/ 356966 h 716259"/>
                <a:gd name="connsiteX76" fmla="*/ 415823 w 545622"/>
                <a:gd name="connsiteY76" fmla="*/ 363174 h 716259"/>
                <a:gd name="connsiteX77" fmla="*/ 411160 w 545622"/>
                <a:gd name="connsiteY77" fmla="*/ 373262 h 716259"/>
                <a:gd name="connsiteX78" fmla="*/ 407274 w 545622"/>
                <a:gd name="connsiteY78" fmla="*/ 383350 h 716259"/>
                <a:gd name="connsiteX79" fmla="*/ 360639 w 545622"/>
                <a:gd name="connsiteY79" fmla="*/ 408958 h 716259"/>
                <a:gd name="connsiteX80" fmla="*/ 359862 w 545622"/>
                <a:gd name="connsiteY80" fmla="*/ 420599 h 716259"/>
                <a:gd name="connsiteX81" fmla="*/ 363748 w 545622"/>
                <a:gd name="connsiteY81" fmla="*/ 433791 h 716259"/>
                <a:gd name="connsiteX82" fmla="*/ 362971 w 545622"/>
                <a:gd name="connsiteY82" fmla="*/ 452415 h 716259"/>
                <a:gd name="connsiteX83" fmla="*/ 367634 w 545622"/>
                <a:gd name="connsiteY83" fmla="*/ 469487 h 716259"/>
                <a:gd name="connsiteX84" fmla="*/ 370743 w 545622"/>
                <a:gd name="connsiteY84" fmla="*/ 469487 h 716259"/>
                <a:gd name="connsiteX85" fmla="*/ 372298 w 545622"/>
                <a:gd name="connsiteY85" fmla="*/ 469487 h 716259"/>
                <a:gd name="connsiteX86" fmla="*/ 374630 w 545622"/>
                <a:gd name="connsiteY86" fmla="*/ 471816 h 716259"/>
                <a:gd name="connsiteX87" fmla="*/ 376961 w 545622"/>
                <a:gd name="connsiteY87" fmla="*/ 474920 h 716259"/>
                <a:gd name="connsiteX88" fmla="*/ 378516 w 545622"/>
                <a:gd name="connsiteY88" fmla="*/ 481904 h 716259"/>
                <a:gd name="connsiteX89" fmla="*/ 377739 w 545622"/>
                <a:gd name="connsiteY89" fmla="*/ 485784 h 716259"/>
                <a:gd name="connsiteX90" fmla="*/ 361417 w 545622"/>
                <a:gd name="connsiteY90" fmla="*/ 518376 h 716259"/>
                <a:gd name="connsiteX91" fmla="*/ 324886 w 545622"/>
                <a:gd name="connsiteY91" fmla="*/ 572697 h 716259"/>
                <a:gd name="connsiteX92" fmla="*/ 314782 w 545622"/>
                <a:gd name="connsiteY92" fmla="*/ 595201 h 716259"/>
                <a:gd name="connsiteX93" fmla="*/ 308564 w 545622"/>
                <a:gd name="connsiteY93" fmla="*/ 619258 h 716259"/>
                <a:gd name="connsiteX94" fmla="*/ 305455 w 545622"/>
                <a:gd name="connsiteY94" fmla="*/ 644090 h 716259"/>
                <a:gd name="connsiteX95" fmla="*/ 288356 w 545622"/>
                <a:gd name="connsiteY95" fmla="*/ 658058 h 716259"/>
                <a:gd name="connsiteX96" fmla="*/ 286024 w 545622"/>
                <a:gd name="connsiteY96" fmla="*/ 688323 h 716259"/>
                <a:gd name="connsiteX97" fmla="*/ 281361 w 545622"/>
                <a:gd name="connsiteY97" fmla="*/ 699963 h 716259"/>
                <a:gd name="connsiteX98" fmla="*/ 274366 w 545622"/>
                <a:gd name="connsiteY98" fmla="*/ 710051 h 716259"/>
                <a:gd name="connsiteX99" fmla="*/ 261153 w 545622"/>
                <a:gd name="connsiteY99" fmla="*/ 716259 h 716259"/>
                <a:gd name="connsiteX100" fmla="*/ 224622 w 545622"/>
                <a:gd name="connsiteY100" fmla="*/ 696083 h 716259"/>
                <a:gd name="connsiteX101" fmla="*/ 204414 w 545622"/>
                <a:gd name="connsiteY101" fmla="*/ 694531 h 716259"/>
                <a:gd name="connsiteX102" fmla="*/ 195087 w 545622"/>
                <a:gd name="connsiteY102" fmla="*/ 685995 h 716259"/>
                <a:gd name="connsiteX103" fmla="*/ 193533 w 545622"/>
                <a:gd name="connsiteY103" fmla="*/ 678235 h 716259"/>
                <a:gd name="connsiteX104" fmla="*/ 192755 w 545622"/>
                <a:gd name="connsiteY104" fmla="*/ 663490 h 716259"/>
                <a:gd name="connsiteX105" fmla="*/ 189647 w 545622"/>
                <a:gd name="connsiteY105" fmla="*/ 645642 h 716259"/>
                <a:gd name="connsiteX106" fmla="*/ 184206 w 545622"/>
                <a:gd name="connsiteY106" fmla="*/ 627794 h 716259"/>
                <a:gd name="connsiteX107" fmla="*/ 162443 w 545622"/>
                <a:gd name="connsiteY107" fmla="*/ 606066 h 716259"/>
                <a:gd name="connsiteX108" fmla="*/ 135240 w 545622"/>
                <a:gd name="connsiteY108" fmla="*/ 593649 h 716259"/>
                <a:gd name="connsiteX109" fmla="*/ 130576 w 545622"/>
                <a:gd name="connsiteY109" fmla="*/ 588993 h 716259"/>
                <a:gd name="connsiteX110" fmla="*/ 124358 w 545622"/>
                <a:gd name="connsiteY110" fmla="*/ 576577 h 716259"/>
                <a:gd name="connsiteX111" fmla="*/ 119695 w 545622"/>
                <a:gd name="connsiteY111" fmla="*/ 571921 h 716259"/>
                <a:gd name="connsiteX112" fmla="*/ 92492 w 545622"/>
                <a:gd name="connsiteY112" fmla="*/ 567265 h 716259"/>
                <a:gd name="connsiteX113" fmla="*/ 80056 w 545622"/>
                <a:gd name="connsiteY113" fmla="*/ 549417 h 716259"/>
                <a:gd name="connsiteX114" fmla="*/ 74615 w 545622"/>
                <a:gd name="connsiteY114" fmla="*/ 528464 h 716259"/>
                <a:gd name="connsiteX115" fmla="*/ 63734 w 545622"/>
                <a:gd name="connsiteY115" fmla="*/ 509064 h 716259"/>
                <a:gd name="connsiteX116" fmla="*/ 46634 w 545622"/>
                <a:gd name="connsiteY116" fmla="*/ 502080 h 716259"/>
                <a:gd name="connsiteX117" fmla="*/ 33421 w 545622"/>
                <a:gd name="connsiteY117" fmla="*/ 502080 h 716259"/>
                <a:gd name="connsiteX118" fmla="*/ 24094 w 545622"/>
                <a:gd name="connsiteY118" fmla="*/ 498976 h 716259"/>
                <a:gd name="connsiteX119" fmla="*/ 20208 w 545622"/>
                <a:gd name="connsiteY119" fmla="*/ 485008 h 716259"/>
                <a:gd name="connsiteX120" fmla="*/ 20208 w 545622"/>
                <a:gd name="connsiteY120" fmla="*/ 471816 h 716259"/>
                <a:gd name="connsiteX121" fmla="*/ 21763 w 545622"/>
                <a:gd name="connsiteY121" fmla="*/ 462503 h 716259"/>
                <a:gd name="connsiteX122" fmla="*/ 17099 w 545622"/>
                <a:gd name="connsiteY122" fmla="*/ 454743 h 716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545622" h="716259">
                  <a:moveTo>
                    <a:pt x="17099" y="454743"/>
                  </a:moveTo>
                  <a:lnTo>
                    <a:pt x="15545" y="447759"/>
                  </a:lnTo>
                  <a:lnTo>
                    <a:pt x="12436" y="441551"/>
                  </a:lnTo>
                  <a:lnTo>
                    <a:pt x="8550" y="438447"/>
                  </a:lnTo>
                  <a:lnTo>
                    <a:pt x="4663" y="436895"/>
                  </a:lnTo>
                  <a:lnTo>
                    <a:pt x="0" y="419823"/>
                  </a:lnTo>
                  <a:lnTo>
                    <a:pt x="7772" y="402750"/>
                  </a:lnTo>
                  <a:lnTo>
                    <a:pt x="33421" y="394990"/>
                  </a:lnTo>
                  <a:lnTo>
                    <a:pt x="62179" y="398094"/>
                  </a:lnTo>
                  <a:lnTo>
                    <a:pt x="81610" y="379470"/>
                  </a:lnTo>
                  <a:lnTo>
                    <a:pt x="98709" y="355414"/>
                  </a:lnTo>
                  <a:lnTo>
                    <a:pt x="113477" y="354638"/>
                  </a:lnTo>
                  <a:lnTo>
                    <a:pt x="124358" y="346878"/>
                  </a:lnTo>
                  <a:lnTo>
                    <a:pt x="125913" y="333685"/>
                  </a:lnTo>
                  <a:lnTo>
                    <a:pt x="122027" y="322821"/>
                  </a:lnTo>
                  <a:lnTo>
                    <a:pt x="98709" y="318165"/>
                  </a:lnTo>
                  <a:lnTo>
                    <a:pt x="90937" y="306525"/>
                  </a:lnTo>
                  <a:lnTo>
                    <a:pt x="84719" y="294109"/>
                  </a:lnTo>
                  <a:lnTo>
                    <a:pt x="76947" y="283244"/>
                  </a:lnTo>
                  <a:lnTo>
                    <a:pt x="77724" y="271604"/>
                  </a:lnTo>
                  <a:lnTo>
                    <a:pt x="86274" y="265396"/>
                  </a:lnTo>
                  <a:lnTo>
                    <a:pt x="89383" y="255308"/>
                  </a:lnTo>
                  <a:lnTo>
                    <a:pt x="83942" y="227372"/>
                  </a:lnTo>
                  <a:lnTo>
                    <a:pt x="84719" y="211075"/>
                  </a:lnTo>
                  <a:lnTo>
                    <a:pt x="80056" y="197883"/>
                  </a:lnTo>
                  <a:lnTo>
                    <a:pt x="59070" y="183139"/>
                  </a:lnTo>
                  <a:lnTo>
                    <a:pt x="54407" y="173051"/>
                  </a:lnTo>
                  <a:lnTo>
                    <a:pt x="50521" y="162186"/>
                  </a:lnTo>
                  <a:lnTo>
                    <a:pt x="66843" y="162186"/>
                  </a:lnTo>
                  <a:lnTo>
                    <a:pt x="82387" y="155202"/>
                  </a:lnTo>
                  <a:lnTo>
                    <a:pt x="87051" y="143562"/>
                  </a:lnTo>
                  <a:lnTo>
                    <a:pt x="85496" y="131146"/>
                  </a:lnTo>
                  <a:lnTo>
                    <a:pt x="101818" y="99330"/>
                  </a:lnTo>
                  <a:lnTo>
                    <a:pt x="136017" y="91570"/>
                  </a:lnTo>
                  <a:lnTo>
                    <a:pt x="158557" y="96225"/>
                  </a:lnTo>
                  <a:lnTo>
                    <a:pt x="177988" y="108642"/>
                  </a:lnTo>
                  <a:lnTo>
                    <a:pt x="198973" y="108642"/>
                  </a:lnTo>
                  <a:lnTo>
                    <a:pt x="217627" y="95450"/>
                  </a:lnTo>
                  <a:lnTo>
                    <a:pt x="230840" y="97778"/>
                  </a:lnTo>
                  <a:lnTo>
                    <a:pt x="242499" y="110970"/>
                  </a:lnTo>
                  <a:lnTo>
                    <a:pt x="254935" y="111746"/>
                  </a:lnTo>
                  <a:lnTo>
                    <a:pt x="266593" y="107866"/>
                  </a:lnTo>
                  <a:lnTo>
                    <a:pt x="272034" y="104762"/>
                  </a:lnTo>
                  <a:lnTo>
                    <a:pt x="276697" y="102434"/>
                  </a:lnTo>
                  <a:lnTo>
                    <a:pt x="286024" y="108642"/>
                  </a:lnTo>
                  <a:lnTo>
                    <a:pt x="289910" y="107866"/>
                  </a:lnTo>
                  <a:lnTo>
                    <a:pt x="295351" y="98554"/>
                  </a:lnTo>
                  <a:lnTo>
                    <a:pt x="295351" y="93121"/>
                  </a:lnTo>
                  <a:lnTo>
                    <a:pt x="314005" y="78377"/>
                  </a:lnTo>
                  <a:lnTo>
                    <a:pt x="340431" y="81481"/>
                  </a:lnTo>
                  <a:lnTo>
                    <a:pt x="368412" y="80705"/>
                  </a:lnTo>
                  <a:lnTo>
                    <a:pt x="381625" y="76825"/>
                  </a:lnTo>
                  <a:lnTo>
                    <a:pt x="393283" y="65961"/>
                  </a:lnTo>
                  <a:lnTo>
                    <a:pt x="390174" y="38025"/>
                  </a:lnTo>
                  <a:lnTo>
                    <a:pt x="394061" y="10088"/>
                  </a:lnTo>
                  <a:lnTo>
                    <a:pt x="439918" y="0"/>
                  </a:lnTo>
                  <a:lnTo>
                    <a:pt x="490438" y="11640"/>
                  </a:lnTo>
                  <a:lnTo>
                    <a:pt x="530078" y="78377"/>
                  </a:lnTo>
                  <a:lnTo>
                    <a:pt x="540182" y="90017"/>
                  </a:lnTo>
                  <a:lnTo>
                    <a:pt x="545622" y="121058"/>
                  </a:lnTo>
                  <a:lnTo>
                    <a:pt x="535518" y="132698"/>
                  </a:lnTo>
                  <a:lnTo>
                    <a:pt x="436032" y="207195"/>
                  </a:lnTo>
                  <a:lnTo>
                    <a:pt x="424373" y="213403"/>
                  </a:lnTo>
                  <a:lnTo>
                    <a:pt x="412714" y="218059"/>
                  </a:lnTo>
                  <a:lnTo>
                    <a:pt x="407274" y="232028"/>
                  </a:lnTo>
                  <a:lnTo>
                    <a:pt x="406496" y="279364"/>
                  </a:lnTo>
                  <a:lnTo>
                    <a:pt x="415823" y="283244"/>
                  </a:lnTo>
                  <a:lnTo>
                    <a:pt x="432923" y="282468"/>
                  </a:lnTo>
                  <a:lnTo>
                    <a:pt x="437586" y="284797"/>
                  </a:lnTo>
                  <a:lnTo>
                    <a:pt x="447690" y="290228"/>
                  </a:lnTo>
                  <a:lnTo>
                    <a:pt x="453131" y="291781"/>
                  </a:lnTo>
                  <a:lnTo>
                    <a:pt x="457017" y="294885"/>
                  </a:lnTo>
                  <a:lnTo>
                    <a:pt x="474116" y="323597"/>
                  </a:lnTo>
                  <a:lnTo>
                    <a:pt x="447690" y="345325"/>
                  </a:lnTo>
                  <a:lnTo>
                    <a:pt x="432145" y="354638"/>
                  </a:lnTo>
                  <a:lnTo>
                    <a:pt x="426705" y="356966"/>
                  </a:lnTo>
                  <a:lnTo>
                    <a:pt x="415823" y="363174"/>
                  </a:lnTo>
                  <a:lnTo>
                    <a:pt x="411160" y="373262"/>
                  </a:lnTo>
                  <a:lnTo>
                    <a:pt x="407274" y="383350"/>
                  </a:lnTo>
                  <a:lnTo>
                    <a:pt x="360639" y="408958"/>
                  </a:lnTo>
                  <a:lnTo>
                    <a:pt x="359862" y="420599"/>
                  </a:lnTo>
                  <a:lnTo>
                    <a:pt x="363748" y="433791"/>
                  </a:lnTo>
                  <a:lnTo>
                    <a:pt x="362971" y="452415"/>
                  </a:lnTo>
                  <a:lnTo>
                    <a:pt x="367634" y="469487"/>
                  </a:lnTo>
                  <a:lnTo>
                    <a:pt x="370743" y="469487"/>
                  </a:lnTo>
                  <a:lnTo>
                    <a:pt x="372298" y="469487"/>
                  </a:lnTo>
                  <a:lnTo>
                    <a:pt x="374630" y="471816"/>
                  </a:lnTo>
                  <a:lnTo>
                    <a:pt x="376961" y="474920"/>
                  </a:lnTo>
                  <a:lnTo>
                    <a:pt x="378516" y="481904"/>
                  </a:lnTo>
                  <a:lnTo>
                    <a:pt x="377739" y="485784"/>
                  </a:lnTo>
                  <a:lnTo>
                    <a:pt x="361417" y="518376"/>
                  </a:lnTo>
                  <a:lnTo>
                    <a:pt x="324886" y="572697"/>
                  </a:lnTo>
                  <a:lnTo>
                    <a:pt x="314782" y="595201"/>
                  </a:lnTo>
                  <a:lnTo>
                    <a:pt x="308564" y="619258"/>
                  </a:lnTo>
                  <a:lnTo>
                    <a:pt x="305455" y="644090"/>
                  </a:lnTo>
                  <a:lnTo>
                    <a:pt x="288356" y="658058"/>
                  </a:lnTo>
                  <a:lnTo>
                    <a:pt x="286024" y="688323"/>
                  </a:lnTo>
                  <a:lnTo>
                    <a:pt x="281361" y="699963"/>
                  </a:lnTo>
                  <a:lnTo>
                    <a:pt x="274366" y="710051"/>
                  </a:lnTo>
                  <a:lnTo>
                    <a:pt x="261153" y="716259"/>
                  </a:lnTo>
                  <a:lnTo>
                    <a:pt x="224622" y="696083"/>
                  </a:lnTo>
                  <a:lnTo>
                    <a:pt x="204414" y="694531"/>
                  </a:lnTo>
                  <a:lnTo>
                    <a:pt x="195087" y="685995"/>
                  </a:lnTo>
                  <a:lnTo>
                    <a:pt x="193533" y="678235"/>
                  </a:lnTo>
                  <a:lnTo>
                    <a:pt x="192755" y="663490"/>
                  </a:lnTo>
                  <a:lnTo>
                    <a:pt x="189647" y="645642"/>
                  </a:lnTo>
                  <a:lnTo>
                    <a:pt x="184206" y="627794"/>
                  </a:lnTo>
                  <a:lnTo>
                    <a:pt x="162443" y="606066"/>
                  </a:lnTo>
                  <a:lnTo>
                    <a:pt x="135240" y="593649"/>
                  </a:lnTo>
                  <a:lnTo>
                    <a:pt x="130576" y="588993"/>
                  </a:lnTo>
                  <a:lnTo>
                    <a:pt x="124358" y="576577"/>
                  </a:lnTo>
                  <a:lnTo>
                    <a:pt x="119695" y="571921"/>
                  </a:lnTo>
                  <a:lnTo>
                    <a:pt x="92492" y="567265"/>
                  </a:lnTo>
                  <a:lnTo>
                    <a:pt x="80056" y="549417"/>
                  </a:lnTo>
                  <a:lnTo>
                    <a:pt x="74615" y="528464"/>
                  </a:lnTo>
                  <a:lnTo>
                    <a:pt x="63734" y="509064"/>
                  </a:lnTo>
                  <a:lnTo>
                    <a:pt x="46634" y="502080"/>
                  </a:lnTo>
                  <a:lnTo>
                    <a:pt x="33421" y="502080"/>
                  </a:lnTo>
                  <a:lnTo>
                    <a:pt x="24094" y="498976"/>
                  </a:lnTo>
                  <a:lnTo>
                    <a:pt x="20208" y="485008"/>
                  </a:lnTo>
                  <a:lnTo>
                    <a:pt x="20208" y="471816"/>
                  </a:lnTo>
                  <a:lnTo>
                    <a:pt x="21763" y="462503"/>
                  </a:lnTo>
                  <a:lnTo>
                    <a:pt x="17099" y="454743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2" name="Serbest Form 81">
              <a:extLst>
                <a:ext uri="{FF2B5EF4-FFF2-40B4-BE49-F238E27FC236}">
                  <a16:creationId xmlns:a16="http://schemas.microsoft.com/office/drawing/2014/main" id="{B90910A8-EF9E-F153-7BD1-D554D0335796}"/>
                </a:ext>
              </a:extLst>
            </p:cNvPr>
            <p:cNvSpPr/>
            <p:nvPr/>
          </p:nvSpPr>
          <p:spPr>
            <a:xfrm>
              <a:off x="5152962" y="5017870"/>
              <a:ext cx="679791" cy="514123"/>
            </a:xfrm>
            <a:custGeom>
              <a:avLst/>
              <a:gdLst>
                <a:gd name="connsiteX0" fmla="*/ 110368 w 570494"/>
                <a:gd name="connsiteY0" fmla="*/ 431463 h 431462"/>
                <a:gd name="connsiteX1" fmla="*/ 79279 w 570494"/>
                <a:gd name="connsiteY1" fmla="*/ 388006 h 431462"/>
                <a:gd name="connsiteX2" fmla="*/ 34976 w 570494"/>
                <a:gd name="connsiteY2" fmla="*/ 394214 h 431462"/>
                <a:gd name="connsiteX3" fmla="*/ 17099 w 570494"/>
                <a:gd name="connsiteY3" fmla="*/ 416719 h 431462"/>
                <a:gd name="connsiteX4" fmla="*/ 2332 w 570494"/>
                <a:gd name="connsiteY4" fmla="*/ 411286 h 431462"/>
                <a:gd name="connsiteX5" fmla="*/ 8550 w 570494"/>
                <a:gd name="connsiteY5" fmla="*/ 384126 h 431462"/>
                <a:gd name="connsiteX6" fmla="*/ 0 w 570494"/>
                <a:gd name="connsiteY6" fmla="*/ 360846 h 431462"/>
                <a:gd name="connsiteX7" fmla="*/ 3109 w 570494"/>
                <a:gd name="connsiteY7" fmla="*/ 336013 h 431462"/>
                <a:gd name="connsiteX8" fmla="*/ 9327 w 570494"/>
                <a:gd name="connsiteY8" fmla="*/ 311957 h 431462"/>
                <a:gd name="connsiteX9" fmla="*/ 19431 w 570494"/>
                <a:gd name="connsiteY9" fmla="*/ 289453 h 431462"/>
                <a:gd name="connsiteX10" fmla="*/ 55961 w 570494"/>
                <a:gd name="connsiteY10" fmla="*/ 235132 h 431462"/>
                <a:gd name="connsiteX11" fmla="*/ 72283 w 570494"/>
                <a:gd name="connsiteY11" fmla="*/ 202539 h 431462"/>
                <a:gd name="connsiteX12" fmla="*/ 73061 w 570494"/>
                <a:gd name="connsiteY12" fmla="*/ 198659 h 431462"/>
                <a:gd name="connsiteX13" fmla="*/ 71506 w 570494"/>
                <a:gd name="connsiteY13" fmla="*/ 191675 h 431462"/>
                <a:gd name="connsiteX14" fmla="*/ 69174 w 570494"/>
                <a:gd name="connsiteY14" fmla="*/ 188571 h 431462"/>
                <a:gd name="connsiteX15" fmla="*/ 66843 w 570494"/>
                <a:gd name="connsiteY15" fmla="*/ 186243 h 431462"/>
                <a:gd name="connsiteX16" fmla="*/ 65288 w 570494"/>
                <a:gd name="connsiteY16" fmla="*/ 186243 h 431462"/>
                <a:gd name="connsiteX17" fmla="*/ 62179 w 570494"/>
                <a:gd name="connsiteY17" fmla="*/ 186243 h 431462"/>
                <a:gd name="connsiteX18" fmla="*/ 57516 w 570494"/>
                <a:gd name="connsiteY18" fmla="*/ 169171 h 431462"/>
                <a:gd name="connsiteX19" fmla="*/ 58293 w 570494"/>
                <a:gd name="connsiteY19" fmla="*/ 150546 h 431462"/>
                <a:gd name="connsiteX20" fmla="*/ 54407 w 570494"/>
                <a:gd name="connsiteY20" fmla="*/ 137354 h 431462"/>
                <a:gd name="connsiteX21" fmla="*/ 55184 w 570494"/>
                <a:gd name="connsiteY21" fmla="*/ 125714 h 431462"/>
                <a:gd name="connsiteX22" fmla="*/ 101818 w 570494"/>
                <a:gd name="connsiteY22" fmla="*/ 100106 h 431462"/>
                <a:gd name="connsiteX23" fmla="*/ 105705 w 570494"/>
                <a:gd name="connsiteY23" fmla="*/ 90017 h 431462"/>
                <a:gd name="connsiteX24" fmla="*/ 110368 w 570494"/>
                <a:gd name="connsiteY24" fmla="*/ 79929 h 431462"/>
                <a:gd name="connsiteX25" fmla="*/ 121249 w 570494"/>
                <a:gd name="connsiteY25" fmla="*/ 73721 h 431462"/>
                <a:gd name="connsiteX26" fmla="*/ 126690 w 570494"/>
                <a:gd name="connsiteY26" fmla="*/ 71393 h 431462"/>
                <a:gd name="connsiteX27" fmla="*/ 142235 w 570494"/>
                <a:gd name="connsiteY27" fmla="*/ 62081 h 431462"/>
                <a:gd name="connsiteX28" fmla="*/ 168661 w 570494"/>
                <a:gd name="connsiteY28" fmla="*/ 40353 h 431462"/>
                <a:gd name="connsiteX29" fmla="*/ 198196 w 570494"/>
                <a:gd name="connsiteY29" fmla="*/ 29489 h 431462"/>
                <a:gd name="connsiteX30" fmla="*/ 230840 w 570494"/>
                <a:gd name="connsiteY30" fmla="*/ 31817 h 431462"/>
                <a:gd name="connsiteX31" fmla="*/ 236281 w 570494"/>
                <a:gd name="connsiteY31" fmla="*/ 47337 h 431462"/>
                <a:gd name="connsiteX32" fmla="*/ 243276 w 570494"/>
                <a:gd name="connsiteY32" fmla="*/ 61305 h 431462"/>
                <a:gd name="connsiteX33" fmla="*/ 257266 w 570494"/>
                <a:gd name="connsiteY33" fmla="*/ 65961 h 431462"/>
                <a:gd name="connsiteX34" fmla="*/ 271257 w 570494"/>
                <a:gd name="connsiteY34" fmla="*/ 59753 h 431462"/>
                <a:gd name="connsiteX35" fmla="*/ 311673 w 570494"/>
                <a:gd name="connsiteY35" fmla="*/ 30264 h 431462"/>
                <a:gd name="connsiteX36" fmla="*/ 322555 w 570494"/>
                <a:gd name="connsiteY36" fmla="*/ 24832 h 431462"/>
                <a:gd name="connsiteX37" fmla="*/ 332659 w 570494"/>
                <a:gd name="connsiteY37" fmla="*/ 17848 h 431462"/>
                <a:gd name="connsiteX38" fmla="*/ 349758 w 570494"/>
                <a:gd name="connsiteY38" fmla="*/ 0 h 431462"/>
                <a:gd name="connsiteX39" fmla="*/ 367635 w 570494"/>
                <a:gd name="connsiteY39" fmla="*/ 12416 h 431462"/>
                <a:gd name="connsiteX40" fmla="*/ 384734 w 570494"/>
                <a:gd name="connsiteY40" fmla="*/ 35697 h 431462"/>
                <a:gd name="connsiteX41" fmla="*/ 398724 w 570494"/>
                <a:gd name="connsiteY41" fmla="*/ 51217 h 431462"/>
                <a:gd name="connsiteX42" fmla="*/ 415046 w 570494"/>
                <a:gd name="connsiteY42" fmla="*/ 63633 h 431462"/>
                <a:gd name="connsiteX43" fmla="*/ 440695 w 570494"/>
                <a:gd name="connsiteY43" fmla="*/ 68289 h 431462"/>
                <a:gd name="connsiteX44" fmla="*/ 464012 w 570494"/>
                <a:gd name="connsiteY44" fmla="*/ 67513 h 431462"/>
                <a:gd name="connsiteX45" fmla="*/ 485775 w 570494"/>
                <a:gd name="connsiteY45" fmla="*/ 81481 h 431462"/>
                <a:gd name="connsiteX46" fmla="*/ 498211 w 570494"/>
                <a:gd name="connsiteY46" fmla="*/ 118730 h 431462"/>
                <a:gd name="connsiteX47" fmla="*/ 508315 w 570494"/>
                <a:gd name="connsiteY47" fmla="*/ 141234 h 431462"/>
                <a:gd name="connsiteX48" fmla="*/ 530855 w 570494"/>
                <a:gd name="connsiteY48" fmla="*/ 175379 h 431462"/>
                <a:gd name="connsiteX49" fmla="*/ 533964 w 570494"/>
                <a:gd name="connsiteY49" fmla="*/ 183139 h 431462"/>
                <a:gd name="connsiteX50" fmla="*/ 540959 w 570494"/>
                <a:gd name="connsiteY50" fmla="*/ 191675 h 431462"/>
                <a:gd name="connsiteX51" fmla="*/ 546400 w 570494"/>
                <a:gd name="connsiteY51" fmla="*/ 190899 h 431462"/>
                <a:gd name="connsiteX52" fmla="*/ 557281 w 570494"/>
                <a:gd name="connsiteY52" fmla="*/ 192451 h 431462"/>
                <a:gd name="connsiteX53" fmla="*/ 565054 w 570494"/>
                <a:gd name="connsiteY53" fmla="*/ 203315 h 431462"/>
                <a:gd name="connsiteX54" fmla="*/ 570494 w 570494"/>
                <a:gd name="connsiteY54" fmla="*/ 216507 h 431462"/>
                <a:gd name="connsiteX55" fmla="*/ 544845 w 570494"/>
                <a:gd name="connsiteY55" fmla="*/ 239012 h 431462"/>
                <a:gd name="connsiteX56" fmla="*/ 537850 w 570494"/>
                <a:gd name="connsiteY56" fmla="*/ 259188 h 431462"/>
                <a:gd name="connsiteX57" fmla="*/ 515310 w 570494"/>
                <a:gd name="connsiteY57" fmla="*/ 283244 h 431462"/>
                <a:gd name="connsiteX58" fmla="*/ 501320 w 570494"/>
                <a:gd name="connsiteY58" fmla="*/ 287124 h 431462"/>
                <a:gd name="connsiteX59" fmla="*/ 472562 w 570494"/>
                <a:gd name="connsiteY59" fmla="*/ 287124 h 431462"/>
                <a:gd name="connsiteX60" fmla="*/ 439141 w 570494"/>
                <a:gd name="connsiteY60" fmla="*/ 283244 h 431462"/>
                <a:gd name="connsiteX61" fmla="*/ 387843 w 570494"/>
                <a:gd name="connsiteY61" fmla="*/ 285573 h 431462"/>
                <a:gd name="connsiteX62" fmla="*/ 379293 w 570494"/>
                <a:gd name="connsiteY62" fmla="*/ 282468 h 431462"/>
                <a:gd name="connsiteX63" fmla="*/ 356753 w 570494"/>
                <a:gd name="connsiteY63" fmla="*/ 254532 h 431462"/>
                <a:gd name="connsiteX64" fmla="*/ 334213 w 570494"/>
                <a:gd name="connsiteY64" fmla="*/ 251428 h 431462"/>
                <a:gd name="connsiteX65" fmla="*/ 279806 w 570494"/>
                <a:gd name="connsiteY65" fmla="*/ 274708 h 431462"/>
                <a:gd name="connsiteX66" fmla="*/ 257266 w 570494"/>
                <a:gd name="connsiteY66" fmla="*/ 278588 h 431462"/>
                <a:gd name="connsiteX67" fmla="*/ 190424 w 570494"/>
                <a:gd name="connsiteY67" fmla="*/ 312733 h 431462"/>
                <a:gd name="connsiteX68" fmla="*/ 170216 w 570494"/>
                <a:gd name="connsiteY68" fmla="*/ 340669 h 431462"/>
                <a:gd name="connsiteX69" fmla="*/ 164775 w 570494"/>
                <a:gd name="connsiteY69" fmla="*/ 374814 h 431462"/>
                <a:gd name="connsiteX70" fmla="*/ 150007 w 570494"/>
                <a:gd name="connsiteY70" fmla="*/ 401974 h 431462"/>
                <a:gd name="connsiteX71" fmla="*/ 139903 w 570494"/>
                <a:gd name="connsiteY71" fmla="*/ 412062 h 431462"/>
                <a:gd name="connsiteX72" fmla="*/ 131354 w 570494"/>
                <a:gd name="connsiteY72" fmla="*/ 424479 h 431462"/>
                <a:gd name="connsiteX73" fmla="*/ 121249 w 570494"/>
                <a:gd name="connsiteY73" fmla="*/ 429911 h 431462"/>
                <a:gd name="connsiteX74" fmla="*/ 110368 w 570494"/>
                <a:gd name="connsiteY74" fmla="*/ 431463 h 43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70494" h="431462">
                  <a:moveTo>
                    <a:pt x="110368" y="431463"/>
                  </a:moveTo>
                  <a:lnTo>
                    <a:pt x="79279" y="388006"/>
                  </a:lnTo>
                  <a:lnTo>
                    <a:pt x="34976" y="394214"/>
                  </a:lnTo>
                  <a:lnTo>
                    <a:pt x="17099" y="416719"/>
                  </a:lnTo>
                  <a:lnTo>
                    <a:pt x="2332" y="411286"/>
                  </a:lnTo>
                  <a:lnTo>
                    <a:pt x="8550" y="384126"/>
                  </a:lnTo>
                  <a:lnTo>
                    <a:pt x="0" y="360846"/>
                  </a:lnTo>
                  <a:lnTo>
                    <a:pt x="3109" y="336013"/>
                  </a:lnTo>
                  <a:lnTo>
                    <a:pt x="9327" y="311957"/>
                  </a:lnTo>
                  <a:lnTo>
                    <a:pt x="19431" y="289453"/>
                  </a:lnTo>
                  <a:lnTo>
                    <a:pt x="55961" y="235132"/>
                  </a:lnTo>
                  <a:lnTo>
                    <a:pt x="72283" y="202539"/>
                  </a:lnTo>
                  <a:lnTo>
                    <a:pt x="73061" y="198659"/>
                  </a:lnTo>
                  <a:lnTo>
                    <a:pt x="71506" y="191675"/>
                  </a:lnTo>
                  <a:lnTo>
                    <a:pt x="69174" y="188571"/>
                  </a:lnTo>
                  <a:lnTo>
                    <a:pt x="66843" y="186243"/>
                  </a:lnTo>
                  <a:lnTo>
                    <a:pt x="65288" y="186243"/>
                  </a:lnTo>
                  <a:lnTo>
                    <a:pt x="62179" y="186243"/>
                  </a:lnTo>
                  <a:lnTo>
                    <a:pt x="57516" y="169171"/>
                  </a:lnTo>
                  <a:lnTo>
                    <a:pt x="58293" y="150546"/>
                  </a:lnTo>
                  <a:lnTo>
                    <a:pt x="54407" y="137354"/>
                  </a:lnTo>
                  <a:lnTo>
                    <a:pt x="55184" y="125714"/>
                  </a:lnTo>
                  <a:lnTo>
                    <a:pt x="101818" y="100106"/>
                  </a:lnTo>
                  <a:lnTo>
                    <a:pt x="105705" y="90017"/>
                  </a:lnTo>
                  <a:lnTo>
                    <a:pt x="110368" y="79929"/>
                  </a:lnTo>
                  <a:lnTo>
                    <a:pt x="121249" y="73721"/>
                  </a:lnTo>
                  <a:lnTo>
                    <a:pt x="126690" y="71393"/>
                  </a:lnTo>
                  <a:lnTo>
                    <a:pt x="142235" y="62081"/>
                  </a:lnTo>
                  <a:lnTo>
                    <a:pt x="168661" y="40353"/>
                  </a:lnTo>
                  <a:lnTo>
                    <a:pt x="198196" y="29489"/>
                  </a:lnTo>
                  <a:lnTo>
                    <a:pt x="230840" y="31817"/>
                  </a:lnTo>
                  <a:lnTo>
                    <a:pt x="236281" y="47337"/>
                  </a:lnTo>
                  <a:lnTo>
                    <a:pt x="243276" y="61305"/>
                  </a:lnTo>
                  <a:lnTo>
                    <a:pt x="257266" y="65961"/>
                  </a:lnTo>
                  <a:lnTo>
                    <a:pt x="271257" y="59753"/>
                  </a:lnTo>
                  <a:lnTo>
                    <a:pt x="311673" y="30264"/>
                  </a:lnTo>
                  <a:lnTo>
                    <a:pt x="322555" y="24832"/>
                  </a:lnTo>
                  <a:lnTo>
                    <a:pt x="332659" y="17848"/>
                  </a:lnTo>
                  <a:lnTo>
                    <a:pt x="349758" y="0"/>
                  </a:lnTo>
                  <a:lnTo>
                    <a:pt x="367635" y="12416"/>
                  </a:lnTo>
                  <a:lnTo>
                    <a:pt x="384734" y="35697"/>
                  </a:lnTo>
                  <a:lnTo>
                    <a:pt x="398724" y="51217"/>
                  </a:lnTo>
                  <a:lnTo>
                    <a:pt x="415046" y="63633"/>
                  </a:lnTo>
                  <a:lnTo>
                    <a:pt x="440695" y="68289"/>
                  </a:lnTo>
                  <a:lnTo>
                    <a:pt x="464012" y="67513"/>
                  </a:lnTo>
                  <a:lnTo>
                    <a:pt x="485775" y="81481"/>
                  </a:lnTo>
                  <a:lnTo>
                    <a:pt x="498211" y="118730"/>
                  </a:lnTo>
                  <a:lnTo>
                    <a:pt x="508315" y="141234"/>
                  </a:lnTo>
                  <a:lnTo>
                    <a:pt x="530855" y="175379"/>
                  </a:lnTo>
                  <a:lnTo>
                    <a:pt x="533964" y="183139"/>
                  </a:lnTo>
                  <a:lnTo>
                    <a:pt x="540959" y="191675"/>
                  </a:lnTo>
                  <a:lnTo>
                    <a:pt x="546400" y="190899"/>
                  </a:lnTo>
                  <a:lnTo>
                    <a:pt x="557281" y="192451"/>
                  </a:lnTo>
                  <a:lnTo>
                    <a:pt x="565054" y="203315"/>
                  </a:lnTo>
                  <a:lnTo>
                    <a:pt x="570494" y="216507"/>
                  </a:lnTo>
                  <a:lnTo>
                    <a:pt x="544845" y="239012"/>
                  </a:lnTo>
                  <a:lnTo>
                    <a:pt x="537850" y="259188"/>
                  </a:lnTo>
                  <a:lnTo>
                    <a:pt x="515310" y="283244"/>
                  </a:lnTo>
                  <a:lnTo>
                    <a:pt x="501320" y="287124"/>
                  </a:lnTo>
                  <a:lnTo>
                    <a:pt x="472562" y="287124"/>
                  </a:lnTo>
                  <a:lnTo>
                    <a:pt x="439141" y="283244"/>
                  </a:lnTo>
                  <a:lnTo>
                    <a:pt x="387843" y="285573"/>
                  </a:lnTo>
                  <a:lnTo>
                    <a:pt x="379293" y="282468"/>
                  </a:lnTo>
                  <a:lnTo>
                    <a:pt x="356753" y="254532"/>
                  </a:lnTo>
                  <a:lnTo>
                    <a:pt x="334213" y="251428"/>
                  </a:lnTo>
                  <a:lnTo>
                    <a:pt x="279806" y="274708"/>
                  </a:lnTo>
                  <a:lnTo>
                    <a:pt x="257266" y="278588"/>
                  </a:lnTo>
                  <a:lnTo>
                    <a:pt x="190424" y="312733"/>
                  </a:lnTo>
                  <a:lnTo>
                    <a:pt x="170216" y="340669"/>
                  </a:lnTo>
                  <a:lnTo>
                    <a:pt x="164775" y="374814"/>
                  </a:lnTo>
                  <a:lnTo>
                    <a:pt x="150007" y="401974"/>
                  </a:lnTo>
                  <a:lnTo>
                    <a:pt x="139903" y="412062"/>
                  </a:lnTo>
                  <a:lnTo>
                    <a:pt x="131354" y="424479"/>
                  </a:lnTo>
                  <a:lnTo>
                    <a:pt x="121249" y="429911"/>
                  </a:lnTo>
                  <a:lnTo>
                    <a:pt x="110368" y="43146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3" name="Serbest Form 82">
              <a:extLst>
                <a:ext uri="{FF2B5EF4-FFF2-40B4-BE49-F238E27FC236}">
                  <a16:creationId xmlns:a16="http://schemas.microsoft.com/office/drawing/2014/main" id="{CD491CE8-9808-8628-3C51-A1C04127474B}"/>
                </a:ext>
              </a:extLst>
            </p:cNvPr>
            <p:cNvSpPr/>
            <p:nvPr/>
          </p:nvSpPr>
          <p:spPr>
            <a:xfrm>
              <a:off x="6857071" y="4369667"/>
              <a:ext cx="539016" cy="600118"/>
            </a:xfrm>
            <a:custGeom>
              <a:avLst/>
              <a:gdLst>
                <a:gd name="connsiteX0" fmla="*/ 74615 w 452353"/>
                <a:gd name="connsiteY0" fmla="*/ 169171 h 503631"/>
                <a:gd name="connsiteX1" fmla="*/ 106482 w 452353"/>
                <a:gd name="connsiteY1" fmla="*/ 160634 h 503631"/>
                <a:gd name="connsiteX2" fmla="*/ 136794 w 452353"/>
                <a:gd name="connsiteY2" fmla="*/ 143562 h 503631"/>
                <a:gd name="connsiteX3" fmla="*/ 169438 w 452353"/>
                <a:gd name="connsiteY3" fmla="*/ 134250 h 503631"/>
                <a:gd name="connsiteX4" fmla="*/ 202082 w 452353"/>
                <a:gd name="connsiteY4" fmla="*/ 135802 h 503631"/>
                <a:gd name="connsiteX5" fmla="*/ 216073 w 452353"/>
                <a:gd name="connsiteY5" fmla="*/ 128818 h 503631"/>
                <a:gd name="connsiteX6" fmla="*/ 247162 w 452353"/>
                <a:gd name="connsiteY6" fmla="*/ 99330 h 503631"/>
                <a:gd name="connsiteX7" fmla="*/ 247940 w 452353"/>
                <a:gd name="connsiteY7" fmla="*/ 71393 h 503631"/>
                <a:gd name="connsiteX8" fmla="*/ 233172 w 452353"/>
                <a:gd name="connsiteY8" fmla="*/ 31816 h 503631"/>
                <a:gd name="connsiteX9" fmla="*/ 245608 w 452353"/>
                <a:gd name="connsiteY9" fmla="*/ 0 h 503631"/>
                <a:gd name="connsiteX10" fmla="*/ 251049 w 452353"/>
                <a:gd name="connsiteY10" fmla="*/ 7760 h 503631"/>
                <a:gd name="connsiteX11" fmla="*/ 265816 w 452353"/>
                <a:gd name="connsiteY11" fmla="*/ 10864 h 503631"/>
                <a:gd name="connsiteX12" fmla="*/ 274366 w 452353"/>
                <a:gd name="connsiteY12" fmla="*/ 10088 h 503631"/>
                <a:gd name="connsiteX13" fmla="*/ 288356 w 452353"/>
                <a:gd name="connsiteY13" fmla="*/ 16296 h 503631"/>
                <a:gd name="connsiteX14" fmla="*/ 293797 w 452353"/>
                <a:gd name="connsiteY14" fmla="*/ 35696 h 503631"/>
                <a:gd name="connsiteX15" fmla="*/ 308564 w 452353"/>
                <a:gd name="connsiteY15" fmla="*/ 48113 h 503631"/>
                <a:gd name="connsiteX16" fmla="*/ 327218 w 452353"/>
                <a:gd name="connsiteY16" fmla="*/ 37249 h 503631"/>
                <a:gd name="connsiteX17" fmla="*/ 334991 w 452353"/>
                <a:gd name="connsiteY17" fmla="*/ 34921 h 503631"/>
                <a:gd name="connsiteX18" fmla="*/ 350535 w 452353"/>
                <a:gd name="connsiteY18" fmla="*/ 37249 h 503631"/>
                <a:gd name="connsiteX19" fmla="*/ 358308 w 452353"/>
                <a:gd name="connsiteY19" fmla="*/ 35696 h 503631"/>
                <a:gd name="connsiteX20" fmla="*/ 354422 w 452353"/>
                <a:gd name="connsiteY20" fmla="*/ 55097 h 503631"/>
                <a:gd name="connsiteX21" fmla="*/ 366857 w 452353"/>
                <a:gd name="connsiteY21" fmla="*/ 97002 h 503631"/>
                <a:gd name="connsiteX22" fmla="*/ 360639 w 452353"/>
                <a:gd name="connsiteY22" fmla="*/ 121058 h 503631"/>
                <a:gd name="connsiteX23" fmla="*/ 347426 w 452353"/>
                <a:gd name="connsiteY23" fmla="*/ 142010 h 503631"/>
                <a:gd name="connsiteX24" fmla="*/ 352867 w 452353"/>
                <a:gd name="connsiteY24" fmla="*/ 166067 h 503631"/>
                <a:gd name="connsiteX25" fmla="*/ 369966 w 452353"/>
                <a:gd name="connsiteY25" fmla="*/ 176931 h 503631"/>
                <a:gd name="connsiteX26" fmla="*/ 388620 w 452353"/>
                <a:gd name="connsiteY26" fmla="*/ 182363 h 503631"/>
                <a:gd name="connsiteX27" fmla="*/ 404165 w 452353"/>
                <a:gd name="connsiteY27" fmla="*/ 179259 h 503631"/>
                <a:gd name="connsiteX28" fmla="*/ 411937 w 452353"/>
                <a:gd name="connsiteY28" fmla="*/ 181587 h 503631"/>
                <a:gd name="connsiteX29" fmla="*/ 415046 w 452353"/>
                <a:gd name="connsiteY29" fmla="*/ 203315 h 503631"/>
                <a:gd name="connsiteX30" fmla="*/ 404165 w 452353"/>
                <a:gd name="connsiteY30" fmla="*/ 227372 h 503631"/>
                <a:gd name="connsiteX31" fmla="*/ 404165 w 452353"/>
                <a:gd name="connsiteY31" fmla="*/ 249876 h 503631"/>
                <a:gd name="connsiteX32" fmla="*/ 411160 w 452353"/>
                <a:gd name="connsiteY32" fmla="*/ 256084 h 503631"/>
                <a:gd name="connsiteX33" fmla="*/ 425928 w 452353"/>
                <a:gd name="connsiteY33" fmla="*/ 267724 h 503631"/>
                <a:gd name="connsiteX34" fmla="*/ 438363 w 452353"/>
                <a:gd name="connsiteY34" fmla="*/ 280916 h 503631"/>
                <a:gd name="connsiteX35" fmla="*/ 452354 w 452353"/>
                <a:gd name="connsiteY35" fmla="*/ 289453 h 503631"/>
                <a:gd name="connsiteX36" fmla="*/ 330327 w 452353"/>
                <a:gd name="connsiteY36" fmla="*/ 471039 h 503631"/>
                <a:gd name="connsiteX37" fmla="*/ 303124 w 452353"/>
                <a:gd name="connsiteY37" fmla="*/ 466383 h 503631"/>
                <a:gd name="connsiteX38" fmla="*/ 275143 w 452353"/>
                <a:gd name="connsiteY38" fmla="*/ 472591 h 503631"/>
                <a:gd name="connsiteX39" fmla="*/ 246385 w 452353"/>
                <a:gd name="connsiteY39" fmla="*/ 484232 h 503631"/>
                <a:gd name="connsiteX40" fmla="*/ 217627 w 452353"/>
                <a:gd name="connsiteY40" fmla="*/ 491216 h 503631"/>
                <a:gd name="connsiteX41" fmla="*/ 188092 w 452353"/>
                <a:gd name="connsiteY41" fmla="*/ 490440 h 503631"/>
                <a:gd name="connsiteX42" fmla="*/ 130576 w 452353"/>
                <a:gd name="connsiteY42" fmla="*/ 494320 h 503631"/>
                <a:gd name="connsiteX43" fmla="*/ 87051 w 452353"/>
                <a:gd name="connsiteY43" fmla="*/ 503632 h 503631"/>
                <a:gd name="connsiteX44" fmla="*/ 70729 w 452353"/>
                <a:gd name="connsiteY44" fmla="*/ 502856 h 503631"/>
                <a:gd name="connsiteX45" fmla="*/ 55961 w 452353"/>
                <a:gd name="connsiteY45" fmla="*/ 488888 h 503631"/>
                <a:gd name="connsiteX46" fmla="*/ 31090 w 452353"/>
                <a:gd name="connsiteY46" fmla="*/ 457847 h 503631"/>
                <a:gd name="connsiteX47" fmla="*/ 25649 w 452353"/>
                <a:gd name="connsiteY47" fmla="*/ 439999 h 503631"/>
                <a:gd name="connsiteX48" fmla="*/ 22540 w 452353"/>
                <a:gd name="connsiteY48" fmla="*/ 420599 h 503631"/>
                <a:gd name="connsiteX49" fmla="*/ 18654 w 452353"/>
                <a:gd name="connsiteY49" fmla="*/ 415942 h 503631"/>
                <a:gd name="connsiteX50" fmla="*/ 13990 w 452353"/>
                <a:gd name="connsiteY50" fmla="*/ 412062 h 503631"/>
                <a:gd name="connsiteX51" fmla="*/ 0 w 452353"/>
                <a:gd name="connsiteY51" fmla="*/ 376366 h 503631"/>
                <a:gd name="connsiteX52" fmla="*/ 3109 w 452353"/>
                <a:gd name="connsiteY52" fmla="*/ 337565 h 503631"/>
                <a:gd name="connsiteX53" fmla="*/ 8550 w 452353"/>
                <a:gd name="connsiteY53" fmla="*/ 322045 h 503631"/>
                <a:gd name="connsiteX54" fmla="*/ 10881 w 452353"/>
                <a:gd name="connsiteY54" fmla="*/ 304197 h 503631"/>
                <a:gd name="connsiteX55" fmla="*/ 19431 w 452353"/>
                <a:gd name="connsiteY55" fmla="*/ 279364 h 503631"/>
                <a:gd name="connsiteX56" fmla="*/ 32644 w 452353"/>
                <a:gd name="connsiteY56" fmla="*/ 259188 h 503631"/>
                <a:gd name="connsiteX57" fmla="*/ 38085 w 452353"/>
                <a:gd name="connsiteY57" fmla="*/ 221939 h 503631"/>
                <a:gd name="connsiteX58" fmla="*/ 46634 w 452353"/>
                <a:gd name="connsiteY58" fmla="*/ 206419 h 503631"/>
                <a:gd name="connsiteX59" fmla="*/ 67620 w 452353"/>
                <a:gd name="connsiteY59" fmla="*/ 182363 h 503631"/>
                <a:gd name="connsiteX60" fmla="*/ 74615 w 452353"/>
                <a:gd name="connsiteY60" fmla="*/ 169171 h 5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52353" h="503631">
                  <a:moveTo>
                    <a:pt x="74615" y="169171"/>
                  </a:moveTo>
                  <a:lnTo>
                    <a:pt x="106482" y="160634"/>
                  </a:lnTo>
                  <a:lnTo>
                    <a:pt x="136794" y="143562"/>
                  </a:lnTo>
                  <a:lnTo>
                    <a:pt x="169438" y="134250"/>
                  </a:lnTo>
                  <a:lnTo>
                    <a:pt x="202082" y="135802"/>
                  </a:lnTo>
                  <a:lnTo>
                    <a:pt x="216073" y="128818"/>
                  </a:lnTo>
                  <a:lnTo>
                    <a:pt x="247162" y="99330"/>
                  </a:lnTo>
                  <a:lnTo>
                    <a:pt x="247940" y="71393"/>
                  </a:lnTo>
                  <a:lnTo>
                    <a:pt x="233172" y="31816"/>
                  </a:lnTo>
                  <a:lnTo>
                    <a:pt x="245608" y="0"/>
                  </a:lnTo>
                  <a:lnTo>
                    <a:pt x="251049" y="7760"/>
                  </a:lnTo>
                  <a:lnTo>
                    <a:pt x="265816" y="10864"/>
                  </a:lnTo>
                  <a:lnTo>
                    <a:pt x="274366" y="10088"/>
                  </a:lnTo>
                  <a:lnTo>
                    <a:pt x="288356" y="16296"/>
                  </a:lnTo>
                  <a:lnTo>
                    <a:pt x="293797" y="35696"/>
                  </a:lnTo>
                  <a:lnTo>
                    <a:pt x="308564" y="48113"/>
                  </a:lnTo>
                  <a:lnTo>
                    <a:pt x="327218" y="37249"/>
                  </a:lnTo>
                  <a:lnTo>
                    <a:pt x="334991" y="34921"/>
                  </a:lnTo>
                  <a:lnTo>
                    <a:pt x="350535" y="37249"/>
                  </a:lnTo>
                  <a:lnTo>
                    <a:pt x="358308" y="35696"/>
                  </a:lnTo>
                  <a:lnTo>
                    <a:pt x="354422" y="55097"/>
                  </a:lnTo>
                  <a:lnTo>
                    <a:pt x="366857" y="97002"/>
                  </a:lnTo>
                  <a:lnTo>
                    <a:pt x="360639" y="121058"/>
                  </a:lnTo>
                  <a:lnTo>
                    <a:pt x="347426" y="142010"/>
                  </a:lnTo>
                  <a:lnTo>
                    <a:pt x="352867" y="166067"/>
                  </a:lnTo>
                  <a:lnTo>
                    <a:pt x="369966" y="176931"/>
                  </a:lnTo>
                  <a:lnTo>
                    <a:pt x="388620" y="182363"/>
                  </a:lnTo>
                  <a:lnTo>
                    <a:pt x="404165" y="179259"/>
                  </a:lnTo>
                  <a:lnTo>
                    <a:pt x="411937" y="181587"/>
                  </a:lnTo>
                  <a:lnTo>
                    <a:pt x="415046" y="203315"/>
                  </a:lnTo>
                  <a:lnTo>
                    <a:pt x="404165" y="227372"/>
                  </a:lnTo>
                  <a:lnTo>
                    <a:pt x="404165" y="249876"/>
                  </a:lnTo>
                  <a:lnTo>
                    <a:pt x="411160" y="256084"/>
                  </a:lnTo>
                  <a:lnTo>
                    <a:pt x="425928" y="267724"/>
                  </a:lnTo>
                  <a:lnTo>
                    <a:pt x="438363" y="280916"/>
                  </a:lnTo>
                  <a:lnTo>
                    <a:pt x="452354" y="289453"/>
                  </a:lnTo>
                  <a:lnTo>
                    <a:pt x="330327" y="471039"/>
                  </a:lnTo>
                  <a:lnTo>
                    <a:pt x="303124" y="466383"/>
                  </a:lnTo>
                  <a:lnTo>
                    <a:pt x="275143" y="472591"/>
                  </a:lnTo>
                  <a:lnTo>
                    <a:pt x="246385" y="484232"/>
                  </a:lnTo>
                  <a:lnTo>
                    <a:pt x="217627" y="491216"/>
                  </a:lnTo>
                  <a:lnTo>
                    <a:pt x="188092" y="490440"/>
                  </a:lnTo>
                  <a:lnTo>
                    <a:pt x="130576" y="494320"/>
                  </a:lnTo>
                  <a:lnTo>
                    <a:pt x="87051" y="503632"/>
                  </a:lnTo>
                  <a:lnTo>
                    <a:pt x="70729" y="502856"/>
                  </a:lnTo>
                  <a:lnTo>
                    <a:pt x="55961" y="488888"/>
                  </a:lnTo>
                  <a:lnTo>
                    <a:pt x="31090" y="457847"/>
                  </a:lnTo>
                  <a:lnTo>
                    <a:pt x="25649" y="439999"/>
                  </a:lnTo>
                  <a:lnTo>
                    <a:pt x="22540" y="420599"/>
                  </a:lnTo>
                  <a:lnTo>
                    <a:pt x="18654" y="415942"/>
                  </a:lnTo>
                  <a:lnTo>
                    <a:pt x="13990" y="412062"/>
                  </a:lnTo>
                  <a:lnTo>
                    <a:pt x="0" y="376366"/>
                  </a:lnTo>
                  <a:lnTo>
                    <a:pt x="3109" y="337565"/>
                  </a:lnTo>
                  <a:lnTo>
                    <a:pt x="8550" y="322045"/>
                  </a:lnTo>
                  <a:lnTo>
                    <a:pt x="10881" y="304197"/>
                  </a:lnTo>
                  <a:lnTo>
                    <a:pt x="19431" y="279364"/>
                  </a:lnTo>
                  <a:lnTo>
                    <a:pt x="32644" y="259188"/>
                  </a:lnTo>
                  <a:lnTo>
                    <a:pt x="38085" y="221939"/>
                  </a:lnTo>
                  <a:lnTo>
                    <a:pt x="46634" y="206419"/>
                  </a:lnTo>
                  <a:lnTo>
                    <a:pt x="67620" y="182363"/>
                  </a:lnTo>
                  <a:lnTo>
                    <a:pt x="74615" y="169171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4" name="Serbest Form 83">
              <a:extLst>
                <a:ext uri="{FF2B5EF4-FFF2-40B4-BE49-F238E27FC236}">
                  <a16:creationId xmlns:a16="http://schemas.microsoft.com/office/drawing/2014/main" id="{CE6564CB-DA0F-51A8-1456-1B02B9B0C37E}"/>
                </a:ext>
              </a:extLst>
            </p:cNvPr>
            <p:cNvSpPr/>
            <p:nvPr/>
          </p:nvSpPr>
          <p:spPr>
            <a:xfrm>
              <a:off x="7271058" y="4141270"/>
              <a:ext cx="382498" cy="596419"/>
            </a:xfrm>
            <a:custGeom>
              <a:avLst/>
              <a:gdLst>
                <a:gd name="connsiteX0" fmla="*/ 261930 w 321000"/>
                <a:gd name="connsiteY0" fmla="*/ 485784 h 500527"/>
                <a:gd name="connsiteX1" fmla="*/ 223068 w 321000"/>
                <a:gd name="connsiteY1" fmla="*/ 500528 h 500527"/>
                <a:gd name="connsiteX2" fmla="*/ 204414 w 321000"/>
                <a:gd name="connsiteY2" fmla="*/ 495096 h 500527"/>
                <a:gd name="connsiteX3" fmla="*/ 188869 w 321000"/>
                <a:gd name="connsiteY3" fmla="*/ 479575 h 500527"/>
                <a:gd name="connsiteX4" fmla="*/ 178765 w 321000"/>
                <a:gd name="connsiteY4" fmla="*/ 474143 h 500527"/>
                <a:gd name="connsiteX5" fmla="*/ 157780 w 321000"/>
                <a:gd name="connsiteY5" fmla="*/ 474919 h 500527"/>
                <a:gd name="connsiteX6" fmla="*/ 125913 w 321000"/>
                <a:gd name="connsiteY6" fmla="*/ 484232 h 500527"/>
                <a:gd name="connsiteX7" fmla="*/ 104927 w 321000"/>
                <a:gd name="connsiteY7" fmla="*/ 481128 h 500527"/>
                <a:gd name="connsiteX8" fmla="*/ 90937 w 321000"/>
                <a:gd name="connsiteY8" fmla="*/ 472591 h 500527"/>
                <a:gd name="connsiteX9" fmla="*/ 78501 w 321000"/>
                <a:gd name="connsiteY9" fmla="*/ 459399 h 500527"/>
                <a:gd name="connsiteX10" fmla="*/ 63734 w 321000"/>
                <a:gd name="connsiteY10" fmla="*/ 447759 h 500527"/>
                <a:gd name="connsiteX11" fmla="*/ 56738 w 321000"/>
                <a:gd name="connsiteY11" fmla="*/ 441551 h 500527"/>
                <a:gd name="connsiteX12" fmla="*/ 56738 w 321000"/>
                <a:gd name="connsiteY12" fmla="*/ 419047 h 500527"/>
                <a:gd name="connsiteX13" fmla="*/ 67620 w 321000"/>
                <a:gd name="connsiteY13" fmla="*/ 394990 h 500527"/>
                <a:gd name="connsiteX14" fmla="*/ 64511 w 321000"/>
                <a:gd name="connsiteY14" fmla="*/ 373262 h 500527"/>
                <a:gd name="connsiteX15" fmla="*/ 56738 w 321000"/>
                <a:gd name="connsiteY15" fmla="*/ 370934 h 500527"/>
                <a:gd name="connsiteX16" fmla="*/ 41194 w 321000"/>
                <a:gd name="connsiteY16" fmla="*/ 374038 h 500527"/>
                <a:gd name="connsiteX17" fmla="*/ 22540 w 321000"/>
                <a:gd name="connsiteY17" fmla="*/ 368606 h 500527"/>
                <a:gd name="connsiteX18" fmla="*/ 5441 w 321000"/>
                <a:gd name="connsiteY18" fmla="*/ 357742 h 500527"/>
                <a:gd name="connsiteX19" fmla="*/ 0 w 321000"/>
                <a:gd name="connsiteY19" fmla="*/ 333685 h 500527"/>
                <a:gd name="connsiteX20" fmla="*/ 13213 w 321000"/>
                <a:gd name="connsiteY20" fmla="*/ 312733 h 500527"/>
                <a:gd name="connsiteX21" fmla="*/ 19431 w 321000"/>
                <a:gd name="connsiteY21" fmla="*/ 288676 h 500527"/>
                <a:gd name="connsiteX22" fmla="*/ 6995 w 321000"/>
                <a:gd name="connsiteY22" fmla="*/ 246772 h 500527"/>
                <a:gd name="connsiteX23" fmla="*/ 10881 w 321000"/>
                <a:gd name="connsiteY23" fmla="*/ 227371 h 500527"/>
                <a:gd name="connsiteX24" fmla="*/ 52075 w 321000"/>
                <a:gd name="connsiteY24" fmla="*/ 262292 h 500527"/>
                <a:gd name="connsiteX25" fmla="*/ 66843 w 321000"/>
                <a:gd name="connsiteY25" fmla="*/ 258412 h 500527"/>
                <a:gd name="connsiteX26" fmla="*/ 65288 w 321000"/>
                <a:gd name="connsiteY26" fmla="*/ 247548 h 500527"/>
                <a:gd name="connsiteX27" fmla="*/ 61402 w 321000"/>
                <a:gd name="connsiteY27" fmla="*/ 226596 h 500527"/>
                <a:gd name="connsiteX28" fmla="*/ 69174 w 321000"/>
                <a:gd name="connsiteY28" fmla="*/ 200987 h 500527"/>
                <a:gd name="connsiteX29" fmla="*/ 113477 w 321000"/>
                <a:gd name="connsiteY29" fmla="*/ 182363 h 500527"/>
                <a:gd name="connsiteX30" fmla="*/ 133685 w 321000"/>
                <a:gd name="connsiteY30" fmla="*/ 169947 h 500527"/>
                <a:gd name="connsiteX31" fmla="*/ 157002 w 321000"/>
                <a:gd name="connsiteY31" fmla="*/ 159858 h 500527"/>
                <a:gd name="connsiteX32" fmla="*/ 171770 w 321000"/>
                <a:gd name="connsiteY32" fmla="*/ 139682 h 500527"/>
                <a:gd name="connsiteX33" fmla="*/ 163998 w 321000"/>
                <a:gd name="connsiteY33" fmla="*/ 121834 h 500527"/>
                <a:gd name="connsiteX34" fmla="*/ 153116 w 321000"/>
                <a:gd name="connsiteY34" fmla="*/ 102434 h 500527"/>
                <a:gd name="connsiteX35" fmla="*/ 157780 w 321000"/>
                <a:gd name="connsiteY35" fmla="*/ 71393 h 500527"/>
                <a:gd name="connsiteX36" fmla="*/ 153116 w 321000"/>
                <a:gd name="connsiteY36" fmla="*/ 47337 h 500527"/>
                <a:gd name="connsiteX37" fmla="*/ 145344 w 321000"/>
                <a:gd name="connsiteY37" fmla="*/ 32592 h 500527"/>
                <a:gd name="connsiteX38" fmla="*/ 142235 w 321000"/>
                <a:gd name="connsiteY38" fmla="*/ 15520 h 500527"/>
                <a:gd name="connsiteX39" fmla="*/ 143789 w 321000"/>
                <a:gd name="connsiteY39" fmla="*/ 4656 h 500527"/>
                <a:gd name="connsiteX40" fmla="*/ 151562 w 321000"/>
                <a:gd name="connsiteY40" fmla="*/ 0 h 500527"/>
                <a:gd name="connsiteX41" fmla="*/ 174879 w 321000"/>
                <a:gd name="connsiteY41" fmla="*/ 6208 h 500527"/>
                <a:gd name="connsiteX42" fmla="*/ 196642 w 321000"/>
                <a:gd name="connsiteY42" fmla="*/ 2328 h 500527"/>
                <a:gd name="connsiteX43" fmla="*/ 202082 w 321000"/>
                <a:gd name="connsiteY43" fmla="*/ 3880 h 500527"/>
                <a:gd name="connsiteX44" fmla="*/ 212964 w 321000"/>
                <a:gd name="connsiteY44" fmla="*/ 8536 h 500527"/>
                <a:gd name="connsiteX45" fmla="*/ 216073 w 321000"/>
                <a:gd name="connsiteY45" fmla="*/ 14744 h 500527"/>
                <a:gd name="connsiteX46" fmla="*/ 217627 w 321000"/>
                <a:gd name="connsiteY46" fmla="*/ 24832 h 500527"/>
                <a:gd name="connsiteX47" fmla="*/ 220736 w 321000"/>
                <a:gd name="connsiteY47" fmla="*/ 34144 h 500527"/>
                <a:gd name="connsiteX48" fmla="*/ 230063 w 321000"/>
                <a:gd name="connsiteY48" fmla="*/ 45009 h 500527"/>
                <a:gd name="connsiteX49" fmla="*/ 241722 w 321000"/>
                <a:gd name="connsiteY49" fmla="*/ 51217 h 500527"/>
                <a:gd name="connsiteX50" fmla="*/ 249494 w 321000"/>
                <a:gd name="connsiteY50" fmla="*/ 65961 h 500527"/>
                <a:gd name="connsiteX51" fmla="*/ 254157 w 321000"/>
                <a:gd name="connsiteY51" fmla="*/ 84585 h 500527"/>
                <a:gd name="connsiteX52" fmla="*/ 283693 w 321000"/>
                <a:gd name="connsiteY52" fmla="*/ 103210 h 500527"/>
                <a:gd name="connsiteX53" fmla="*/ 292242 w 321000"/>
                <a:gd name="connsiteY53" fmla="*/ 117954 h 500527"/>
                <a:gd name="connsiteX54" fmla="*/ 288356 w 321000"/>
                <a:gd name="connsiteY54" fmla="*/ 128818 h 500527"/>
                <a:gd name="connsiteX55" fmla="*/ 289910 w 321000"/>
                <a:gd name="connsiteY55" fmla="*/ 139682 h 500527"/>
                <a:gd name="connsiteX56" fmla="*/ 293019 w 321000"/>
                <a:gd name="connsiteY56" fmla="*/ 149770 h 500527"/>
                <a:gd name="connsiteX57" fmla="*/ 298460 w 321000"/>
                <a:gd name="connsiteY57" fmla="*/ 161410 h 500527"/>
                <a:gd name="connsiteX58" fmla="*/ 303901 w 321000"/>
                <a:gd name="connsiteY58" fmla="*/ 173051 h 500527"/>
                <a:gd name="connsiteX59" fmla="*/ 298460 w 321000"/>
                <a:gd name="connsiteY59" fmla="*/ 181587 h 500527"/>
                <a:gd name="connsiteX60" fmla="*/ 294574 w 321000"/>
                <a:gd name="connsiteY60" fmla="*/ 191675 h 500527"/>
                <a:gd name="connsiteX61" fmla="*/ 293797 w 321000"/>
                <a:gd name="connsiteY61" fmla="*/ 203315 h 500527"/>
                <a:gd name="connsiteX62" fmla="*/ 293797 w 321000"/>
                <a:gd name="connsiteY62" fmla="*/ 214955 h 500527"/>
                <a:gd name="connsiteX63" fmla="*/ 286024 w 321000"/>
                <a:gd name="connsiteY63" fmla="*/ 240564 h 500527"/>
                <a:gd name="connsiteX64" fmla="*/ 275920 w 321000"/>
                <a:gd name="connsiteY64" fmla="*/ 264620 h 500527"/>
                <a:gd name="connsiteX65" fmla="*/ 293019 w 321000"/>
                <a:gd name="connsiteY65" fmla="*/ 298765 h 500527"/>
                <a:gd name="connsiteX66" fmla="*/ 318668 w 321000"/>
                <a:gd name="connsiteY66" fmla="*/ 332133 h 500527"/>
                <a:gd name="connsiteX67" fmla="*/ 317114 w 321000"/>
                <a:gd name="connsiteY67" fmla="*/ 353861 h 500527"/>
                <a:gd name="connsiteX68" fmla="*/ 321000 w 321000"/>
                <a:gd name="connsiteY68" fmla="*/ 375590 h 500527"/>
                <a:gd name="connsiteX69" fmla="*/ 319446 w 321000"/>
                <a:gd name="connsiteY69" fmla="*/ 398094 h 500527"/>
                <a:gd name="connsiteX70" fmla="*/ 286802 w 321000"/>
                <a:gd name="connsiteY70" fmla="*/ 450087 h 500527"/>
                <a:gd name="connsiteX71" fmla="*/ 272034 w 321000"/>
                <a:gd name="connsiteY71" fmla="*/ 465607 h 500527"/>
                <a:gd name="connsiteX72" fmla="*/ 261930 w 321000"/>
                <a:gd name="connsiteY72" fmla="*/ 485784 h 50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21000" h="500527">
                  <a:moveTo>
                    <a:pt x="261930" y="485784"/>
                  </a:moveTo>
                  <a:lnTo>
                    <a:pt x="223068" y="500528"/>
                  </a:lnTo>
                  <a:lnTo>
                    <a:pt x="204414" y="495096"/>
                  </a:lnTo>
                  <a:lnTo>
                    <a:pt x="188869" y="479575"/>
                  </a:lnTo>
                  <a:lnTo>
                    <a:pt x="178765" y="474143"/>
                  </a:lnTo>
                  <a:lnTo>
                    <a:pt x="157780" y="474919"/>
                  </a:lnTo>
                  <a:lnTo>
                    <a:pt x="125913" y="484232"/>
                  </a:lnTo>
                  <a:lnTo>
                    <a:pt x="104927" y="481128"/>
                  </a:lnTo>
                  <a:lnTo>
                    <a:pt x="90937" y="472591"/>
                  </a:lnTo>
                  <a:lnTo>
                    <a:pt x="78501" y="459399"/>
                  </a:lnTo>
                  <a:lnTo>
                    <a:pt x="63734" y="447759"/>
                  </a:lnTo>
                  <a:lnTo>
                    <a:pt x="56738" y="441551"/>
                  </a:lnTo>
                  <a:lnTo>
                    <a:pt x="56738" y="419047"/>
                  </a:lnTo>
                  <a:lnTo>
                    <a:pt x="67620" y="394990"/>
                  </a:lnTo>
                  <a:lnTo>
                    <a:pt x="64511" y="373262"/>
                  </a:lnTo>
                  <a:lnTo>
                    <a:pt x="56738" y="370934"/>
                  </a:lnTo>
                  <a:lnTo>
                    <a:pt x="41194" y="374038"/>
                  </a:lnTo>
                  <a:lnTo>
                    <a:pt x="22540" y="368606"/>
                  </a:lnTo>
                  <a:lnTo>
                    <a:pt x="5441" y="357742"/>
                  </a:lnTo>
                  <a:lnTo>
                    <a:pt x="0" y="333685"/>
                  </a:lnTo>
                  <a:lnTo>
                    <a:pt x="13213" y="312733"/>
                  </a:lnTo>
                  <a:lnTo>
                    <a:pt x="19431" y="288676"/>
                  </a:lnTo>
                  <a:lnTo>
                    <a:pt x="6995" y="246772"/>
                  </a:lnTo>
                  <a:lnTo>
                    <a:pt x="10881" y="227371"/>
                  </a:lnTo>
                  <a:lnTo>
                    <a:pt x="52075" y="262292"/>
                  </a:lnTo>
                  <a:lnTo>
                    <a:pt x="66843" y="258412"/>
                  </a:lnTo>
                  <a:lnTo>
                    <a:pt x="65288" y="247548"/>
                  </a:lnTo>
                  <a:lnTo>
                    <a:pt x="61402" y="226596"/>
                  </a:lnTo>
                  <a:lnTo>
                    <a:pt x="69174" y="200987"/>
                  </a:lnTo>
                  <a:lnTo>
                    <a:pt x="113477" y="182363"/>
                  </a:lnTo>
                  <a:lnTo>
                    <a:pt x="133685" y="169947"/>
                  </a:lnTo>
                  <a:lnTo>
                    <a:pt x="157002" y="159858"/>
                  </a:lnTo>
                  <a:lnTo>
                    <a:pt x="171770" y="139682"/>
                  </a:lnTo>
                  <a:lnTo>
                    <a:pt x="163998" y="121834"/>
                  </a:lnTo>
                  <a:lnTo>
                    <a:pt x="153116" y="102434"/>
                  </a:lnTo>
                  <a:lnTo>
                    <a:pt x="157780" y="71393"/>
                  </a:lnTo>
                  <a:lnTo>
                    <a:pt x="153116" y="47337"/>
                  </a:lnTo>
                  <a:lnTo>
                    <a:pt x="145344" y="32592"/>
                  </a:lnTo>
                  <a:lnTo>
                    <a:pt x="142235" y="15520"/>
                  </a:lnTo>
                  <a:lnTo>
                    <a:pt x="143789" y="4656"/>
                  </a:lnTo>
                  <a:lnTo>
                    <a:pt x="151562" y="0"/>
                  </a:lnTo>
                  <a:lnTo>
                    <a:pt x="174879" y="6208"/>
                  </a:lnTo>
                  <a:lnTo>
                    <a:pt x="196642" y="2328"/>
                  </a:lnTo>
                  <a:lnTo>
                    <a:pt x="202082" y="3880"/>
                  </a:lnTo>
                  <a:lnTo>
                    <a:pt x="212964" y="8536"/>
                  </a:lnTo>
                  <a:lnTo>
                    <a:pt x="216073" y="14744"/>
                  </a:lnTo>
                  <a:lnTo>
                    <a:pt x="217627" y="24832"/>
                  </a:lnTo>
                  <a:lnTo>
                    <a:pt x="220736" y="34144"/>
                  </a:lnTo>
                  <a:lnTo>
                    <a:pt x="230063" y="45009"/>
                  </a:lnTo>
                  <a:lnTo>
                    <a:pt x="241722" y="51217"/>
                  </a:lnTo>
                  <a:lnTo>
                    <a:pt x="249494" y="65961"/>
                  </a:lnTo>
                  <a:lnTo>
                    <a:pt x="254157" y="84585"/>
                  </a:lnTo>
                  <a:lnTo>
                    <a:pt x="283693" y="103210"/>
                  </a:lnTo>
                  <a:lnTo>
                    <a:pt x="292242" y="117954"/>
                  </a:lnTo>
                  <a:lnTo>
                    <a:pt x="288356" y="128818"/>
                  </a:lnTo>
                  <a:lnTo>
                    <a:pt x="289910" y="139682"/>
                  </a:lnTo>
                  <a:lnTo>
                    <a:pt x="293019" y="149770"/>
                  </a:lnTo>
                  <a:lnTo>
                    <a:pt x="298460" y="161410"/>
                  </a:lnTo>
                  <a:lnTo>
                    <a:pt x="303901" y="173051"/>
                  </a:lnTo>
                  <a:lnTo>
                    <a:pt x="298460" y="181587"/>
                  </a:lnTo>
                  <a:lnTo>
                    <a:pt x="294574" y="191675"/>
                  </a:lnTo>
                  <a:lnTo>
                    <a:pt x="293797" y="203315"/>
                  </a:lnTo>
                  <a:lnTo>
                    <a:pt x="293797" y="214955"/>
                  </a:lnTo>
                  <a:lnTo>
                    <a:pt x="286024" y="240564"/>
                  </a:lnTo>
                  <a:lnTo>
                    <a:pt x="275920" y="264620"/>
                  </a:lnTo>
                  <a:lnTo>
                    <a:pt x="293019" y="298765"/>
                  </a:lnTo>
                  <a:lnTo>
                    <a:pt x="318668" y="332133"/>
                  </a:lnTo>
                  <a:lnTo>
                    <a:pt x="317114" y="353861"/>
                  </a:lnTo>
                  <a:lnTo>
                    <a:pt x="321000" y="375590"/>
                  </a:lnTo>
                  <a:lnTo>
                    <a:pt x="319446" y="398094"/>
                  </a:lnTo>
                  <a:lnTo>
                    <a:pt x="286802" y="450087"/>
                  </a:lnTo>
                  <a:lnTo>
                    <a:pt x="272034" y="465607"/>
                  </a:lnTo>
                  <a:lnTo>
                    <a:pt x="261930" y="48578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5" name="Serbest Form 84">
              <a:extLst>
                <a:ext uri="{FF2B5EF4-FFF2-40B4-BE49-F238E27FC236}">
                  <a16:creationId xmlns:a16="http://schemas.microsoft.com/office/drawing/2014/main" id="{55786D3C-C32D-A1B8-DFED-00FF8AB42668}"/>
                </a:ext>
              </a:extLst>
            </p:cNvPr>
            <p:cNvSpPr/>
            <p:nvPr/>
          </p:nvSpPr>
          <p:spPr>
            <a:xfrm>
              <a:off x="7203450" y="3666908"/>
              <a:ext cx="950225" cy="696286"/>
            </a:xfrm>
            <a:custGeom>
              <a:avLst/>
              <a:gdLst>
                <a:gd name="connsiteX0" fmla="*/ 537850 w 797448"/>
                <a:gd name="connsiteY0" fmla="*/ 22504 h 584337"/>
                <a:gd name="connsiteX1" fmla="*/ 563499 w 797448"/>
                <a:gd name="connsiteY1" fmla="*/ 51217 h 584337"/>
                <a:gd name="connsiteX2" fmla="*/ 593034 w 797448"/>
                <a:gd name="connsiteY2" fmla="*/ 71393 h 584337"/>
                <a:gd name="connsiteX3" fmla="*/ 627233 w 797448"/>
                <a:gd name="connsiteY3" fmla="*/ 68289 h 584337"/>
                <a:gd name="connsiteX4" fmla="*/ 655991 w 797448"/>
                <a:gd name="connsiteY4" fmla="*/ 74497 h 584337"/>
                <a:gd name="connsiteX5" fmla="*/ 673090 w 797448"/>
                <a:gd name="connsiteY5" fmla="*/ 72945 h 584337"/>
                <a:gd name="connsiteX6" fmla="*/ 690967 w 797448"/>
                <a:gd name="connsiteY6" fmla="*/ 69065 h 584337"/>
                <a:gd name="connsiteX7" fmla="*/ 705734 w 797448"/>
                <a:gd name="connsiteY7" fmla="*/ 62857 h 584337"/>
                <a:gd name="connsiteX8" fmla="*/ 721279 w 797448"/>
                <a:gd name="connsiteY8" fmla="*/ 58201 h 584337"/>
                <a:gd name="connsiteX9" fmla="*/ 736823 w 797448"/>
                <a:gd name="connsiteY9" fmla="*/ 72945 h 584337"/>
                <a:gd name="connsiteX10" fmla="*/ 734492 w 797448"/>
                <a:gd name="connsiteY10" fmla="*/ 100106 h 584337"/>
                <a:gd name="connsiteX11" fmla="*/ 733715 w 797448"/>
                <a:gd name="connsiteY11" fmla="*/ 118730 h 584337"/>
                <a:gd name="connsiteX12" fmla="*/ 740710 w 797448"/>
                <a:gd name="connsiteY12" fmla="*/ 132698 h 584337"/>
                <a:gd name="connsiteX13" fmla="*/ 747705 w 797448"/>
                <a:gd name="connsiteY13" fmla="*/ 139682 h 584337"/>
                <a:gd name="connsiteX14" fmla="*/ 751591 w 797448"/>
                <a:gd name="connsiteY14" fmla="*/ 149770 h 584337"/>
                <a:gd name="connsiteX15" fmla="*/ 762473 w 797448"/>
                <a:gd name="connsiteY15" fmla="*/ 184691 h 584337"/>
                <a:gd name="connsiteX16" fmla="*/ 780349 w 797448"/>
                <a:gd name="connsiteY16" fmla="*/ 216507 h 584337"/>
                <a:gd name="connsiteX17" fmla="*/ 792785 w 797448"/>
                <a:gd name="connsiteY17" fmla="*/ 223492 h 584337"/>
                <a:gd name="connsiteX18" fmla="*/ 796671 w 797448"/>
                <a:gd name="connsiteY18" fmla="*/ 234356 h 584337"/>
                <a:gd name="connsiteX19" fmla="*/ 797449 w 797448"/>
                <a:gd name="connsiteY19" fmla="*/ 245220 h 584337"/>
                <a:gd name="connsiteX20" fmla="*/ 786567 w 797448"/>
                <a:gd name="connsiteY20" fmla="*/ 284796 h 584337"/>
                <a:gd name="connsiteX21" fmla="*/ 760141 w 797448"/>
                <a:gd name="connsiteY21" fmla="*/ 311181 h 584337"/>
                <a:gd name="connsiteX22" fmla="*/ 728274 w 797448"/>
                <a:gd name="connsiteY22" fmla="*/ 336013 h 584337"/>
                <a:gd name="connsiteX23" fmla="*/ 715061 w 797448"/>
                <a:gd name="connsiteY23" fmla="*/ 351534 h 584337"/>
                <a:gd name="connsiteX24" fmla="*/ 704180 w 797448"/>
                <a:gd name="connsiteY24" fmla="*/ 369382 h 584337"/>
                <a:gd name="connsiteX25" fmla="*/ 694853 w 797448"/>
                <a:gd name="connsiteY25" fmla="*/ 387230 h 584337"/>
                <a:gd name="connsiteX26" fmla="*/ 683194 w 797448"/>
                <a:gd name="connsiteY26" fmla="*/ 402750 h 584337"/>
                <a:gd name="connsiteX27" fmla="*/ 666872 w 797448"/>
                <a:gd name="connsiteY27" fmla="*/ 415166 h 584337"/>
                <a:gd name="connsiteX28" fmla="*/ 652882 w 797448"/>
                <a:gd name="connsiteY28" fmla="*/ 431463 h 584337"/>
                <a:gd name="connsiteX29" fmla="*/ 621792 w 797448"/>
                <a:gd name="connsiteY29" fmla="*/ 474919 h 584337"/>
                <a:gd name="connsiteX30" fmla="*/ 502097 w 797448"/>
                <a:gd name="connsiteY30" fmla="*/ 552521 h 584337"/>
                <a:gd name="connsiteX31" fmla="*/ 485775 w 797448"/>
                <a:gd name="connsiteY31" fmla="*/ 557953 h 584337"/>
                <a:gd name="connsiteX32" fmla="*/ 443804 w 797448"/>
                <a:gd name="connsiteY32" fmla="*/ 584337 h 584337"/>
                <a:gd name="connsiteX33" fmla="*/ 360640 w 797448"/>
                <a:gd name="connsiteY33" fmla="*/ 571145 h 584337"/>
                <a:gd name="connsiteX34" fmla="*/ 355199 w 797448"/>
                <a:gd name="connsiteY34" fmla="*/ 559505 h 584337"/>
                <a:gd name="connsiteX35" fmla="*/ 349758 w 797448"/>
                <a:gd name="connsiteY35" fmla="*/ 547864 h 584337"/>
                <a:gd name="connsiteX36" fmla="*/ 346649 w 797448"/>
                <a:gd name="connsiteY36" fmla="*/ 537776 h 584337"/>
                <a:gd name="connsiteX37" fmla="*/ 345095 w 797448"/>
                <a:gd name="connsiteY37" fmla="*/ 526912 h 584337"/>
                <a:gd name="connsiteX38" fmla="*/ 348981 w 797448"/>
                <a:gd name="connsiteY38" fmla="*/ 516048 h 584337"/>
                <a:gd name="connsiteX39" fmla="*/ 340431 w 797448"/>
                <a:gd name="connsiteY39" fmla="*/ 501304 h 584337"/>
                <a:gd name="connsiteX40" fmla="*/ 310896 w 797448"/>
                <a:gd name="connsiteY40" fmla="*/ 482680 h 584337"/>
                <a:gd name="connsiteX41" fmla="*/ 306233 w 797448"/>
                <a:gd name="connsiteY41" fmla="*/ 464055 h 584337"/>
                <a:gd name="connsiteX42" fmla="*/ 298460 w 797448"/>
                <a:gd name="connsiteY42" fmla="*/ 449311 h 584337"/>
                <a:gd name="connsiteX43" fmla="*/ 286802 w 797448"/>
                <a:gd name="connsiteY43" fmla="*/ 443103 h 584337"/>
                <a:gd name="connsiteX44" fmla="*/ 277475 w 797448"/>
                <a:gd name="connsiteY44" fmla="*/ 432239 h 584337"/>
                <a:gd name="connsiteX45" fmla="*/ 274366 w 797448"/>
                <a:gd name="connsiteY45" fmla="*/ 422927 h 584337"/>
                <a:gd name="connsiteX46" fmla="*/ 272811 w 797448"/>
                <a:gd name="connsiteY46" fmla="*/ 412838 h 584337"/>
                <a:gd name="connsiteX47" fmla="*/ 269702 w 797448"/>
                <a:gd name="connsiteY47" fmla="*/ 406630 h 584337"/>
                <a:gd name="connsiteX48" fmla="*/ 258821 w 797448"/>
                <a:gd name="connsiteY48" fmla="*/ 401974 h 584337"/>
                <a:gd name="connsiteX49" fmla="*/ 253380 w 797448"/>
                <a:gd name="connsiteY49" fmla="*/ 400422 h 584337"/>
                <a:gd name="connsiteX50" fmla="*/ 243276 w 797448"/>
                <a:gd name="connsiteY50" fmla="*/ 377918 h 584337"/>
                <a:gd name="connsiteX51" fmla="*/ 227731 w 797448"/>
                <a:gd name="connsiteY51" fmla="*/ 363950 h 584337"/>
                <a:gd name="connsiteX52" fmla="*/ 209078 w 797448"/>
                <a:gd name="connsiteY52" fmla="*/ 360846 h 584337"/>
                <a:gd name="connsiteX53" fmla="*/ 192756 w 797448"/>
                <a:gd name="connsiteY53" fmla="*/ 349981 h 584337"/>
                <a:gd name="connsiteX54" fmla="*/ 141458 w 797448"/>
                <a:gd name="connsiteY54" fmla="*/ 287900 h 584337"/>
                <a:gd name="connsiteX55" fmla="*/ 136794 w 797448"/>
                <a:gd name="connsiteY55" fmla="*/ 277812 h 584337"/>
                <a:gd name="connsiteX56" fmla="*/ 133685 w 797448"/>
                <a:gd name="connsiteY56" fmla="*/ 266948 h 584337"/>
                <a:gd name="connsiteX57" fmla="*/ 126690 w 797448"/>
                <a:gd name="connsiteY57" fmla="*/ 256860 h 584337"/>
                <a:gd name="connsiteX58" fmla="*/ 97932 w 797448"/>
                <a:gd name="connsiteY58" fmla="*/ 256084 h 584337"/>
                <a:gd name="connsiteX59" fmla="*/ 80833 w 797448"/>
                <a:gd name="connsiteY59" fmla="*/ 250652 h 584337"/>
                <a:gd name="connsiteX60" fmla="*/ 62179 w 797448"/>
                <a:gd name="connsiteY60" fmla="*/ 229700 h 584337"/>
                <a:gd name="connsiteX61" fmla="*/ 42748 w 797448"/>
                <a:gd name="connsiteY61" fmla="*/ 211851 h 584337"/>
                <a:gd name="connsiteX62" fmla="*/ 22540 w 797448"/>
                <a:gd name="connsiteY62" fmla="*/ 211075 h 584337"/>
                <a:gd name="connsiteX63" fmla="*/ 15545 w 797448"/>
                <a:gd name="connsiteY63" fmla="*/ 204867 h 584337"/>
                <a:gd name="connsiteX64" fmla="*/ 7772 w 797448"/>
                <a:gd name="connsiteY64" fmla="*/ 197107 h 584337"/>
                <a:gd name="connsiteX65" fmla="*/ 3886 w 797448"/>
                <a:gd name="connsiteY65" fmla="*/ 187019 h 584337"/>
                <a:gd name="connsiteX66" fmla="*/ 5441 w 797448"/>
                <a:gd name="connsiteY66" fmla="*/ 176931 h 584337"/>
                <a:gd name="connsiteX67" fmla="*/ 3886 w 797448"/>
                <a:gd name="connsiteY67" fmla="*/ 166843 h 584337"/>
                <a:gd name="connsiteX68" fmla="*/ 0 w 797448"/>
                <a:gd name="connsiteY68" fmla="*/ 157530 h 584337"/>
                <a:gd name="connsiteX69" fmla="*/ 20986 w 797448"/>
                <a:gd name="connsiteY69" fmla="*/ 147442 h 584337"/>
                <a:gd name="connsiteX70" fmla="*/ 79279 w 797448"/>
                <a:gd name="connsiteY70" fmla="*/ 140458 h 584337"/>
                <a:gd name="connsiteX71" fmla="*/ 114254 w 797448"/>
                <a:gd name="connsiteY71" fmla="*/ 124162 h 584337"/>
                <a:gd name="connsiteX72" fmla="*/ 150007 w 797448"/>
                <a:gd name="connsiteY72" fmla="*/ 112522 h 584337"/>
                <a:gd name="connsiteX73" fmla="*/ 206746 w 797448"/>
                <a:gd name="connsiteY73" fmla="*/ 122610 h 584337"/>
                <a:gd name="connsiteX74" fmla="*/ 228509 w 797448"/>
                <a:gd name="connsiteY74" fmla="*/ 114074 h 584337"/>
                <a:gd name="connsiteX75" fmla="*/ 243276 w 797448"/>
                <a:gd name="connsiteY75" fmla="*/ 115626 h 584337"/>
                <a:gd name="connsiteX76" fmla="*/ 272811 w 797448"/>
                <a:gd name="connsiteY76" fmla="*/ 114074 h 584337"/>
                <a:gd name="connsiteX77" fmla="*/ 328773 w 797448"/>
                <a:gd name="connsiteY77" fmla="*/ 86913 h 584337"/>
                <a:gd name="connsiteX78" fmla="*/ 359862 w 797448"/>
                <a:gd name="connsiteY78" fmla="*/ 96225 h 584337"/>
                <a:gd name="connsiteX79" fmla="*/ 376961 w 797448"/>
                <a:gd name="connsiteY79" fmla="*/ 94673 h 584337"/>
                <a:gd name="connsiteX80" fmla="*/ 405719 w 797448"/>
                <a:gd name="connsiteY80" fmla="*/ 76825 h 584337"/>
                <a:gd name="connsiteX81" fmla="*/ 415823 w 797448"/>
                <a:gd name="connsiteY81" fmla="*/ 63633 h 584337"/>
                <a:gd name="connsiteX82" fmla="*/ 416601 w 797448"/>
                <a:gd name="connsiteY82" fmla="*/ 54321 h 584337"/>
                <a:gd name="connsiteX83" fmla="*/ 420487 w 797448"/>
                <a:gd name="connsiteY83" fmla="*/ 43457 h 584337"/>
                <a:gd name="connsiteX84" fmla="*/ 421264 w 797448"/>
                <a:gd name="connsiteY84" fmla="*/ 35696 h 584337"/>
                <a:gd name="connsiteX85" fmla="*/ 416601 w 797448"/>
                <a:gd name="connsiteY85" fmla="*/ 30264 h 584337"/>
                <a:gd name="connsiteX86" fmla="*/ 420487 w 797448"/>
                <a:gd name="connsiteY86" fmla="*/ 8536 h 584337"/>
                <a:gd name="connsiteX87" fmla="*/ 456240 w 797448"/>
                <a:gd name="connsiteY87" fmla="*/ 5432 h 584337"/>
                <a:gd name="connsiteX88" fmla="*/ 471008 w 797448"/>
                <a:gd name="connsiteY88" fmla="*/ 0 h 584337"/>
                <a:gd name="connsiteX89" fmla="*/ 474116 w 797448"/>
                <a:gd name="connsiteY89" fmla="*/ 1552 h 584337"/>
                <a:gd name="connsiteX90" fmla="*/ 477226 w 797448"/>
                <a:gd name="connsiteY90" fmla="*/ 11640 h 584337"/>
                <a:gd name="connsiteX91" fmla="*/ 484221 w 797448"/>
                <a:gd name="connsiteY91" fmla="*/ 16296 h 584337"/>
                <a:gd name="connsiteX92" fmla="*/ 500543 w 797448"/>
                <a:gd name="connsiteY92" fmla="*/ 17848 h 584337"/>
                <a:gd name="connsiteX93" fmla="*/ 519974 w 797448"/>
                <a:gd name="connsiteY93" fmla="*/ 16296 h 584337"/>
                <a:gd name="connsiteX94" fmla="*/ 537850 w 797448"/>
                <a:gd name="connsiteY94" fmla="*/ 22504 h 58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97448" h="584337">
                  <a:moveTo>
                    <a:pt x="537850" y="22504"/>
                  </a:moveTo>
                  <a:lnTo>
                    <a:pt x="563499" y="51217"/>
                  </a:lnTo>
                  <a:lnTo>
                    <a:pt x="593034" y="71393"/>
                  </a:lnTo>
                  <a:lnTo>
                    <a:pt x="627233" y="68289"/>
                  </a:lnTo>
                  <a:lnTo>
                    <a:pt x="655991" y="74497"/>
                  </a:lnTo>
                  <a:lnTo>
                    <a:pt x="673090" y="72945"/>
                  </a:lnTo>
                  <a:lnTo>
                    <a:pt x="690967" y="69065"/>
                  </a:lnTo>
                  <a:lnTo>
                    <a:pt x="705734" y="62857"/>
                  </a:lnTo>
                  <a:lnTo>
                    <a:pt x="721279" y="58201"/>
                  </a:lnTo>
                  <a:lnTo>
                    <a:pt x="736823" y="72945"/>
                  </a:lnTo>
                  <a:lnTo>
                    <a:pt x="734492" y="100106"/>
                  </a:lnTo>
                  <a:lnTo>
                    <a:pt x="733715" y="118730"/>
                  </a:lnTo>
                  <a:lnTo>
                    <a:pt x="740710" y="132698"/>
                  </a:lnTo>
                  <a:lnTo>
                    <a:pt x="747705" y="139682"/>
                  </a:lnTo>
                  <a:lnTo>
                    <a:pt x="751591" y="149770"/>
                  </a:lnTo>
                  <a:lnTo>
                    <a:pt x="762473" y="184691"/>
                  </a:lnTo>
                  <a:lnTo>
                    <a:pt x="780349" y="216507"/>
                  </a:lnTo>
                  <a:lnTo>
                    <a:pt x="792785" y="223492"/>
                  </a:lnTo>
                  <a:lnTo>
                    <a:pt x="796671" y="234356"/>
                  </a:lnTo>
                  <a:lnTo>
                    <a:pt x="797449" y="245220"/>
                  </a:lnTo>
                  <a:lnTo>
                    <a:pt x="786567" y="284796"/>
                  </a:lnTo>
                  <a:lnTo>
                    <a:pt x="760141" y="311181"/>
                  </a:lnTo>
                  <a:lnTo>
                    <a:pt x="728274" y="336013"/>
                  </a:lnTo>
                  <a:lnTo>
                    <a:pt x="715061" y="351534"/>
                  </a:lnTo>
                  <a:lnTo>
                    <a:pt x="704180" y="369382"/>
                  </a:lnTo>
                  <a:lnTo>
                    <a:pt x="694853" y="387230"/>
                  </a:lnTo>
                  <a:lnTo>
                    <a:pt x="683194" y="402750"/>
                  </a:lnTo>
                  <a:lnTo>
                    <a:pt x="666872" y="415166"/>
                  </a:lnTo>
                  <a:lnTo>
                    <a:pt x="652882" y="431463"/>
                  </a:lnTo>
                  <a:lnTo>
                    <a:pt x="621792" y="474919"/>
                  </a:lnTo>
                  <a:lnTo>
                    <a:pt x="502097" y="552521"/>
                  </a:lnTo>
                  <a:lnTo>
                    <a:pt x="485775" y="557953"/>
                  </a:lnTo>
                  <a:lnTo>
                    <a:pt x="443804" y="584337"/>
                  </a:lnTo>
                  <a:lnTo>
                    <a:pt x="360640" y="571145"/>
                  </a:lnTo>
                  <a:lnTo>
                    <a:pt x="355199" y="559505"/>
                  </a:lnTo>
                  <a:lnTo>
                    <a:pt x="349758" y="547864"/>
                  </a:lnTo>
                  <a:lnTo>
                    <a:pt x="346649" y="537776"/>
                  </a:lnTo>
                  <a:lnTo>
                    <a:pt x="345095" y="526912"/>
                  </a:lnTo>
                  <a:lnTo>
                    <a:pt x="348981" y="516048"/>
                  </a:lnTo>
                  <a:lnTo>
                    <a:pt x="340431" y="501304"/>
                  </a:lnTo>
                  <a:lnTo>
                    <a:pt x="310896" y="482680"/>
                  </a:lnTo>
                  <a:lnTo>
                    <a:pt x="306233" y="464055"/>
                  </a:lnTo>
                  <a:lnTo>
                    <a:pt x="298460" y="449311"/>
                  </a:lnTo>
                  <a:lnTo>
                    <a:pt x="286802" y="443103"/>
                  </a:lnTo>
                  <a:lnTo>
                    <a:pt x="277475" y="432239"/>
                  </a:lnTo>
                  <a:lnTo>
                    <a:pt x="274366" y="422927"/>
                  </a:lnTo>
                  <a:lnTo>
                    <a:pt x="272811" y="412838"/>
                  </a:lnTo>
                  <a:lnTo>
                    <a:pt x="269702" y="406630"/>
                  </a:lnTo>
                  <a:lnTo>
                    <a:pt x="258821" y="401974"/>
                  </a:lnTo>
                  <a:lnTo>
                    <a:pt x="253380" y="400422"/>
                  </a:lnTo>
                  <a:lnTo>
                    <a:pt x="243276" y="377918"/>
                  </a:lnTo>
                  <a:lnTo>
                    <a:pt x="227731" y="363950"/>
                  </a:lnTo>
                  <a:lnTo>
                    <a:pt x="209078" y="360846"/>
                  </a:lnTo>
                  <a:lnTo>
                    <a:pt x="192756" y="349981"/>
                  </a:lnTo>
                  <a:lnTo>
                    <a:pt x="141458" y="287900"/>
                  </a:lnTo>
                  <a:lnTo>
                    <a:pt x="136794" y="277812"/>
                  </a:lnTo>
                  <a:lnTo>
                    <a:pt x="133685" y="266948"/>
                  </a:lnTo>
                  <a:lnTo>
                    <a:pt x="126690" y="256860"/>
                  </a:lnTo>
                  <a:lnTo>
                    <a:pt x="97932" y="256084"/>
                  </a:lnTo>
                  <a:lnTo>
                    <a:pt x="80833" y="250652"/>
                  </a:lnTo>
                  <a:lnTo>
                    <a:pt x="62179" y="229700"/>
                  </a:lnTo>
                  <a:lnTo>
                    <a:pt x="42748" y="211851"/>
                  </a:lnTo>
                  <a:lnTo>
                    <a:pt x="22540" y="211075"/>
                  </a:lnTo>
                  <a:lnTo>
                    <a:pt x="15545" y="204867"/>
                  </a:lnTo>
                  <a:lnTo>
                    <a:pt x="7772" y="197107"/>
                  </a:lnTo>
                  <a:lnTo>
                    <a:pt x="3886" y="187019"/>
                  </a:lnTo>
                  <a:lnTo>
                    <a:pt x="5441" y="176931"/>
                  </a:lnTo>
                  <a:lnTo>
                    <a:pt x="3886" y="166843"/>
                  </a:lnTo>
                  <a:lnTo>
                    <a:pt x="0" y="157530"/>
                  </a:lnTo>
                  <a:lnTo>
                    <a:pt x="20986" y="147442"/>
                  </a:lnTo>
                  <a:lnTo>
                    <a:pt x="79279" y="140458"/>
                  </a:lnTo>
                  <a:lnTo>
                    <a:pt x="114254" y="124162"/>
                  </a:lnTo>
                  <a:lnTo>
                    <a:pt x="150007" y="112522"/>
                  </a:lnTo>
                  <a:lnTo>
                    <a:pt x="206746" y="122610"/>
                  </a:lnTo>
                  <a:lnTo>
                    <a:pt x="228509" y="114074"/>
                  </a:lnTo>
                  <a:lnTo>
                    <a:pt x="243276" y="115626"/>
                  </a:lnTo>
                  <a:lnTo>
                    <a:pt x="272811" y="114074"/>
                  </a:lnTo>
                  <a:lnTo>
                    <a:pt x="328773" y="86913"/>
                  </a:lnTo>
                  <a:lnTo>
                    <a:pt x="359862" y="96225"/>
                  </a:lnTo>
                  <a:lnTo>
                    <a:pt x="376961" y="94673"/>
                  </a:lnTo>
                  <a:lnTo>
                    <a:pt x="405719" y="76825"/>
                  </a:lnTo>
                  <a:lnTo>
                    <a:pt x="415823" y="63633"/>
                  </a:lnTo>
                  <a:lnTo>
                    <a:pt x="416601" y="54321"/>
                  </a:lnTo>
                  <a:lnTo>
                    <a:pt x="420487" y="43457"/>
                  </a:lnTo>
                  <a:lnTo>
                    <a:pt x="421264" y="35696"/>
                  </a:lnTo>
                  <a:lnTo>
                    <a:pt x="416601" y="30264"/>
                  </a:lnTo>
                  <a:lnTo>
                    <a:pt x="420487" y="8536"/>
                  </a:lnTo>
                  <a:lnTo>
                    <a:pt x="456240" y="5432"/>
                  </a:lnTo>
                  <a:lnTo>
                    <a:pt x="471008" y="0"/>
                  </a:lnTo>
                  <a:lnTo>
                    <a:pt x="474116" y="1552"/>
                  </a:lnTo>
                  <a:lnTo>
                    <a:pt x="477226" y="11640"/>
                  </a:lnTo>
                  <a:lnTo>
                    <a:pt x="484221" y="16296"/>
                  </a:lnTo>
                  <a:lnTo>
                    <a:pt x="500543" y="17848"/>
                  </a:lnTo>
                  <a:lnTo>
                    <a:pt x="519974" y="16296"/>
                  </a:lnTo>
                  <a:lnTo>
                    <a:pt x="537850" y="2250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6" name="Serbest Form 85">
              <a:extLst>
                <a:ext uri="{FF2B5EF4-FFF2-40B4-BE49-F238E27FC236}">
                  <a16:creationId xmlns:a16="http://schemas.microsoft.com/office/drawing/2014/main" id="{3A809EE4-102A-6426-C2DC-3C57AD1B9DAF}"/>
                </a:ext>
              </a:extLst>
            </p:cNvPr>
            <p:cNvSpPr/>
            <p:nvPr/>
          </p:nvSpPr>
          <p:spPr>
            <a:xfrm>
              <a:off x="6971913" y="3901778"/>
              <a:ext cx="533460" cy="552035"/>
            </a:xfrm>
            <a:custGeom>
              <a:avLst/>
              <a:gdLst>
                <a:gd name="connsiteX0" fmla="*/ 149230 w 447690"/>
                <a:gd name="connsiteY0" fmla="*/ 392662 h 463279"/>
                <a:gd name="connsiteX1" fmla="*/ 152339 w 447690"/>
                <a:gd name="connsiteY1" fmla="*/ 377142 h 463279"/>
                <a:gd name="connsiteX2" fmla="*/ 129022 w 447690"/>
                <a:gd name="connsiteY2" fmla="*/ 368606 h 463279"/>
                <a:gd name="connsiteX3" fmla="*/ 124358 w 447690"/>
                <a:gd name="connsiteY3" fmla="*/ 363174 h 463279"/>
                <a:gd name="connsiteX4" fmla="*/ 111923 w 447690"/>
                <a:gd name="connsiteY4" fmla="*/ 358518 h 463279"/>
                <a:gd name="connsiteX5" fmla="*/ 92492 w 447690"/>
                <a:gd name="connsiteY5" fmla="*/ 356966 h 463279"/>
                <a:gd name="connsiteX6" fmla="*/ 84719 w 447690"/>
                <a:gd name="connsiteY6" fmla="*/ 351534 h 463279"/>
                <a:gd name="connsiteX7" fmla="*/ 79279 w 447690"/>
                <a:gd name="connsiteY7" fmla="*/ 342221 h 463279"/>
                <a:gd name="connsiteX8" fmla="*/ 73838 w 447690"/>
                <a:gd name="connsiteY8" fmla="*/ 337565 h 463279"/>
                <a:gd name="connsiteX9" fmla="*/ 67620 w 447690"/>
                <a:gd name="connsiteY9" fmla="*/ 335237 h 463279"/>
                <a:gd name="connsiteX10" fmla="*/ 48966 w 447690"/>
                <a:gd name="connsiteY10" fmla="*/ 319717 h 463279"/>
                <a:gd name="connsiteX11" fmla="*/ 6995 w 447690"/>
                <a:gd name="connsiteY11" fmla="*/ 293333 h 463279"/>
                <a:gd name="connsiteX12" fmla="*/ 0 w 447690"/>
                <a:gd name="connsiteY12" fmla="*/ 266948 h 463279"/>
                <a:gd name="connsiteX13" fmla="*/ 41194 w 447690"/>
                <a:gd name="connsiteY13" fmla="*/ 194779 h 463279"/>
                <a:gd name="connsiteX14" fmla="*/ 101041 w 447690"/>
                <a:gd name="connsiteY14" fmla="*/ 145890 h 463279"/>
                <a:gd name="connsiteX15" fmla="*/ 126690 w 447690"/>
                <a:gd name="connsiteY15" fmla="*/ 105538 h 463279"/>
                <a:gd name="connsiteX16" fmla="*/ 143012 w 447690"/>
                <a:gd name="connsiteY16" fmla="*/ 56649 h 463279"/>
                <a:gd name="connsiteX17" fmla="*/ 202082 w 447690"/>
                <a:gd name="connsiteY17" fmla="*/ 0 h 463279"/>
                <a:gd name="connsiteX18" fmla="*/ 209855 w 447690"/>
                <a:gd name="connsiteY18" fmla="*/ 7760 h 463279"/>
                <a:gd name="connsiteX19" fmla="*/ 216850 w 447690"/>
                <a:gd name="connsiteY19" fmla="*/ 13968 h 463279"/>
                <a:gd name="connsiteX20" fmla="*/ 237058 w 447690"/>
                <a:gd name="connsiteY20" fmla="*/ 14744 h 463279"/>
                <a:gd name="connsiteX21" fmla="*/ 256489 w 447690"/>
                <a:gd name="connsiteY21" fmla="*/ 32592 h 463279"/>
                <a:gd name="connsiteX22" fmla="*/ 275143 w 447690"/>
                <a:gd name="connsiteY22" fmla="*/ 53545 h 463279"/>
                <a:gd name="connsiteX23" fmla="*/ 292242 w 447690"/>
                <a:gd name="connsiteY23" fmla="*/ 58977 h 463279"/>
                <a:gd name="connsiteX24" fmla="*/ 321000 w 447690"/>
                <a:gd name="connsiteY24" fmla="*/ 59753 h 463279"/>
                <a:gd name="connsiteX25" fmla="*/ 327995 w 447690"/>
                <a:gd name="connsiteY25" fmla="*/ 69841 h 463279"/>
                <a:gd name="connsiteX26" fmla="*/ 331104 w 447690"/>
                <a:gd name="connsiteY26" fmla="*/ 80705 h 463279"/>
                <a:gd name="connsiteX27" fmla="*/ 335768 w 447690"/>
                <a:gd name="connsiteY27" fmla="*/ 90793 h 463279"/>
                <a:gd name="connsiteX28" fmla="*/ 387066 w 447690"/>
                <a:gd name="connsiteY28" fmla="*/ 152874 h 463279"/>
                <a:gd name="connsiteX29" fmla="*/ 403388 w 447690"/>
                <a:gd name="connsiteY29" fmla="*/ 163739 h 463279"/>
                <a:gd name="connsiteX30" fmla="*/ 422041 w 447690"/>
                <a:gd name="connsiteY30" fmla="*/ 166843 h 463279"/>
                <a:gd name="connsiteX31" fmla="*/ 437586 w 447690"/>
                <a:gd name="connsiteY31" fmla="*/ 180811 h 463279"/>
                <a:gd name="connsiteX32" fmla="*/ 447690 w 447690"/>
                <a:gd name="connsiteY32" fmla="*/ 203315 h 463279"/>
                <a:gd name="connsiteX33" fmla="*/ 425928 w 447690"/>
                <a:gd name="connsiteY33" fmla="*/ 207195 h 463279"/>
                <a:gd name="connsiteX34" fmla="*/ 402610 w 447690"/>
                <a:gd name="connsiteY34" fmla="*/ 200987 h 463279"/>
                <a:gd name="connsiteX35" fmla="*/ 394838 w 447690"/>
                <a:gd name="connsiteY35" fmla="*/ 205643 h 463279"/>
                <a:gd name="connsiteX36" fmla="*/ 393284 w 447690"/>
                <a:gd name="connsiteY36" fmla="*/ 216507 h 463279"/>
                <a:gd name="connsiteX37" fmla="*/ 396392 w 447690"/>
                <a:gd name="connsiteY37" fmla="*/ 233580 h 463279"/>
                <a:gd name="connsiteX38" fmla="*/ 404165 w 447690"/>
                <a:gd name="connsiteY38" fmla="*/ 248324 h 463279"/>
                <a:gd name="connsiteX39" fmla="*/ 408828 w 447690"/>
                <a:gd name="connsiteY39" fmla="*/ 272380 h 463279"/>
                <a:gd name="connsiteX40" fmla="*/ 404165 w 447690"/>
                <a:gd name="connsiteY40" fmla="*/ 303421 h 463279"/>
                <a:gd name="connsiteX41" fmla="*/ 415046 w 447690"/>
                <a:gd name="connsiteY41" fmla="*/ 322821 h 463279"/>
                <a:gd name="connsiteX42" fmla="*/ 422819 w 447690"/>
                <a:gd name="connsiteY42" fmla="*/ 340669 h 463279"/>
                <a:gd name="connsiteX43" fmla="*/ 408051 w 447690"/>
                <a:gd name="connsiteY43" fmla="*/ 360846 h 463279"/>
                <a:gd name="connsiteX44" fmla="*/ 384734 w 447690"/>
                <a:gd name="connsiteY44" fmla="*/ 370934 h 463279"/>
                <a:gd name="connsiteX45" fmla="*/ 364526 w 447690"/>
                <a:gd name="connsiteY45" fmla="*/ 383350 h 463279"/>
                <a:gd name="connsiteX46" fmla="*/ 320223 w 447690"/>
                <a:gd name="connsiteY46" fmla="*/ 401974 h 463279"/>
                <a:gd name="connsiteX47" fmla="*/ 312451 w 447690"/>
                <a:gd name="connsiteY47" fmla="*/ 427583 h 463279"/>
                <a:gd name="connsiteX48" fmla="*/ 316337 w 447690"/>
                <a:gd name="connsiteY48" fmla="*/ 448535 h 463279"/>
                <a:gd name="connsiteX49" fmla="*/ 317891 w 447690"/>
                <a:gd name="connsiteY49" fmla="*/ 459399 h 463279"/>
                <a:gd name="connsiteX50" fmla="*/ 303124 w 447690"/>
                <a:gd name="connsiteY50" fmla="*/ 463279 h 463279"/>
                <a:gd name="connsiteX51" fmla="*/ 261930 w 447690"/>
                <a:gd name="connsiteY51" fmla="*/ 428359 h 463279"/>
                <a:gd name="connsiteX52" fmla="*/ 254158 w 447690"/>
                <a:gd name="connsiteY52" fmla="*/ 429911 h 463279"/>
                <a:gd name="connsiteX53" fmla="*/ 238613 w 447690"/>
                <a:gd name="connsiteY53" fmla="*/ 427583 h 463279"/>
                <a:gd name="connsiteX54" fmla="*/ 230840 w 447690"/>
                <a:gd name="connsiteY54" fmla="*/ 429911 h 463279"/>
                <a:gd name="connsiteX55" fmla="*/ 212187 w 447690"/>
                <a:gd name="connsiteY55" fmla="*/ 440775 h 463279"/>
                <a:gd name="connsiteX56" fmla="*/ 197419 w 447690"/>
                <a:gd name="connsiteY56" fmla="*/ 428359 h 463279"/>
                <a:gd name="connsiteX57" fmla="*/ 191978 w 447690"/>
                <a:gd name="connsiteY57" fmla="*/ 408958 h 463279"/>
                <a:gd name="connsiteX58" fmla="*/ 177988 w 447690"/>
                <a:gd name="connsiteY58" fmla="*/ 402750 h 463279"/>
                <a:gd name="connsiteX59" fmla="*/ 169438 w 447690"/>
                <a:gd name="connsiteY59" fmla="*/ 403526 h 463279"/>
                <a:gd name="connsiteX60" fmla="*/ 154671 w 447690"/>
                <a:gd name="connsiteY60" fmla="*/ 400422 h 463279"/>
                <a:gd name="connsiteX61" fmla="*/ 149230 w 447690"/>
                <a:gd name="connsiteY61" fmla="*/ 392662 h 46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7690" h="463279">
                  <a:moveTo>
                    <a:pt x="149230" y="392662"/>
                  </a:moveTo>
                  <a:lnTo>
                    <a:pt x="152339" y="377142"/>
                  </a:lnTo>
                  <a:lnTo>
                    <a:pt x="129022" y="368606"/>
                  </a:lnTo>
                  <a:lnTo>
                    <a:pt x="124358" y="363174"/>
                  </a:lnTo>
                  <a:lnTo>
                    <a:pt x="111923" y="358518"/>
                  </a:lnTo>
                  <a:lnTo>
                    <a:pt x="92492" y="356966"/>
                  </a:lnTo>
                  <a:lnTo>
                    <a:pt x="84719" y="351534"/>
                  </a:lnTo>
                  <a:lnTo>
                    <a:pt x="79279" y="342221"/>
                  </a:lnTo>
                  <a:lnTo>
                    <a:pt x="73838" y="337565"/>
                  </a:lnTo>
                  <a:lnTo>
                    <a:pt x="67620" y="335237"/>
                  </a:lnTo>
                  <a:lnTo>
                    <a:pt x="48966" y="319717"/>
                  </a:lnTo>
                  <a:lnTo>
                    <a:pt x="6995" y="293333"/>
                  </a:lnTo>
                  <a:lnTo>
                    <a:pt x="0" y="266948"/>
                  </a:lnTo>
                  <a:lnTo>
                    <a:pt x="41194" y="194779"/>
                  </a:lnTo>
                  <a:lnTo>
                    <a:pt x="101041" y="145890"/>
                  </a:lnTo>
                  <a:lnTo>
                    <a:pt x="126690" y="105538"/>
                  </a:lnTo>
                  <a:lnTo>
                    <a:pt x="143012" y="56649"/>
                  </a:lnTo>
                  <a:lnTo>
                    <a:pt x="202082" y="0"/>
                  </a:lnTo>
                  <a:lnTo>
                    <a:pt x="209855" y="7760"/>
                  </a:lnTo>
                  <a:lnTo>
                    <a:pt x="216850" y="13968"/>
                  </a:lnTo>
                  <a:lnTo>
                    <a:pt x="237058" y="14744"/>
                  </a:lnTo>
                  <a:lnTo>
                    <a:pt x="256489" y="32592"/>
                  </a:lnTo>
                  <a:lnTo>
                    <a:pt x="275143" y="53545"/>
                  </a:lnTo>
                  <a:lnTo>
                    <a:pt x="292242" y="58977"/>
                  </a:lnTo>
                  <a:lnTo>
                    <a:pt x="321000" y="59753"/>
                  </a:lnTo>
                  <a:lnTo>
                    <a:pt x="327995" y="69841"/>
                  </a:lnTo>
                  <a:lnTo>
                    <a:pt x="331104" y="80705"/>
                  </a:lnTo>
                  <a:lnTo>
                    <a:pt x="335768" y="90793"/>
                  </a:lnTo>
                  <a:lnTo>
                    <a:pt x="387066" y="152874"/>
                  </a:lnTo>
                  <a:lnTo>
                    <a:pt x="403388" y="163739"/>
                  </a:lnTo>
                  <a:lnTo>
                    <a:pt x="422041" y="166843"/>
                  </a:lnTo>
                  <a:lnTo>
                    <a:pt x="437586" y="180811"/>
                  </a:lnTo>
                  <a:lnTo>
                    <a:pt x="447690" y="203315"/>
                  </a:lnTo>
                  <a:lnTo>
                    <a:pt x="425928" y="207195"/>
                  </a:lnTo>
                  <a:lnTo>
                    <a:pt x="402610" y="200987"/>
                  </a:lnTo>
                  <a:lnTo>
                    <a:pt x="394838" y="205643"/>
                  </a:lnTo>
                  <a:lnTo>
                    <a:pt x="393284" y="216507"/>
                  </a:lnTo>
                  <a:lnTo>
                    <a:pt x="396392" y="233580"/>
                  </a:lnTo>
                  <a:lnTo>
                    <a:pt x="404165" y="248324"/>
                  </a:lnTo>
                  <a:lnTo>
                    <a:pt x="408828" y="272380"/>
                  </a:lnTo>
                  <a:lnTo>
                    <a:pt x="404165" y="303421"/>
                  </a:lnTo>
                  <a:lnTo>
                    <a:pt x="415046" y="322821"/>
                  </a:lnTo>
                  <a:lnTo>
                    <a:pt x="422819" y="340669"/>
                  </a:lnTo>
                  <a:lnTo>
                    <a:pt x="408051" y="360846"/>
                  </a:lnTo>
                  <a:lnTo>
                    <a:pt x="384734" y="370934"/>
                  </a:lnTo>
                  <a:lnTo>
                    <a:pt x="364526" y="383350"/>
                  </a:lnTo>
                  <a:lnTo>
                    <a:pt x="320223" y="401974"/>
                  </a:lnTo>
                  <a:lnTo>
                    <a:pt x="312451" y="427583"/>
                  </a:lnTo>
                  <a:lnTo>
                    <a:pt x="316337" y="448535"/>
                  </a:lnTo>
                  <a:lnTo>
                    <a:pt x="317891" y="459399"/>
                  </a:lnTo>
                  <a:lnTo>
                    <a:pt x="303124" y="463279"/>
                  </a:lnTo>
                  <a:lnTo>
                    <a:pt x="261930" y="428359"/>
                  </a:lnTo>
                  <a:lnTo>
                    <a:pt x="254158" y="429911"/>
                  </a:lnTo>
                  <a:lnTo>
                    <a:pt x="238613" y="427583"/>
                  </a:lnTo>
                  <a:lnTo>
                    <a:pt x="230840" y="429911"/>
                  </a:lnTo>
                  <a:lnTo>
                    <a:pt x="212187" y="440775"/>
                  </a:lnTo>
                  <a:lnTo>
                    <a:pt x="197419" y="428359"/>
                  </a:lnTo>
                  <a:lnTo>
                    <a:pt x="191978" y="408958"/>
                  </a:lnTo>
                  <a:lnTo>
                    <a:pt x="177988" y="402750"/>
                  </a:lnTo>
                  <a:lnTo>
                    <a:pt x="169438" y="403526"/>
                  </a:lnTo>
                  <a:lnTo>
                    <a:pt x="154671" y="400422"/>
                  </a:lnTo>
                  <a:lnTo>
                    <a:pt x="149230" y="39266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7" name="Serbest Form 86">
              <a:extLst>
                <a:ext uri="{FF2B5EF4-FFF2-40B4-BE49-F238E27FC236}">
                  <a16:creationId xmlns:a16="http://schemas.microsoft.com/office/drawing/2014/main" id="{4808C872-E8F6-F8B5-9E6B-867022C7CEBF}"/>
                </a:ext>
              </a:extLst>
            </p:cNvPr>
            <p:cNvSpPr/>
            <p:nvPr/>
          </p:nvSpPr>
          <p:spPr>
            <a:xfrm>
              <a:off x="4910312" y="4435320"/>
              <a:ext cx="462146" cy="378194"/>
            </a:xfrm>
            <a:custGeom>
              <a:avLst/>
              <a:gdLst>
                <a:gd name="connsiteX0" fmla="*/ 71506 w 387842"/>
                <a:gd name="connsiteY0" fmla="*/ 73721 h 317388"/>
                <a:gd name="connsiteX1" fmla="*/ 91714 w 387842"/>
                <a:gd name="connsiteY1" fmla="*/ 55873 h 317388"/>
                <a:gd name="connsiteX2" fmla="*/ 113477 w 387842"/>
                <a:gd name="connsiteY2" fmla="*/ 55873 h 317388"/>
                <a:gd name="connsiteX3" fmla="*/ 136017 w 387842"/>
                <a:gd name="connsiteY3" fmla="*/ 70617 h 317388"/>
                <a:gd name="connsiteX4" fmla="*/ 160889 w 387842"/>
                <a:gd name="connsiteY4" fmla="*/ 73721 h 317388"/>
                <a:gd name="connsiteX5" fmla="*/ 187315 w 387842"/>
                <a:gd name="connsiteY5" fmla="*/ 72945 h 317388"/>
                <a:gd name="connsiteX6" fmla="*/ 233949 w 387842"/>
                <a:gd name="connsiteY6" fmla="*/ 59753 h 317388"/>
                <a:gd name="connsiteX7" fmla="*/ 254935 w 387842"/>
                <a:gd name="connsiteY7" fmla="*/ 58201 h 317388"/>
                <a:gd name="connsiteX8" fmla="*/ 264262 w 387842"/>
                <a:gd name="connsiteY8" fmla="*/ 36473 h 317388"/>
                <a:gd name="connsiteX9" fmla="*/ 270480 w 387842"/>
                <a:gd name="connsiteY9" fmla="*/ 9312 h 317388"/>
                <a:gd name="connsiteX10" fmla="*/ 279806 w 387842"/>
                <a:gd name="connsiteY10" fmla="*/ 3880 h 317388"/>
                <a:gd name="connsiteX11" fmla="*/ 290688 w 387842"/>
                <a:gd name="connsiteY11" fmla="*/ 776 h 317388"/>
                <a:gd name="connsiteX12" fmla="*/ 314005 w 387842"/>
                <a:gd name="connsiteY12" fmla="*/ 0 h 317388"/>
                <a:gd name="connsiteX13" fmla="*/ 359862 w 387842"/>
                <a:gd name="connsiteY13" fmla="*/ 10864 h 317388"/>
                <a:gd name="connsiteX14" fmla="*/ 370743 w 387842"/>
                <a:gd name="connsiteY14" fmla="*/ 15520 h 317388"/>
                <a:gd name="connsiteX15" fmla="*/ 387843 w 387842"/>
                <a:gd name="connsiteY15" fmla="*/ 35697 h 317388"/>
                <a:gd name="connsiteX16" fmla="*/ 387843 w 387842"/>
                <a:gd name="connsiteY16" fmla="*/ 84585 h 317388"/>
                <a:gd name="connsiteX17" fmla="*/ 385511 w 387842"/>
                <a:gd name="connsiteY17" fmla="*/ 103986 h 317388"/>
                <a:gd name="connsiteX18" fmla="*/ 380070 w 387842"/>
                <a:gd name="connsiteY18" fmla="*/ 121834 h 317388"/>
                <a:gd name="connsiteX19" fmla="*/ 357530 w 387842"/>
                <a:gd name="connsiteY19" fmla="*/ 143562 h 317388"/>
                <a:gd name="connsiteX20" fmla="*/ 352867 w 387842"/>
                <a:gd name="connsiteY20" fmla="*/ 162187 h 317388"/>
                <a:gd name="connsiteX21" fmla="*/ 345872 w 387842"/>
                <a:gd name="connsiteY21" fmla="*/ 181587 h 317388"/>
                <a:gd name="connsiteX22" fmla="*/ 337322 w 387842"/>
                <a:gd name="connsiteY22" fmla="*/ 192451 h 317388"/>
                <a:gd name="connsiteX23" fmla="*/ 338099 w 387842"/>
                <a:gd name="connsiteY23" fmla="*/ 205643 h 317388"/>
                <a:gd name="connsiteX24" fmla="*/ 292242 w 387842"/>
                <a:gd name="connsiteY24" fmla="*/ 215731 h 317388"/>
                <a:gd name="connsiteX25" fmla="*/ 288356 w 387842"/>
                <a:gd name="connsiteY25" fmla="*/ 243668 h 317388"/>
                <a:gd name="connsiteX26" fmla="*/ 291465 w 387842"/>
                <a:gd name="connsiteY26" fmla="*/ 271604 h 317388"/>
                <a:gd name="connsiteX27" fmla="*/ 279806 w 387842"/>
                <a:gd name="connsiteY27" fmla="*/ 282468 h 317388"/>
                <a:gd name="connsiteX28" fmla="*/ 266593 w 387842"/>
                <a:gd name="connsiteY28" fmla="*/ 286348 h 317388"/>
                <a:gd name="connsiteX29" fmla="*/ 238613 w 387842"/>
                <a:gd name="connsiteY29" fmla="*/ 287124 h 317388"/>
                <a:gd name="connsiteX30" fmla="*/ 212187 w 387842"/>
                <a:gd name="connsiteY30" fmla="*/ 284020 h 317388"/>
                <a:gd name="connsiteX31" fmla="*/ 193533 w 387842"/>
                <a:gd name="connsiteY31" fmla="*/ 298765 h 317388"/>
                <a:gd name="connsiteX32" fmla="*/ 193533 w 387842"/>
                <a:gd name="connsiteY32" fmla="*/ 304197 h 317388"/>
                <a:gd name="connsiteX33" fmla="*/ 188092 w 387842"/>
                <a:gd name="connsiteY33" fmla="*/ 313509 h 317388"/>
                <a:gd name="connsiteX34" fmla="*/ 184206 w 387842"/>
                <a:gd name="connsiteY34" fmla="*/ 314285 h 317388"/>
                <a:gd name="connsiteX35" fmla="*/ 174879 w 387842"/>
                <a:gd name="connsiteY35" fmla="*/ 308077 h 317388"/>
                <a:gd name="connsiteX36" fmla="*/ 170216 w 387842"/>
                <a:gd name="connsiteY36" fmla="*/ 310405 h 317388"/>
                <a:gd name="connsiteX37" fmla="*/ 164775 w 387842"/>
                <a:gd name="connsiteY37" fmla="*/ 313509 h 317388"/>
                <a:gd name="connsiteX38" fmla="*/ 153116 w 387842"/>
                <a:gd name="connsiteY38" fmla="*/ 317389 h 317388"/>
                <a:gd name="connsiteX39" fmla="*/ 140680 w 387842"/>
                <a:gd name="connsiteY39" fmla="*/ 316613 h 317388"/>
                <a:gd name="connsiteX40" fmla="*/ 129022 w 387842"/>
                <a:gd name="connsiteY40" fmla="*/ 303421 h 317388"/>
                <a:gd name="connsiteX41" fmla="*/ 115809 w 387842"/>
                <a:gd name="connsiteY41" fmla="*/ 301093 h 317388"/>
                <a:gd name="connsiteX42" fmla="*/ 97155 w 387842"/>
                <a:gd name="connsiteY42" fmla="*/ 314285 h 317388"/>
                <a:gd name="connsiteX43" fmla="*/ 76170 w 387842"/>
                <a:gd name="connsiteY43" fmla="*/ 314285 h 317388"/>
                <a:gd name="connsiteX44" fmla="*/ 56739 w 387842"/>
                <a:gd name="connsiteY44" fmla="*/ 301869 h 317388"/>
                <a:gd name="connsiteX45" fmla="*/ 34199 w 387842"/>
                <a:gd name="connsiteY45" fmla="*/ 297213 h 317388"/>
                <a:gd name="connsiteX46" fmla="*/ 20985 w 387842"/>
                <a:gd name="connsiteY46" fmla="*/ 281693 h 317388"/>
                <a:gd name="connsiteX47" fmla="*/ 9327 w 387842"/>
                <a:gd name="connsiteY47" fmla="*/ 281693 h 317388"/>
                <a:gd name="connsiteX48" fmla="*/ 0 w 387842"/>
                <a:gd name="connsiteY48" fmla="*/ 274708 h 317388"/>
                <a:gd name="connsiteX49" fmla="*/ 3886 w 387842"/>
                <a:gd name="connsiteY49" fmla="*/ 267724 h 317388"/>
                <a:gd name="connsiteX50" fmla="*/ 13990 w 387842"/>
                <a:gd name="connsiteY50" fmla="*/ 258412 h 317388"/>
                <a:gd name="connsiteX51" fmla="*/ 20985 w 387842"/>
                <a:gd name="connsiteY51" fmla="*/ 246772 h 317388"/>
                <a:gd name="connsiteX52" fmla="*/ 26426 w 387842"/>
                <a:gd name="connsiteY52" fmla="*/ 232028 h 317388"/>
                <a:gd name="connsiteX53" fmla="*/ 28758 w 387842"/>
                <a:gd name="connsiteY53" fmla="*/ 210299 h 317388"/>
                <a:gd name="connsiteX54" fmla="*/ 25649 w 387842"/>
                <a:gd name="connsiteY54" fmla="*/ 187019 h 317388"/>
                <a:gd name="connsiteX55" fmla="*/ 25649 w 387842"/>
                <a:gd name="connsiteY55" fmla="*/ 176155 h 317388"/>
                <a:gd name="connsiteX56" fmla="*/ 24094 w 387842"/>
                <a:gd name="connsiteY56" fmla="*/ 165291 h 317388"/>
                <a:gd name="connsiteX57" fmla="*/ 15545 w 387842"/>
                <a:gd name="connsiteY57" fmla="*/ 155202 h 317388"/>
                <a:gd name="connsiteX58" fmla="*/ 5441 w 387842"/>
                <a:gd name="connsiteY58" fmla="*/ 151322 h 317388"/>
                <a:gd name="connsiteX59" fmla="*/ 3886 w 387842"/>
                <a:gd name="connsiteY59" fmla="*/ 135026 h 317388"/>
                <a:gd name="connsiteX60" fmla="*/ 14768 w 387842"/>
                <a:gd name="connsiteY60" fmla="*/ 131146 h 317388"/>
                <a:gd name="connsiteX61" fmla="*/ 25649 w 387842"/>
                <a:gd name="connsiteY61" fmla="*/ 118730 h 317388"/>
                <a:gd name="connsiteX62" fmla="*/ 29535 w 387842"/>
                <a:gd name="connsiteY62" fmla="*/ 109418 h 317388"/>
                <a:gd name="connsiteX63" fmla="*/ 58293 w 387842"/>
                <a:gd name="connsiteY63" fmla="*/ 86913 h 317388"/>
                <a:gd name="connsiteX64" fmla="*/ 71506 w 387842"/>
                <a:gd name="connsiteY64" fmla="*/ 73721 h 31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87842" h="317388">
                  <a:moveTo>
                    <a:pt x="71506" y="73721"/>
                  </a:moveTo>
                  <a:lnTo>
                    <a:pt x="91714" y="55873"/>
                  </a:lnTo>
                  <a:lnTo>
                    <a:pt x="113477" y="55873"/>
                  </a:lnTo>
                  <a:lnTo>
                    <a:pt x="136017" y="70617"/>
                  </a:lnTo>
                  <a:lnTo>
                    <a:pt x="160889" y="73721"/>
                  </a:lnTo>
                  <a:lnTo>
                    <a:pt x="187315" y="72945"/>
                  </a:lnTo>
                  <a:lnTo>
                    <a:pt x="233949" y="59753"/>
                  </a:lnTo>
                  <a:lnTo>
                    <a:pt x="254935" y="58201"/>
                  </a:lnTo>
                  <a:lnTo>
                    <a:pt x="264262" y="36473"/>
                  </a:lnTo>
                  <a:lnTo>
                    <a:pt x="270480" y="9312"/>
                  </a:lnTo>
                  <a:lnTo>
                    <a:pt x="279806" y="3880"/>
                  </a:lnTo>
                  <a:lnTo>
                    <a:pt x="290688" y="776"/>
                  </a:lnTo>
                  <a:lnTo>
                    <a:pt x="314005" y="0"/>
                  </a:lnTo>
                  <a:lnTo>
                    <a:pt x="359862" y="10864"/>
                  </a:lnTo>
                  <a:lnTo>
                    <a:pt x="370743" y="15520"/>
                  </a:lnTo>
                  <a:lnTo>
                    <a:pt x="387843" y="35697"/>
                  </a:lnTo>
                  <a:lnTo>
                    <a:pt x="387843" y="84585"/>
                  </a:lnTo>
                  <a:lnTo>
                    <a:pt x="385511" y="103986"/>
                  </a:lnTo>
                  <a:lnTo>
                    <a:pt x="380070" y="121834"/>
                  </a:lnTo>
                  <a:lnTo>
                    <a:pt x="357530" y="143562"/>
                  </a:lnTo>
                  <a:lnTo>
                    <a:pt x="352867" y="162187"/>
                  </a:lnTo>
                  <a:lnTo>
                    <a:pt x="345872" y="181587"/>
                  </a:lnTo>
                  <a:lnTo>
                    <a:pt x="337322" y="192451"/>
                  </a:lnTo>
                  <a:lnTo>
                    <a:pt x="338099" y="205643"/>
                  </a:lnTo>
                  <a:lnTo>
                    <a:pt x="292242" y="215731"/>
                  </a:lnTo>
                  <a:lnTo>
                    <a:pt x="288356" y="243668"/>
                  </a:lnTo>
                  <a:lnTo>
                    <a:pt x="291465" y="271604"/>
                  </a:lnTo>
                  <a:lnTo>
                    <a:pt x="279806" y="282468"/>
                  </a:lnTo>
                  <a:lnTo>
                    <a:pt x="266593" y="286348"/>
                  </a:lnTo>
                  <a:lnTo>
                    <a:pt x="238613" y="287124"/>
                  </a:lnTo>
                  <a:lnTo>
                    <a:pt x="212187" y="284020"/>
                  </a:lnTo>
                  <a:lnTo>
                    <a:pt x="193533" y="298765"/>
                  </a:lnTo>
                  <a:lnTo>
                    <a:pt x="193533" y="304197"/>
                  </a:lnTo>
                  <a:lnTo>
                    <a:pt x="188092" y="313509"/>
                  </a:lnTo>
                  <a:lnTo>
                    <a:pt x="184206" y="314285"/>
                  </a:lnTo>
                  <a:lnTo>
                    <a:pt x="174879" y="308077"/>
                  </a:lnTo>
                  <a:lnTo>
                    <a:pt x="170216" y="310405"/>
                  </a:lnTo>
                  <a:lnTo>
                    <a:pt x="164775" y="313509"/>
                  </a:lnTo>
                  <a:lnTo>
                    <a:pt x="153116" y="317389"/>
                  </a:lnTo>
                  <a:lnTo>
                    <a:pt x="140680" y="316613"/>
                  </a:lnTo>
                  <a:lnTo>
                    <a:pt x="129022" y="303421"/>
                  </a:lnTo>
                  <a:lnTo>
                    <a:pt x="115809" y="301093"/>
                  </a:lnTo>
                  <a:lnTo>
                    <a:pt x="97155" y="314285"/>
                  </a:lnTo>
                  <a:lnTo>
                    <a:pt x="76170" y="314285"/>
                  </a:lnTo>
                  <a:lnTo>
                    <a:pt x="56739" y="301869"/>
                  </a:lnTo>
                  <a:lnTo>
                    <a:pt x="34199" y="297213"/>
                  </a:lnTo>
                  <a:lnTo>
                    <a:pt x="20985" y="281693"/>
                  </a:lnTo>
                  <a:lnTo>
                    <a:pt x="9327" y="281693"/>
                  </a:lnTo>
                  <a:lnTo>
                    <a:pt x="0" y="274708"/>
                  </a:lnTo>
                  <a:lnTo>
                    <a:pt x="3886" y="267724"/>
                  </a:lnTo>
                  <a:lnTo>
                    <a:pt x="13990" y="258412"/>
                  </a:lnTo>
                  <a:lnTo>
                    <a:pt x="20985" y="246772"/>
                  </a:lnTo>
                  <a:lnTo>
                    <a:pt x="26426" y="232028"/>
                  </a:lnTo>
                  <a:lnTo>
                    <a:pt x="28758" y="210299"/>
                  </a:lnTo>
                  <a:lnTo>
                    <a:pt x="25649" y="187019"/>
                  </a:lnTo>
                  <a:lnTo>
                    <a:pt x="25649" y="176155"/>
                  </a:lnTo>
                  <a:lnTo>
                    <a:pt x="24094" y="165291"/>
                  </a:lnTo>
                  <a:lnTo>
                    <a:pt x="15545" y="155202"/>
                  </a:lnTo>
                  <a:lnTo>
                    <a:pt x="5441" y="151322"/>
                  </a:lnTo>
                  <a:lnTo>
                    <a:pt x="3886" y="135026"/>
                  </a:lnTo>
                  <a:lnTo>
                    <a:pt x="14768" y="131146"/>
                  </a:lnTo>
                  <a:lnTo>
                    <a:pt x="25649" y="118730"/>
                  </a:lnTo>
                  <a:lnTo>
                    <a:pt x="29535" y="109418"/>
                  </a:lnTo>
                  <a:lnTo>
                    <a:pt x="58293" y="86913"/>
                  </a:lnTo>
                  <a:lnTo>
                    <a:pt x="71506" y="73721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8" name="Serbest Form 87">
              <a:extLst>
                <a:ext uri="{FF2B5EF4-FFF2-40B4-BE49-F238E27FC236}">
                  <a16:creationId xmlns:a16="http://schemas.microsoft.com/office/drawing/2014/main" id="{18A5D9AB-2B37-2AE3-3A17-B05A67AAB001}"/>
                </a:ext>
              </a:extLst>
            </p:cNvPr>
            <p:cNvSpPr/>
            <p:nvPr/>
          </p:nvSpPr>
          <p:spPr>
            <a:xfrm>
              <a:off x="9090934" y="3760301"/>
              <a:ext cx="1028021" cy="597344"/>
            </a:xfrm>
            <a:custGeom>
              <a:avLst/>
              <a:gdLst>
                <a:gd name="connsiteX0" fmla="*/ 154671 w 862736"/>
                <a:gd name="connsiteY0" fmla="*/ 8536 h 501303"/>
                <a:gd name="connsiteX1" fmla="*/ 170216 w 862736"/>
                <a:gd name="connsiteY1" fmla="*/ 9312 h 501303"/>
                <a:gd name="connsiteX2" fmla="*/ 202860 w 862736"/>
                <a:gd name="connsiteY2" fmla="*/ 6984 h 501303"/>
                <a:gd name="connsiteX3" fmla="*/ 217627 w 862736"/>
                <a:gd name="connsiteY3" fmla="*/ 0 h 501303"/>
                <a:gd name="connsiteX4" fmla="*/ 227732 w 862736"/>
                <a:gd name="connsiteY4" fmla="*/ 6208 h 501303"/>
                <a:gd name="connsiteX5" fmla="*/ 238613 w 862736"/>
                <a:gd name="connsiteY5" fmla="*/ 10864 h 501303"/>
                <a:gd name="connsiteX6" fmla="*/ 249494 w 862736"/>
                <a:gd name="connsiteY6" fmla="*/ 13192 h 501303"/>
                <a:gd name="connsiteX7" fmla="*/ 260375 w 862736"/>
                <a:gd name="connsiteY7" fmla="*/ 15520 h 501303"/>
                <a:gd name="connsiteX8" fmla="*/ 300792 w 862736"/>
                <a:gd name="connsiteY8" fmla="*/ 39577 h 501303"/>
                <a:gd name="connsiteX9" fmla="*/ 314782 w 862736"/>
                <a:gd name="connsiteY9" fmla="*/ 45009 h 501303"/>
                <a:gd name="connsiteX10" fmla="*/ 328773 w 862736"/>
                <a:gd name="connsiteY10" fmla="*/ 53545 h 501303"/>
                <a:gd name="connsiteX11" fmla="*/ 334213 w 862736"/>
                <a:gd name="connsiteY11" fmla="*/ 62081 h 501303"/>
                <a:gd name="connsiteX12" fmla="*/ 340432 w 862736"/>
                <a:gd name="connsiteY12" fmla="*/ 68289 h 501303"/>
                <a:gd name="connsiteX13" fmla="*/ 362971 w 862736"/>
                <a:gd name="connsiteY13" fmla="*/ 75273 h 501303"/>
                <a:gd name="connsiteX14" fmla="*/ 384734 w 862736"/>
                <a:gd name="connsiteY14" fmla="*/ 86137 h 501303"/>
                <a:gd name="connsiteX15" fmla="*/ 407274 w 862736"/>
                <a:gd name="connsiteY15" fmla="*/ 88465 h 501303"/>
                <a:gd name="connsiteX16" fmla="*/ 429037 w 862736"/>
                <a:gd name="connsiteY16" fmla="*/ 86137 h 501303"/>
                <a:gd name="connsiteX17" fmla="*/ 450799 w 862736"/>
                <a:gd name="connsiteY17" fmla="*/ 87689 h 501303"/>
                <a:gd name="connsiteX18" fmla="*/ 471785 w 862736"/>
                <a:gd name="connsiteY18" fmla="*/ 86137 h 501303"/>
                <a:gd name="connsiteX19" fmla="*/ 491993 w 862736"/>
                <a:gd name="connsiteY19" fmla="*/ 76049 h 501303"/>
                <a:gd name="connsiteX20" fmla="*/ 533187 w 862736"/>
                <a:gd name="connsiteY20" fmla="*/ 65961 h 501303"/>
                <a:gd name="connsiteX21" fmla="*/ 549509 w 862736"/>
                <a:gd name="connsiteY21" fmla="*/ 48889 h 501303"/>
                <a:gd name="connsiteX22" fmla="*/ 563499 w 862736"/>
                <a:gd name="connsiteY22" fmla="*/ 27936 h 501303"/>
                <a:gd name="connsiteX23" fmla="*/ 582930 w 862736"/>
                <a:gd name="connsiteY23" fmla="*/ 20176 h 501303"/>
                <a:gd name="connsiteX24" fmla="*/ 603916 w 862736"/>
                <a:gd name="connsiteY24" fmla="*/ 22504 h 501303"/>
                <a:gd name="connsiteX25" fmla="*/ 622570 w 862736"/>
                <a:gd name="connsiteY25" fmla="*/ 20176 h 501303"/>
                <a:gd name="connsiteX26" fmla="*/ 637337 w 862736"/>
                <a:gd name="connsiteY26" fmla="*/ 6208 h 501303"/>
                <a:gd name="connsiteX27" fmla="*/ 655214 w 862736"/>
                <a:gd name="connsiteY27" fmla="*/ 0 h 501303"/>
                <a:gd name="connsiteX28" fmla="*/ 715061 w 862736"/>
                <a:gd name="connsiteY28" fmla="*/ 11640 h 501303"/>
                <a:gd name="connsiteX29" fmla="*/ 704180 w 862736"/>
                <a:gd name="connsiteY29" fmla="*/ 37249 h 501303"/>
                <a:gd name="connsiteX30" fmla="*/ 701071 w 862736"/>
                <a:gd name="connsiteY30" fmla="*/ 65185 h 501303"/>
                <a:gd name="connsiteX31" fmla="*/ 720502 w 862736"/>
                <a:gd name="connsiteY31" fmla="*/ 75273 h 501303"/>
                <a:gd name="connsiteX32" fmla="*/ 783458 w 862736"/>
                <a:gd name="connsiteY32" fmla="*/ 76049 h 501303"/>
                <a:gd name="connsiteX33" fmla="*/ 808330 w 862736"/>
                <a:gd name="connsiteY33" fmla="*/ 108642 h 501303"/>
                <a:gd name="connsiteX34" fmla="*/ 807553 w 862736"/>
                <a:gd name="connsiteY34" fmla="*/ 122610 h 501303"/>
                <a:gd name="connsiteX35" fmla="*/ 809107 w 862736"/>
                <a:gd name="connsiteY35" fmla="*/ 135802 h 501303"/>
                <a:gd name="connsiteX36" fmla="*/ 814548 w 862736"/>
                <a:gd name="connsiteY36" fmla="*/ 145114 h 501303"/>
                <a:gd name="connsiteX37" fmla="*/ 820766 w 862736"/>
                <a:gd name="connsiteY37" fmla="*/ 153650 h 501303"/>
                <a:gd name="connsiteX38" fmla="*/ 834756 w 862736"/>
                <a:gd name="connsiteY38" fmla="*/ 164515 h 501303"/>
                <a:gd name="connsiteX39" fmla="*/ 850301 w 862736"/>
                <a:gd name="connsiteY39" fmla="*/ 170723 h 501303"/>
                <a:gd name="connsiteX40" fmla="*/ 862736 w 862736"/>
                <a:gd name="connsiteY40" fmla="*/ 184691 h 501303"/>
                <a:gd name="connsiteX41" fmla="*/ 854187 w 862736"/>
                <a:gd name="connsiteY41" fmla="*/ 204867 h 501303"/>
                <a:gd name="connsiteX42" fmla="*/ 840974 w 862736"/>
                <a:gd name="connsiteY42" fmla="*/ 228924 h 501303"/>
                <a:gd name="connsiteX43" fmla="*/ 840197 w 862736"/>
                <a:gd name="connsiteY43" fmla="*/ 259188 h 501303"/>
                <a:gd name="connsiteX44" fmla="*/ 816102 w 862736"/>
                <a:gd name="connsiteY44" fmla="*/ 250652 h 501303"/>
                <a:gd name="connsiteX45" fmla="*/ 785790 w 862736"/>
                <a:gd name="connsiteY45" fmla="*/ 249876 h 501303"/>
                <a:gd name="connsiteX46" fmla="*/ 756255 w 862736"/>
                <a:gd name="connsiteY46" fmla="*/ 245220 h 501303"/>
                <a:gd name="connsiteX47" fmla="*/ 701071 w 862736"/>
                <a:gd name="connsiteY47" fmla="*/ 243668 h 501303"/>
                <a:gd name="connsiteX48" fmla="*/ 694076 w 862736"/>
                <a:gd name="connsiteY48" fmla="*/ 239788 h 501303"/>
                <a:gd name="connsiteX49" fmla="*/ 680085 w 862736"/>
                <a:gd name="connsiteY49" fmla="*/ 234356 h 501303"/>
                <a:gd name="connsiteX50" fmla="*/ 676199 w 862736"/>
                <a:gd name="connsiteY50" fmla="*/ 234356 h 501303"/>
                <a:gd name="connsiteX51" fmla="*/ 674645 w 862736"/>
                <a:gd name="connsiteY51" fmla="*/ 235908 h 501303"/>
                <a:gd name="connsiteX52" fmla="*/ 662986 w 862736"/>
                <a:gd name="connsiteY52" fmla="*/ 239012 h 501303"/>
                <a:gd name="connsiteX53" fmla="*/ 648995 w 862736"/>
                <a:gd name="connsiteY53" fmla="*/ 245996 h 501303"/>
                <a:gd name="connsiteX54" fmla="*/ 641223 w 862736"/>
                <a:gd name="connsiteY54" fmla="*/ 246772 h 501303"/>
                <a:gd name="connsiteX55" fmla="*/ 607025 w 862736"/>
                <a:gd name="connsiteY55" fmla="*/ 259188 h 501303"/>
                <a:gd name="connsiteX56" fmla="*/ 578267 w 862736"/>
                <a:gd name="connsiteY56" fmla="*/ 251428 h 501303"/>
                <a:gd name="connsiteX57" fmla="*/ 558836 w 862736"/>
                <a:gd name="connsiteY57" fmla="*/ 239788 h 501303"/>
                <a:gd name="connsiteX58" fmla="*/ 544846 w 862736"/>
                <a:gd name="connsiteY58" fmla="*/ 244444 h 501303"/>
                <a:gd name="connsiteX59" fmla="*/ 527746 w 862736"/>
                <a:gd name="connsiteY59" fmla="*/ 265396 h 501303"/>
                <a:gd name="connsiteX60" fmla="*/ 502097 w 862736"/>
                <a:gd name="connsiteY60" fmla="*/ 273932 h 501303"/>
                <a:gd name="connsiteX61" fmla="*/ 446136 w 862736"/>
                <a:gd name="connsiteY61" fmla="*/ 282468 h 501303"/>
                <a:gd name="connsiteX62" fmla="*/ 416601 w 862736"/>
                <a:gd name="connsiteY62" fmla="*/ 283244 h 501303"/>
                <a:gd name="connsiteX63" fmla="*/ 388620 w 862736"/>
                <a:gd name="connsiteY63" fmla="*/ 275484 h 501303"/>
                <a:gd name="connsiteX64" fmla="*/ 359863 w 862736"/>
                <a:gd name="connsiteY64" fmla="*/ 273932 h 501303"/>
                <a:gd name="connsiteX65" fmla="*/ 345095 w 862736"/>
                <a:gd name="connsiteY65" fmla="*/ 281692 h 501303"/>
                <a:gd name="connsiteX66" fmla="*/ 329550 w 862736"/>
                <a:gd name="connsiteY66" fmla="*/ 285572 h 501303"/>
                <a:gd name="connsiteX67" fmla="*/ 310896 w 862736"/>
                <a:gd name="connsiteY67" fmla="*/ 282468 h 501303"/>
                <a:gd name="connsiteX68" fmla="*/ 291465 w 862736"/>
                <a:gd name="connsiteY68" fmla="*/ 286349 h 501303"/>
                <a:gd name="connsiteX69" fmla="*/ 254935 w 862736"/>
                <a:gd name="connsiteY69" fmla="*/ 300317 h 501303"/>
                <a:gd name="connsiteX70" fmla="*/ 244831 w 862736"/>
                <a:gd name="connsiteY70" fmla="*/ 308077 h 501303"/>
                <a:gd name="connsiteX71" fmla="*/ 237836 w 862736"/>
                <a:gd name="connsiteY71" fmla="*/ 321269 h 501303"/>
                <a:gd name="connsiteX72" fmla="*/ 228509 w 862736"/>
                <a:gd name="connsiteY72" fmla="*/ 325925 h 501303"/>
                <a:gd name="connsiteX73" fmla="*/ 218405 w 862736"/>
                <a:gd name="connsiteY73" fmla="*/ 325149 h 501303"/>
                <a:gd name="connsiteX74" fmla="*/ 212964 w 862736"/>
                <a:gd name="connsiteY74" fmla="*/ 332909 h 501303"/>
                <a:gd name="connsiteX75" fmla="*/ 208301 w 862736"/>
                <a:gd name="connsiteY75" fmla="*/ 340669 h 501303"/>
                <a:gd name="connsiteX76" fmla="*/ 204415 w 862736"/>
                <a:gd name="connsiteY76" fmla="*/ 342997 h 501303"/>
                <a:gd name="connsiteX77" fmla="*/ 181874 w 862736"/>
                <a:gd name="connsiteY77" fmla="*/ 351534 h 501303"/>
                <a:gd name="connsiteX78" fmla="*/ 176434 w 862736"/>
                <a:gd name="connsiteY78" fmla="*/ 366278 h 501303"/>
                <a:gd name="connsiteX79" fmla="*/ 181097 w 862736"/>
                <a:gd name="connsiteY79" fmla="*/ 381022 h 501303"/>
                <a:gd name="connsiteX80" fmla="*/ 186538 w 862736"/>
                <a:gd name="connsiteY80" fmla="*/ 389558 h 501303"/>
                <a:gd name="connsiteX81" fmla="*/ 176434 w 862736"/>
                <a:gd name="connsiteY81" fmla="*/ 395766 h 501303"/>
                <a:gd name="connsiteX82" fmla="*/ 166330 w 862736"/>
                <a:gd name="connsiteY82" fmla="*/ 398094 h 501303"/>
                <a:gd name="connsiteX83" fmla="*/ 157780 w 862736"/>
                <a:gd name="connsiteY83" fmla="*/ 403526 h 501303"/>
                <a:gd name="connsiteX84" fmla="*/ 152339 w 862736"/>
                <a:gd name="connsiteY84" fmla="*/ 430687 h 501303"/>
                <a:gd name="connsiteX85" fmla="*/ 143789 w 862736"/>
                <a:gd name="connsiteY85" fmla="*/ 434567 h 501303"/>
                <a:gd name="connsiteX86" fmla="*/ 142235 w 862736"/>
                <a:gd name="connsiteY86" fmla="*/ 434567 h 501303"/>
                <a:gd name="connsiteX87" fmla="*/ 139126 w 862736"/>
                <a:gd name="connsiteY87" fmla="*/ 437671 h 501303"/>
                <a:gd name="connsiteX88" fmla="*/ 137572 w 862736"/>
                <a:gd name="connsiteY88" fmla="*/ 448535 h 501303"/>
                <a:gd name="connsiteX89" fmla="*/ 139126 w 862736"/>
                <a:gd name="connsiteY89" fmla="*/ 459399 h 501303"/>
                <a:gd name="connsiteX90" fmla="*/ 142235 w 862736"/>
                <a:gd name="connsiteY90" fmla="*/ 461727 h 501303"/>
                <a:gd name="connsiteX91" fmla="*/ 145344 w 862736"/>
                <a:gd name="connsiteY91" fmla="*/ 464831 h 501303"/>
                <a:gd name="connsiteX92" fmla="*/ 148453 w 862736"/>
                <a:gd name="connsiteY92" fmla="*/ 494320 h 501303"/>
                <a:gd name="connsiteX93" fmla="*/ 136795 w 862736"/>
                <a:gd name="connsiteY93" fmla="*/ 496648 h 501303"/>
                <a:gd name="connsiteX94" fmla="*/ 127468 w 862736"/>
                <a:gd name="connsiteY94" fmla="*/ 501304 h 501303"/>
                <a:gd name="connsiteX95" fmla="*/ 103373 w 862736"/>
                <a:gd name="connsiteY95" fmla="*/ 473367 h 501303"/>
                <a:gd name="connsiteX96" fmla="*/ 87829 w 862736"/>
                <a:gd name="connsiteY96" fmla="*/ 464055 h 501303"/>
                <a:gd name="connsiteX97" fmla="*/ 70729 w 862736"/>
                <a:gd name="connsiteY97" fmla="*/ 457071 h 501303"/>
                <a:gd name="connsiteX98" fmla="*/ 35753 w 862736"/>
                <a:gd name="connsiteY98" fmla="*/ 455519 h 501303"/>
                <a:gd name="connsiteX99" fmla="*/ 6995 w 862736"/>
                <a:gd name="connsiteY99" fmla="*/ 440775 h 501303"/>
                <a:gd name="connsiteX100" fmla="*/ 14768 w 862736"/>
                <a:gd name="connsiteY100" fmla="*/ 428359 h 501303"/>
                <a:gd name="connsiteX101" fmla="*/ 17877 w 862736"/>
                <a:gd name="connsiteY101" fmla="*/ 412062 h 501303"/>
                <a:gd name="connsiteX102" fmla="*/ 16322 w 862736"/>
                <a:gd name="connsiteY102" fmla="*/ 404302 h 501303"/>
                <a:gd name="connsiteX103" fmla="*/ 13991 w 862736"/>
                <a:gd name="connsiteY103" fmla="*/ 397318 h 501303"/>
                <a:gd name="connsiteX104" fmla="*/ 14768 w 862736"/>
                <a:gd name="connsiteY104" fmla="*/ 388006 h 501303"/>
                <a:gd name="connsiteX105" fmla="*/ 16322 w 862736"/>
                <a:gd name="connsiteY105" fmla="*/ 379470 h 501303"/>
                <a:gd name="connsiteX106" fmla="*/ 13991 w 862736"/>
                <a:gd name="connsiteY106" fmla="*/ 365502 h 501303"/>
                <a:gd name="connsiteX107" fmla="*/ 9327 w 862736"/>
                <a:gd name="connsiteY107" fmla="*/ 351534 h 501303"/>
                <a:gd name="connsiteX108" fmla="*/ 9327 w 862736"/>
                <a:gd name="connsiteY108" fmla="*/ 336013 h 501303"/>
                <a:gd name="connsiteX109" fmla="*/ 8550 w 862736"/>
                <a:gd name="connsiteY109" fmla="*/ 327477 h 501303"/>
                <a:gd name="connsiteX110" fmla="*/ 6995 w 862736"/>
                <a:gd name="connsiteY110" fmla="*/ 322045 h 501303"/>
                <a:gd name="connsiteX111" fmla="*/ 11659 w 862736"/>
                <a:gd name="connsiteY111" fmla="*/ 321269 h 501303"/>
                <a:gd name="connsiteX112" fmla="*/ 14768 w 862736"/>
                <a:gd name="connsiteY112" fmla="*/ 317389 h 501303"/>
                <a:gd name="connsiteX113" fmla="*/ 17877 w 862736"/>
                <a:gd name="connsiteY113" fmla="*/ 313509 h 501303"/>
                <a:gd name="connsiteX114" fmla="*/ 21763 w 862736"/>
                <a:gd name="connsiteY114" fmla="*/ 309629 h 501303"/>
                <a:gd name="connsiteX115" fmla="*/ 34976 w 862736"/>
                <a:gd name="connsiteY115" fmla="*/ 301093 h 501303"/>
                <a:gd name="connsiteX116" fmla="*/ 38085 w 862736"/>
                <a:gd name="connsiteY116" fmla="*/ 293333 h 501303"/>
                <a:gd name="connsiteX117" fmla="*/ 29536 w 862736"/>
                <a:gd name="connsiteY117" fmla="*/ 281692 h 501303"/>
                <a:gd name="connsiteX118" fmla="*/ 17877 w 862736"/>
                <a:gd name="connsiteY118" fmla="*/ 273932 h 501303"/>
                <a:gd name="connsiteX119" fmla="*/ 4664 w 862736"/>
                <a:gd name="connsiteY119" fmla="*/ 261516 h 501303"/>
                <a:gd name="connsiteX120" fmla="*/ 0 w 862736"/>
                <a:gd name="connsiteY120" fmla="*/ 243668 h 501303"/>
                <a:gd name="connsiteX121" fmla="*/ 8550 w 862736"/>
                <a:gd name="connsiteY121" fmla="*/ 226596 h 501303"/>
                <a:gd name="connsiteX122" fmla="*/ 13213 w 862736"/>
                <a:gd name="connsiteY122" fmla="*/ 176931 h 501303"/>
                <a:gd name="connsiteX123" fmla="*/ 31090 w 862736"/>
                <a:gd name="connsiteY123" fmla="*/ 152874 h 501303"/>
                <a:gd name="connsiteX124" fmla="*/ 40417 w 862736"/>
                <a:gd name="connsiteY124" fmla="*/ 136578 h 501303"/>
                <a:gd name="connsiteX125" fmla="*/ 54407 w 862736"/>
                <a:gd name="connsiteY125" fmla="*/ 129594 h 501303"/>
                <a:gd name="connsiteX126" fmla="*/ 61402 w 862736"/>
                <a:gd name="connsiteY126" fmla="*/ 129594 h 501303"/>
                <a:gd name="connsiteX127" fmla="*/ 69175 w 862736"/>
                <a:gd name="connsiteY127" fmla="*/ 128042 h 501303"/>
                <a:gd name="connsiteX128" fmla="*/ 73061 w 862736"/>
                <a:gd name="connsiteY128" fmla="*/ 114850 h 501303"/>
                <a:gd name="connsiteX129" fmla="*/ 65288 w 862736"/>
                <a:gd name="connsiteY129" fmla="*/ 105538 h 501303"/>
                <a:gd name="connsiteX130" fmla="*/ 38085 w 862736"/>
                <a:gd name="connsiteY130" fmla="*/ 112522 h 501303"/>
                <a:gd name="connsiteX131" fmla="*/ 12436 w 862736"/>
                <a:gd name="connsiteY131" fmla="*/ 113298 h 501303"/>
                <a:gd name="connsiteX132" fmla="*/ 9327 w 862736"/>
                <a:gd name="connsiteY132" fmla="*/ 98554 h 501303"/>
                <a:gd name="connsiteX133" fmla="*/ 23317 w 862736"/>
                <a:gd name="connsiteY133" fmla="*/ 58201 h 501303"/>
                <a:gd name="connsiteX134" fmla="*/ 39640 w 862736"/>
                <a:gd name="connsiteY134" fmla="*/ 48889 h 501303"/>
                <a:gd name="connsiteX135" fmla="*/ 56739 w 862736"/>
                <a:gd name="connsiteY135" fmla="*/ 62081 h 501303"/>
                <a:gd name="connsiteX136" fmla="*/ 74615 w 862736"/>
                <a:gd name="connsiteY136" fmla="*/ 65185 h 501303"/>
                <a:gd name="connsiteX137" fmla="*/ 92492 w 862736"/>
                <a:gd name="connsiteY137" fmla="*/ 52769 h 501303"/>
                <a:gd name="connsiteX138" fmla="*/ 111923 w 862736"/>
                <a:gd name="connsiteY138" fmla="*/ 48113 h 501303"/>
                <a:gd name="connsiteX139" fmla="*/ 128245 w 862736"/>
                <a:gd name="connsiteY139" fmla="*/ 51217 h 501303"/>
                <a:gd name="connsiteX140" fmla="*/ 145344 w 862736"/>
                <a:gd name="connsiteY140" fmla="*/ 51217 h 501303"/>
                <a:gd name="connsiteX141" fmla="*/ 153116 w 862736"/>
                <a:gd name="connsiteY141" fmla="*/ 32593 h 501303"/>
                <a:gd name="connsiteX142" fmla="*/ 154671 w 862736"/>
                <a:gd name="connsiteY142" fmla="*/ 8536 h 50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2736" h="501303">
                  <a:moveTo>
                    <a:pt x="154671" y="8536"/>
                  </a:moveTo>
                  <a:lnTo>
                    <a:pt x="170216" y="9312"/>
                  </a:lnTo>
                  <a:lnTo>
                    <a:pt x="202860" y="6984"/>
                  </a:lnTo>
                  <a:lnTo>
                    <a:pt x="217627" y="0"/>
                  </a:lnTo>
                  <a:lnTo>
                    <a:pt x="227732" y="6208"/>
                  </a:lnTo>
                  <a:lnTo>
                    <a:pt x="238613" y="10864"/>
                  </a:lnTo>
                  <a:lnTo>
                    <a:pt x="249494" y="13192"/>
                  </a:lnTo>
                  <a:lnTo>
                    <a:pt x="260375" y="15520"/>
                  </a:lnTo>
                  <a:lnTo>
                    <a:pt x="300792" y="39577"/>
                  </a:lnTo>
                  <a:lnTo>
                    <a:pt x="314782" y="45009"/>
                  </a:lnTo>
                  <a:lnTo>
                    <a:pt x="328773" y="53545"/>
                  </a:lnTo>
                  <a:lnTo>
                    <a:pt x="334213" y="62081"/>
                  </a:lnTo>
                  <a:lnTo>
                    <a:pt x="340432" y="68289"/>
                  </a:lnTo>
                  <a:lnTo>
                    <a:pt x="362971" y="75273"/>
                  </a:lnTo>
                  <a:lnTo>
                    <a:pt x="384734" y="86137"/>
                  </a:lnTo>
                  <a:lnTo>
                    <a:pt x="407274" y="88465"/>
                  </a:lnTo>
                  <a:lnTo>
                    <a:pt x="429037" y="86137"/>
                  </a:lnTo>
                  <a:lnTo>
                    <a:pt x="450799" y="87689"/>
                  </a:lnTo>
                  <a:lnTo>
                    <a:pt x="471785" y="86137"/>
                  </a:lnTo>
                  <a:lnTo>
                    <a:pt x="491993" y="76049"/>
                  </a:lnTo>
                  <a:lnTo>
                    <a:pt x="533187" y="65961"/>
                  </a:lnTo>
                  <a:lnTo>
                    <a:pt x="549509" y="48889"/>
                  </a:lnTo>
                  <a:lnTo>
                    <a:pt x="563499" y="27936"/>
                  </a:lnTo>
                  <a:lnTo>
                    <a:pt x="582930" y="20176"/>
                  </a:lnTo>
                  <a:lnTo>
                    <a:pt x="603916" y="22504"/>
                  </a:lnTo>
                  <a:lnTo>
                    <a:pt x="622570" y="20176"/>
                  </a:lnTo>
                  <a:lnTo>
                    <a:pt x="637337" y="6208"/>
                  </a:lnTo>
                  <a:lnTo>
                    <a:pt x="655214" y="0"/>
                  </a:lnTo>
                  <a:lnTo>
                    <a:pt x="715061" y="11640"/>
                  </a:lnTo>
                  <a:lnTo>
                    <a:pt x="704180" y="37249"/>
                  </a:lnTo>
                  <a:lnTo>
                    <a:pt x="701071" y="65185"/>
                  </a:lnTo>
                  <a:lnTo>
                    <a:pt x="720502" y="75273"/>
                  </a:lnTo>
                  <a:lnTo>
                    <a:pt x="783458" y="76049"/>
                  </a:lnTo>
                  <a:lnTo>
                    <a:pt x="808330" y="108642"/>
                  </a:lnTo>
                  <a:lnTo>
                    <a:pt x="807553" y="122610"/>
                  </a:lnTo>
                  <a:lnTo>
                    <a:pt x="809107" y="135802"/>
                  </a:lnTo>
                  <a:lnTo>
                    <a:pt x="814548" y="145114"/>
                  </a:lnTo>
                  <a:lnTo>
                    <a:pt x="820766" y="153650"/>
                  </a:lnTo>
                  <a:lnTo>
                    <a:pt x="834756" y="164515"/>
                  </a:lnTo>
                  <a:lnTo>
                    <a:pt x="850301" y="170723"/>
                  </a:lnTo>
                  <a:lnTo>
                    <a:pt x="862736" y="184691"/>
                  </a:lnTo>
                  <a:lnTo>
                    <a:pt x="854187" y="204867"/>
                  </a:lnTo>
                  <a:lnTo>
                    <a:pt x="840974" y="228924"/>
                  </a:lnTo>
                  <a:lnTo>
                    <a:pt x="840197" y="259188"/>
                  </a:lnTo>
                  <a:lnTo>
                    <a:pt x="816102" y="250652"/>
                  </a:lnTo>
                  <a:lnTo>
                    <a:pt x="785790" y="249876"/>
                  </a:lnTo>
                  <a:lnTo>
                    <a:pt x="756255" y="245220"/>
                  </a:lnTo>
                  <a:lnTo>
                    <a:pt x="701071" y="243668"/>
                  </a:lnTo>
                  <a:lnTo>
                    <a:pt x="694076" y="239788"/>
                  </a:lnTo>
                  <a:lnTo>
                    <a:pt x="680085" y="234356"/>
                  </a:lnTo>
                  <a:lnTo>
                    <a:pt x="676199" y="234356"/>
                  </a:lnTo>
                  <a:lnTo>
                    <a:pt x="674645" y="235908"/>
                  </a:lnTo>
                  <a:lnTo>
                    <a:pt x="662986" y="239012"/>
                  </a:lnTo>
                  <a:lnTo>
                    <a:pt x="648995" y="245996"/>
                  </a:lnTo>
                  <a:lnTo>
                    <a:pt x="641223" y="246772"/>
                  </a:lnTo>
                  <a:lnTo>
                    <a:pt x="607025" y="259188"/>
                  </a:lnTo>
                  <a:lnTo>
                    <a:pt x="578267" y="251428"/>
                  </a:lnTo>
                  <a:lnTo>
                    <a:pt x="558836" y="239788"/>
                  </a:lnTo>
                  <a:lnTo>
                    <a:pt x="544846" y="244444"/>
                  </a:lnTo>
                  <a:lnTo>
                    <a:pt x="527746" y="265396"/>
                  </a:lnTo>
                  <a:lnTo>
                    <a:pt x="502097" y="273932"/>
                  </a:lnTo>
                  <a:lnTo>
                    <a:pt x="446136" y="282468"/>
                  </a:lnTo>
                  <a:lnTo>
                    <a:pt x="416601" y="283244"/>
                  </a:lnTo>
                  <a:lnTo>
                    <a:pt x="388620" y="275484"/>
                  </a:lnTo>
                  <a:lnTo>
                    <a:pt x="359863" y="273932"/>
                  </a:lnTo>
                  <a:lnTo>
                    <a:pt x="345095" y="281692"/>
                  </a:lnTo>
                  <a:lnTo>
                    <a:pt x="329550" y="285572"/>
                  </a:lnTo>
                  <a:lnTo>
                    <a:pt x="310896" y="282468"/>
                  </a:lnTo>
                  <a:lnTo>
                    <a:pt x="291465" y="286349"/>
                  </a:lnTo>
                  <a:lnTo>
                    <a:pt x="254935" y="300317"/>
                  </a:lnTo>
                  <a:lnTo>
                    <a:pt x="244831" y="308077"/>
                  </a:lnTo>
                  <a:lnTo>
                    <a:pt x="237836" y="321269"/>
                  </a:lnTo>
                  <a:lnTo>
                    <a:pt x="228509" y="325925"/>
                  </a:lnTo>
                  <a:lnTo>
                    <a:pt x="218405" y="325149"/>
                  </a:lnTo>
                  <a:lnTo>
                    <a:pt x="212964" y="332909"/>
                  </a:lnTo>
                  <a:lnTo>
                    <a:pt x="208301" y="340669"/>
                  </a:lnTo>
                  <a:lnTo>
                    <a:pt x="204415" y="342997"/>
                  </a:lnTo>
                  <a:lnTo>
                    <a:pt x="181874" y="351534"/>
                  </a:lnTo>
                  <a:lnTo>
                    <a:pt x="176434" y="366278"/>
                  </a:lnTo>
                  <a:lnTo>
                    <a:pt x="181097" y="381022"/>
                  </a:lnTo>
                  <a:lnTo>
                    <a:pt x="186538" y="389558"/>
                  </a:lnTo>
                  <a:lnTo>
                    <a:pt x="176434" y="395766"/>
                  </a:lnTo>
                  <a:lnTo>
                    <a:pt x="166330" y="398094"/>
                  </a:lnTo>
                  <a:lnTo>
                    <a:pt x="157780" y="403526"/>
                  </a:lnTo>
                  <a:lnTo>
                    <a:pt x="152339" y="430687"/>
                  </a:lnTo>
                  <a:lnTo>
                    <a:pt x="143789" y="434567"/>
                  </a:lnTo>
                  <a:lnTo>
                    <a:pt x="142235" y="434567"/>
                  </a:lnTo>
                  <a:lnTo>
                    <a:pt x="139126" y="437671"/>
                  </a:lnTo>
                  <a:lnTo>
                    <a:pt x="137572" y="448535"/>
                  </a:lnTo>
                  <a:lnTo>
                    <a:pt x="139126" y="459399"/>
                  </a:lnTo>
                  <a:lnTo>
                    <a:pt x="142235" y="461727"/>
                  </a:lnTo>
                  <a:lnTo>
                    <a:pt x="145344" y="464831"/>
                  </a:lnTo>
                  <a:lnTo>
                    <a:pt x="148453" y="494320"/>
                  </a:lnTo>
                  <a:lnTo>
                    <a:pt x="136795" y="496648"/>
                  </a:lnTo>
                  <a:lnTo>
                    <a:pt x="127468" y="501304"/>
                  </a:lnTo>
                  <a:lnTo>
                    <a:pt x="103373" y="473367"/>
                  </a:lnTo>
                  <a:lnTo>
                    <a:pt x="87829" y="464055"/>
                  </a:lnTo>
                  <a:lnTo>
                    <a:pt x="70729" y="457071"/>
                  </a:lnTo>
                  <a:lnTo>
                    <a:pt x="35753" y="455519"/>
                  </a:lnTo>
                  <a:lnTo>
                    <a:pt x="6995" y="440775"/>
                  </a:lnTo>
                  <a:lnTo>
                    <a:pt x="14768" y="428359"/>
                  </a:lnTo>
                  <a:lnTo>
                    <a:pt x="17877" y="412062"/>
                  </a:lnTo>
                  <a:lnTo>
                    <a:pt x="16322" y="404302"/>
                  </a:lnTo>
                  <a:lnTo>
                    <a:pt x="13991" y="397318"/>
                  </a:lnTo>
                  <a:lnTo>
                    <a:pt x="14768" y="388006"/>
                  </a:lnTo>
                  <a:lnTo>
                    <a:pt x="16322" y="379470"/>
                  </a:lnTo>
                  <a:lnTo>
                    <a:pt x="13991" y="365502"/>
                  </a:lnTo>
                  <a:lnTo>
                    <a:pt x="9327" y="351534"/>
                  </a:lnTo>
                  <a:lnTo>
                    <a:pt x="9327" y="336013"/>
                  </a:lnTo>
                  <a:lnTo>
                    <a:pt x="8550" y="327477"/>
                  </a:lnTo>
                  <a:lnTo>
                    <a:pt x="6995" y="322045"/>
                  </a:lnTo>
                  <a:lnTo>
                    <a:pt x="11659" y="321269"/>
                  </a:lnTo>
                  <a:lnTo>
                    <a:pt x="14768" y="317389"/>
                  </a:lnTo>
                  <a:lnTo>
                    <a:pt x="17877" y="313509"/>
                  </a:lnTo>
                  <a:lnTo>
                    <a:pt x="21763" y="309629"/>
                  </a:lnTo>
                  <a:lnTo>
                    <a:pt x="34976" y="301093"/>
                  </a:lnTo>
                  <a:lnTo>
                    <a:pt x="38085" y="293333"/>
                  </a:lnTo>
                  <a:lnTo>
                    <a:pt x="29536" y="281692"/>
                  </a:lnTo>
                  <a:lnTo>
                    <a:pt x="17877" y="273932"/>
                  </a:lnTo>
                  <a:lnTo>
                    <a:pt x="4664" y="261516"/>
                  </a:lnTo>
                  <a:lnTo>
                    <a:pt x="0" y="243668"/>
                  </a:lnTo>
                  <a:lnTo>
                    <a:pt x="8550" y="226596"/>
                  </a:lnTo>
                  <a:lnTo>
                    <a:pt x="13213" y="176931"/>
                  </a:lnTo>
                  <a:lnTo>
                    <a:pt x="31090" y="152874"/>
                  </a:lnTo>
                  <a:lnTo>
                    <a:pt x="40417" y="136578"/>
                  </a:lnTo>
                  <a:lnTo>
                    <a:pt x="54407" y="129594"/>
                  </a:lnTo>
                  <a:lnTo>
                    <a:pt x="61402" y="129594"/>
                  </a:lnTo>
                  <a:lnTo>
                    <a:pt x="69175" y="128042"/>
                  </a:lnTo>
                  <a:lnTo>
                    <a:pt x="73061" y="114850"/>
                  </a:lnTo>
                  <a:lnTo>
                    <a:pt x="65288" y="105538"/>
                  </a:lnTo>
                  <a:lnTo>
                    <a:pt x="38085" y="112522"/>
                  </a:lnTo>
                  <a:lnTo>
                    <a:pt x="12436" y="113298"/>
                  </a:lnTo>
                  <a:lnTo>
                    <a:pt x="9327" y="98554"/>
                  </a:lnTo>
                  <a:lnTo>
                    <a:pt x="23317" y="58201"/>
                  </a:lnTo>
                  <a:lnTo>
                    <a:pt x="39640" y="48889"/>
                  </a:lnTo>
                  <a:lnTo>
                    <a:pt x="56739" y="62081"/>
                  </a:lnTo>
                  <a:lnTo>
                    <a:pt x="74615" y="65185"/>
                  </a:lnTo>
                  <a:lnTo>
                    <a:pt x="92492" y="52769"/>
                  </a:lnTo>
                  <a:lnTo>
                    <a:pt x="111923" y="48113"/>
                  </a:lnTo>
                  <a:lnTo>
                    <a:pt x="128245" y="51217"/>
                  </a:lnTo>
                  <a:lnTo>
                    <a:pt x="145344" y="51217"/>
                  </a:lnTo>
                  <a:lnTo>
                    <a:pt x="153116" y="32593"/>
                  </a:lnTo>
                  <a:lnTo>
                    <a:pt x="154671" y="8536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9" name="Serbest Form 88">
              <a:extLst>
                <a:ext uri="{FF2B5EF4-FFF2-40B4-BE49-F238E27FC236}">
                  <a16:creationId xmlns:a16="http://schemas.microsoft.com/office/drawing/2014/main" id="{8233AF33-9FC5-4C82-47EF-FC1D665C1120}"/>
                </a:ext>
              </a:extLst>
            </p:cNvPr>
            <p:cNvSpPr/>
            <p:nvPr/>
          </p:nvSpPr>
          <p:spPr>
            <a:xfrm>
              <a:off x="9254862" y="4039556"/>
              <a:ext cx="808525" cy="465114"/>
            </a:xfrm>
            <a:custGeom>
              <a:avLst/>
              <a:gdLst>
                <a:gd name="connsiteX0" fmla="*/ 10882 w 678530"/>
                <a:gd name="connsiteY0" fmla="*/ 259964 h 390333"/>
                <a:gd name="connsiteX1" fmla="*/ 7772 w 678530"/>
                <a:gd name="connsiteY1" fmla="*/ 230476 h 390333"/>
                <a:gd name="connsiteX2" fmla="*/ 4664 w 678530"/>
                <a:gd name="connsiteY2" fmla="*/ 227371 h 390333"/>
                <a:gd name="connsiteX3" fmla="*/ 1555 w 678530"/>
                <a:gd name="connsiteY3" fmla="*/ 225044 h 390333"/>
                <a:gd name="connsiteX4" fmla="*/ 0 w 678530"/>
                <a:gd name="connsiteY4" fmla="*/ 214179 h 390333"/>
                <a:gd name="connsiteX5" fmla="*/ 1555 w 678530"/>
                <a:gd name="connsiteY5" fmla="*/ 203315 h 390333"/>
                <a:gd name="connsiteX6" fmla="*/ 4664 w 678530"/>
                <a:gd name="connsiteY6" fmla="*/ 200211 h 390333"/>
                <a:gd name="connsiteX7" fmla="*/ 6218 w 678530"/>
                <a:gd name="connsiteY7" fmla="*/ 200211 h 390333"/>
                <a:gd name="connsiteX8" fmla="*/ 14768 w 678530"/>
                <a:gd name="connsiteY8" fmla="*/ 196331 h 390333"/>
                <a:gd name="connsiteX9" fmla="*/ 20209 w 678530"/>
                <a:gd name="connsiteY9" fmla="*/ 169171 h 390333"/>
                <a:gd name="connsiteX10" fmla="*/ 28758 w 678530"/>
                <a:gd name="connsiteY10" fmla="*/ 163738 h 390333"/>
                <a:gd name="connsiteX11" fmla="*/ 38862 w 678530"/>
                <a:gd name="connsiteY11" fmla="*/ 161410 h 390333"/>
                <a:gd name="connsiteX12" fmla="*/ 48966 w 678530"/>
                <a:gd name="connsiteY12" fmla="*/ 155202 h 390333"/>
                <a:gd name="connsiteX13" fmla="*/ 43526 w 678530"/>
                <a:gd name="connsiteY13" fmla="*/ 146666 h 390333"/>
                <a:gd name="connsiteX14" fmla="*/ 38862 w 678530"/>
                <a:gd name="connsiteY14" fmla="*/ 131922 h 390333"/>
                <a:gd name="connsiteX15" fmla="*/ 44303 w 678530"/>
                <a:gd name="connsiteY15" fmla="*/ 117178 h 390333"/>
                <a:gd name="connsiteX16" fmla="*/ 66843 w 678530"/>
                <a:gd name="connsiteY16" fmla="*/ 108642 h 390333"/>
                <a:gd name="connsiteX17" fmla="*/ 70729 w 678530"/>
                <a:gd name="connsiteY17" fmla="*/ 106314 h 390333"/>
                <a:gd name="connsiteX18" fmla="*/ 75392 w 678530"/>
                <a:gd name="connsiteY18" fmla="*/ 98554 h 390333"/>
                <a:gd name="connsiteX19" fmla="*/ 80833 w 678530"/>
                <a:gd name="connsiteY19" fmla="*/ 90793 h 390333"/>
                <a:gd name="connsiteX20" fmla="*/ 90937 w 678530"/>
                <a:gd name="connsiteY20" fmla="*/ 91569 h 390333"/>
                <a:gd name="connsiteX21" fmla="*/ 100264 w 678530"/>
                <a:gd name="connsiteY21" fmla="*/ 86913 h 390333"/>
                <a:gd name="connsiteX22" fmla="*/ 107259 w 678530"/>
                <a:gd name="connsiteY22" fmla="*/ 73721 h 390333"/>
                <a:gd name="connsiteX23" fmla="*/ 117364 w 678530"/>
                <a:gd name="connsiteY23" fmla="*/ 65961 h 390333"/>
                <a:gd name="connsiteX24" fmla="*/ 153893 w 678530"/>
                <a:gd name="connsiteY24" fmla="*/ 51993 h 390333"/>
                <a:gd name="connsiteX25" fmla="*/ 173324 w 678530"/>
                <a:gd name="connsiteY25" fmla="*/ 48113 h 390333"/>
                <a:gd name="connsiteX26" fmla="*/ 191978 w 678530"/>
                <a:gd name="connsiteY26" fmla="*/ 51217 h 390333"/>
                <a:gd name="connsiteX27" fmla="*/ 207523 w 678530"/>
                <a:gd name="connsiteY27" fmla="*/ 47337 h 390333"/>
                <a:gd name="connsiteX28" fmla="*/ 222291 w 678530"/>
                <a:gd name="connsiteY28" fmla="*/ 39577 h 390333"/>
                <a:gd name="connsiteX29" fmla="*/ 251048 w 678530"/>
                <a:gd name="connsiteY29" fmla="*/ 41129 h 390333"/>
                <a:gd name="connsiteX30" fmla="*/ 279029 w 678530"/>
                <a:gd name="connsiteY30" fmla="*/ 48889 h 390333"/>
                <a:gd name="connsiteX31" fmla="*/ 308564 w 678530"/>
                <a:gd name="connsiteY31" fmla="*/ 48113 h 390333"/>
                <a:gd name="connsiteX32" fmla="*/ 364526 w 678530"/>
                <a:gd name="connsiteY32" fmla="*/ 39577 h 390333"/>
                <a:gd name="connsiteX33" fmla="*/ 390175 w 678530"/>
                <a:gd name="connsiteY33" fmla="*/ 31040 h 390333"/>
                <a:gd name="connsiteX34" fmla="*/ 407274 w 678530"/>
                <a:gd name="connsiteY34" fmla="*/ 10088 h 390333"/>
                <a:gd name="connsiteX35" fmla="*/ 421264 w 678530"/>
                <a:gd name="connsiteY35" fmla="*/ 5432 h 390333"/>
                <a:gd name="connsiteX36" fmla="*/ 440695 w 678530"/>
                <a:gd name="connsiteY36" fmla="*/ 17072 h 390333"/>
                <a:gd name="connsiteX37" fmla="*/ 469453 w 678530"/>
                <a:gd name="connsiteY37" fmla="*/ 24832 h 390333"/>
                <a:gd name="connsiteX38" fmla="*/ 503651 w 678530"/>
                <a:gd name="connsiteY38" fmla="*/ 12416 h 390333"/>
                <a:gd name="connsiteX39" fmla="*/ 511424 w 678530"/>
                <a:gd name="connsiteY39" fmla="*/ 11640 h 390333"/>
                <a:gd name="connsiteX40" fmla="*/ 525415 w 678530"/>
                <a:gd name="connsiteY40" fmla="*/ 4656 h 390333"/>
                <a:gd name="connsiteX41" fmla="*/ 537073 w 678530"/>
                <a:gd name="connsiteY41" fmla="*/ 1552 h 390333"/>
                <a:gd name="connsiteX42" fmla="*/ 538627 w 678530"/>
                <a:gd name="connsiteY42" fmla="*/ 0 h 390333"/>
                <a:gd name="connsiteX43" fmla="*/ 542513 w 678530"/>
                <a:gd name="connsiteY43" fmla="*/ 0 h 390333"/>
                <a:gd name="connsiteX44" fmla="*/ 556504 w 678530"/>
                <a:gd name="connsiteY44" fmla="*/ 5432 h 390333"/>
                <a:gd name="connsiteX45" fmla="*/ 563499 w 678530"/>
                <a:gd name="connsiteY45" fmla="*/ 9312 h 390333"/>
                <a:gd name="connsiteX46" fmla="*/ 618683 w 678530"/>
                <a:gd name="connsiteY46" fmla="*/ 10864 h 390333"/>
                <a:gd name="connsiteX47" fmla="*/ 648218 w 678530"/>
                <a:gd name="connsiteY47" fmla="*/ 15520 h 390333"/>
                <a:gd name="connsiteX48" fmla="*/ 678530 w 678530"/>
                <a:gd name="connsiteY48" fmla="*/ 16296 h 390333"/>
                <a:gd name="connsiteX49" fmla="*/ 664540 w 678530"/>
                <a:gd name="connsiteY49" fmla="*/ 34144 h 390333"/>
                <a:gd name="connsiteX50" fmla="*/ 645887 w 678530"/>
                <a:gd name="connsiteY50" fmla="*/ 42681 h 390333"/>
                <a:gd name="connsiteX51" fmla="*/ 635782 w 678530"/>
                <a:gd name="connsiteY51" fmla="*/ 41905 h 390333"/>
                <a:gd name="connsiteX52" fmla="*/ 618683 w 678530"/>
                <a:gd name="connsiteY52" fmla="*/ 38801 h 390333"/>
                <a:gd name="connsiteX53" fmla="*/ 612465 w 678530"/>
                <a:gd name="connsiteY53" fmla="*/ 44233 h 390333"/>
                <a:gd name="connsiteX54" fmla="*/ 602361 w 678530"/>
                <a:gd name="connsiteY54" fmla="*/ 65185 h 390333"/>
                <a:gd name="connsiteX55" fmla="*/ 585262 w 678530"/>
                <a:gd name="connsiteY55" fmla="*/ 77601 h 390333"/>
                <a:gd name="connsiteX56" fmla="*/ 567385 w 678530"/>
                <a:gd name="connsiteY56" fmla="*/ 77601 h 390333"/>
                <a:gd name="connsiteX57" fmla="*/ 550286 w 678530"/>
                <a:gd name="connsiteY57" fmla="*/ 83809 h 390333"/>
                <a:gd name="connsiteX58" fmla="*/ 547177 w 678530"/>
                <a:gd name="connsiteY58" fmla="*/ 93121 h 390333"/>
                <a:gd name="connsiteX59" fmla="*/ 544068 w 678530"/>
                <a:gd name="connsiteY59" fmla="*/ 100882 h 390333"/>
                <a:gd name="connsiteX60" fmla="*/ 538627 w 678530"/>
                <a:gd name="connsiteY60" fmla="*/ 103210 h 390333"/>
                <a:gd name="connsiteX61" fmla="*/ 512978 w 678530"/>
                <a:gd name="connsiteY61" fmla="*/ 101658 h 390333"/>
                <a:gd name="connsiteX62" fmla="*/ 494325 w 678530"/>
                <a:gd name="connsiteY62" fmla="*/ 107866 h 390333"/>
                <a:gd name="connsiteX63" fmla="*/ 488884 w 678530"/>
                <a:gd name="connsiteY63" fmla="*/ 117178 h 390333"/>
                <a:gd name="connsiteX64" fmla="*/ 487330 w 678530"/>
                <a:gd name="connsiteY64" fmla="*/ 140458 h 390333"/>
                <a:gd name="connsiteX65" fmla="*/ 482666 w 678530"/>
                <a:gd name="connsiteY65" fmla="*/ 152874 h 390333"/>
                <a:gd name="connsiteX66" fmla="*/ 481112 w 678530"/>
                <a:gd name="connsiteY66" fmla="*/ 165290 h 390333"/>
                <a:gd name="connsiteX67" fmla="*/ 488884 w 678530"/>
                <a:gd name="connsiteY67" fmla="*/ 200987 h 390333"/>
                <a:gd name="connsiteX68" fmla="*/ 485775 w 678530"/>
                <a:gd name="connsiteY68" fmla="*/ 217283 h 390333"/>
                <a:gd name="connsiteX69" fmla="*/ 479557 w 678530"/>
                <a:gd name="connsiteY69" fmla="*/ 232028 h 390333"/>
                <a:gd name="connsiteX70" fmla="*/ 459349 w 678530"/>
                <a:gd name="connsiteY70" fmla="*/ 232804 h 390333"/>
                <a:gd name="connsiteX71" fmla="*/ 441472 w 678530"/>
                <a:gd name="connsiteY71" fmla="*/ 237460 h 390333"/>
                <a:gd name="connsiteX72" fmla="*/ 434477 w 678530"/>
                <a:gd name="connsiteY72" fmla="*/ 242116 h 390333"/>
                <a:gd name="connsiteX73" fmla="*/ 429037 w 678530"/>
                <a:gd name="connsiteY73" fmla="*/ 249876 h 390333"/>
                <a:gd name="connsiteX74" fmla="*/ 432923 w 678530"/>
                <a:gd name="connsiteY74" fmla="*/ 267724 h 390333"/>
                <a:gd name="connsiteX75" fmla="*/ 435254 w 678530"/>
                <a:gd name="connsiteY75" fmla="*/ 284796 h 390333"/>
                <a:gd name="connsiteX76" fmla="*/ 429814 w 678530"/>
                <a:gd name="connsiteY76" fmla="*/ 307301 h 390333"/>
                <a:gd name="connsiteX77" fmla="*/ 419710 w 678530"/>
                <a:gd name="connsiteY77" fmla="*/ 327477 h 390333"/>
                <a:gd name="connsiteX78" fmla="*/ 397170 w 678530"/>
                <a:gd name="connsiteY78" fmla="*/ 352309 h 390333"/>
                <a:gd name="connsiteX79" fmla="*/ 362971 w 678530"/>
                <a:gd name="connsiteY79" fmla="*/ 365502 h 390333"/>
                <a:gd name="connsiteX80" fmla="*/ 327218 w 678530"/>
                <a:gd name="connsiteY80" fmla="*/ 368606 h 390333"/>
                <a:gd name="connsiteX81" fmla="*/ 314005 w 678530"/>
                <a:gd name="connsiteY81" fmla="*/ 367054 h 390333"/>
                <a:gd name="connsiteX82" fmla="*/ 300792 w 678530"/>
                <a:gd name="connsiteY82" fmla="*/ 370158 h 390333"/>
                <a:gd name="connsiteX83" fmla="*/ 291465 w 678530"/>
                <a:gd name="connsiteY83" fmla="*/ 381798 h 390333"/>
                <a:gd name="connsiteX84" fmla="*/ 280584 w 678530"/>
                <a:gd name="connsiteY84" fmla="*/ 390334 h 390333"/>
                <a:gd name="connsiteX85" fmla="*/ 271257 w 678530"/>
                <a:gd name="connsiteY85" fmla="*/ 387230 h 390333"/>
                <a:gd name="connsiteX86" fmla="*/ 261930 w 678530"/>
                <a:gd name="connsiteY86" fmla="*/ 382574 h 390333"/>
                <a:gd name="connsiteX87" fmla="*/ 255712 w 678530"/>
                <a:gd name="connsiteY87" fmla="*/ 384126 h 390333"/>
                <a:gd name="connsiteX88" fmla="*/ 252603 w 678530"/>
                <a:gd name="connsiteY88" fmla="*/ 384902 h 390333"/>
                <a:gd name="connsiteX89" fmla="*/ 244054 w 678530"/>
                <a:gd name="connsiteY89" fmla="*/ 374814 h 390333"/>
                <a:gd name="connsiteX90" fmla="*/ 237058 w 678530"/>
                <a:gd name="connsiteY90" fmla="*/ 369382 h 390333"/>
                <a:gd name="connsiteX91" fmla="*/ 220736 w 678530"/>
                <a:gd name="connsiteY91" fmla="*/ 364726 h 390333"/>
                <a:gd name="connsiteX92" fmla="*/ 205192 w 678530"/>
                <a:gd name="connsiteY92" fmla="*/ 353086 h 390333"/>
                <a:gd name="connsiteX93" fmla="*/ 188092 w 678530"/>
                <a:gd name="connsiteY93" fmla="*/ 345325 h 390333"/>
                <a:gd name="connsiteX94" fmla="*/ 172547 w 678530"/>
                <a:gd name="connsiteY94" fmla="*/ 343773 h 390333"/>
                <a:gd name="connsiteX95" fmla="*/ 157780 w 678530"/>
                <a:gd name="connsiteY95" fmla="*/ 339117 h 390333"/>
                <a:gd name="connsiteX96" fmla="*/ 146121 w 678530"/>
                <a:gd name="connsiteY96" fmla="*/ 338341 h 390333"/>
                <a:gd name="connsiteX97" fmla="*/ 134462 w 678530"/>
                <a:gd name="connsiteY97" fmla="*/ 331357 h 390333"/>
                <a:gd name="connsiteX98" fmla="*/ 130576 w 678530"/>
                <a:gd name="connsiteY98" fmla="*/ 331357 h 390333"/>
                <a:gd name="connsiteX99" fmla="*/ 123581 w 678530"/>
                <a:gd name="connsiteY99" fmla="*/ 332909 h 390333"/>
                <a:gd name="connsiteX100" fmla="*/ 119695 w 678530"/>
                <a:gd name="connsiteY100" fmla="*/ 333685 h 390333"/>
                <a:gd name="connsiteX101" fmla="*/ 104150 w 678530"/>
                <a:gd name="connsiteY101" fmla="*/ 326701 h 390333"/>
                <a:gd name="connsiteX102" fmla="*/ 75392 w 678530"/>
                <a:gd name="connsiteY102" fmla="*/ 329029 h 390333"/>
                <a:gd name="connsiteX103" fmla="*/ 46634 w 678530"/>
                <a:gd name="connsiteY103" fmla="*/ 336789 h 390333"/>
                <a:gd name="connsiteX104" fmla="*/ 35753 w 678530"/>
                <a:gd name="connsiteY104" fmla="*/ 336013 h 390333"/>
                <a:gd name="connsiteX105" fmla="*/ 20209 w 678530"/>
                <a:gd name="connsiteY105" fmla="*/ 320493 h 390333"/>
                <a:gd name="connsiteX106" fmla="*/ 20209 w 678530"/>
                <a:gd name="connsiteY106" fmla="*/ 307301 h 390333"/>
                <a:gd name="connsiteX107" fmla="*/ 25649 w 678530"/>
                <a:gd name="connsiteY107" fmla="*/ 294885 h 390333"/>
                <a:gd name="connsiteX108" fmla="*/ 24872 w 678530"/>
                <a:gd name="connsiteY108" fmla="*/ 280916 h 390333"/>
                <a:gd name="connsiteX109" fmla="*/ 10882 w 678530"/>
                <a:gd name="connsiteY109" fmla="*/ 259964 h 39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678530" h="390333">
                  <a:moveTo>
                    <a:pt x="10882" y="259964"/>
                  </a:moveTo>
                  <a:lnTo>
                    <a:pt x="7772" y="230476"/>
                  </a:lnTo>
                  <a:lnTo>
                    <a:pt x="4664" y="227371"/>
                  </a:lnTo>
                  <a:lnTo>
                    <a:pt x="1555" y="225044"/>
                  </a:lnTo>
                  <a:lnTo>
                    <a:pt x="0" y="214179"/>
                  </a:lnTo>
                  <a:lnTo>
                    <a:pt x="1555" y="203315"/>
                  </a:lnTo>
                  <a:lnTo>
                    <a:pt x="4664" y="200211"/>
                  </a:lnTo>
                  <a:lnTo>
                    <a:pt x="6218" y="200211"/>
                  </a:lnTo>
                  <a:lnTo>
                    <a:pt x="14768" y="196331"/>
                  </a:lnTo>
                  <a:lnTo>
                    <a:pt x="20209" y="169171"/>
                  </a:lnTo>
                  <a:lnTo>
                    <a:pt x="28758" y="163738"/>
                  </a:lnTo>
                  <a:lnTo>
                    <a:pt x="38862" y="161410"/>
                  </a:lnTo>
                  <a:lnTo>
                    <a:pt x="48966" y="155202"/>
                  </a:lnTo>
                  <a:lnTo>
                    <a:pt x="43526" y="146666"/>
                  </a:lnTo>
                  <a:lnTo>
                    <a:pt x="38862" y="131922"/>
                  </a:lnTo>
                  <a:lnTo>
                    <a:pt x="44303" y="117178"/>
                  </a:lnTo>
                  <a:lnTo>
                    <a:pt x="66843" y="108642"/>
                  </a:lnTo>
                  <a:lnTo>
                    <a:pt x="70729" y="106314"/>
                  </a:lnTo>
                  <a:lnTo>
                    <a:pt x="75392" y="98554"/>
                  </a:lnTo>
                  <a:lnTo>
                    <a:pt x="80833" y="90793"/>
                  </a:lnTo>
                  <a:lnTo>
                    <a:pt x="90937" y="91569"/>
                  </a:lnTo>
                  <a:lnTo>
                    <a:pt x="100264" y="86913"/>
                  </a:lnTo>
                  <a:lnTo>
                    <a:pt x="107259" y="73721"/>
                  </a:lnTo>
                  <a:lnTo>
                    <a:pt x="117364" y="65961"/>
                  </a:lnTo>
                  <a:lnTo>
                    <a:pt x="153893" y="51993"/>
                  </a:lnTo>
                  <a:lnTo>
                    <a:pt x="173324" y="48113"/>
                  </a:lnTo>
                  <a:lnTo>
                    <a:pt x="191978" y="51217"/>
                  </a:lnTo>
                  <a:lnTo>
                    <a:pt x="207523" y="47337"/>
                  </a:lnTo>
                  <a:lnTo>
                    <a:pt x="222291" y="39577"/>
                  </a:lnTo>
                  <a:lnTo>
                    <a:pt x="251048" y="41129"/>
                  </a:lnTo>
                  <a:lnTo>
                    <a:pt x="279029" y="48889"/>
                  </a:lnTo>
                  <a:lnTo>
                    <a:pt x="308564" y="48113"/>
                  </a:lnTo>
                  <a:lnTo>
                    <a:pt x="364526" y="39577"/>
                  </a:lnTo>
                  <a:lnTo>
                    <a:pt x="390175" y="31040"/>
                  </a:lnTo>
                  <a:lnTo>
                    <a:pt x="407274" y="10088"/>
                  </a:lnTo>
                  <a:lnTo>
                    <a:pt x="421264" y="5432"/>
                  </a:lnTo>
                  <a:lnTo>
                    <a:pt x="440695" y="17072"/>
                  </a:lnTo>
                  <a:lnTo>
                    <a:pt x="469453" y="24832"/>
                  </a:lnTo>
                  <a:lnTo>
                    <a:pt x="503651" y="12416"/>
                  </a:lnTo>
                  <a:lnTo>
                    <a:pt x="511424" y="11640"/>
                  </a:lnTo>
                  <a:lnTo>
                    <a:pt x="525415" y="4656"/>
                  </a:lnTo>
                  <a:lnTo>
                    <a:pt x="537073" y="1552"/>
                  </a:lnTo>
                  <a:lnTo>
                    <a:pt x="538627" y="0"/>
                  </a:lnTo>
                  <a:lnTo>
                    <a:pt x="542513" y="0"/>
                  </a:lnTo>
                  <a:lnTo>
                    <a:pt x="556504" y="5432"/>
                  </a:lnTo>
                  <a:lnTo>
                    <a:pt x="563499" y="9312"/>
                  </a:lnTo>
                  <a:lnTo>
                    <a:pt x="618683" y="10864"/>
                  </a:lnTo>
                  <a:lnTo>
                    <a:pt x="648218" y="15520"/>
                  </a:lnTo>
                  <a:lnTo>
                    <a:pt x="678530" y="16296"/>
                  </a:lnTo>
                  <a:lnTo>
                    <a:pt x="664540" y="34144"/>
                  </a:lnTo>
                  <a:lnTo>
                    <a:pt x="645887" y="42681"/>
                  </a:lnTo>
                  <a:lnTo>
                    <a:pt x="635782" y="41905"/>
                  </a:lnTo>
                  <a:lnTo>
                    <a:pt x="618683" y="38801"/>
                  </a:lnTo>
                  <a:lnTo>
                    <a:pt x="612465" y="44233"/>
                  </a:lnTo>
                  <a:lnTo>
                    <a:pt x="602361" y="65185"/>
                  </a:lnTo>
                  <a:lnTo>
                    <a:pt x="585262" y="77601"/>
                  </a:lnTo>
                  <a:lnTo>
                    <a:pt x="567385" y="77601"/>
                  </a:lnTo>
                  <a:lnTo>
                    <a:pt x="550286" y="83809"/>
                  </a:lnTo>
                  <a:lnTo>
                    <a:pt x="547177" y="93121"/>
                  </a:lnTo>
                  <a:lnTo>
                    <a:pt x="544068" y="100882"/>
                  </a:lnTo>
                  <a:lnTo>
                    <a:pt x="538627" y="103210"/>
                  </a:lnTo>
                  <a:lnTo>
                    <a:pt x="512978" y="101658"/>
                  </a:lnTo>
                  <a:lnTo>
                    <a:pt x="494325" y="107866"/>
                  </a:lnTo>
                  <a:lnTo>
                    <a:pt x="488884" y="117178"/>
                  </a:lnTo>
                  <a:lnTo>
                    <a:pt x="487330" y="140458"/>
                  </a:lnTo>
                  <a:lnTo>
                    <a:pt x="482666" y="152874"/>
                  </a:lnTo>
                  <a:lnTo>
                    <a:pt x="481112" y="165290"/>
                  </a:lnTo>
                  <a:lnTo>
                    <a:pt x="488884" y="200987"/>
                  </a:lnTo>
                  <a:lnTo>
                    <a:pt x="485775" y="217283"/>
                  </a:lnTo>
                  <a:lnTo>
                    <a:pt x="479557" y="232028"/>
                  </a:lnTo>
                  <a:lnTo>
                    <a:pt x="459349" y="232804"/>
                  </a:lnTo>
                  <a:lnTo>
                    <a:pt x="441472" y="237460"/>
                  </a:lnTo>
                  <a:lnTo>
                    <a:pt x="434477" y="242116"/>
                  </a:lnTo>
                  <a:lnTo>
                    <a:pt x="429037" y="249876"/>
                  </a:lnTo>
                  <a:lnTo>
                    <a:pt x="432923" y="267724"/>
                  </a:lnTo>
                  <a:lnTo>
                    <a:pt x="435254" y="284796"/>
                  </a:lnTo>
                  <a:lnTo>
                    <a:pt x="429814" y="307301"/>
                  </a:lnTo>
                  <a:lnTo>
                    <a:pt x="419710" y="327477"/>
                  </a:lnTo>
                  <a:lnTo>
                    <a:pt x="397170" y="352309"/>
                  </a:lnTo>
                  <a:lnTo>
                    <a:pt x="362971" y="365502"/>
                  </a:lnTo>
                  <a:lnTo>
                    <a:pt x="327218" y="368606"/>
                  </a:lnTo>
                  <a:lnTo>
                    <a:pt x="314005" y="367054"/>
                  </a:lnTo>
                  <a:lnTo>
                    <a:pt x="300792" y="370158"/>
                  </a:lnTo>
                  <a:lnTo>
                    <a:pt x="291465" y="381798"/>
                  </a:lnTo>
                  <a:lnTo>
                    <a:pt x="280584" y="390334"/>
                  </a:lnTo>
                  <a:lnTo>
                    <a:pt x="271257" y="387230"/>
                  </a:lnTo>
                  <a:lnTo>
                    <a:pt x="261930" y="382574"/>
                  </a:lnTo>
                  <a:lnTo>
                    <a:pt x="255712" y="384126"/>
                  </a:lnTo>
                  <a:lnTo>
                    <a:pt x="252603" y="384902"/>
                  </a:lnTo>
                  <a:lnTo>
                    <a:pt x="244054" y="374814"/>
                  </a:lnTo>
                  <a:lnTo>
                    <a:pt x="237058" y="369382"/>
                  </a:lnTo>
                  <a:lnTo>
                    <a:pt x="220736" y="364726"/>
                  </a:lnTo>
                  <a:lnTo>
                    <a:pt x="205192" y="353086"/>
                  </a:lnTo>
                  <a:lnTo>
                    <a:pt x="188092" y="345325"/>
                  </a:lnTo>
                  <a:lnTo>
                    <a:pt x="172547" y="343773"/>
                  </a:lnTo>
                  <a:lnTo>
                    <a:pt x="157780" y="339117"/>
                  </a:lnTo>
                  <a:lnTo>
                    <a:pt x="146121" y="338341"/>
                  </a:lnTo>
                  <a:lnTo>
                    <a:pt x="134462" y="331357"/>
                  </a:lnTo>
                  <a:lnTo>
                    <a:pt x="130576" y="331357"/>
                  </a:lnTo>
                  <a:lnTo>
                    <a:pt x="123581" y="332909"/>
                  </a:lnTo>
                  <a:lnTo>
                    <a:pt x="119695" y="333685"/>
                  </a:lnTo>
                  <a:lnTo>
                    <a:pt x="104150" y="326701"/>
                  </a:lnTo>
                  <a:lnTo>
                    <a:pt x="75392" y="329029"/>
                  </a:lnTo>
                  <a:lnTo>
                    <a:pt x="46634" y="336789"/>
                  </a:lnTo>
                  <a:lnTo>
                    <a:pt x="35753" y="336013"/>
                  </a:lnTo>
                  <a:lnTo>
                    <a:pt x="20209" y="320493"/>
                  </a:lnTo>
                  <a:lnTo>
                    <a:pt x="20209" y="307301"/>
                  </a:lnTo>
                  <a:lnTo>
                    <a:pt x="25649" y="294885"/>
                  </a:lnTo>
                  <a:lnTo>
                    <a:pt x="24872" y="280916"/>
                  </a:lnTo>
                  <a:lnTo>
                    <a:pt x="10882" y="25996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0" name="Serbest Form 89">
              <a:extLst>
                <a:ext uri="{FF2B5EF4-FFF2-40B4-BE49-F238E27FC236}">
                  <a16:creationId xmlns:a16="http://schemas.microsoft.com/office/drawing/2014/main" id="{AD9DACD4-F80E-8D26-37C3-9C6FE23DDD62}"/>
                </a:ext>
              </a:extLst>
            </p:cNvPr>
            <p:cNvSpPr/>
            <p:nvPr/>
          </p:nvSpPr>
          <p:spPr>
            <a:xfrm>
              <a:off x="5273361" y="4211546"/>
              <a:ext cx="905770" cy="854407"/>
            </a:xfrm>
            <a:custGeom>
              <a:avLst/>
              <a:gdLst>
                <a:gd name="connsiteX0" fmla="*/ 287579 w 760140"/>
                <a:gd name="connsiteY0" fmla="*/ 35697 h 717035"/>
                <a:gd name="connsiteX1" fmla="*/ 300792 w 760140"/>
                <a:gd name="connsiteY1" fmla="*/ 38801 h 717035"/>
                <a:gd name="connsiteX2" fmla="*/ 310896 w 760140"/>
                <a:gd name="connsiteY2" fmla="*/ 48889 h 717035"/>
                <a:gd name="connsiteX3" fmla="*/ 316337 w 760140"/>
                <a:gd name="connsiteY3" fmla="*/ 63633 h 717035"/>
                <a:gd name="connsiteX4" fmla="*/ 324886 w 760140"/>
                <a:gd name="connsiteY4" fmla="*/ 74497 h 717035"/>
                <a:gd name="connsiteX5" fmla="*/ 331104 w 760140"/>
                <a:gd name="connsiteY5" fmla="*/ 78377 h 717035"/>
                <a:gd name="connsiteX6" fmla="*/ 337322 w 760140"/>
                <a:gd name="connsiteY6" fmla="*/ 83033 h 717035"/>
                <a:gd name="connsiteX7" fmla="*/ 353644 w 760140"/>
                <a:gd name="connsiteY7" fmla="*/ 92346 h 717035"/>
                <a:gd name="connsiteX8" fmla="*/ 370744 w 760140"/>
                <a:gd name="connsiteY8" fmla="*/ 89241 h 717035"/>
                <a:gd name="connsiteX9" fmla="*/ 383957 w 760140"/>
                <a:gd name="connsiteY9" fmla="*/ 83033 h 717035"/>
                <a:gd name="connsiteX10" fmla="*/ 408828 w 760140"/>
                <a:gd name="connsiteY10" fmla="*/ 66737 h 717035"/>
                <a:gd name="connsiteX11" fmla="*/ 432146 w 760140"/>
                <a:gd name="connsiteY11" fmla="*/ 43457 h 717035"/>
                <a:gd name="connsiteX12" fmla="*/ 444581 w 760140"/>
                <a:gd name="connsiteY12" fmla="*/ 33369 h 717035"/>
                <a:gd name="connsiteX13" fmla="*/ 463235 w 760140"/>
                <a:gd name="connsiteY13" fmla="*/ 41905 h 717035"/>
                <a:gd name="connsiteX14" fmla="*/ 479557 w 760140"/>
                <a:gd name="connsiteY14" fmla="*/ 60529 h 717035"/>
                <a:gd name="connsiteX15" fmla="*/ 505983 w 760140"/>
                <a:gd name="connsiteY15" fmla="*/ 48889 h 717035"/>
                <a:gd name="connsiteX16" fmla="*/ 533187 w 760140"/>
                <a:gd name="connsiteY16" fmla="*/ 27936 h 717035"/>
                <a:gd name="connsiteX17" fmla="*/ 547177 w 760140"/>
                <a:gd name="connsiteY17" fmla="*/ 24056 h 717035"/>
                <a:gd name="connsiteX18" fmla="*/ 560390 w 760140"/>
                <a:gd name="connsiteY18" fmla="*/ 15520 h 717035"/>
                <a:gd name="connsiteX19" fmla="*/ 573603 w 760140"/>
                <a:gd name="connsiteY19" fmla="*/ 3880 h 717035"/>
                <a:gd name="connsiteX20" fmla="*/ 588371 w 760140"/>
                <a:gd name="connsiteY20" fmla="*/ 0 h 717035"/>
                <a:gd name="connsiteX21" fmla="*/ 614797 w 760140"/>
                <a:gd name="connsiteY21" fmla="*/ 27160 h 717035"/>
                <a:gd name="connsiteX22" fmla="*/ 632673 w 760140"/>
                <a:gd name="connsiteY22" fmla="*/ 69065 h 717035"/>
                <a:gd name="connsiteX23" fmla="*/ 660654 w 760140"/>
                <a:gd name="connsiteY23" fmla="*/ 90017 h 717035"/>
                <a:gd name="connsiteX24" fmla="*/ 708066 w 760140"/>
                <a:gd name="connsiteY24" fmla="*/ 85361 h 717035"/>
                <a:gd name="connsiteX25" fmla="*/ 736824 w 760140"/>
                <a:gd name="connsiteY25" fmla="*/ 86137 h 717035"/>
                <a:gd name="connsiteX26" fmla="*/ 750814 w 760140"/>
                <a:gd name="connsiteY26" fmla="*/ 90017 h 717035"/>
                <a:gd name="connsiteX27" fmla="*/ 746150 w 760140"/>
                <a:gd name="connsiteY27" fmla="*/ 121058 h 717035"/>
                <a:gd name="connsiteX28" fmla="*/ 743819 w 760140"/>
                <a:gd name="connsiteY28" fmla="*/ 127266 h 717035"/>
                <a:gd name="connsiteX29" fmla="*/ 742264 w 760140"/>
                <a:gd name="connsiteY29" fmla="*/ 133474 h 717035"/>
                <a:gd name="connsiteX30" fmla="*/ 753923 w 760140"/>
                <a:gd name="connsiteY30" fmla="*/ 145114 h 717035"/>
                <a:gd name="connsiteX31" fmla="*/ 760141 w 760140"/>
                <a:gd name="connsiteY31" fmla="*/ 148994 h 717035"/>
                <a:gd name="connsiteX32" fmla="*/ 757032 w 760140"/>
                <a:gd name="connsiteY32" fmla="*/ 167619 h 717035"/>
                <a:gd name="connsiteX33" fmla="*/ 729051 w 760140"/>
                <a:gd name="connsiteY33" fmla="*/ 214179 h 717035"/>
                <a:gd name="connsiteX34" fmla="*/ 718170 w 760140"/>
                <a:gd name="connsiteY34" fmla="*/ 236684 h 717035"/>
                <a:gd name="connsiteX35" fmla="*/ 711952 w 760140"/>
                <a:gd name="connsiteY35" fmla="*/ 262292 h 717035"/>
                <a:gd name="connsiteX36" fmla="*/ 712729 w 760140"/>
                <a:gd name="connsiteY36" fmla="*/ 271604 h 717035"/>
                <a:gd name="connsiteX37" fmla="*/ 714284 w 760140"/>
                <a:gd name="connsiteY37" fmla="*/ 280916 h 717035"/>
                <a:gd name="connsiteX38" fmla="*/ 712729 w 760140"/>
                <a:gd name="connsiteY38" fmla="*/ 291781 h 717035"/>
                <a:gd name="connsiteX39" fmla="*/ 680862 w 760140"/>
                <a:gd name="connsiteY39" fmla="*/ 333685 h 717035"/>
                <a:gd name="connsiteX40" fmla="*/ 652104 w 760140"/>
                <a:gd name="connsiteY40" fmla="*/ 363174 h 717035"/>
                <a:gd name="connsiteX41" fmla="*/ 587594 w 760140"/>
                <a:gd name="connsiteY41" fmla="*/ 405854 h 717035"/>
                <a:gd name="connsiteX42" fmla="*/ 578267 w 760140"/>
                <a:gd name="connsiteY42" fmla="*/ 403526 h 717035"/>
                <a:gd name="connsiteX43" fmla="*/ 569717 w 760140"/>
                <a:gd name="connsiteY43" fmla="*/ 398094 h 717035"/>
                <a:gd name="connsiteX44" fmla="*/ 553395 w 760140"/>
                <a:gd name="connsiteY44" fmla="*/ 374038 h 717035"/>
                <a:gd name="connsiteX45" fmla="*/ 546400 w 760140"/>
                <a:gd name="connsiteY45" fmla="*/ 368606 h 717035"/>
                <a:gd name="connsiteX46" fmla="*/ 539405 w 760140"/>
                <a:gd name="connsiteY46" fmla="*/ 363950 h 717035"/>
                <a:gd name="connsiteX47" fmla="*/ 530078 w 760140"/>
                <a:gd name="connsiteY47" fmla="*/ 362398 h 717035"/>
                <a:gd name="connsiteX48" fmla="*/ 523083 w 760140"/>
                <a:gd name="connsiteY48" fmla="*/ 368606 h 717035"/>
                <a:gd name="connsiteX49" fmla="*/ 504429 w 760140"/>
                <a:gd name="connsiteY49" fmla="*/ 388782 h 717035"/>
                <a:gd name="connsiteX50" fmla="*/ 458572 w 760140"/>
                <a:gd name="connsiteY50" fmla="*/ 426031 h 717035"/>
                <a:gd name="connsiteX51" fmla="*/ 436032 w 760140"/>
                <a:gd name="connsiteY51" fmla="*/ 452415 h 717035"/>
                <a:gd name="connsiteX52" fmla="*/ 412715 w 760140"/>
                <a:gd name="connsiteY52" fmla="*/ 474143 h 717035"/>
                <a:gd name="connsiteX53" fmla="*/ 384734 w 760140"/>
                <a:gd name="connsiteY53" fmla="*/ 485008 h 717035"/>
                <a:gd name="connsiteX54" fmla="*/ 376184 w 760140"/>
                <a:gd name="connsiteY54" fmla="*/ 485784 h 717035"/>
                <a:gd name="connsiteX55" fmla="*/ 368412 w 760140"/>
                <a:gd name="connsiteY55" fmla="*/ 487336 h 717035"/>
                <a:gd name="connsiteX56" fmla="*/ 348204 w 760140"/>
                <a:gd name="connsiteY56" fmla="*/ 504408 h 717035"/>
                <a:gd name="connsiteX57" fmla="*/ 333436 w 760140"/>
                <a:gd name="connsiteY57" fmla="*/ 508288 h 717035"/>
                <a:gd name="connsiteX58" fmla="*/ 320223 w 760140"/>
                <a:gd name="connsiteY58" fmla="*/ 513720 h 717035"/>
                <a:gd name="connsiteX59" fmla="*/ 301569 w 760140"/>
                <a:gd name="connsiteY59" fmla="*/ 534672 h 717035"/>
                <a:gd name="connsiteX60" fmla="*/ 282915 w 760140"/>
                <a:gd name="connsiteY60" fmla="*/ 551745 h 717035"/>
                <a:gd name="connsiteX61" fmla="*/ 268148 w 760140"/>
                <a:gd name="connsiteY61" fmla="*/ 560281 h 717035"/>
                <a:gd name="connsiteX62" fmla="*/ 234727 w 760140"/>
                <a:gd name="connsiteY62" fmla="*/ 592873 h 717035"/>
                <a:gd name="connsiteX63" fmla="*/ 209855 w 760140"/>
                <a:gd name="connsiteY63" fmla="*/ 607618 h 717035"/>
                <a:gd name="connsiteX64" fmla="*/ 202082 w 760140"/>
                <a:gd name="connsiteY64" fmla="*/ 622362 h 717035"/>
                <a:gd name="connsiteX65" fmla="*/ 197419 w 760140"/>
                <a:gd name="connsiteY65" fmla="*/ 670475 h 717035"/>
                <a:gd name="connsiteX66" fmla="*/ 184983 w 760140"/>
                <a:gd name="connsiteY66" fmla="*/ 692979 h 717035"/>
                <a:gd name="connsiteX67" fmla="*/ 158557 w 760140"/>
                <a:gd name="connsiteY67" fmla="*/ 707723 h 717035"/>
                <a:gd name="connsiteX68" fmla="*/ 129799 w 760140"/>
                <a:gd name="connsiteY68" fmla="*/ 708499 h 717035"/>
                <a:gd name="connsiteX69" fmla="*/ 97155 w 760140"/>
                <a:gd name="connsiteY69" fmla="*/ 706171 h 717035"/>
                <a:gd name="connsiteX70" fmla="*/ 67620 w 760140"/>
                <a:gd name="connsiteY70" fmla="*/ 717035 h 717035"/>
                <a:gd name="connsiteX71" fmla="*/ 50521 w 760140"/>
                <a:gd name="connsiteY71" fmla="*/ 688323 h 717035"/>
                <a:gd name="connsiteX72" fmla="*/ 46634 w 760140"/>
                <a:gd name="connsiteY72" fmla="*/ 685219 h 717035"/>
                <a:gd name="connsiteX73" fmla="*/ 41194 w 760140"/>
                <a:gd name="connsiteY73" fmla="*/ 683667 h 717035"/>
                <a:gd name="connsiteX74" fmla="*/ 31090 w 760140"/>
                <a:gd name="connsiteY74" fmla="*/ 678235 h 717035"/>
                <a:gd name="connsiteX75" fmla="*/ 26426 w 760140"/>
                <a:gd name="connsiteY75" fmla="*/ 675906 h 717035"/>
                <a:gd name="connsiteX76" fmla="*/ 9327 w 760140"/>
                <a:gd name="connsiteY76" fmla="*/ 676683 h 717035"/>
                <a:gd name="connsiteX77" fmla="*/ 0 w 760140"/>
                <a:gd name="connsiteY77" fmla="*/ 672802 h 717035"/>
                <a:gd name="connsiteX78" fmla="*/ 777 w 760140"/>
                <a:gd name="connsiteY78" fmla="*/ 625466 h 717035"/>
                <a:gd name="connsiteX79" fmla="*/ 6218 w 760140"/>
                <a:gd name="connsiteY79" fmla="*/ 611498 h 717035"/>
                <a:gd name="connsiteX80" fmla="*/ 17877 w 760140"/>
                <a:gd name="connsiteY80" fmla="*/ 606841 h 717035"/>
                <a:gd name="connsiteX81" fmla="*/ 29535 w 760140"/>
                <a:gd name="connsiteY81" fmla="*/ 600633 h 717035"/>
                <a:gd name="connsiteX82" fmla="*/ 129022 w 760140"/>
                <a:gd name="connsiteY82" fmla="*/ 526136 h 717035"/>
                <a:gd name="connsiteX83" fmla="*/ 139126 w 760140"/>
                <a:gd name="connsiteY83" fmla="*/ 514496 h 717035"/>
                <a:gd name="connsiteX84" fmla="*/ 133685 w 760140"/>
                <a:gd name="connsiteY84" fmla="*/ 483456 h 717035"/>
                <a:gd name="connsiteX85" fmla="*/ 123581 w 760140"/>
                <a:gd name="connsiteY85" fmla="*/ 471815 h 717035"/>
                <a:gd name="connsiteX86" fmla="*/ 83942 w 760140"/>
                <a:gd name="connsiteY86" fmla="*/ 405078 h 717035"/>
                <a:gd name="connsiteX87" fmla="*/ 33421 w 760140"/>
                <a:gd name="connsiteY87" fmla="*/ 393438 h 717035"/>
                <a:gd name="connsiteX88" fmla="*/ 32644 w 760140"/>
                <a:gd name="connsiteY88" fmla="*/ 380246 h 717035"/>
                <a:gd name="connsiteX89" fmla="*/ 41194 w 760140"/>
                <a:gd name="connsiteY89" fmla="*/ 369382 h 717035"/>
                <a:gd name="connsiteX90" fmla="*/ 48189 w 760140"/>
                <a:gd name="connsiteY90" fmla="*/ 349982 h 717035"/>
                <a:gd name="connsiteX91" fmla="*/ 52852 w 760140"/>
                <a:gd name="connsiteY91" fmla="*/ 331357 h 717035"/>
                <a:gd name="connsiteX92" fmla="*/ 75392 w 760140"/>
                <a:gd name="connsiteY92" fmla="*/ 309629 h 717035"/>
                <a:gd name="connsiteX93" fmla="*/ 80833 w 760140"/>
                <a:gd name="connsiteY93" fmla="*/ 291781 h 717035"/>
                <a:gd name="connsiteX94" fmla="*/ 83165 w 760140"/>
                <a:gd name="connsiteY94" fmla="*/ 272380 h 717035"/>
                <a:gd name="connsiteX95" fmla="*/ 159334 w 760140"/>
                <a:gd name="connsiteY95" fmla="*/ 226596 h 717035"/>
                <a:gd name="connsiteX96" fmla="*/ 170216 w 760140"/>
                <a:gd name="connsiteY96" fmla="*/ 212627 h 717035"/>
                <a:gd name="connsiteX97" fmla="*/ 184983 w 760140"/>
                <a:gd name="connsiteY97" fmla="*/ 187795 h 717035"/>
                <a:gd name="connsiteX98" fmla="*/ 195087 w 760140"/>
                <a:gd name="connsiteY98" fmla="*/ 155978 h 717035"/>
                <a:gd name="connsiteX99" fmla="*/ 205191 w 760140"/>
                <a:gd name="connsiteY99" fmla="*/ 135802 h 717035"/>
                <a:gd name="connsiteX100" fmla="*/ 210632 w 760140"/>
                <a:gd name="connsiteY100" fmla="*/ 114850 h 717035"/>
                <a:gd name="connsiteX101" fmla="*/ 217627 w 760140"/>
                <a:gd name="connsiteY101" fmla="*/ 95450 h 717035"/>
                <a:gd name="connsiteX102" fmla="*/ 261930 w 760140"/>
                <a:gd name="connsiteY102" fmla="*/ 75273 h 717035"/>
                <a:gd name="connsiteX103" fmla="*/ 287579 w 760140"/>
                <a:gd name="connsiteY103" fmla="*/ 35697 h 71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760140" h="717035">
                  <a:moveTo>
                    <a:pt x="287579" y="35697"/>
                  </a:moveTo>
                  <a:lnTo>
                    <a:pt x="300792" y="38801"/>
                  </a:lnTo>
                  <a:lnTo>
                    <a:pt x="310896" y="48889"/>
                  </a:lnTo>
                  <a:lnTo>
                    <a:pt x="316337" y="63633"/>
                  </a:lnTo>
                  <a:lnTo>
                    <a:pt x="324886" y="74497"/>
                  </a:lnTo>
                  <a:lnTo>
                    <a:pt x="331104" y="78377"/>
                  </a:lnTo>
                  <a:lnTo>
                    <a:pt x="337322" y="83033"/>
                  </a:lnTo>
                  <a:lnTo>
                    <a:pt x="353644" y="92346"/>
                  </a:lnTo>
                  <a:lnTo>
                    <a:pt x="370744" y="89241"/>
                  </a:lnTo>
                  <a:lnTo>
                    <a:pt x="383957" y="83033"/>
                  </a:lnTo>
                  <a:lnTo>
                    <a:pt x="408828" y="66737"/>
                  </a:lnTo>
                  <a:lnTo>
                    <a:pt x="432146" y="43457"/>
                  </a:lnTo>
                  <a:lnTo>
                    <a:pt x="444581" y="33369"/>
                  </a:lnTo>
                  <a:lnTo>
                    <a:pt x="463235" y="41905"/>
                  </a:lnTo>
                  <a:lnTo>
                    <a:pt x="479557" y="60529"/>
                  </a:lnTo>
                  <a:lnTo>
                    <a:pt x="505983" y="48889"/>
                  </a:lnTo>
                  <a:lnTo>
                    <a:pt x="533187" y="27936"/>
                  </a:lnTo>
                  <a:lnTo>
                    <a:pt x="547177" y="24056"/>
                  </a:lnTo>
                  <a:lnTo>
                    <a:pt x="560390" y="15520"/>
                  </a:lnTo>
                  <a:lnTo>
                    <a:pt x="573603" y="3880"/>
                  </a:lnTo>
                  <a:lnTo>
                    <a:pt x="588371" y="0"/>
                  </a:lnTo>
                  <a:lnTo>
                    <a:pt x="614797" y="27160"/>
                  </a:lnTo>
                  <a:lnTo>
                    <a:pt x="632673" y="69065"/>
                  </a:lnTo>
                  <a:lnTo>
                    <a:pt x="660654" y="90017"/>
                  </a:lnTo>
                  <a:lnTo>
                    <a:pt x="708066" y="85361"/>
                  </a:lnTo>
                  <a:lnTo>
                    <a:pt x="736824" y="86137"/>
                  </a:lnTo>
                  <a:lnTo>
                    <a:pt x="750814" y="90017"/>
                  </a:lnTo>
                  <a:lnTo>
                    <a:pt x="746150" y="121058"/>
                  </a:lnTo>
                  <a:lnTo>
                    <a:pt x="743819" y="127266"/>
                  </a:lnTo>
                  <a:lnTo>
                    <a:pt x="742264" y="133474"/>
                  </a:lnTo>
                  <a:lnTo>
                    <a:pt x="753923" y="145114"/>
                  </a:lnTo>
                  <a:lnTo>
                    <a:pt x="760141" y="148994"/>
                  </a:lnTo>
                  <a:lnTo>
                    <a:pt x="757032" y="167619"/>
                  </a:lnTo>
                  <a:lnTo>
                    <a:pt x="729051" y="214179"/>
                  </a:lnTo>
                  <a:lnTo>
                    <a:pt x="718170" y="236684"/>
                  </a:lnTo>
                  <a:lnTo>
                    <a:pt x="711952" y="262292"/>
                  </a:lnTo>
                  <a:lnTo>
                    <a:pt x="712729" y="271604"/>
                  </a:lnTo>
                  <a:lnTo>
                    <a:pt x="714284" y="280916"/>
                  </a:lnTo>
                  <a:lnTo>
                    <a:pt x="712729" y="291781"/>
                  </a:lnTo>
                  <a:lnTo>
                    <a:pt x="680862" y="333685"/>
                  </a:lnTo>
                  <a:lnTo>
                    <a:pt x="652104" y="363174"/>
                  </a:lnTo>
                  <a:lnTo>
                    <a:pt x="587594" y="405854"/>
                  </a:lnTo>
                  <a:lnTo>
                    <a:pt x="578267" y="403526"/>
                  </a:lnTo>
                  <a:lnTo>
                    <a:pt x="569717" y="398094"/>
                  </a:lnTo>
                  <a:lnTo>
                    <a:pt x="553395" y="374038"/>
                  </a:lnTo>
                  <a:lnTo>
                    <a:pt x="546400" y="368606"/>
                  </a:lnTo>
                  <a:lnTo>
                    <a:pt x="539405" y="363950"/>
                  </a:lnTo>
                  <a:lnTo>
                    <a:pt x="530078" y="362398"/>
                  </a:lnTo>
                  <a:lnTo>
                    <a:pt x="523083" y="368606"/>
                  </a:lnTo>
                  <a:lnTo>
                    <a:pt x="504429" y="388782"/>
                  </a:lnTo>
                  <a:lnTo>
                    <a:pt x="458572" y="426031"/>
                  </a:lnTo>
                  <a:lnTo>
                    <a:pt x="436032" y="452415"/>
                  </a:lnTo>
                  <a:lnTo>
                    <a:pt x="412715" y="474143"/>
                  </a:lnTo>
                  <a:lnTo>
                    <a:pt x="384734" y="485008"/>
                  </a:lnTo>
                  <a:lnTo>
                    <a:pt x="376184" y="485784"/>
                  </a:lnTo>
                  <a:lnTo>
                    <a:pt x="368412" y="487336"/>
                  </a:lnTo>
                  <a:lnTo>
                    <a:pt x="348204" y="504408"/>
                  </a:lnTo>
                  <a:lnTo>
                    <a:pt x="333436" y="508288"/>
                  </a:lnTo>
                  <a:lnTo>
                    <a:pt x="320223" y="513720"/>
                  </a:lnTo>
                  <a:lnTo>
                    <a:pt x="301569" y="534672"/>
                  </a:lnTo>
                  <a:lnTo>
                    <a:pt x="282915" y="551745"/>
                  </a:lnTo>
                  <a:lnTo>
                    <a:pt x="268148" y="560281"/>
                  </a:lnTo>
                  <a:lnTo>
                    <a:pt x="234727" y="592873"/>
                  </a:lnTo>
                  <a:lnTo>
                    <a:pt x="209855" y="607618"/>
                  </a:lnTo>
                  <a:lnTo>
                    <a:pt x="202082" y="622362"/>
                  </a:lnTo>
                  <a:lnTo>
                    <a:pt x="197419" y="670475"/>
                  </a:lnTo>
                  <a:lnTo>
                    <a:pt x="184983" y="692979"/>
                  </a:lnTo>
                  <a:lnTo>
                    <a:pt x="158557" y="707723"/>
                  </a:lnTo>
                  <a:lnTo>
                    <a:pt x="129799" y="708499"/>
                  </a:lnTo>
                  <a:lnTo>
                    <a:pt x="97155" y="706171"/>
                  </a:lnTo>
                  <a:lnTo>
                    <a:pt x="67620" y="717035"/>
                  </a:lnTo>
                  <a:lnTo>
                    <a:pt x="50521" y="688323"/>
                  </a:lnTo>
                  <a:lnTo>
                    <a:pt x="46634" y="685219"/>
                  </a:lnTo>
                  <a:lnTo>
                    <a:pt x="41194" y="683667"/>
                  </a:lnTo>
                  <a:lnTo>
                    <a:pt x="31090" y="678235"/>
                  </a:lnTo>
                  <a:lnTo>
                    <a:pt x="26426" y="675906"/>
                  </a:lnTo>
                  <a:lnTo>
                    <a:pt x="9327" y="676683"/>
                  </a:lnTo>
                  <a:lnTo>
                    <a:pt x="0" y="672802"/>
                  </a:lnTo>
                  <a:lnTo>
                    <a:pt x="777" y="625466"/>
                  </a:lnTo>
                  <a:lnTo>
                    <a:pt x="6218" y="611498"/>
                  </a:lnTo>
                  <a:lnTo>
                    <a:pt x="17877" y="606841"/>
                  </a:lnTo>
                  <a:lnTo>
                    <a:pt x="29535" y="600633"/>
                  </a:lnTo>
                  <a:lnTo>
                    <a:pt x="129022" y="526136"/>
                  </a:lnTo>
                  <a:lnTo>
                    <a:pt x="139126" y="514496"/>
                  </a:lnTo>
                  <a:lnTo>
                    <a:pt x="133685" y="483456"/>
                  </a:lnTo>
                  <a:lnTo>
                    <a:pt x="123581" y="471815"/>
                  </a:lnTo>
                  <a:lnTo>
                    <a:pt x="83942" y="405078"/>
                  </a:lnTo>
                  <a:lnTo>
                    <a:pt x="33421" y="393438"/>
                  </a:lnTo>
                  <a:lnTo>
                    <a:pt x="32644" y="380246"/>
                  </a:lnTo>
                  <a:lnTo>
                    <a:pt x="41194" y="369382"/>
                  </a:lnTo>
                  <a:lnTo>
                    <a:pt x="48189" y="349982"/>
                  </a:lnTo>
                  <a:lnTo>
                    <a:pt x="52852" y="331357"/>
                  </a:lnTo>
                  <a:lnTo>
                    <a:pt x="75392" y="309629"/>
                  </a:lnTo>
                  <a:lnTo>
                    <a:pt x="80833" y="291781"/>
                  </a:lnTo>
                  <a:lnTo>
                    <a:pt x="83165" y="272380"/>
                  </a:lnTo>
                  <a:lnTo>
                    <a:pt x="159334" y="226596"/>
                  </a:lnTo>
                  <a:lnTo>
                    <a:pt x="170216" y="212627"/>
                  </a:lnTo>
                  <a:lnTo>
                    <a:pt x="184983" y="187795"/>
                  </a:lnTo>
                  <a:lnTo>
                    <a:pt x="195087" y="155978"/>
                  </a:lnTo>
                  <a:lnTo>
                    <a:pt x="205191" y="135802"/>
                  </a:lnTo>
                  <a:lnTo>
                    <a:pt x="210632" y="114850"/>
                  </a:lnTo>
                  <a:lnTo>
                    <a:pt x="217627" y="95450"/>
                  </a:lnTo>
                  <a:lnTo>
                    <a:pt x="261930" y="75273"/>
                  </a:lnTo>
                  <a:lnTo>
                    <a:pt x="287579" y="35697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1" name="Serbest Form 90">
              <a:extLst>
                <a:ext uri="{FF2B5EF4-FFF2-40B4-BE49-F238E27FC236}">
                  <a16:creationId xmlns:a16="http://schemas.microsoft.com/office/drawing/2014/main" id="{DA23981E-A8BF-8C9E-D01E-E6EC4518CD19}"/>
                </a:ext>
              </a:extLst>
            </p:cNvPr>
            <p:cNvSpPr/>
            <p:nvPr/>
          </p:nvSpPr>
          <p:spPr>
            <a:xfrm>
              <a:off x="6860775" y="3606804"/>
              <a:ext cx="364901" cy="613065"/>
            </a:xfrm>
            <a:custGeom>
              <a:avLst/>
              <a:gdLst>
                <a:gd name="connsiteX0" fmla="*/ 93269 w 306232"/>
                <a:gd name="connsiteY0" fmla="*/ 514496 h 514496"/>
                <a:gd name="connsiteX1" fmla="*/ 63734 w 306232"/>
                <a:gd name="connsiteY1" fmla="*/ 457071 h 514496"/>
                <a:gd name="connsiteX2" fmla="*/ 48966 w 306232"/>
                <a:gd name="connsiteY2" fmla="*/ 388782 h 514496"/>
                <a:gd name="connsiteX3" fmla="*/ 38862 w 306232"/>
                <a:gd name="connsiteY3" fmla="*/ 370934 h 514496"/>
                <a:gd name="connsiteX4" fmla="*/ 9327 w 306232"/>
                <a:gd name="connsiteY4" fmla="*/ 335237 h 514496"/>
                <a:gd name="connsiteX5" fmla="*/ 0 w 306232"/>
                <a:gd name="connsiteY5" fmla="*/ 294109 h 514496"/>
                <a:gd name="connsiteX6" fmla="*/ 10882 w 306232"/>
                <a:gd name="connsiteY6" fmla="*/ 253756 h 514496"/>
                <a:gd name="connsiteX7" fmla="*/ 20208 w 306232"/>
                <a:gd name="connsiteY7" fmla="*/ 213403 h 514496"/>
                <a:gd name="connsiteX8" fmla="*/ 37308 w 306232"/>
                <a:gd name="connsiteY8" fmla="*/ 172275 h 514496"/>
                <a:gd name="connsiteX9" fmla="*/ 64511 w 306232"/>
                <a:gd name="connsiteY9" fmla="*/ 160634 h 514496"/>
                <a:gd name="connsiteX10" fmla="*/ 107259 w 306232"/>
                <a:gd name="connsiteY10" fmla="*/ 155978 h 514496"/>
                <a:gd name="connsiteX11" fmla="*/ 111923 w 306232"/>
                <a:gd name="connsiteY11" fmla="*/ 128042 h 514496"/>
                <a:gd name="connsiteX12" fmla="*/ 109591 w 306232"/>
                <a:gd name="connsiteY12" fmla="*/ 99330 h 514496"/>
                <a:gd name="connsiteX13" fmla="*/ 109591 w 306232"/>
                <a:gd name="connsiteY13" fmla="*/ 66737 h 514496"/>
                <a:gd name="connsiteX14" fmla="*/ 114254 w 306232"/>
                <a:gd name="connsiteY14" fmla="*/ 39577 h 514496"/>
                <a:gd name="connsiteX15" fmla="*/ 118918 w 306232"/>
                <a:gd name="connsiteY15" fmla="*/ 0 h 514496"/>
                <a:gd name="connsiteX16" fmla="*/ 220736 w 306232"/>
                <a:gd name="connsiteY16" fmla="*/ 32592 h 514496"/>
                <a:gd name="connsiteX17" fmla="*/ 254935 w 306232"/>
                <a:gd name="connsiteY17" fmla="*/ 35696 h 514496"/>
                <a:gd name="connsiteX18" fmla="*/ 259598 w 306232"/>
                <a:gd name="connsiteY18" fmla="*/ 58201 h 514496"/>
                <a:gd name="connsiteX19" fmla="*/ 274366 w 306232"/>
                <a:gd name="connsiteY19" fmla="*/ 93121 h 514496"/>
                <a:gd name="connsiteX20" fmla="*/ 283693 w 306232"/>
                <a:gd name="connsiteY20" fmla="*/ 102434 h 514496"/>
                <a:gd name="connsiteX21" fmla="*/ 293020 w 306232"/>
                <a:gd name="connsiteY21" fmla="*/ 103210 h 514496"/>
                <a:gd name="connsiteX22" fmla="*/ 300015 w 306232"/>
                <a:gd name="connsiteY22" fmla="*/ 110970 h 514496"/>
                <a:gd name="connsiteX23" fmla="*/ 300792 w 306232"/>
                <a:gd name="connsiteY23" fmla="*/ 116402 h 514496"/>
                <a:gd name="connsiteX24" fmla="*/ 300792 w 306232"/>
                <a:gd name="connsiteY24" fmla="*/ 121834 h 514496"/>
                <a:gd name="connsiteX25" fmla="*/ 306233 w 306232"/>
                <a:gd name="connsiteY25" fmla="*/ 135802 h 514496"/>
                <a:gd name="connsiteX26" fmla="*/ 304678 w 306232"/>
                <a:gd name="connsiteY26" fmla="*/ 152098 h 514496"/>
                <a:gd name="connsiteX27" fmla="*/ 296906 w 306232"/>
                <a:gd name="connsiteY27" fmla="*/ 163738 h 514496"/>
                <a:gd name="connsiteX28" fmla="*/ 287579 w 306232"/>
                <a:gd name="connsiteY28" fmla="*/ 183139 h 514496"/>
                <a:gd name="connsiteX29" fmla="*/ 287579 w 306232"/>
                <a:gd name="connsiteY29" fmla="*/ 207971 h 514496"/>
                <a:gd name="connsiteX30" fmla="*/ 291465 w 306232"/>
                <a:gd name="connsiteY30" fmla="*/ 217283 h 514496"/>
                <a:gd name="connsiteX31" fmla="*/ 293020 w 306232"/>
                <a:gd name="connsiteY31" fmla="*/ 227372 h 514496"/>
                <a:gd name="connsiteX32" fmla="*/ 291465 w 306232"/>
                <a:gd name="connsiteY32" fmla="*/ 237460 h 514496"/>
                <a:gd name="connsiteX33" fmla="*/ 295351 w 306232"/>
                <a:gd name="connsiteY33" fmla="*/ 247548 h 514496"/>
                <a:gd name="connsiteX34" fmla="*/ 236281 w 306232"/>
                <a:gd name="connsiteY34" fmla="*/ 304197 h 514496"/>
                <a:gd name="connsiteX35" fmla="*/ 219959 w 306232"/>
                <a:gd name="connsiteY35" fmla="*/ 353086 h 514496"/>
                <a:gd name="connsiteX36" fmla="*/ 194310 w 306232"/>
                <a:gd name="connsiteY36" fmla="*/ 393438 h 514496"/>
                <a:gd name="connsiteX37" fmla="*/ 134463 w 306232"/>
                <a:gd name="connsiteY37" fmla="*/ 442327 h 514496"/>
                <a:gd name="connsiteX38" fmla="*/ 93269 w 306232"/>
                <a:gd name="connsiteY38" fmla="*/ 514496 h 514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232" h="514496">
                  <a:moveTo>
                    <a:pt x="93269" y="514496"/>
                  </a:moveTo>
                  <a:lnTo>
                    <a:pt x="63734" y="457071"/>
                  </a:lnTo>
                  <a:lnTo>
                    <a:pt x="48966" y="388782"/>
                  </a:lnTo>
                  <a:lnTo>
                    <a:pt x="38862" y="370934"/>
                  </a:lnTo>
                  <a:lnTo>
                    <a:pt x="9327" y="335237"/>
                  </a:lnTo>
                  <a:lnTo>
                    <a:pt x="0" y="294109"/>
                  </a:lnTo>
                  <a:lnTo>
                    <a:pt x="10882" y="253756"/>
                  </a:lnTo>
                  <a:lnTo>
                    <a:pt x="20208" y="213403"/>
                  </a:lnTo>
                  <a:lnTo>
                    <a:pt x="37308" y="172275"/>
                  </a:lnTo>
                  <a:lnTo>
                    <a:pt x="64511" y="160634"/>
                  </a:lnTo>
                  <a:lnTo>
                    <a:pt x="107259" y="155978"/>
                  </a:lnTo>
                  <a:lnTo>
                    <a:pt x="111923" y="128042"/>
                  </a:lnTo>
                  <a:lnTo>
                    <a:pt x="109591" y="99330"/>
                  </a:lnTo>
                  <a:lnTo>
                    <a:pt x="109591" y="66737"/>
                  </a:lnTo>
                  <a:lnTo>
                    <a:pt x="114254" y="39577"/>
                  </a:lnTo>
                  <a:lnTo>
                    <a:pt x="118918" y="0"/>
                  </a:lnTo>
                  <a:lnTo>
                    <a:pt x="220736" y="32592"/>
                  </a:lnTo>
                  <a:lnTo>
                    <a:pt x="254935" y="35696"/>
                  </a:lnTo>
                  <a:lnTo>
                    <a:pt x="259598" y="58201"/>
                  </a:lnTo>
                  <a:lnTo>
                    <a:pt x="274366" y="93121"/>
                  </a:lnTo>
                  <a:lnTo>
                    <a:pt x="283693" y="102434"/>
                  </a:lnTo>
                  <a:lnTo>
                    <a:pt x="293020" y="103210"/>
                  </a:lnTo>
                  <a:lnTo>
                    <a:pt x="300015" y="110970"/>
                  </a:lnTo>
                  <a:lnTo>
                    <a:pt x="300792" y="116402"/>
                  </a:lnTo>
                  <a:lnTo>
                    <a:pt x="300792" y="121834"/>
                  </a:lnTo>
                  <a:lnTo>
                    <a:pt x="306233" y="135802"/>
                  </a:lnTo>
                  <a:lnTo>
                    <a:pt x="304678" y="152098"/>
                  </a:lnTo>
                  <a:lnTo>
                    <a:pt x="296906" y="163738"/>
                  </a:lnTo>
                  <a:lnTo>
                    <a:pt x="287579" y="183139"/>
                  </a:lnTo>
                  <a:lnTo>
                    <a:pt x="287579" y="207971"/>
                  </a:lnTo>
                  <a:lnTo>
                    <a:pt x="291465" y="217283"/>
                  </a:lnTo>
                  <a:lnTo>
                    <a:pt x="293020" y="227372"/>
                  </a:lnTo>
                  <a:lnTo>
                    <a:pt x="291465" y="237460"/>
                  </a:lnTo>
                  <a:lnTo>
                    <a:pt x="295351" y="247548"/>
                  </a:lnTo>
                  <a:lnTo>
                    <a:pt x="236281" y="304197"/>
                  </a:lnTo>
                  <a:lnTo>
                    <a:pt x="219959" y="353086"/>
                  </a:lnTo>
                  <a:lnTo>
                    <a:pt x="194310" y="393438"/>
                  </a:lnTo>
                  <a:lnTo>
                    <a:pt x="134463" y="442327"/>
                  </a:lnTo>
                  <a:lnTo>
                    <a:pt x="93269" y="514496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2" name="Serbest Form 91">
              <a:extLst>
                <a:ext uri="{FF2B5EF4-FFF2-40B4-BE49-F238E27FC236}">
                  <a16:creationId xmlns:a16="http://schemas.microsoft.com/office/drawing/2014/main" id="{2D9C121C-8703-67DC-5BCA-C6C50380B69D}"/>
                </a:ext>
              </a:extLst>
            </p:cNvPr>
            <p:cNvSpPr/>
            <p:nvPr/>
          </p:nvSpPr>
          <p:spPr>
            <a:xfrm>
              <a:off x="8157379" y="4582344"/>
              <a:ext cx="687200" cy="774884"/>
            </a:xfrm>
            <a:custGeom>
              <a:avLst/>
              <a:gdLst>
                <a:gd name="connsiteX0" fmla="*/ 518419 w 576712"/>
                <a:gd name="connsiteY0" fmla="*/ 517600 h 650298"/>
                <a:gd name="connsiteX1" fmla="*/ 517642 w 576712"/>
                <a:gd name="connsiteY1" fmla="*/ 531568 h 650298"/>
                <a:gd name="connsiteX2" fmla="*/ 519974 w 576712"/>
                <a:gd name="connsiteY2" fmla="*/ 544760 h 650298"/>
                <a:gd name="connsiteX3" fmla="*/ 515310 w 576712"/>
                <a:gd name="connsiteY3" fmla="*/ 565713 h 650298"/>
                <a:gd name="connsiteX4" fmla="*/ 499765 w 576712"/>
                <a:gd name="connsiteY4" fmla="*/ 576577 h 650298"/>
                <a:gd name="connsiteX5" fmla="*/ 476448 w 576712"/>
                <a:gd name="connsiteY5" fmla="*/ 575801 h 650298"/>
                <a:gd name="connsiteX6" fmla="*/ 453131 w 576712"/>
                <a:gd name="connsiteY6" fmla="*/ 578905 h 650298"/>
                <a:gd name="connsiteX7" fmla="*/ 404165 w 576712"/>
                <a:gd name="connsiteY7" fmla="*/ 595977 h 650298"/>
                <a:gd name="connsiteX8" fmla="*/ 357530 w 576712"/>
                <a:gd name="connsiteY8" fmla="*/ 604514 h 650298"/>
                <a:gd name="connsiteX9" fmla="*/ 337322 w 576712"/>
                <a:gd name="connsiteY9" fmla="*/ 614602 h 650298"/>
                <a:gd name="connsiteX10" fmla="*/ 303901 w 576712"/>
                <a:gd name="connsiteY10" fmla="*/ 650298 h 650298"/>
                <a:gd name="connsiteX11" fmla="*/ 275143 w 576712"/>
                <a:gd name="connsiteY11" fmla="*/ 640986 h 650298"/>
                <a:gd name="connsiteX12" fmla="*/ 265039 w 576712"/>
                <a:gd name="connsiteY12" fmla="*/ 599857 h 650298"/>
                <a:gd name="connsiteX13" fmla="*/ 247162 w 576712"/>
                <a:gd name="connsiteY13" fmla="*/ 588217 h 650298"/>
                <a:gd name="connsiteX14" fmla="*/ 229286 w 576712"/>
                <a:gd name="connsiteY14" fmla="*/ 612274 h 650298"/>
                <a:gd name="connsiteX15" fmla="*/ 184983 w 576712"/>
                <a:gd name="connsiteY15" fmla="*/ 632450 h 650298"/>
                <a:gd name="connsiteX16" fmla="*/ 168661 w 576712"/>
                <a:gd name="connsiteY16" fmla="*/ 608394 h 650298"/>
                <a:gd name="connsiteX17" fmla="*/ 148453 w 576712"/>
                <a:gd name="connsiteY17" fmla="*/ 589769 h 650298"/>
                <a:gd name="connsiteX18" fmla="*/ 136017 w 576712"/>
                <a:gd name="connsiteY18" fmla="*/ 581233 h 650298"/>
                <a:gd name="connsiteX19" fmla="*/ 122027 w 576712"/>
                <a:gd name="connsiteY19" fmla="*/ 577353 h 650298"/>
                <a:gd name="connsiteX20" fmla="*/ 91714 w 576712"/>
                <a:gd name="connsiteY20" fmla="*/ 583561 h 650298"/>
                <a:gd name="connsiteX21" fmla="*/ 81610 w 576712"/>
                <a:gd name="connsiteY21" fmla="*/ 585889 h 650298"/>
                <a:gd name="connsiteX22" fmla="*/ 67620 w 576712"/>
                <a:gd name="connsiteY22" fmla="*/ 590545 h 650298"/>
                <a:gd name="connsiteX23" fmla="*/ 55184 w 576712"/>
                <a:gd name="connsiteY23" fmla="*/ 592873 h 650298"/>
                <a:gd name="connsiteX24" fmla="*/ 48966 w 576712"/>
                <a:gd name="connsiteY24" fmla="*/ 585889 h 650298"/>
                <a:gd name="connsiteX25" fmla="*/ 44303 w 576712"/>
                <a:gd name="connsiteY25" fmla="*/ 588217 h 650298"/>
                <a:gd name="connsiteX26" fmla="*/ 40417 w 576712"/>
                <a:gd name="connsiteY26" fmla="*/ 589769 h 650298"/>
                <a:gd name="connsiteX27" fmla="*/ 36530 w 576712"/>
                <a:gd name="connsiteY27" fmla="*/ 591321 h 650298"/>
                <a:gd name="connsiteX28" fmla="*/ 34199 w 576712"/>
                <a:gd name="connsiteY28" fmla="*/ 595977 h 650298"/>
                <a:gd name="connsiteX29" fmla="*/ 30313 w 576712"/>
                <a:gd name="connsiteY29" fmla="*/ 596753 h 650298"/>
                <a:gd name="connsiteX30" fmla="*/ 15545 w 576712"/>
                <a:gd name="connsiteY30" fmla="*/ 578129 h 650298"/>
                <a:gd name="connsiteX31" fmla="*/ 13213 w 576712"/>
                <a:gd name="connsiteY31" fmla="*/ 547088 h 650298"/>
                <a:gd name="connsiteX32" fmla="*/ 9327 w 576712"/>
                <a:gd name="connsiteY32" fmla="*/ 541656 h 650298"/>
                <a:gd name="connsiteX33" fmla="*/ 4664 w 576712"/>
                <a:gd name="connsiteY33" fmla="*/ 536224 h 650298"/>
                <a:gd name="connsiteX34" fmla="*/ 0 w 576712"/>
                <a:gd name="connsiteY34" fmla="*/ 523032 h 650298"/>
                <a:gd name="connsiteX35" fmla="*/ 3109 w 576712"/>
                <a:gd name="connsiteY35" fmla="*/ 509064 h 650298"/>
                <a:gd name="connsiteX36" fmla="*/ 13213 w 576712"/>
                <a:gd name="connsiteY36" fmla="*/ 498200 h 650298"/>
                <a:gd name="connsiteX37" fmla="*/ 21763 w 576712"/>
                <a:gd name="connsiteY37" fmla="*/ 484232 h 650298"/>
                <a:gd name="connsiteX38" fmla="*/ 21763 w 576712"/>
                <a:gd name="connsiteY38" fmla="*/ 447759 h 650298"/>
                <a:gd name="connsiteX39" fmla="*/ 31867 w 576712"/>
                <a:gd name="connsiteY39" fmla="*/ 434567 h 650298"/>
                <a:gd name="connsiteX40" fmla="*/ 38862 w 576712"/>
                <a:gd name="connsiteY40" fmla="*/ 430687 h 650298"/>
                <a:gd name="connsiteX41" fmla="*/ 51298 w 576712"/>
                <a:gd name="connsiteY41" fmla="*/ 418271 h 650298"/>
                <a:gd name="connsiteX42" fmla="*/ 52075 w 576712"/>
                <a:gd name="connsiteY42" fmla="*/ 399646 h 650298"/>
                <a:gd name="connsiteX43" fmla="*/ 40417 w 576712"/>
                <a:gd name="connsiteY43" fmla="*/ 370934 h 650298"/>
                <a:gd name="connsiteX44" fmla="*/ 38085 w 576712"/>
                <a:gd name="connsiteY44" fmla="*/ 348430 h 650298"/>
                <a:gd name="connsiteX45" fmla="*/ 38862 w 576712"/>
                <a:gd name="connsiteY45" fmla="*/ 334461 h 650298"/>
                <a:gd name="connsiteX46" fmla="*/ 43526 w 576712"/>
                <a:gd name="connsiteY46" fmla="*/ 303421 h 650298"/>
                <a:gd name="connsiteX47" fmla="*/ 54407 w 576712"/>
                <a:gd name="connsiteY47" fmla="*/ 273932 h 650298"/>
                <a:gd name="connsiteX48" fmla="*/ 73061 w 576712"/>
                <a:gd name="connsiteY48" fmla="*/ 190899 h 650298"/>
                <a:gd name="connsiteX49" fmla="*/ 84719 w 576712"/>
                <a:gd name="connsiteY49" fmla="*/ 161411 h 650298"/>
                <a:gd name="connsiteX50" fmla="*/ 104927 w 576712"/>
                <a:gd name="connsiteY50" fmla="*/ 142010 h 650298"/>
                <a:gd name="connsiteX51" fmla="*/ 118141 w 576712"/>
                <a:gd name="connsiteY51" fmla="*/ 128042 h 650298"/>
                <a:gd name="connsiteX52" fmla="*/ 129799 w 576712"/>
                <a:gd name="connsiteY52" fmla="*/ 110970 h 650298"/>
                <a:gd name="connsiteX53" fmla="*/ 158557 w 576712"/>
                <a:gd name="connsiteY53" fmla="*/ 77601 h 650298"/>
                <a:gd name="connsiteX54" fmla="*/ 170216 w 576712"/>
                <a:gd name="connsiteY54" fmla="*/ 58977 h 650298"/>
                <a:gd name="connsiteX55" fmla="*/ 174879 w 576712"/>
                <a:gd name="connsiteY55" fmla="*/ 34144 h 650298"/>
                <a:gd name="connsiteX56" fmla="*/ 181874 w 576712"/>
                <a:gd name="connsiteY56" fmla="*/ 19400 h 650298"/>
                <a:gd name="connsiteX57" fmla="*/ 194310 w 576712"/>
                <a:gd name="connsiteY57" fmla="*/ 11640 h 650298"/>
                <a:gd name="connsiteX58" fmla="*/ 243276 w 576712"/>
                <a:gd name="connsiteY58" fmla="*/ 0 h 650298"/>
                <a:gd name="connsiteX59" fmla="*/ 290688 w 576712"/>
                <a:gd name="connsiteY59" fmla="*/ 6984 h 650298"/>
                <a:gd name="connsiteX60" fmla="*/ 300015 w 576712"/>
                <a:gd name="connsiteY60" fmla="*/ 12416 h 650298"/>
                <a:gd name="connsiteX61" fmla="*/ 309341 w 576712"/>
                <a:gd name="connsiteY61" fmla="*/ 17072 h 650298"/>
                <a:gd name="connsiteX62" fmla="*/ 392506 w 576712"/>
                <a:gd name="connsiteY62" fmla="*/ 10088 h 650298"/>
                <a:gd name="connsiteX63" fmla="*/ 370744 w 576712"/>
                <a:gd name="connsiteY63" fmla="*/ 46561 h 650298"/>
                <a:gd name="connsiteX64" fmla="*/ 375407 w 576712"/>
                <a:gd name="connsiteY64" fmla="*/ 74497 h 650298"/>
                <a:gd name="connsiteX65" fmla="*/ 381625 w 576712"/>
                <a:gd name="connsiteY65" fmla="*/ 74497 h 650298"/>
                <a:gd name="connsiteX66" fmla="*/ 395615 w 576712"/>
                <a:gd name="connsiteY66" fmla="*/ 71393 h 650298"/>
                <a:gd name="connsiteX67" fmla="*/ 402610 w 576712"/>
                <a:gd name="connsiteY67" fmla="*/ 70617 h 650298"/>
                <a:gd name="connsiteX68" fmla="*/ 457017 w 576712"/>
                <a:gd name="connsiteY68" fmla="*/ 82257 h 650298"/>
                <a:gd name="connsiteX69" fmla="*/ 504429 w 576712"/>
                <a:gd name="connsiteY69" fmla="*/ 110194 h 650298"/>
                <a:gd name="connsiteX70" fmla="*/ 529301 w 576712"/>
                <a:gd name="connsiteY70" fmla="*/ 117954 h 650298"/>
                <a:gd name="connsiteX71" fmla="*/ 558058 w 576712"/>
                <a:gd name="connsiteY71" fmla="*/ 131146 h 650298"/>
                <a:gd name="connsiteX72" fmla="*/ 576712 w 576712"/>
                <a:gd name="connsiteY72" fmla="*/ 162962 h 650298"/>
                <a:gd name="connsiteX73" fmla="*/ 574381 w 576712"/>
                <a:gd name="connsiteY73" fmla="*/ 182363 h 650298"/>
                <a:gd name="connsiteX74" fmla="*/ 554172 w 576712"/>
                <a:gd name="connsiteY74" fmla="*/ 235908 h 650298"/>
                <a:gd name="connsiteX75" fmla="*/ 551840 w 576712"/>
                <a:gd name="connsiteY75" fmla="*/ 249876 h 650298"/>
                <a:gd name="connsiteX76" fmla="*/ 544846 w 576712"/>
                <a:gd name="connsiteY76" fmla="*/ 260740 h 650298"/>
                <a:gd name="connsiteX77" fmla="*/ 539405 w 576712"/>
                <a:gd name="connsiteY77" fmla="*/ 266948 h 650298"/>
                <a:gd name="connsiteX78" fmla="*/ 530855 w 576712"/>
                <a:gd name="connsiteY78" fmla="*/ 280916 h 650298"/>
                <a:gd name="connsiteX79" fmla="*/ 511424 w 576712"/>
                <a:gd name="connsiteY79" fmla="*/ 349205 h 650298"/>
                <a:gd name="connsiteX80" fmla="*/ 496657 w 576712"/>
                <a:gd name="connsiteY80" fmla="*/ 377142 h 650298"/>
                <a:gd name="connsiteX81" fmla="*/ 478780 w 576712"/>
                <a:gd name="connsiteY81" fmla="*/ 399646 h 650298"/>
                <a:gd name="connsiteX82" fmla="*/ 457795 w 576712"/>
                <a:gd name="connsiteY82" fmla="*/ 417495 h 650298"/>
                <a:gd name="connsiteX83" fmla="*/ 443804 w 576712"/>
                <a:gd name="connsiteY83" fmla="*/ 436119 h 650298"/>
                <a:gd name="connsiteX84" fmla="*/ 443027 w 576712"/>
                <a:gd name="connsiteY84" fmla="*/ 463279 h 650298"/>
                <a:gd name="connsiteX85" fmla="*/ 456240 w 576712"/>
                <a:gd name="connsiteY85" fmla="*/ 485007 h 650298"/>
                <a:gd name="connsiteX86" fmla="*/ 478003 w 576712"/>
                <a:gd name="connsiteY86" fmla="*/ 492768 h 650298"/>
                <a:gd name="connsiteX87" fmla="*/ 518419 w 576712"/>
                <a:gd name="connsiteY87" fmla="*/ 517600 h 650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576712" h="650298">
                  <a:moveTo>
                    <a:pt x="518419" y="517600"/>
                  </a:moveTo>
                  <a:lnTo>
                    <a:pt x="517642" y="531568"/>
                  </a:lnTo>
                  <a:lnTo>
                    <a:pt x="519974" y="544760"/>
                  </a:lnTo>
                  <a:lnTo>
                    <a:pt x="515310" y="565713"/>
                  </a:lnTo>
                  <a:lnTo>
                    <a:pt x="499765" y="576577"/>
                  </a:lnTo>
                  <a:lnTo>
                    <a:pt x="476448" y="575801"/>
                  </a:lnTo>
                  <a:lnTo>
                    <a:pt x="453131" y="578905"/>
                  </a:lnTo>
                  <a:lnTo>
                    <a:pt x="404165" y="595977"/>
                  </a:lnTo>
                  <a:lnTo>
                    <a:pt x="357530" y="604514"/>
                  </a:lnTo>
                  <a:lnTo>
                    <a:pt x="337322" y="614602"/>
                  </a:lnTo>
                  <a:lnTo>
                    <a:pt x="303901" y="650298"/>
                  </a:lnTo>
                  <a:lnTo>
                    <a:pt x="275143" y="640986"/>
                  </a:lnTo>
                  <a:lnTo>
                    <a:pt x="265039" y="599857"/>
                  </a:lnTo>
                  <a:lnTo>
                    <a:pt x="247162" y="588217"/>
                  </a:lnTo>
                  <a:lnTo>
                    <a:pt x="229286" y="612274"/>
                  </a:lnTo>
                  <a:lnTo>
                    <a:pt x="184983" y="632450"/>
                  </a:lnTo>
                  <a:lnTo>
                    <a:pt x="168661" y="608394"/>
                  </a:lnTo>
                  <a:lnTo>
                    <a:pt x="148453" y="589769"/>
                  </a:lnTo>
                  <a:lnTo>
                    <a:pt x="136017" y="581233"/>
                  </a:lnTo>
                  <a:lnTo>
                    <a:pt x="122027" y="577353"/>
                  </a:lnTo>
                  <a:lnTo>
                    <a:pt x="91714" y="583561"/>
                  </a:lnTo>
                  <a:lnTo>
                    <a:pt x="81610" y="585889"/>
                  </a:lnTo>
                  <a:lnTo>
                    <a:pt x="67620" y="590545"/>
                  </a:lnTo>
                  <a:lnTo>
                    <a:pt x="55184" y="592873"/>
                  </a:lnTo>
                  <a:lnTo>
                    <a:pt x="48966" y="585889"/>
                  </a:lnTo>
                  <a:lnTo>
                    <a:pt x="44303" y="588217"/>
                  </a:lnTo>
                  <a:lnTo>
                    <a:pt x="40417" y="589769"/>
                  </a:lnTo>
                  <a:lnTo>
                    <a:pt x="36530" y="591321"/>
                  </a:lnTo>
                  <a:lnTo>
                    <a:pt x="34199" y="595977"/>
                  </a:lnTo>
                  <a:lnTo>
                    <a:pt x="30313" y="596753"/>
                  </a:lnTo>
                  <a:lnTo>
                    <a:pt x="15545" y="578129"/>
                  </a:lnTo>
                  <a:lnTo>
                    <a:pt x="13213" y="547088"/>
                  </a:lnTo>
                  <a:lnTo>
                    <a:pt x="9327" y="541656"/>
                  </a:lnTo>
                  <a:lnTo>
                    <a:pt x="4664" y="536224"/>
                  </a:lnTo>
                  <a:lnTo>
                    <a:pt x="0" y="523032"/>
                  </a:lnTo>
                  <a:lnTo>
                    <a:pt x="3109" y="509064"/>
                  </a:lnTo>
                  <a:lnTo>
                    <a:pt x="13213" y="498200"/>
                  </a:lnTo>
                  <a:lnTo>
                    <a:pt x="21763" y="484232"/>
                  </a:lnTo>
                  <a:lnTo>
                    <a:pt x="21763" y="447759"/>
                  </a:lnTo>
                  <a:lnTo>
                    <a:pt x="31867" y="434567"/>
                  </a:lnTo>
                  <a:lnTo>
                    <a:pt x="38862" y="430687"/>
                  </a:lnTo>
                  <a:lnTo>
                    <a:pt x="51298" y="418271"/>
                  </a:lnTo>
                  <a:lnTo>
                    <a:pt x="52075" y="399646"/>
                  </a:lnTo>
                  <a:lnTo>
                    <a:pt x="40417" y="370934"/>
                  </a:lnTo>
                  <a:lnTo>
                    <a:pt x="38085" y="348430"/>
                  </a:lnTo>
                  <a:lnTo>
                    <a:pt x="38862" y="334461"/>
                  </a:lnTo>
                  <a:lnTo>
                    <a:pt x="43526" y="303421"/>
                  </a:lnTo>
                  <a:lnTo>
                    <a:pt x="54407" y="273932"/>
                  </a:lnTo>
                  <a:lnTo>
                    <a:pt x="73061" y="190899"/>
                  </a:lnTo>
                  <a:lnTo>
                    <a:pt x="84719" y="161411"/>
                  </a:lnTo>
                  <a:lnTo>
                    <a:pt x="104927" y="142010"/>
                  </a:lnTo>
                  <a:lnTo>
                    <a:pt x="118141" y="128042"/>
                  </a:lnTo>
                  <a:lnTo>
                    <a:pt x="129799" y="110970"/>
                  </a:lnTo>
                  <a:lnTo>
                    <a:pt x="158557" y="77601"/>
                  </a:lnTo>
                  <a:lnTo>
                    <a:pt x="170216" y="58977"/>
                  </a:lnTo>
                  <a:lnTo>
                    <a:pt x="174879" y="34144"/>
                  </a:lnTo>
                  <a:lnTo>
                    <a:pt x="181874" y="19400"/>
                  </a:lnTo>
                  <a:lnTo>
                    <a:pt x="194310" y="11640"/>
                  </a:lnTo>
                  <a:lnTo>
                    <a:pt x="243276" y="0"/>
                  </a:lnTo>
                  <a:lnTo>
                    <a:pt x="290688" y="6984"/>
                  </a:lnTo>
                  <a:lnTo>
                    <a:pt x="300015" y="12416"/>
                  </a:lnTo>
                  <a:lnTo>
                    <a:pt x="309341" y="17072"/>
                  </a:lnTo>
                  <a:lnTo>
                    <a:pt x="392506" y="10088"/>
                  </a:lnTo>
                  <a:lnTo>
                    <a:pt x="370744" y="46561"/>
                  </a:lnTo>
                  <a:lnTo>
                    <a:pt x="375407" y="74497"/>
                  </a:lnTo>
                  <a:lnTo>
                    <a:pt x="381625" y="74497"/>
                  </a:lnTo>
                  <a:lnTo>
                    <a:pt x="395615" y="71393"/>
                  </a:lnTo>
                  <a:lnTo>
                    <a:pt x="402610" y="70617"/>
                  </a:lnTo>
                  <a:lnTo>
                    <a:pt x="457017" y="82257"/>
                  </a:lnTo>
                  <a:lnTo>
                    <a:pt x="504429" y="110194"/>
                  </a:lnTo>
                  <a:lnTo>
                    <a:pt x="529301" y="117954"/>
                  </a:lnTo>
                  <a:lnTo>
                    <a:pt x="558058" y="131146"/>
                  </a:lnTo>
                  <a:lnTo>
                    <a:pt x="576712" y="162962"/>
                  </a:lnTo>
                  <a:lnTo>
                    <a:pt x="574381" y="182363"/>
                  </a:lnTo>
                  <a:lnTo>
                    <a:pt x="554172" y="235908"/>
                  </a:lnTo>
                  <a:lnTo>
                    <a:pt x="551840" y="249876"/>
                  </a:lnTo>
                  <a:lnTo>
                    <a:pt x="544846" y="260740"/>
                  </a:lnTo>
                  <a:lnTo>
                    <a:pt x="539405" y="266948"/>
                  </a:lnTo>
                  <a:lnTo>
                    <a:pt x="530855" y="280916"/>
                  </a:lnTo>
                  <a:lnTo>
                    <a:pt x="511424" y="349205"/>
                  </a:lnTo>
                  <a:lnTo>
                    <a:pt x="496657" y="377142"/>
                  </a:lnTo>
                  <a:lnTo>
                    <a:pt x="478780" y="399646"/>
                  </a:lnTo>
                  <a:lnTo>
                    <a:pt x="457795" y="417495"/>
                  </a:lnTo>
                  <a:lnTo>
                    <a:pt x="443804" y="436119"/>
                  </a:lnTo>
                  <a:lnTo>
                    <a:pt x="443027" y="463279"/>
                  </a:lnTo>
                  <a:lnTo>
                    <a:pt x="456240" y="485007"/>
                  </a:lnTo>
                  <a:lnTo>
                    <a:pt x="478003" y="492768"/>
                  </a:lnTo>
                  <a:lnTo>
                    <a:pt x="518419" y="517600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25987304-8B8E-931A-5F0F-3B4F16A9B8D0}"/>
                </a:ext>
              </a:extLst>
            </p:cNvPr>
            <p:cNvSpPr/>
            <p:nvPr/>
          </p:nvSpPr>
          <p:spPr>
            <a:xfrm>
              <a:off x="10331969" y="4092263"/>
              <a:ext cx="650154" cy="540939"/>
            </a:xfrm>
            <a:custGeom>
              <a:avLst/>
              <a:gdLst>
                <a:gd name="connsiteX0" fmla="*/ 467122 w 545622"/>
                <a:gd name="connsiteY0" fmla="*/ 0 h 453967"/>
                <a:gd name="connsiteX1" fmla="*/ 478003 w 545622"/>
                <a:gd name="connsiteY1" fmla="*/ 29488 h 453967"/>
                <a:gd name="connsiteX2" fmla="*/ 492770 w 545622"/>
                <a:gd name="connsiteY2" fmla="*/ 55873 h 453967"/>
                <a:gd name="connsiteX3" fmla="*/ 504429 w 545622"/>
                <a:gd name="connsiteY3" fmla="*/ 66737 h 453967"/>
                <a:gd name="connsiteX4" fmla="*/ 516088 w 545622"/>
                <a:gd name="connsiteY4" fmla="*/ 79929 h 453967"/>
                <a:gd name="connsiteX5" fmla="*/ 522305 w 545622"/>
                <a:gd name="connsiteY5" fmla="*/ 93121 h 453967"/>
                <a:gd name="connsiteX6" fmla="*/ 531632 w 545622"/>
                <a:gd name="connsiteY6" fmla="*/ 102434 h 453967"/>
                <a:gd name="connsiteX7" fmla="*/ 544846 w 545622"/>
                <a:gd name="connsiteY7" fmla="*/ 121834 h 453967"/>
                <a:gd name="connsiteX8" fmla="*/ 543291 w 545622"/>
                <a:gd name="connsiteY8" fmla="*/ 152874 h 453967"/>
                <a:gd name="connsiteX9" fmla="*/ 544846 w 545622"/>
                <a:gd name="connsiteY9" fmla="*/ 159082 h 453967"/>
                <a:gd name="connsiteX10" fmla="*/ 545623 w 545622"/>
                <a:gd name="connsiteY10" fmla="*/ 166067 h 453967"/>
                <a:gd name="connsiteX11" fmla="*/ 541736 w 545622"/>
                <a:gd name="connsiteY11" fmla="*/ 184691 h 453967"/>
                <a:gd name="connsiteX12" fmla="*/ 538628 w 545622"/>
                <a:gd name="connsiteY12" fmla="*/ 207971 h 453967"/>
                <a:gd name="connsiteX13" fmla="*/ 540182 w 545622"/>
                <a:gd name="connsiteY13" fmla="*/ 232804 h 453967"/>
                <a:gd name="connsiteX14" fmla="*/ 512978 w 545622"/>
                <a:gd name="connsiteY14" fmla="*/ 254532 h 453967"/>
                <a:gd name="connsiteX15" fmla="*/ 482666 w 545622"/>
                <a:gd name="connsiteY15" fmla="*/ 266172 h 453967"/>
                <a:gd name="connsiteX16" fmla="*/ 422819 w 545622"/>
                <a:gd name="connsiteY16" fmla="*/ 259188 h 453967"/>
                <a:gd name="connsiteX17" fmla="*/ 409606 w 545622"/>
                <a:gd name="connsiteY17" fmla="*/ 263844 h 453967"/>
                <a:gd name="connsiteX18" fmla="*/ 397947 w 545622"/>
                <a:gd name="connsiteY18" fmla="*/ 272380 h 453967"/>
                <a:gd name="connsiteX19" fmla="*/ 383180 w 545622"/>
                <a:gd name="connsiteY19" fmla="*/ 278588 h 453967"/>
                <a:gd name="connsiteX20" fmla="*/ 366857 w 545622"/>
                <a:gd name="connsiteY20" fmla="*/ 280140 h 453967"/>
                <a:gd name="connsiteX21" fmla="*/ 359863 w 545622"/>
                <a:gd name="connsiteY21" fmla="*/ 285572 h 453967"/>
                <a:gd name="connsiteX22" fmla="*/ 355199 w 545622"/>
                <a:gd name="connsiteY22" fmla="*/ 307301 h 453967"/>
                <a:gd name="connsiteX23" fmla="*/ 347426 w 545622"/>
                <a:gd name="connsiteY23" fmla="*/ 314285 h 453967"/>
                <a:gd name="connsiteX24" fmla="*/ 314782 w 545622"/>
                <a:gd name="connsiteY24" fmla="*/ 313509 h 453967"/>
                <a:gd name="connsiteX25" fmla="*/ 307787 w 545622"/>
                <a:gd name="connsiteY25" fmla="*/ 330581 h 453967"/>
                <a:gd name="connsiteX26" fmla="*/ 319446 w 545622"/>
                <a:gd name="connsiteY26" fmla="*/ 349205 h 453967"/>
                <a:gd name="connsiteX27" fmla="*/ 321778 w 545622"/>
                <a:gd name="connsiteY27" fmla="*/ 369382 h 453967"/>
                <a:gd name="connsiteX28" fmla="*/ 306233 w 545622"/>
                <a:gd name="connsiteY28" fmla="*/ 382574 h 453967"/>
                <a:gd name="connsiteX29" fmla="*/ 284470 w 545622"/>
                <a:gd name="connsiteY29" fmla="*/ 406630 h 453967"/>
                <a:gd name="connsiteX30" fmla="*/ 258821 w 545622"/>
                <a:gd name="connsiteY30" fmla="*/ 421375 h 453967"/>
                <a:gd name="connsiteX31" fmla="*/ 195865 w 545622"/>
                <a:gd name="connsiteY31" fmla="*/ 416718 h 453967"/>
                <a:gd name="connsiteX32" fmla="*/ 139126 w 545622"/>
                <a:gd name="connsiteY32" fmla="*/ 438447 h 453967"/>
                <a:gd name="connsiteX33" fmla="*/ 135240 w 545622"/>
                <a:gd name="connsiteY33" fmla="*/ 444655 h 453967"/>
                <a:gd name="connsiteX34" fmla="*/ 114254 w 545622"/>
                <a:gd name="connsiteY34" fmla="*/ 446983 h 453967"/>
                <a:gd name="connsiteX35" fmla="*/ 94046 w 545622"/>
                <a:gd name="connsiteY35" fmla="*/ 453967 h 453967"/>
                <a:gd name="connsiteX36" fmla="*/ 83165 w 545622"/>
                <a:gd name="connsiteY36" fmla="*/ 450087 h 453967"/>
                <a:gd name="connsiteX37" fmla="*/ 78502 w 545622"/>
                <a:gd name="connsiteY37" fmla="*/ 437671 h 453967"/>
                <a:gd name="connsiteX38" fmla="*/ 83165 w 545622"/>
                <a:gd name="connsiteY38" fmla="*/ 418270 h 453967"/>
                <a:gd name="connsiteX39" fmla="*/ 78502 w 545622"/>
                <a:gd name="connsiteY39" fmla="*/ 399646 h 453967"/>
                <a:gd name="connsiteX40" fmla="*/ 53630 w 545622"/>
                <a:gd name="connsiteY40" fmla="*/ 381798 h 453967"/>
                <a:gd name="connsiteX41" fmla="*/ 34976 w 545622"/>
                <a:gd name="connsiteY41" fmla="*/ 356966 h 453967"/>
                <a:gd name="connsiteX42" fmla="*/ 32644 w 545622"/>
                <a:gd name="connsiteY42" fmla="*/ 344549 h 453967"/>
                <a:gd name="connsiteX43" fmla="*/ 27981 w 545622"/>
                <a:gd name="connsiteY43" fmla="*/ 333685 h 453967"/>
                <a:gd name="connsiteX44" fmla="*/ 20209 w 545622"/>
                <a:gd name="connsiteY44" fmla="*/ 326701 h 453967"/>
                <a:gd name="connsiteX45" fmla="*/ 15545 w 545622"/>
                <a:gd name="connsiteY45" fmla="*/ 325149 h 453967"/>
                <a:gd name="connsiteX46" fmla="*/ 7772 w 545622"/>
                <a:gd name="connsiteY46" fmla="*/ 314285 h 453967"/>
                <a:gd name="connsiteX47" fmla="*/ 0 w 545622"/>
                <a:gd name="connsiteY47" fmla="*/ 287124 h 453967"/>
                <a:gd name="connsiteX48" fmla="*/ 10882 w 545622"/>
                <a:gd name="connsiteY48" fmla="*/ 249876 h 453967"/>
                <a:gd name="connsiteX49" fmla="*/ 36530 w 545622"/>
                <a:gd name="connsiteY49" fmla="*/ 218059 h 453967"/>
                <a:gd name="connsiteX50" fmla="*/ 41194 w 545622"/>
                <a:gd name="connsiteY50" fmla="*/ 199435 h 453967"/>
                <a:gd name="connsiteX51" fmla="*/ 38862 w 545622"/>
                <a:gd name="connsiteY51" fmla="*/ 178483 h 453967"/>
                <a:gd name="connsiteX52" fmla="*/ 28758 w 545622"/>
                <a:gd name="connsiteY52" fmla="*/ 159858 h 453967"/>
                <a:gd name="connsiteX53" fmla="*/ 21763 w 545622"/>
                <a:gd name="connsiteY53" fmla="*/ 152874 h 453967"/>
                <a:gd name="connsiteX54" fmla="*/ 13213 w 545622"/>
                <a:gd name="connsiteY54" fmla="*/ 138130 h 453967"/>
                <a:gd name="connsiteX55" fmla="*/ 13991 w 545622"/>
                <a:gd name="connsiteY55" fmla="*/ 123386 h 453967"/>
                <a:gd name="connsiteX56" fmla="*/ 13991 w 545622"/>
                <a:gd name="connsiteY56" fmla="*/ 115626 h 453967"/>
                <a:gd name="connsiteX57" fmla="*/ 10882 w 545622"/>
                <a:gd name="connsiteY57" fmla="*/ 107090 h 453967"/>
                <a:gd name="connsiteX58" fmla="*/ 8550 w 545622"/>
                <a:gd name="connsiteY58" fmla="*/ 103210 h 453967"/>
                <a:gd name="connsiteX59" fmla="*/ 2332 w 545622"/>
                <a:gd name="connsiteY59" fmla="*/ 89241 h 453967"/>
                <a:gd name="connsiteX60" fmla="*/ 4664 w 545622"/>
                <a:gd name="connsiteY60" fmla="*/ 78377 h 453967"/>
                <a:gd name="connsiteX61" fmla="*/ 14768 w 545622"/>
                <a:gd name="connsiteY61" fmla="*/ 59753 h 453967"/>
                <a:gd name="connsiteX62" fmla="*/ 73838 w 545622"/>
                <a:gd name="connsiteY62" fmla="*/ 49665 h 453967"/>
                <a:gd name="connsiteX63" fmla="*/ 103373 w 545622"/>
                <a:gd name="connsiteY63" fmla="*/ 56649 h 453967"/>
                <a:gd name="connsiteX64" fmla="*/ 117364 w 545622"/>
                <a:gd name="connsiteY64" fmla="*/ 65961 h 453967"/>
                <a:gd name="connsiteX65" fmla="*/ 153116 w 545622"/>
                <a:gd name="connsiteY65" fmla="*/ 101658 h 453967"/>
                <a:gd name="connsiteX66" fmla="*/ 174879 w 545622"/>
                <a:gd name="connsiteY66" fmla="*/ 131922 h 453967"/>
                <a:gd name="connsiteX67" fmla="*/ 183429 w 545622"/>
                <a:gd name="connsiteY67" fmla="*/ 139682 h 453967"/>
                <a:gd name="connsiteX68" fmla="*/ 215296 w 545622"/>
                <a:gd name="connsiteY68" fmla="*/ 152098 h 453967"/>
                <a:gd name="connsiteX69" fmla="*/ 247163 w 545622"/>
                <a:gd name="connsiteY69" fmla="*/ 153650 h 453967"/>
                <a:gd name="connsiteX70" fmla="*/ 261153 w 545622"/>
                <a:gd name="connsiteY70" fmla="*/ 142786 h 453967"/>
                <a:gd name="connsiteX71" fmla="*/ 276698 w 545622"/>
                <a:gd name="connsiteY71" fmla="*/ 133474 h 453967"/>
                <a:gd name="connsiteX72" fmla="*/ 321778 w 545622"/>
                <a:gd name="connsiteY72" fmla="*/ 125714 h 453967"/>
                <a:gd name="connsiteX73" fmla="*/ 333436 w 545622"/>
                <a:gd name="connsiteY73" fmla="*/ 115626 h 453967"/>
                <a:gd name="connsiteX74" fmla="*/ 340432 w 545622"/>
                <a:gd name="connsiteY74" fmla="*/ 107090 h 453967"/>
                <a:gd name="connsiteX75" fmla="*/ 365303 w 545622"/>
                <a:gd name="connsiteY75" fmla="*/ 91569 h 453967"/>
                <a:gd name="connsiteX76" fmla="*/ 376184 w 545622"/>
                <a:gd name="connsiteY76" fmla="*/ 73721 h 453967"/>
                <a:gd name="connsiteX77" fmla="*/ 373853 w 545622"/>
                <a:gd name="connsiteY77" fmla="*/ 51993 h 453967"/>
                <a:gd name="connsiteX78" fmla="*/ 381625 w 545622"/>
                <a:gd name="connsiteY78" fmla="*/ 31040 h 453967"/>
                <a:gd name="connsiteX79" fmla="*/ 432146 w 545622"/>
                <a:gd name="connsiteY79" fmla="*/ 5432 h 453967"/>
                <a:gd name="connsiteX80" fmla="*/ 446136 w 545622"/>
                <a:gd name="connsiteY80" fmla="*/ 4656 h 453967"/>
                <a:gd name="connsiteX81" fmla="*/ 460126 w 545622"/>
                <a:gd name="connsiteY81" fmla="*/ 2328 h 453967"/>
                <a:gd name="connsiteX82" fmla="*/ 467122 w 545622"/>
                <a:gd name="connsiteY82" fmla="*/ 0 h 45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45622" h="453967">
                  <a:moveTo>
                    <a:pt x="467122" y="0"/>
                  </a:moveTo>
                  <a:lnTo>
                    <a:pt x="478003" y="29488"/>
                  </a:lnTo>
                  <a:lnTo>
                    <a:pt x="492770" y="55873"/>
                  </a:lnTo>
                  <a:lnTo>
                    <a:pt x="504429" y="66737"/>
                  </a:lnTo>
                  <a:lnTo>
                    <a:pt x="516088" y="79929"/>
                  </a:lnTo>
                  <a:lnTo>
                    <a:pt x="522305" y="93121"/>
                  </a:lnTo>
                  <a:lnTo>
                    <a:pt x="531632" y="102434"/>
                  </a:lnTo>
                  <a:lnTo>
                    <a:pt x="544846" y="121834"/>
                  </a:lnTo>
                  <a:lnTo>
                    <a:pt x="543291" y="152874"/>
                  </a:lnTo>
                  <a:lnTo>
                    <a:pt x="544846" y="159082"/>
                  </a:lnTo>
                  <a:lnTo>
                    <a:pt x="545623" y="166067"/>
                  </a:lnTo>
                  <a:lnTo>
                    <a:pt x="541736" y="184691"/>
                  </a:lnTo>
                  <a:lnTo>
                    <a:pt x="538628" y="207971"/>
                  </a:lnTo>
                  <a:lnTo>
                    <a:pt x="540182" y="232804"/>
                  </a:lnTo>
                  <a:lnTo>
                    <a:pt x="512978" y="254532"/>
                  </a:lnTo>
                  <a:lnTo>
                    <a:pt x="482666" y="266172"/>
                  </a:lnTo>
                  <a:lnTo>
                    <a:pt x="422819" y="259188"/>
                  </a:lnTo>
                  <a:lnTo>
                    <a:pt x="409606" y="263844"/>
                  </a:lnTo>
                  <a:lnTo>
                    <a:pt x="397947" y="272380"/>
                  </a:lnTo>
                  <a:lnTo>
                    <a:pt x="383180" y="278588"/>
                  </a:lnTo>
                  <a:lnTo>
                    <a:pt x="366857" y="280140"/>
                  </a:lnTo>
                  <a:lnTo>
                    <a:pt x="359863" y="285572"/>
                  </a:lnTo>
                  <a:lnTo>
                    <a:pt x="355199" y="307301"/>
                  </a:lnTo>
                  <a:lnTo>
                    <a:pt x="347426" y="314285"/>
                  </a:lnTo>
                  <a:lnTo>
                    <a:pt x="314782" y="313509"/>
                  </a:lnTo>
                  <a:lnTo>
                    <a:pt x="307787" y="330581"/>
                  </a:lnTo>
                  <a:lnTo>
                    <a:pt x="319446" y="349205"/>
                  </a:lnTo>
                  <a:lnTo>
                    <a:pt x="321778" y="369382"/>
                  </a:lnTo>
                  <a:lnTo>
                    <a:pt x="306233" y="382574"/>
                  </a:lnTo>
                  <a:lnTo>
                    <a:pt x="284470" y="406630"/>
                  </a:lnTo>
                  <a:lnTo>
                    <a:pt x="258821" y="421375"/>
                  </a:lnTo>
                  <a:lnTo>
                    <a:pt x="195865" y="416718"/>
                  </a:lnTo>
                  <a:lnTo>
                    <a:pt x="139126" y="438447"/>
                  </a:lnTo>
                  <a:lnTo>
                    <a:pt x="135240" y="444655"/>
                  </a:lnTo>
                  <a:lnTo>
                    <a:pt x="114254" y="446983"/>
                  </a:lnTo>
                  <a:lnTo>
                    <a:pt x="94046" y="453967"/>
                  </a:lnTo>
                  <a:lnTo>
                    <a:pt x="83165" y="450087"/>
                  </a:lnTo>
                  <a:lnTo>
                    <a:pt x="78502" y="437671"/>
                  </a:lnTo>
                  <a:lnTo>
                    <a:pt x="83165" y="418270"/>
                  </a:lnTo>
                  <a:lnTo>
                    <a:pt x="78502" y="399646"/>
                  </a:lnTo>
                  <a:lnTo>
                    <a:pt x="53630" y="381798"/>
                  </a:lnTo>
                  <a:lnTo>
                    <a:pt x="34976" y="356966"/>
                  </a:lnTo>
                  <a:lnTo>
                    <a:pt x="32644" y="344549"/>
                  </a:lnTo>
                  <a:lnTo>
                    <a:pt x="27981" y="333685"/>
                  </a:lnTo>
                  <a:lnTo>
                    <a:pt x="20209" y="326701"/>
                  </a:lnTo>
                  <a:lnTo>
                    <a:pt x="15545" y="325149"/>
                  </a:lnTo>
                  <a:lnTo>
                    <a:pt x="7772" y="314285"/>
                  </a:lnTo>
                  <a:lnTo>
                    <a:pt x="0" y="287124"/>
                  </a:lnTo>
                  <a:lnTo>
                    <a:pt x="10882" y="249876"/>
                  </a:lnTo>
                  <a:lnTo>
                    <a:pt x="36530" y="218059"/>
                  </a:lnTo>
                  <a:lnTo>
                    <a:pt x="41194" y="199435"/>
                  </a:lnTo>
                  <a:lnTo>
                    <a:pt x="38862" y="178483"/>
                  </a:lnTo>
                  <a:lnTo>
                    <a:pt x="28758" y="159858"/>
                  </a:lnTo>
                  <a:lnTo>
                    <a:pt x="21763" y="152874"/>
                  </a:lnTo>
                  <a:lnTo>
                    <a:pt x="13213" y="138130"/>
                  </a:lnTo>
                  <a:lnTo>
                    <a:pt x="13991" y="123386"/>
                  </a:lnTo>
                  <a:lnTo>
                    <a:pt x="13991" y="115626"/>
                  </a:lnTo>
                  <a:lnTo>
                    <a:pt x="10882" y="107090"/>
                  </a:lnTo>
                  <a:lnTo>
                    <a:pt x="8550" y="103210"/>
                  </a:lnTo>
                  <a:lnTo>
                    <a:pt x="2332" y="89241"/>
                  </a:lnTo>
                  <a:lnTo>
                    <a:pt x="4664" y="78377"/>
                  </a:lnTo>
                  <a:lnTo>
                    <a:pt x="14768" y="59753"/>
                  </a:lnTo>
                  <a:lnTo>
                    <a:pt x="73838" y="49665"/>
                  </a:lnTo>
                  <a:lnTo>
                    <a:pt x="103373" y="56649"/>
                  </a:lnTo>
                  <a:lnTo>
                    <a:pt x="117364" y="65961"/>
                  </a:lnTo>
                  <a:lnTo>
                    <a:pt x="153116" y="101658"/>
                  </a:lnTo>
                  <a:lnTo>
                    <a:pt x="174879" y="131922"/>
                  </a:lnTo>
                  <a:lnTo>
                    <a:pt x="183429" y="139682"/>
                  </a:lnTo>
                  <a:lnTo>
                    <a:pt x="215296" y="152098"/>
                  </a:lnTo>
                  <a:lnTo>
                    <a:pt x="247163" y="153650"/>
                  </a:lnTo>
                  <a:lnTo>
                    <a:pt x="261153" y="142786"/>
                  </a:lnTo>
                  <a:lnTo>
                    <a:pt x="276698" y="133474"/>
                  </a:lnTo>
                  <a:lnTo>
                    <a:pt x="321778" y="125714"/>
                  </a:lnTo>
                  <a:lnTo>
                    <a:pt x="333436" y="115626"/>
                  </a:lnTo>
                  <a:lnTo>
                    <a:pt x="340432" y="107090"/>
                  </a:lnTo>
                  <a:lnTo>
                    <a:pt x="365303" y="91569"/>
                  </a:lnTo>
                  <a:lnTo>
                    <a:pt x="376184" y="73721"/>
                  </a:lnTo>
                  <a:lnTo>
                    <a:pt x="373853" y="51993"/>
                  </a:lnTo>
                  <a:lnTo>
                    <a:pt x="381625" y="31040"/>
                  </a:lnTo>
                  <a:lnTo>
                    <a:pt x="432146" y="5432"/>
                  </a:lnTo>
                  <a:lnTo>
                    <a:pt x="446136" y="4656"/>
                  </a:lnTo>
                  <a:lnTo>
                    <a:pt x="460126" y="2328"/>
                  </a:lnTo>
                  <a:lnTo>
                    <a:pt x="467122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FC32672E-DC24-C90A-9255-B83561895837}"/>
                </a:ext>
              </a:extLst>
            </p:cNvPr>
            <p:cNvSpPr/>
            <p:nvPr/>
          </p:nvSpPr>
          <p:spPr>
            <a:xfrm>
              <a:off x="9926317" y="3267446"/>
              <a:ext cx="1020612" cy="1007904"/>
            </a:xfrm>
            <a:custGeom>
              <a:avLst/>
              <a:gdLst>
                <a:gd name="connsiteX0" fmla="*/ 751591 w 856518"/>
                <a:gd name="connsiteY0" fmla="*/ 0 h 845853"/>
                <a:gd name="connsiteX1" fmla="*/ 759364 w 856518"/>
                <a:gd name="connsiteY1" fmla="*/ 38025 h 845853"/>
                <a:gd name="connsiteX2" fmla="*/ 778018 w 856518"/>
                <a:gd name="connsiteY2" fmla="*/ 66737 h 845853"/>
                <a:gd name="connsiteX3" fmla="*/ 792008 w 856518"/>
                <a:gd name="connsiteY3" fmla="*/ 76049 h 845853"/>
                <a:gd name="connsiteX4" fmla="*/ 802112 w 856518"/>
                <a:gd name="connsiteY4" fmla="*/ 89241 h 845853"/>
                <a:gd name="connsiteX5" fmla="*/ 809884 w 856518"/>
                <a:gd name="connsiteY5" fmla="*/ 107866 h 845853"/>
                <a:gd name="connsiteX6" fmla="*/ 820766 w 856518"/>
                <a:gd name="connsiteY6" fmla="*/ 124162 h 845853"/>
                <a:gd name="connsiteX7" fmla="*/ 835533 w 856518"/>
                <a:gd name="connsiteY7" fmla="*/ 138906 h 845853"/>
                <a:gd name="connsiteX8" fmla="*/ 846415 w 856518"/>
                <a:gd name="connsiteY8" fmla="*/ 159082 h 845853"/>
                <a:gd name="connsiteX9" fmla="*/ 844083 w 856518"/>
                <a:gd name="connsiteY9" fmla="*/ 175379 h 845853"/>
                <a:gd name="connsiteX10" fmla="*/ 838642 w 856518"/>
                <a:gd name="connsiteY10" fmla="*/ 192451 h 845853"/>
                <a:gd name="connsiteX11" fmla="*/ 847192 w 856518"/>
                <a:gd name="connsiteY11" fmla="*/ 240564 h 845853"/>
                <a:gd name="connsiteX12" fmla="*/ 832424 w 856518"/>
                <a:gd name="connsiteY12" fmla="*/ 249876 h 845853"/>
                <a:gd name="connsiteX13" fmla="*/ 816880 w 856518"/>
                <a:gd name="connsiteY13" fmla="*/ 256860 h 845853"/>
                <a:gd name="connsiteX14" fmla="*/ 804443 w 856518"/>
                <a:gd name="connsiteY14" fmla="*/ 265396 h 845853"/>
                <a:gd name="connsiteX15" fmla="*/ 792785 w 856518"/>
                <a:gd name="connsiteY15" fmla="*/ 274708 h 845853"/>
                <a:gd name="connsiteX16" fmla="*/ 769468 w 856518"/>
                <a:gd name="connsiteY16" fmla="*/ 287900 h 845853"/>
                <a:gd name="connsiteX17" fmla="*/ 715838 w 856518"/>
                <a:gd name="connsiteY17" fmla="*/ 306525 h 845853"/>
                <a:gd name="connsiteX18" fmla="*/ 704180 w 856518"/>
                <a:gd name="connsiteY18" fmla="*/ 332133 h 845853"/>
                <a:gd name="connsiteX19" fmla="*/ 717392 w 856518"/>
                <a:gd name="connsiteY19" fmla="*/ 347653 h 845853"/>
                <a:gd name="connsiteX20" fmla="*/ 725165 w 856518"/>
                <a:gd name="connsiteY20" fmla="*/ 360846 h 845853"/>
                <a:gd name="connsiteX21" fmla="*/ 733715 w 856518"/>
                <a:gd name="connsiteY21" fmla="*/ 370934 h 845853"/>
                <a:gd name="connsiteX22" fmla="*/ 765581 w 856518"/>
                <a:gd name="connsiteY22" fmla="*/ 376366 h 845853"/>
                <a:gd name="connsiteX23" fmla="*/ 777240 w 856518"/>
                <a:gd name="connsiteY23" fmla="*/ 380246 h 845853"/>
                <a:gd name="connsiteX24" fmla="*/ 788122 w 856518"/>
                <a:gd name="connsiteY24" fmla="*/ 388006 h 845853"/>
                <a:gd name="connsiteX25" fmla="*/ 794339 w 856518"/>
                <a:gd name="connsiteY25" fmla="*/ 396542 h 845853"/>
                <a:gd name="connsiteX26" fmla="*/ 799003 w 856518"/>
                <a:gd name="connsiteY26" fmla="*/ 406630 h 845853"/>
                <a:gd name="connsiteX27" fmla="*/ 805221 w 856518"/>
                <a:gd name="connsiteY27" fmla="*/ 411286 h 845853"/>
                <a:gd name="connsiteX28" fmla="*/ 812993 w 856518"/>
                <a:gd name="connsiteY28" fmla="*/ 413614 h 845853"/>
                <a:gd name="connsiteX29" fmla="*/ 827761 w 856518"/>
                <a:gd name="connsiteY29" fmla="*/ 419823 h 845853"/>
                <a:gd name="connsiteX30" fmla="*/ 837088 w 856518"/>
                <a:gd name="connsiteY30" fmla="*/ 434567 h 845853"/>
                <a:gd name="connsiteX31" fmla="*/ 845637 w 856518"/>
                <a:gd name="connsiteY31" fmla="*/ 453967 h 845853"/>
                <a:gd name="connsiteX32" fmla="*/ 856519 w 856518"/>
                <a:gd name="connsiteY32" fmla="*/ 471815 h 845853"/>
                <a:gd name="connsiteX33" fmla="*/ 846415 w 856518"/>
                <a:gd name="connsiteY33" fmla="*/ 483456 h 845853"/>
                <a:gd name="connsiteX34" fmla="*/ 833978 w 856518"/>
                <a:gd name="connsiteY34" fmla="*/ 490440 h 845853"/>
                <a:gd name="connsiteX35" fmla="*/ 824652 w 856518"/>
                <a:gd name="connsiteY35" fmla="*/ 489664 h 845853"/>
                <a:gd name="connsiteX36" fmla="*/ 819988 w 856518"/>
                <a:gd name="connsiteY36" fmla="*/ 490440 h 845853"/>
                <a:gd name="connsiteX37" fmla="*/ 810661 w 856518"/>
                <a:gd name="connsiteY37" fmla="*/ 494320 h 845853"/>
                <a:gd name="connsiteX38" fmla="*/ 802889 w 856518"/>
                <a:gd name="connsiteY38" fmla="*/ 505960 h 845853"/>
                <a:gd name="connsiteX39" fmla="*/ 789676 w 856518"/>
                <a:gd name="connsiteY39" fmla="*/ 510616 h 845853"/>
                <a:gd name="connsiteX40" fmla="*/ 761695 w 856518"/>
                <a:gd name="connsiteY40" fmla="*/ 505960 h 845853"/>
                <a:gd name="connsiteX41" fmla="*/ 748482 w 856518"/>
                <a:gd name="connsiteY41" fmla="*/ 511392 h 845853"/>
                <a:gd name="connsiteX42" fmla="*/ 778795 w 856518"/>
                <a:gd name="connsiteY42" fmla="*/ 547865 h 845853"/>
                <a:gd name="connsiteX43" fmla="*/ 830870 w 856518"/>
                <a:gd name="connsiteY43" fmla="*/ 569593 h 845853"/>
                <a:gd name="connsiteX44" fmla="*/ 826206 w 856518"/>
                <a:gd name="connsiteY44" fmla="*/ 572697 h 845853"/>
                <a:gd name="connsiteX45" fmla="*/ 822320 w 856518"/>
                <a:gd name="connsiteY45" fmla="*/ 585889 h 845853"/>
                <a:gd name="connsiteX46" fmla="*/ 823097 w 856518"/>
                <a:gd name="connsiteY46" fmla="*/ 650298 h 845853"/>
                <a:gd name="connsiteX47" fmla="*/ 819211 w 856518"/>
                <a:gd name="connsiteY47" fmla="*/ 672803 h 845853"/>
                <a:gd name="connsiteX48" fmla="*/ 807553 w 856518"/>
                <a:gd name="connsiteY48" fmla="*/ 692203 h 845853"/>
                <a:gd name="connsiteX49" fmla="*/ 800557 w 856518"/>
                <a:gd name="connsiteY49" fmla="*/ 694531 h 845853"/>
                <a:gd name="connsiteX50" fmla="*/ 786567 w 856518"/>
                <a:gd name="connsiteY50" fmla="*/ 696859 h 845853"/>
                <a:gd name="connsiteX51" fmla="*/ 772577 w 856518"/>
                <a:gd name="connsiteY51" fmla="*/ 697635 h 845853"/>
                <a:gd name="connsiteX52" fmla="*/ 722056 w 856518"/>
                <a:gd name="connsiteY52" fmla="*/ 723243 h 845853"/>
                <a:gd name="connsiteX53" fmla="*/ 714284 w 856518"/>
                <a:gd name="connsiteY53" fmla="*/ 744196 h 845853"/>
                <a:gd name="connsiteX54" fmla="*/ 716615 w 856518"/>
                <a:gd name="connsiteY54" fmla="*/ 765924 h 845853"/>
                <a:gd name="connsiteX55" fmla="*/ 705734 w 856518"/>
                <a:gd name="connsiteY55" fmla="*/ 783772 h 845853"/>
                <a:gd name="connsiteX56" fmla="*/ 680863 w 856518"/>
                <a:gd name="connsiteY56" fmla="*/ 799293 h 845853"/>
                <a:gd name="connsiteX57" fmla="*/ 673867 w 856518"/>
                <a:gd name="connsiteY57" fmla="*/ 807829 h 845853"/>
                <a:gd name="connsiteX58" fmla="*/ 662209 w 856518"/>
                <a:gd name="connsiteY58" fmla="*/ 817917 h 845853"/>
                <a:gd name="connsiteX59" fmla="*/ 617129 w 856518"/>
                <a:gd name="connsiteY59" fmla="*/ 825677 h 845853"/>
                <a:gd name="connsiteX60" fmla="*/ 601584 w 856518"/>
                <a:gd name="connsiteY60" fmla="*/ 834989 h 845853"/>
                <a:gd name="connsiteX61" fmla="*/ 587594 w 856518"/>
                <a:gd name="connsiteY61" fmla="*/ 845853 h 845853"/>
                <a:gd name="connsiteX62" fmla="*/ 555727 w 856518"/>
                <a:gd name="connsiteY62" fmla="*/ 844301 h 845853"/>
                <a:gd name="connsiteX63" fmla="*/ 523860 w 856518"/>
                <a:gd name="connsiteY63" fmla="*/ 831885 h 845853"/>
                <a:gd name="connsiteX64" fmla="*/ 515310 w 856518"/>
                <a:gd name="connsiteY64" fmla="*/ 824125 h 845853"/>
                <a:gd name="connsiteX65" fmla="*/ 493547 w 856518"/>
                <a:gd name="connsiteY65" fmla="*/ 793860 h 845853"/>
                <a:gd name="connsiteX66" fmla="*/ 457795 w 856518"/>
                <a:gd name="connsiteY66" fmla="*/ 758164 h 845853"/>
                <a:gd name="connsiteX67" fmla="*/ 443804 w 856518"/>
                <a:gd name="connsiteY67" fmla="*/ 748852 h 845853"/>
                <a:gd name="connsiteX68" fmla="*/ 414269 w 856518"/>
                <a:gd name="connsiteY68" fmla="*/ 741868 h 845853"/>
                <a:gd name="connsiteX69" fmla="*/ 355199 w 856518"/>
                <a:gd name="connsiteY69" fmla="*/ 751956 h 845853"/>
                <a:gd name="connsiteX70" fmla="*/ 339654 w 856518"/>
                <a:gd name="connsiteY70" fmla="*/ 724795 h 845853"/>
                <a:gd name="connsiteX71" fmla="*/ 323332 w 856518"/>
                <a:gd name="connsiteY71" fmla="*/ 705395 h 845853"/>
                <a:gd name="connsiteX72" fmla="*/ 300792 w 856518"/>
                <a:gd name="connsiteY72" fmla="*/ 703067 h 845853"/>
                <a:gd name="connsiteX73" fmla="*/ 273589 w 856518"/>
                <a:gd name="connsiteY73" fmla="*/ 689875 h 845853"/>
                <a:gd name="connsiteX74" fmla="*/ 237836 w 856518"/>
                <a:gd name="connsiteY74" fmla="*/ 656506 h 845853"/>
                <a:gd name="connsiteX75" fmla="*/ 226177 w 856518"/>
                <a:gd name="connsiteY75" fmla="*/ 649522 h 845853"/>
                <a:gd name="connsiteX76" fmla="*/ 215296 w 856518"/>
                <a:gd name="connsiteY76" fmla="*/ 654954 h 845853"/>
                <a:gd name="connsiteX77" fmla="*/ 204414 w 856518"/>
                <a:gd name="connsiteY77" fmla="*/ 662714 h 845853"/>
                <a:gd name="connsiteX78" fmla="*/ 171770 w 856518"/>
                <a:gd name="connsiteY78" fmla="*/ 677459 h 845853"/>
                <a:gd name="connsiteX79" fmla="*/ 139126 w 856518"/>
                <a:gd name="connsiteY79" fmla="*/ 672803 h 845853"/>
                <a:gd name="connsiteX80" fmla="*/ 139903 w 856518"/>
                <a:gd name="connsiteY80" fmla="*/ 642538 h 845853"/>
                <a:gd name="connsiteX81" fmla="*/ 153116 w 856518"/>
                <a:gd name="connsiteY81" fmla="*/ 618482 h 845853"/>
                <a:gd name="connsiteX82" fmla="*/ 161666 w 856518"/>
                <a:gd name="connsiteY82" fmla="*/ 598305 h 845853"/>
                <a:gd name="connsiteX83" fmla="*/ 149230 w 856518"/>
                <a:gd name="connsiteY83" fmla="*/ 584337 h 845853"/>
                <a:gd name="connsiteX84" fmla="*/ 133685 w 856518"/>
                <a:gd name="connsiteY84" fmla="*/ 578129 h 845853"/>
                <a:gd name="connsiteX85" fmla="*/ 119695 w 856518"/>
                <a:gd name="connsiteY85" fmla="*/ 567265 h 845853"/>
                <a:gd name="connsiteX86" fmla="*/ 113477 w 856518"/>
                <a:gd name="connsiteY86" fmla="*/ 558729 h 845853"/>
                <a:gd name="connsiteX87" fmla="*/ 108037 w 856518"/>
                <a:gd name="connsiteY87" fmla="*/ 549417 h 845853"/>
                <a:gd name="connsiteX88" fmla="*/ 106482 w 856518"/>
                <a:gd name="connsiteY88" fmla="*/ 536224 h 845853"/>
                <a:gd name="connsiteX89" fmla="*/ 107259 w 856518"/>
                <a:gd name="connsiteY89" fmla="*/ 522256 h 845853"/>
                <a:gd name="connsiteX90" fmla="*/ 82388 w 856518"/>
                <a:gd name="connsiteY90" fmla="*/ 489664 h 845853"/>
                <a:gd name="connsiteX91" fmla="*/ 19431 w 856518"/>
                <a:gd name="connsiteY91" fmla="*/ 488888 h 845853"/>
                <a:gd name="connsiteX92" fmla="*/ 0 w 856518"/>
                <a:gd name="connsiteY92" fmla="*/ 478800 h 845853"/>
                <a:gd name="connsiteX93" fmla="*/ 3109 w 856518"/>
                <a:gd name="connsiteY93" fmla="*/ 450863 h 845853"/>
                <a:gd name="connsiteX94" fmla="*/ 13990 w 856518"/>
                <a:gd name="connsiteY94" fmla="*/ 425255 h 845853"/>
                <a:gd name="connsiteX95" fmla="*/ 74615 w 856518"/>
                <a:gd name="connsiteY95" fmla="*/ 433015 h 845853"/>
                <a:gd name="connsiteX96" fmla="*/ 87828 w 856518"/>
                <a:gd name="connsiteY96" fmla="*/ 430687 h 845853"/>
                <a:gd name="connsiteX97" fmla="*/ 104150 w 856518"/>
                <a:gd name="connsiteY97" fmla="*/ 418271 h 845853"/>
                <a:gd name="connsiteX98" fmla="*/ 119695 w 856518"/>
                <a:gd name="connsiteY98" fmla="*/ 402750 h 845853"/>
                <a:gd name="connsiteX99" fmla="*/ 140681 w 856518"/>
                <a:gd name="connsiteY99" fmla="*/ 392662 h 845853"/>
                <a:gd name="connsiteX100" fmla="*/ 186538 w 856518"/>
                <a:gd name="connsiteY100" fmla="*/ 376366 h 845853"/>
                <a:gd name="connsiteX101" fmla="*/ 196642 w 856518"/>
                <a:gd name="connsiteY101" fmla="*/ 363174 h 845853"/>
                <a:gd name="connsiteX102" fmla="*/ 205969 w 856518"/>
                <a:gd name="connsiteY102" fmla="*/ 346101 h 845853"/>
                <a:gd name="connsiteX103" fmla="*/ 204414 w 856518"/>
                <a:gd name="connsiteY103" fmla="*/ 336789 h 845853"/>
                <a:gd name="connsiteX104" fmla="*/ 180320 w 856518"/>
                <a:gd name="connsiteY104" fmla="*/ 334461 h 845853"/>
                <a:gd name="connsiteX105" fmla="*/ 169438 w 856518"/>
                <a:gd name="connsiteY105" fmla="*/ 329805 h 845853"/>
                <a:gd name="connsiteX106" fmla="*/ 145344 w 856518"/>
                <a:gd name="connsiteY106" fmla="*/ 324373 h 845853"/>
                <a:gd name="connsiteX107" fmla="*/ 122804 w 856518"/>
                <a:gd name="connsiteY107" fmla="*/ 311181 h 845853"/>
                <a:gd name="connsiteX108" fmla="*/ 113477 w 856518"/>
                <a:gd name="connsiteY108" fmla="*/ 281692 h 845853"/>
                <a:gd name="connsiteX109" fmla="*/ 102596 w 856518"/>
                <a:gd name="connsiteY109" fmla="*/ 215731 h 845853"/>
                <a:gd name="connsiteX110" fmla="*/ 90937 w 856518"/>
                <a:gd name="connsiteY110" fmla="*/ 186243 h 845853"/>
                <a:gd name="connsiteX111" fmla="*/ 150785 w 856518"/>
                <a:gd name="connsiteY111" fmla="*/ 156754 h 845853"/>
                <a:gd name="connsiteX112" fmla="*/ 165552 w 856518"/>
                <a:gd name="connsiteY112" fmla="*/ 152098 h 845853"/>
                <a:gd name="connsiteX113" fmla="*/ 180320 w 856518"/>
                <a:gd name="connsiteY113" fmla="*/ 150546 h 845853"/>
                <a:gd name="connsiteX114" fmla="*/ 202860 w 856518"/>
                <a:gd name="connsiteY114" fmla="*/ 144338 h 845853"/>
                <a:gd name="connsiteX115" fmla="*/ 213741 w 856518"/>
                <a:gd name="connsiteY115" fmla="*/ 116402 h 845853"/>
                <a:gd name="connsiteX116" fmla="*/ 226954 w 856518"/>
                <a:gd name="connsiteY116" fmla="*/ 110970 h 845853"/>
                <a:gd name="connsiteX117" fmla="*/ 243276 w 856518"/>
                <a:gd name="connsiteY117" fmla="*/ 110970 h 845853"/>
                <a:gd name="connsiteX118" fmla="*/ 258821 w 856518"/>
                <a:gd name="connsiteY118" fmla="*/ 105538 h 845853"/>
                <a:gd name="connsiteX119" fmla="*/ 298460 w 856518"/>
                <a:gd name="connsiteY119" fmla="*/ 71393 h 845853"/>
                <a:gd name="connsiteX120" fmla="*/ 326441 w 856518"/>
                <a:gd name="connsiteY120" fmla="*/ 55097 h 845853"/>
                <a:gd name="connsiteX121" fmla="*/ 355199 w 856518"/>
                <a:gd name="connsiteY121" fmla="*/ 71393 h 845853"/>
                <a:gd name="connsiteX122" fmla="*/ 401056 w 856518"/>
                <a:gd name="connsiteY122" fmla="*/ 78377 h 845853"/>
                <a:gd name="connsiteX123" fmla="*/ 414269 w 856518"/>
                <a:gd name="connsiteY123" fmla="*/ 83033 h 845853"/>
                <a:gd name="connsiteX124" fmla="*/ 417378 w 856518"/>
                <a:gd name="connsiteY124" fmla="*/ 99330 h 845853"/>
                <a:gd name="connsiteX125" fmla="*/ 407274 w 856518"/>
                <a:gd name="connsiteY125" fmla="*/ 116402 h 845853"/>
                <a:gd name="connsiteX126" fmla="*/ 402610 w 856518"/>
                <a:gd name="connsiteY126" fmla="*/ 157530 h 845853"/>
                <a:gd name="connsiteX127" fmla="*/ 427482 w 856518"/>
                <a:gd name="connsiteY127" fmla="*/ 180035 h 845853"/>
                <a:gd name="connsiteX128" fmla="*/ 461681 w 856518"/>
                <a:gd name="connsiteY128" fmla="*/ 166843 h 845853"/>
                <a:gd name="connsiteX129" fmla="*/ 492770 w 856518"/>
                <a:gd name="connsiteY129" fmla="*/ 146666 h 845853"/>
                <a:gd name="connsiteX130" fmla="*/ 521528 w 856518"/>
                <a:gd name="connsiteY130" fmla="*/ 138130 h 845853"/>
                <a:gd name="connsiteX131" fmla="*/ 551063 w 856518"/>
                <a:gd name="connsiteY131" fmla="*/ 146666 h 845853"/>
                <a:gd name="connsiteX132" fmla="*/ 582153 w 856518"/>
                <a:gd name="connsiteY132" fmla="*/ 164515 h 845853"/>
                <a:gd name="connsiteX133" fmla="*/ 599252 w 856518"/>
                <a:gd name="connsiteY133" fmla="*/ 138906 h 845853"/>
                <a:gd name="connsiteX134" fmla="*/ 600029 w 856518"/>
                <a:gd name="connsiteY134" fmla="*/ 117178 h 845853"/>
                <a:gd name="connsiteX135" fmla="*/ 607025 w 856518"/>
                <a:gd name="connsiteY135" fmla="*/ 97778 h 845853"/>
                <a:gd name="connsiteX136" fmla="*/ 621792 w 856518"/>
                <a:gd name="connsiteY136" fmla="*/ 83033 h 845853"/>
                <a:gd name="connsiteX137" fmla="*/ 631119 w 856518"/>
                <a:gd name="connsiteY137" fmla="*/ 63633 h 845853"/>
                <a:gd name="connsiteX138" fmla="*/ 628787 w 856518"/>
                <a:gd name="connsiteY138" fmla="*/ 42681 h 845853"/>
                <a:gd name="connsiteX139" fmla="*/ 633451 w 856518"/>
                <a:gd name="connsiteY139" fmla="*/ 23280 h 845853"/>
                <a:gd name="connsiteX140" fmla="*/ 645109 w 856518"/>
                <a:gd name="connsiteY140" fmla="*/ 13192 h 845853"/>
                <a:gd name="connsiteX141" fmla="*/ 657545 w 856518"/>
                <a:gd name="connsiteY141" fmla="*/ 6984 h 845853"/>
                <a:gd name="connsiteX142" fmla="*/ 682417 w 856518"/>
                <a:gd name="connsiteY142" fmla="*/ 4656 h 845853"/>
                <a:gd name="connsiteX143" fmla="*/ 708066 w 856518"/>
                <a:gd name="connsiteY143" fmla="*/ 6984 h 845853"/>
                <a:gd name="connsiteX144" fmla="*/ 729829 w 856518"/>
                <a:gd name="connsiteY144" fmla="*/ 2328 h 845853"/>
                <a:gd name="connsiteX145" fmla="*/ 751591 w 856518"/>
                <a:gd name="connsiteY145" fmla="*/ 0 h 84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856518" h="845853">
                  <a:moveTo>
                    <a:pt x="751591" y="0"/>
                  </a:moveTo>
                  <a:lnTo>
                    <a:pt x="759364" y="38025"/>
                  </a:lnTo>
                  <a:lnTo>
                    <a:pt x="778018" y="66737"/>
                  </a:lnTo>
                  <a:lnTo>
                    <a:pt x="792008" y="76049"/>
                  </a:lnTo>
                  <a:lnTo>
                    <a:pt x="802112" y="89241"/>
                  </a:lnTo>
                  <a:lnTo>
                    <a:pt x="809884" y="107866"/>
                  </a:lnTo>
                  <a:lnTo>
                    <a:pt x="820766" y="124162"/>
                  </a:lnTo>
                  <a:lnTo>
                    <a:pt x="835533" y="138906"/>
                  </a:lnTo>
                  <a:lnTo>
                    <a:pt x="846415" y="159082"/>
                  </a:lnTo>
                  <a:lnTo>
                    <a:pt x="844083" y="175379"/>
                  </a:lnTo>
                  <a:lnTo>
                    <a:pt x="838642" y="192451"/>
                  </a:lnTo>
                  <a:lnTo>
                    <a:pt x="847192" y="240564"/>
                  </a:lnTo>
                  <a:lnTo>
                    <a:pt x="832424" y="249876"/>
                  </a:lnTo>
                  <a:lnTo>
                    <a:pt x="816880" y="256860"/>
                  </a:lnTo>
                  <a:lnTo>
                    <a:pt x="804443" y="265396"/>
                  </a:lnTo>
                  <a:lnTo>
                    <a:pt x="792785" y="274708"/>
                  </a:lnTo>
                  <a:lnTo>
                    <a:pt x="769468" y="287900"/>
                  </a:lnTo>
                  <a:lnTo>
                    <a:pt x="715838" y="306525"/>
                  </a:lnTo>
                  <a:lnTo>
                    <a:pt x="704180" y="332133"/>
                  </a:lnTo>
                  <a:lnTo>
                    <a:pt x="717392" y="347653"/>
                  </a:lnTo>
                  <a:lnTo>
                    <a:pt x="725165" y="360846"/>
                  </a:lnTo>
                  <a:lnTo>
                    <a:pt x="733715" y="370934"/>
                  </a:lnTo>
                  <a:lnTo>
                    <a:pt x="765581" y="376366"/>
                  </a:lnTo>
                  <a:lnTo>
                    <a:pt x="777240" y="380246"/>
                  </a:lnTo>
                  <a:lnTo>
                    <a:pt x="788122" y="388006"/>
                  </a:lnTo>
                  <a:lnTo>
                    <a:pt x="794339" y="396542"/>
                  </a:lnTo>
                  <a:lnTo>
                    <a:pt x="799003" y="406630"/>
                  </a:lnTo>
                  <a:lnTo>
                    <a:pt x="805221" y="411286"/>
                  </a:lnTo>
                  <a:lnTo>
                    <a:pt x="812993" y="413614"/>
                  </a:lnTo>
                  <a:lnTo>
                    <a:pt x="827761" y="419823"/>
                  </a:lnTo>
                  <a:lnTo>
                    <a:pt x="837088" y="434567"/>
                  </a:lnTo>
                  <a:lnTo>
                    <a:pt x="845637" y="453967"/>
                  </a:lnTo>
                  <a:lnTo>
                    <a:pt x="856519" y="471815"/>
                  </a:lnTo>
                  <a:lnTo>
                    <a:pt x="846415" y="483456"/>
                  </a:lnTo>
                  <a:lnTo>
                    <a:pt x="833978" y="490440"/>
                  </a:lnTo>
                  <a:lnTo>
                    <a:pt x="824652" y="489664"/>
                  </a:lnTo>
                  <a:lnTo>
                    <a:pt x="819988" y="490440"/>
                  </a:lnTo>
                  <a:lnTo>
                    <a:pt x="810661" y="494320"/>
                  </a:lnTo>
                  <a:lnTo>
                    <a:pt x="802889" y="505960"/>
                  </a:lnTo>
                  <a:lnTo>
                    <a:pt x="789676" y="510616"/>
                  </a:lnTo>
                  <a:lnTo>
                    <a:pt x="761695" y="505960"/>
                  </a:lnTo>
                  <a:lnTo>
                    <a:pt x="748482" y="511392"/>
                  </a:lnTo>
                  <a:lnTo>
                    <a:pt x="778795" y="547865"/>
                  </a:lnTo>
                  <a:lnTo>
                    <a:pt x="830870" y="569593"/>
                  </a:lnTo>
                  <a:lnTo>
                    <a:pt x="826206" y="572697"/>
                  </a:lnTo>
                  <a:lnTo>
                    <a:pt x="822320" y="585889"/>
                  </a:lnTo>
                  <a:lnTo>
                    <a:pt x="823097" y="650298"/>
                  </a:lnTo>
                  <a:lnTo>
                    <a:pt x="819211" y="672803"/>
                  </a:lnTo>
                  <a:lnTo>
                    <a:pt x="807553" y="692203"/>
                  </a:lnTo>
                  <a:lnTo>
                    <a:pt x="800557" y="694531"/>
                  </a:lnTo>
                  <a:lnTo>
                    <a:pt x="786567" y="696859"/>
                  </a:lnTo>
                  <a:lnTo>
                    <a:pt x="772577" y="697635"/>
                  </a:lnTo>
                  <a:lnTo>
                    <a:pt x="722056" y="723243"/>
                  </a:lnTo>
                  <a:lnTo>
                    <a:pt x="714284" y="744196"/>
                  </a:lnTo>
                  <a:lnTo>
                    <a:pt x="716615" y="765924"/>
                  </a:lnTo>
                  <a:lnTo>
                    <a:pt x="705734" y="783772"/>
                  </a:lnTo>
                  <a:lnTo>
                    <a:pt x="680863" y="799293"/>
                  </a:lnTo>
                  <a:lnTo>
                    <a:pt x="673867" y="807829"/>
                  </a:lnTo>
                  <a:lnTo>
                    <a:pt x="662209" y="817917"/>
                  </a:lnTo>
                  <a:lnTo>
                    <a:pt x="617129" y="825677"/>
                  </a:lnTo>
                  <a:lnTo>
                    <a:pt x="601584" y="834989"/>
                  </a:lnTo>
                  <a:lnTo>
                    <a:pt x="587594" y="845853"/>
                  </a:lnTo>
                  <a:lnTo>
                    <a:pt x="555727" y="844301"/>
                  </a:lnTo>
                  <a:lnTo>
                    <a:pt x="523860" y="831885"/>
                  </a:lnTo>
                  <a:lnTo>
                    <a:pt x="515310" y="824125"/>
                  </a:lnTo>
                  <a:lnTo>
                    <a:pt x="493547" y="793860"/>
                  </a:lnTo>
                  <a:lnTo>
                    <a:pt x="457795" y="758164"/>
                  </a:lnTo>
                  <a:lnTo>
                    <a:pt x="443804" y="748852"/>
                  </a:lnTo>
                  <a:lnTo>
                    <a:pt x="414269" y="741868"/>
                  </a:lnTo>
                  <a:lnTo>
                    <a:pt x="355199" y="751956"/>
                  </a:lnTo>
                  <a:lnTo>
                    <a:pt x="339654" y="724795"/>
                  </a:lnTo>
                  <a:lnTo>
                    <a:pt x="323332" y="705395"/>
                  </a:lnTo>
                  <a:lnTo>
                    <a:pt x="300792" y="703067"/>
                  </a:lnTo>
                  <a:lnTo>
                    <a:pt x="273589" y="689875"/>
                  </a:lnTo>
                  <a:lnTo>
                    <a:pt x="237836" y="656506"/>
                  </a:lnTo>
                  <a:lnTo>
                    <a:pt x="226177" y="649522"/>
                  </a:lnTo>
                  <a:lnTo>
                    <a:pt x="215296" y="654954"/>
                  </a:lnTo>
                  <a:lnTo>
                    <a:pt x="204414" y="662714"/>
                  </a:lnTo>
                  <a:lnTo>
                    <a:pt x="171770" y="677459"/>
                  </a:lnTo>
                  <a:lnTo>
                    <a:pt x="139126" y="672803"/>
                  </a:lnTo>
                  <a:lnTo>
                    <a:pt x="139903" y="642538"/>
                  </a:lnTo>
                  <a:lnTo>
                    <a:pt x="153116" y="618482"/>
                  </a:lnTo>
                  <a:lnTo>
                    <a:pt x="161666" y="598305"/>
                  </a:lnTo>
                  <a:lnTo>
                    <a:pt x="149230" y="584337"/>
                  </a:lnTo>
                  <a:lnTo>
                    <a:pt x="133685" y="578129"/>
                  </a:lnTo>
                  <a:lnTo>
                    <a:pt x="119695" y="567265"/>
                  </a:lnTo>
                  <a:lnTo>
                    <a:pt x="113477" y="558729"/>
                  </a:lnTo>
                  <a:lnTo>
                    <a:pt x="108037" y="549417"/>
                  </a:lnTo>
                  <a:lnTo>
                    <a:pt x="106482" y="536224"/>
                  </a:lnTo>
                  <a:lnTo>
                    <a:pt x="107259" y="522256"/>
                  </a:lnTo>
                  <a:lnTo>
                    <a:pt x="82388" y="489664"/>
                  </a:lnTo>
                  <a:lnTo>
                    <a:pt x="19431" y="488888"/>
                  </a:lnTo>
                  <a:lnTo>
                    <a:pt x="0" y="478800"/>
                  </a:lnTo>
                  <a:lnTo>
                    <a:pt x="3109" y="450863"/>
                  </a:lnTo>
                  <a:lnTo>
                    <a:pt x="13990" y="425255"/>
                  </a:lnTo>
                  <a:lnTo>
                    <a:pt x="74615" y="433015"/>
                  </a:lnTo>
                  <a:lnTo>
                    <a:pt x="87828" y="430687"/>
                  </a:lnTo>
                  <a:lnTo>
                    <a:pt x="104150" y="418271"/>
                  </a:lnTo>
                  <a:lnTo>
                    <a:pt x="119695" y="402750"/>
                  </a:lnTo>
                  <a:lnTo>
                    <a:pt x="140681" y="392662"/>
                  </a:lnTo>
                  <a:lnTo>
                    <a:pt x="186538" y="376366"/>
                  </a:lnTo>
                  <a:lnTo>
                    <a:pt x="196642" y="363174"/>
                  </a:lnTo>
                  <a:lnTo>
                    <a:pt x="205969" y="346101"/>
                  </a:lnTo>
                  <a:lnTo>
                    <a:pt x="204414" y="336789"/>
                  </a:lnTo>
                  <a:lnTo>
                    <a:pt x="180320" y="334461"/>
                  </a:lnTo>
                  <a:lnTo>
                    <a:pt x="169438" y="329805"/>
                  </a:lnTo>
                  <a:lnTo>
                    <a:pt x="145344" y="324373"/>
                  </a:lnTo>
                  <a:lnTo>
                    <a:pt x="122804" y="311181"/>
                  </a:lnTo>
                  <a:lnTo>
                    <a:pt x="113477" y="281692"/>
                  </a:lnTo>
                  <a:lnTo>
                    <a:pt x="102596" y="215731"/>
                  </a:lnTo>
                  <a:lnTo>
                    <a:pt x="90937" y="186243"/>
                  </a:lnTo>
                  <a:lnTo>
                    <a:pt x="150785" y="156754"/>
                  </a:lnTo>
                  <a:lnTo>
                    <a:pt x="165552" y="152098"/>
                  </a:lnTo>
                  <a:lnTo>
                    <a:pt x="180320" y="150546"/>
                  </a:lnTo>
                  <a:lnTo>
                    <a:pt x="202860" y="144338"/>
                  </a:lnTo>
                  <a:lnTo>
                    <a:pt x="213741" y="116402"/>
                  </a:lnTo>
                  <a:lnTo>
                    <a:pt x="226954" y="110970"/>
                  </a:lnTo>
                  <a:lnTo>
                    <a:pt x="243276" y="110970"/>
                  </a:lnTo>
                  <a:lnTo>
                    <a:pt x="258821" y="105538"/>
                  </a:lnTo>
                  <a:lnTo>
                    <a:pt x="298460" y="71393"/>
                  </a:lnTo>
                  <a:lnTo>
                    <a:pt x="326441" y="55097"/>
                  </a:lnTo>
                  <a:lnTo>
                    <a:pt x="355199" y="71393"/>
                  </a:lnTo>
                  <a:lnTo>
                    <a:pt x="401056" y="78377"/>
                  </a:lnTo>
                  <a:lnTo>
                    <a:pt x="414269" y="83033"/>
                  </a:lnTo>
                  <a:lnTo>
                    <a:pt x="417378" y="99330"/>
                  </a:lnTo>
                  <a:lnTo>
                    <a:pt x="407274" y="116402"/>
                  </a:lnTo>
                  <a:lnTo>
                    <a:pt x="402610" y="157530"/>
                  </a:lnTo>
                  <a:lnTo>
                    <a:pt x="427482" y="180035"/>
                  </a:lnTo>
                  <a:lnTo>
                    <a:pt x="461681" y="166843"/>
                  </a:lnTo>
                  <a:lnTo>
                    <a:pt x="492770" y="146666"/>
                  </a:lnTo>
                  <a:lnTo>
                    <a:pt x="521528" y="138130"/>
                  </a:lnTo>
                  <a:lnTo>
                    <a:pt x="551063" y="146666"/>
                  </a:lnTo>
                  <a:lnTo>
                    <a:pt x="582153" y="164515"/>
                  </a:lnTo>
                  <a:lnTo>
                    <a:pt x="599252" y="138906"/>
                  </a:lnTo>
                  <a:lnTo>
                    <a:pt x="600029" y="117178"/>
                  </a:lnTo>
                  <a:lnTo>
                    <a:pt x="607025" y="97778"/>
                  </a:lnTo>
                  <a:lnTo>
                    <a:pt x="621792" y="83033"/>
                  </a:lnTo>
                  <a:lnTo>
                    <a:pt x="631119" y="63633"/>
                  </a:lnTo>
                  <a:lnTo>
                    <a:pt x="628787" y="42681"/>
                  </a:lnTo>
                  <a:lnTo>
                    <a:pt x="633451" y="23280"/>
                  </a:lnTo>
                  <a:lnTo>
                    <a:pt x="645109" y="13192"/>
                  </a:lnTo>
                  <a:lnTo>
                    <a:pt x="657545" y="6984"/>
                  </a:lnTo>
                  <a:lnTo>
                    <a:pt x="682417" y="4656"/>
                  </a:lnTo>
                  <a:lnTo>
                    <a:pt x="708066" y="6984"/>
                  </a:lnTo>
                  <a:lnTo>
                    <a:pt x="729829" y="2328"/>
                  </a:lnTo>
                  <a:lnTo>
                    <a:pt x="751591" y="0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4FE022F5-B77C-8EC7-A329-3A485D96A657}"/>
                </a:ext>
              </a:extLst>
            </p:cNvPr>
            <p:cNvSpPr/>
            <p:nvPr/>
          </p:nvSpPr>
          <p:spPr>
            <a:xfrm>
              <a:off x="8599150" y="4285521"/>
              <a:ext cx="845571" cy="746218"/>
            </a:xfrm>
            <a:custGeom>
              <a:avLst/>
              <a:gdLst>
                <a:gd name="connsiteX0" fmla="*/ 21763 w 709620"/>
                <a:gd name="connsiteY0" fmla="*/ 259188 h 626241"/>
                <a:gd name="connsiteX1" fmla="*/ 43525 w 709620"/>
                <a:gd name="connsiteY1" fmla="*/ 249100 h 626241"/>
                <a:gd name="connsiteX2" fmla="*/ 62179 w 709620"/>
                <a:gd name="connsiteY2" fmla="*/ 232028 h 626241"/>
                <a:gd name="connsiteX3" fmla="*/ 80833 w 709620"/>
                <a:gd name="connsiteY3" fmla="*/ 209523 h 626241"/>
                <a:gd name="connsiteX4" fmla="*/ 89383 w 709620"/>
                <a:gd name="connsiteY4" fmla="*/ 206419 h 626241"/>
                <a:gd name="connsiteX5" fmla="*/ 104927 w 709620"/>
                <a:gd name="connsiteY5" fmla="*/ 196331 h 626241"/>
                <a:gd name="connsiteX6" fmla="*/ 131354 w 709620"/>
                <a:gd name="connsiteY6" fmla="*/ 167619 h 626241"/>
                <a:gd name="connsiteX7" fmla="*/ 137572 w 709620"/>
                <a:gd name="connsiteY7" fmla="*/ 149770 h 626241"/>
                <a:gd name="connsiteX8" fmla="*/ 135240 w 709620"/>
                <a:gd name="connsiteY8" fmla="*/ 139682 h 626241"/>
                <a:gd name="connsiteX9" fmla="*/ 130576 w 709620"/>
                <a:gd name="connsiteY9" fmla="*/ 129594 h 626241"/>
                <a:gd name="connsiteX10" fmla="*/ 124358 w 709620"/>
                <a:gd name="connsiteY10" fmla="*/ 108642 h 626241"/>
                <a:gd name="connsiteX11" fmla="*/ 120472 w 709620"/>
                <a:gd name="connsiteY11" fmla="*/ 86137 h 626241"/>
                <a:gd name="connsiteX12" fmla="*/ 128245 w 709620"/>
                <a:gd name="connsiteY12" fmla="*/ 67513 h 626241"/>
                <a:gd name="connsiteX13" fmla="*/ 144566 w 709620"/>
                <a:gd name="connsiteY13" fmla="*/ 63633 h 626241"/>
                <a:gd name="connsiteX14" fmla="*/ 176434 w 709620"/>
                <a:gd name="connsiteY14" fmla="*/ 79153 h 626241"/>
                <a:gd name="connsiteX15" fmla="*/ 206746 w 709620"/>
                <a:gd name="connsiteY15" fmla="*/ 72169 h 626241"/>
                <a:gd name="connsiteX16" fmla="*/ 219959 w 709620"/>
                <a:gd name="connsiteY16" fmla="*/ 63633 h 626241"/>
                <a:gd name="connsiteX17" fmla="*/ 233949 w 709620"/>
                <a:gd name="connsiteY17" fmla="*/ 57425 h 626241"/>
                <a:gd name="connsiteX18" fmla="*/ 247162 w 709620"/>
                <a:gd name="connsiteY18" fmla="*/ 48889 h 626241"/>
                <a:gd name="connsiteX19" fmla="*/ 261152 w 709620"/>
                <a:gd name="connsiteY19" fmla="*/ 41905 h 626241"/>
                <a:gd name="connsiteX20" fmla="*/ 289910 w 709620"/>
                <a:gd name="connsiteY20" fmla="*/ 41129 h 626241"/>
                <a:gd name="connsiteX21" fmla="*/ 302347 w 709620"/>
                <a:gd name="connsiteY21" fmla="*/ 35697 h 626241"/>
                <a:gd name="connsiteX22" fmla="*/ 315559 w 709620"/>
                <a:gd name="connsiteY22" fmla="*/ 33369 h 626241"/>
                <a:gd name="connsiteX23" fmla="*/ 340431 w 709620"/>
                <a:gd name="connsiteY23" fmla="*/ 37249 h 626241"/>
                <a:gd name="connsiteX24" fmla="*/ 364526 w 709620"/>
                <a:gd name="connsiteY24" fmla="*/ 30265 h 626241"/>
                <a:gd name="connsiteX25" fmla="*/ 390952 w 709620"/>
                <a:gd name="connsiteY25" fmla="*/ 10088 h 626241"/>
                <a:gd name="connsiteX26" fmla="*/ 419710 w 709620"/>
                <a:gd name="connsiteY26" fmla="*/ 0 h 626241"/>
                <a:gd name="connsiteX27" fmla="*/ 448468 w 709620"/>
                <a:gd name="connsiteY27" fmla="*/ 14744 h 626241"/>
                <a:gd name="connsiteX28" fmla="*/ 483443 w 709620"/>
                <a:gd name="connsiteY28" fmla="*/ 16296 h 626241"/>
                <a:gd name="connsiteX29" fmla="*/ 500543 w 709620"/>
                <a:gd name="connsiteY29" fmla="*/ 23280 h 626241"/>
                <a:gd name="connsiteX30" fmla="*/ 516088 w 709620"/>
                <a:gd name="connsiteY30" fmla="*/ 32592 h 626241"/>
                <a:gd name="connsiteX31" fmla="*/ 540182 w 709620"/>
                <a:gd name="connsiteY31" fmla="*/ 60529 h 626241"/>
                <a:gd name="connsiteX32" fmla="*/ 513755 w 709620"/>
                <a:gd name="connsiteY32" fmla="*/ 62081 h 626241"/>
                <a:gd name="connsiteX33" fmla="*/ 503651 w 709620"/>
                <a:gd name="connsiteY33" fmla="*/ 75273 h 626241"/>
                <a:gd name="connsiteX34" fmla="*/ 503651 w 709620"/>
                <a:gd name="connsiteY34" fmla="*/ 94673 h 626241"/>
                <a:gd name="connsiteX35" fmla="*/ 509869 w 709620"/>
                <a:gd name="connsiteY35" fmla="*/ 107090 h 626241"/>
                <a:gd name="connsiteX36" fmla="*/ 514533 w 709620"/>
                <a:gd name="connsiteY36" fmla="*/ 121058 h 626241"/>
                <a:gd name="connsiteX37" fmla="*/ 516088 w 709620"/>
                <a:gd name="connsiteY37" fmla="*/ 149770 h 626241"/>
                <a:gd name="connsiteX38" fmla="*/ 516088 w 709620"/>
                <a:gd name="connsiteY38" fmla="*/ 160634 h 626241"/>
                <a:gd name="connsiteX39" fmla="*/ 520751 w 709620"/>
                <a:gd name="connsiteY39" fmla="*/ 174603 h 626241"/>
                <a:gd name="connsiteX40" fmla="*/ 519196 w 709620"/>
                <a:gd name="connsiteY40" fmla="*/ 177707 h 626241"/>
                <a:gd name="connsiteX41" fmla="*/ 519974 w 709620"/>
                <a:gd name="connsiteY41" fmla="*/ 183915 h 626241"/>
                <a:gd name="connsiteX42" fmla="*/ 519196 w 709620"/>
                <a:gd name="connsiteY42" fmla="*/ 188571 h 626241"/>
                <a:gd name="connsiteX43" fmla="*/ 514533 w 709620"/>
                <a:gd name="connsiteY43" fmla="*/ 190899 h 626241"/>
                <a:gd name="connsiteX44" fmla="*/ 474116 w 709620"/>
                <a:gd name="connsiteY44" fmla="*/ 187019 h 626241"/>
                <a:gd name="connsiteX45" fmla="*/ 464789 w 709620"/>
                <a:gd name="connsiteY45" fmla="*/ 188571 h 626241"/>
                <a:gd name="connsiteX46" fmla="*/ 460126 w 709620"/>
                <a:gd name="connsiteY46" fmla="*/ 194003 h 626241"/>
                <a:gd name="connsiteX47" fmla="*/ 462458 w 709620"/>
                <a:gd name="connsiteY47" fmla="*/ 201763 h 626241"/>
                <a:gd name="connsiteX48" fmla="*/ 460126 w 709620"/>
                <a:gd name="connsiteY48" fmla="*/ 210299 h 626241"/>
                <a:gd name="connsiteX49" fmla="*/ 456240 w 709620"/>
                <a:gd name="connsiteY49" fmla="*/ 217283 h 626241"/>
                <a:gd name="connsiteX50" fmla="*/ 450799 w 709620"/>
                <a:gd name="connsiteY50" fmla="*/ 220388 h 626241"/>
                <a:gd name="connsiteX51" fmla="*/ 441472 w 709620"/>
                <a:gd name="connsiteY51" fmla="*/ 221940 h 626241"/>
                <a:gd name="connsiteX52" fmla="*/ 434477 w 709620"/>
                <a:gd name="connsiteY52" fmla="*/ 225820 h 626241"/>
                <a:gd name="connsiteX53" fmla="*/ 429037 w 709620"/>
                <a:gd name="connsiteY53" fmla="*/ 232028 h 626241"/>
                <a:gd name="connsiteX54" fmla="*/ 424373 w 709620"/>
                <a:gd name="connsiteY54" fmla="*/ 239012 h 626241"/>
                <a:gd name="connsiteX55" fmla="*/ 422819 w 709620"/>
                <a:gd name="connsiteY55" fmla="*/ 244444 h 626241"/>
                <a:gd name="connsiteX56" fmla="*/ 420487 w 709620"/>
                <a:gd name="connsiteY56" fmla="*/ 252980 h 626241"/>
                <a:gd name="connsiteX57" fmla="*/ 415046 w 709620"/>
                <a:gd name="connsiteY57" fmla="*/ 263068 h 626241"/>
                <a:gd name="connsiteX58" fmla="*/ 415823 w 709620"/>
                <a:gd name="connsiteY58" fmla="*/ 266172 h 626241"/>
                <a:gd name="connsiteX59" fmla="*/ 418155 w 709620"/>
                <a:gd name="connsiteY59" fmla="*/ 268500 h 626241"/>
                <a:gd name="connsiteX60" fmla="*/ 419710 w 709620"/>
                <a:gd name="connsiteY60" fmla="*/ 273156 h 626241"/>
                <a:gd name="connsiteX61" fmla="*/ 420487 w 709620"/>
                <a:gd name="connsiteY61" fmla="*/ 280916 h 626241"/>
                <a:gd name="connsiteX62" fmla="*/ 423596 w 709620"/>
                <a:gd name="connsiteY62" fmla="*/ 290229 h 626241"/>
                <a:gd name="connsiteX63" fmla="*/ 429037 w 709620"/>
                <a:gd name="connsiteY63" fmla="*/ 298765 h 626241"/>
                <a:gd name="connsiteX64" fmla="*/ 434477 w 709620"/>
                <a:gd name="connsiteY64" fmla="*/ 304197 h 626241"/>
                <a:gd name="connsiteX65" fmla="*/ 439141 w 709620"/>
                <a:gd name="connsiteY65" fmla="*/ 299541 h 626241"/>
                <a:gd name="connsiteX66" fmla="*/ 443027 w 709620"/>
                <a:gd name="connsiteY66" fmla="*/ 301869 h 626241"/>
                <a:gd name="connsiteX67" fmla="*/ 449245 w 709620"/>
                <a:gd name="connsiteY67" fmla="*/ 310405 h 626241"/>
                <a:gd name="connsiteX68" fmla="*/ 454685 w 709620"/>
                <a:gd name="connsiteY68" fmla="*/ 315061 h 626241"/>
                <a:gd name="connsiteX69" fmla="*/ 459349 w 709620"/>
                <a:gd name="connsiteY69" fmla="*/ 317389 h 626241"/>
                <a:gd name="connsiteX70" fmla="*/ 464012 w 709620"/>
                <a:gd name="connsiteY70" fmla="*/ 318941 h 626241"/>
                <a:gd name="connsiteX71" fmla="*/ 484998 w 709620"/>
                <a:gd name="connsiteY71" fmla="*/ 322045 h 626241"/>
                <a:gd name="connsiteX72" fmla="*/ 495102 w 709620"/>
                <a:gd name="connsiteY72" fmla="*/ 324373 h 626241"/>
                <a:gd name="connsiteX73" fmla="*/ 496657 w 709620"/>
                <a:gd name="connsiteY73" fmla="*/ 325149 h 626241"/>
                <a:gd name="connsiteX74" fmla="*/ 502874 w 709620"/>
                <a:gd name="connsiteY74" fmla="*/ 331357 h 626241"/>
                <a:gd name="connsiteX75" fmla="*/ 505206 w 709620"/>
                <a:gd name="connsiteY75" fmla="*/ 331357 h 626241"/>
                <a:gd name="connsiteX76" fmla="*/ 507538 w 709620"/>
                <a:gd name="connsiteY76" fmla="*/ 329805 h 626241"/>
                <a:gd name="connsiteX77" fmla="*/ 510647 w 709620"/>
                <a:gd name="connsiteY77" fmla="*/ 329805 h 626241"/>
                <a:gd name="connsiteX78" fmla="*/ 540182 w 709620"/>
                <a:gd name="connsiteY78" fmla="*/ 345325 h 626241"/>
                <a:gd name="connsiteX79" fmla="*/ 551063 w 709620"/>
                <a:gd name="connsiteY79" fmla="*/ 346101 h 626241"/>
                <a:gd name="connsiteX80" fmla="*/ 573603 w 709620"/>
                <a:gd name="connsiteY80" fmla="*/ 337565 h 626241"/>
                <a:gd name="connsiteX81" fmla="*/ 585262 w 709620"/>
                <a:gd name="connsiteY81" fmla="*/ 336013 h 626241"/>
                <a:gd name="connsiteX82" fmla="*/ 593812 w 709620"/>
                <a:gd name="connsiteY82" fmla="*/ 342221 h 626241"/>
                <a:gd name="connsiteX83" fmla="*/ 591479 w 709620"/>
                <a:gd name="connsiteY83" fmla="*/ 346101 h 626241"/>
                <a:gd name="connsiteX84" fmla="*/ 600806 w 709620"/>
                <a:gd name="connsiteY84" fmla="*/ 352310 h 626241"/>
                <a:gd name="connsiteX85" fmla="*/ 603916 w 709620"/>
                <a:gd name="connsiteY85" fmla="*/ 355414 h 626241"/>
                <a:gd name="connsiteX86" fmla="*/ 612465 w 709620"/>
                <a:gd name="connsiteY86" fmla="*/ 369382 h 626241"/>
                <a:gd name="connsiteX87" fmla="*/ 612465 w 709620"/>
                <a:gd name="connsiteY87" fmla="*/ 371710 h 626241"/>
                <a:gd name="connsiteX88" fmla="*/ 622569 w 709620"/>
                <a:gd name="connsiteY88" fmla="*/ 373262 h 626241"/>
                <a:gd name="connsiteX89" fmla="*/ 628787 w 709620"/>
                <a:gd name="connsiteY89" fmla="*/ 377142 h 626241"/>
                <a:gd name="connsiteX90" fmla="*/ 639668 w 709620"/>
                <a:gd name="connsiteY90" fmla="*/ 387230 h 626241"/>
                <a:gd name="connsiteX91" fmla="*/ 652105 w 709620"/>
                <a:gd name="connsiteY91" fmla="*/ 389558 h 626241"/>
                <a:gd name="connsiteX92" fmla="*/ 682417 w 709620"/>
                <a:gd name="connsiteY92" fmla="*/ 379470 h 626241"/>
                <a:gd name="connsiteX93" fmla="*/ 697184 w 709620"/>
                <a:gd name="connsiteY93" fmla="*/ 381022 h 626241"/>
                <a:gd name="connsiteX94" fmla="*/ 704179 w 709620"/>
                <a:gd name="connsiteY94" fmla="*/ 388006 h 626241"/>
                <a:gd name="connsiteX95" fmla="*/ 708843 w 709620"/>
                <a:gd name="connsiteY95" fmla="*/ 398094 h 626241"/>
                <a:gd name="connsiteX96" fmla="*/ 709620 w 709620"/>
                <a:gd name="connsiteY96" fmla="*/ 408958 h 626241"/>
                <a:gd name="connsiteX97" fmla="*/ 697184 w 709620"/>
                <a:gd name="connsiteY97" fmla="*/ 452415 h 626241"/>
                <a:gd name="connsiteX98" fmla="*/ 680862 w 709620"/>
                <a:gd name="connsiteY98" fmla="*/ 471815 h 626241"/>
                <a:gd name="connsiteX99" fmla="*/ 660654 w 709620"/>
                <a:gd name="connsiteY99" fmla="*/ 481128 h 626241"/>
                <a:gd name="connsiteX100" fmla="*/ 645109 w 709620"/>
                <a:gd name="connsiteY100" fmla="*/ 485008 h 626241"/>
                <a:gd name="connsiteX101" fmla="*/ 630341 w 709620"/>
                <a:gd name="connsiteY101" fmla="*/ 491992 h 626241"/>
                <a:gd name="connsiteX102" fmla="*/ 620237 w 709620"/>
                <a:gd name="connsiteY102" fmla="*/ 494320 h 626241"/>
                <a:gd name="connsiteX103" fmla="*/ 609356 w 709620"/>
                <a:gd name="connsiteY103" fmla="*/ 494320 h 626241"/>
                <a:gd name="connsiteX104" fmla="*/ 582153 w 709620"/>
                <a:gd name="connsiteY104" fmla="*/ 499752 h 626241"/>
                <a:gd name="connsiteX105" fmla="*/ 556504 w 709620"/>
                <a:gd name="connsiteY105" fmla="*/ 496648 h 626241"/>
                <a:gd name="connsiteX106" fmla="*/ 530855 w 709620"/>
                <a:gd name="connsiteY106" fmla="*/ 496648 h 626241"/>
                <a:gd name="connsiteX107" fmla="*/ 509092 w 709620"/>
                <a:gd name="connsiteY107" fmla="*/ 490440 h 626241"/>
                <a:gd name="connsiteX108" fmla="*/ 502874 w 709620"/>
                <a:gd name="connsiteY108" fmla="*/ 486560 h 626241"/>
                <a:gd name="connsiteX109" fmla="*/ 496657 w 709620"/>
                <a:gd name="connsiteY109" fmla="*/ 483456 h 626241"/>
                <a:gd name="connsiteX110" fmla="*/ 494324 w 709620"/>
                <a:gd name="connsiteY110" fmla="*/ 473368 h 626241"/>
                <a:gd name="connsiteX111" fmla="*/ 502097 w 709620"/>
                <a:gd name="connsiteY111" fmla="*/ 468711 h 626241"/>
                <a:gd name="connsiteX112" fmla="*/ 516088 w 709620"/>
                <a:gd name="connsiteY112" fmla="*/ 454743 h 626241"/>
                <a:gd name="connsiteX113" fmla="*/ 514533 w 709620"/>
                <a:gd name="connsiteY113" fmla="*/ 439999 h 626241"/>
                <a:gd name="connsiteX114" fmla="*/ 492770 w 709620"/>
                <a:gd name="connsiteY114" fmla="*/ 435343 h 626241"/>
                <a:gd name="connsiteX115" fmla="*/ 471007 w 709620"/>
                <a:gd name="connsiteY115" fmla="*/ 441551 h 626241"/>
                <a:gd name="connsiteX116" fmla="*/ 445358 w 709620"/>
                <a:gd name="connsiteY116" fmla="*/ 442327 h 626241"/>
                <a:gd name="connsiteX117" fmla="*/ 418155 w 709620"/>
                <a:gd name="connsiteY117" fmla="*/ 472591 h 626241"/>
                <a:gd name="connsiteX118" fmla="*/ 394838 w 709620"/>
                <a:gd name="connsiteY118" fmla="*/ 507512 h 626241"/>
                <a:gd name="connsiteX119" fmla="*/ 366080 w 709620"/>
                <a:gd name="connsiteY119" fmla="*/ 523808 h 626241"/>
                <a:gd name="connsiteX120" fmla="*/ 356753 w 709620"/>
                <a:gd name="connsiteY120" fmla="*/ 541656 h 626241"/>
                <a:gd name="connsiteX121" fmla="*/ 355976 w 709620"/>
                <a:gd name="connsiteY121" fmla="*/ 566489 h 626241"/>
                <a:gd name="connsiteX122" fmla="*/ 333436 w 709620"/>
                <a:gd name="connsiteY122" fmla="*/ 586665 h 626241"/>
                <a:gd name="connsiteX123" fmla="*/ 302347 w 709620"/>
                <a:gd name="connsiteY123" fmla="*/ 594425 h 626241"/>
                <a:gd name="connsiteX124" fmla="*/ 289133 w 709620"/>
                <a:gd name="connsiteY124" fmla="*/ 600633 h 626241"/>
                <a:gd name="connsiteX125" fmla="*/ 275920 w 709620"/>
                <a:gd name="connsiteY125" fmla="*/ 605290 h 626241"/>
                <a:gd name="connsiteX126" fmla="*/ 260375 w 709620"/>
                <a:gd name="connsiteY126" fmla="*/ 602961 h 626241"/>
                <a:gd name="connsiteX127" fmla="*/ 244831 w 709620"/>
                <a:gd name="connsiteY127" fmla="*/ 598305 h 626241"/>
                <a:gd name="connsiteX128" fmla="*/ 210632 w 709620"/>
                <a:gd name="connsiteY128" fmla="*/ 602961 h 626241"/>
                <a:gd name="connsiteX129" fmla="*/ 177988 w 709620"/>
                <a:gd name="connsiteY129" fmla="*/ 616154 h 626241"/>
                <a:gd name="connsiteX130" fmla="*/ 125913 w 709620"/>
                <a:gd name="connsiteY130" fmla="*/ 626242 h 626241"/>
                <a:gd name="connsiteX131" fmla="*/ 140680 w 709620"/>
                <a:gd name="connsiteY131" fmla="*/ 598305 h 626241"/>
                <a:gd name="connsiteX132" fmla="*/ 160111 w 709620"/>
                <a:gd name="connsiteY132" fmla="*/ 530016 h 626241"/>
                <a:gd name="connsiteX133" fmla="*/ 168661 w 709620"/>
                <a:gd name="connsiteY133" fmla="*/ 516048 h 626241"/>
                <a:gd name="connsiteX134" fmla="*/ 174102 w 709620"/>
                <a:gd name="connsiteY134" fmla="*/ 509840 h 626241"/>
                <a:gd name="connsiteX135" fmla="*/ 181097 w 709620"/>
                <a:gd name="connsiteY135" fmla="*/ 498976 h 626241"/>
                <a:gd name="connsiteX136" fmla="*/ 183428 w 709620"/>
                <a:gd name="connsiteY136" fmla="*/ 485008 h 626241"/>
                <a:gd name="connsiteX137" fmla="*/ 203637 w 709620"/>
                <a:gd name="connsiteY137" fmla="*/ 431463 h 626241"/>
                <a:gd name="connsiteX138" fmla="*/ 205969 w 709620"/>
                <a:gd name="connsiteY138" fmla="*/ 412062 h 626241"/>
                <a:gd name="connsiteX139" fmla="*/ 187315 w 709620"/>
                <a:gd name="connsiteY139" fmla="*/ 380246 h 626241"/>
                <a:gd name="connsiteX140" fmla="*/ 158557 w 709620"/>
                <a:gd name="connsiteY140" fmla="*/ 367054 h 626241"/>
                <a:gd name="connsiteX141" fmla="*/ 133685 w 709620"/>
                <a:gd name="connsiteY141" fmla="*/ 359294 h 626241"/>
                <a:gd name="connsiteX142" fmla="*/ 86273 w 709620"/>
                <a:gd name="connsiteY142" fmla="*/ 331357 h 626241"/>
                <a:gd name="connsiteX143" fmla="*/ 31867 w 709620"/>
                <a:gd name="connsiteY143" fmla="*/ 319717 h 626241"/>
                <a:gd name="connsiteX144" fmla="*/ 24872 w 709620"/>
                <a:gd name="connsiteY144" fmla="*/ 320493 h 626241"/>
                <a:gd name="connsiteX145" fmla="*/ 10882 w 709620"/>
                <a:gd name="connsiteY145" fmla="*/ 323597 h 626241"/>
                <a:gd name="connsiteX146" fmla="*/ 4663 w 709620"/>
                <a:gd name="connsiteY146" fmla="*/ 323597 h 626241"/>
                <a:gd name="connsiteX147" fmla="*/ 0 w 709620"/>
                <a:gd name="connsiteY147" fmla="*/ 295661 h 626241"/>
                <a:gd name="connsiteX148" fmla="*/ 21763 w 709620"/>
                <a:gd name="connsiteY148" fmla="*/ 259188 h 62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709620" h="626241">
                  <a:moveTo>
                    <a:pt x="21763" y="259188"/>
                  </a:moveTo>
                  <a:lnTo>
                    <a:pt x="43525" y="249100"/>
                  </a:lnTo>
                  <a:lnTo>
                    <a:pt x="62179" y="232028"/>
                  </a:lnTo>
                  <a:lnTo>
                    <a:pt x="80833" y="209523"/>
                  </a:lnTo>
                  <a:lnTo>
                    <a:pt x="89383" y="206419"/>
                  </a:lnTo>
                  <a:lnTo>
                    <a:pt x="104927" y="196331"/>
                  </a:lnTo>
                  <a:lnTo>
                    <a:pt x="131354" y="167619"/>
                  </a:lnTo>
                  <a:lnTo>
                    <a:pt x="137572" y="149770"/>
                  </a:lnTo>
                  <a:lnTo>
                    <a:pt x="135240" y="139682"/>
                  </a:lnTo>
                  <a:lnTo>
                    <a:pt x="130576" y="129594"/>
                  </a:lnTo>
                  <a:lnTo>
                    <a:pt x="124358" y="108642"/>
                  </a:lnTo>
                  <a:lnTo>
                    <a:pt x="120472" y="86137"/>
                  </a:lnTo>
                  <a:lnTo>
                    <a:pt x="128245" y="67513"/>
                  </a:lnTo>
                  <a:lnTo>
                    <a:pt x="144566" y="63633"/>
                  </a:lnTo>
                  <a:lnTo>
                    <a:pt x="176434" y="79153"/>
                  </a:lnTo>
                  <a:lnTo>
                    <a:pt x="206746" y="72169"/>
                  </a:lnTo>
                  <a:lnTo>
                    <a:pt x="219959" y="63633"/>
                  </a:lnTo>
                  <a:lnTo>
                    <a:pt x="233949" y="57425"/>
                  </a:lnTo>
                  <a:lnTo>
                    <a:pt x="247162" y="48889"/>
                  </a:lnTo>
                  <a:lnTo>
                    <a:pt x="261152" y="41905"/>
                  </a:lnTo>
                  <a:lnTo>
                    <a:pt x="289910" y="41129"/>
                  </a:lnTo>
                  <a:lnTo>
                    <a:pt x="302347" y="35697"/>
                  </a:lnTo>
                  <a:lnTo>
                    <a:pt x="315559" y="33369"/>
                  </a:lnTo>
                  <a:lnTo>
                    <a:pt x="340431" y="37249"/>
                  </a:lnTo>
                  <a:lnTo>
                    <a:pt x="364526" y="30265"/>
                  </a:lnTo>
                  <a:lnTo>
                    <a:pt x="390952" y="10088"/>
                  </a:lnTo>
                  <a:lnTo>
                    <a:pt x="419710" y="0"/>
                  </a:lnTo>
                  <a:lnTo>
                    <a:pt x="448468" y="14744"/>
                  </a:lnTo>
                  <a:lnTo>
                    <a:pt x="483443" y="16296"/>
                  </a:lnTo>
                  <a:lnTo>
                    <a:pt x="500543" y="23280"/>
                  </a:lnTo>
                  <a:lnTo>
                    <a:pt x="516088" y="32592"/>
                  </a:lnTo>
                  <a:lnTo>
                    <a:pt x="540182" y="60529"/>
                  </a:lnTo>
                  <a:lnTo>
                    <a:pt x="513755" y="62081"/>
                  </a:lnTo>
                  <a:lnTo>
                    <a:pt x="503651" y="75273"/>
                  </a:lnTo>
                  <a:lnTo>
                    <a:pt x="503651" y="94673"/>
                  </a:lnTo>
                  <a:lnTo>
                    <a:pt x="509869" y="107090"/>
                  </a:lnTo>
                  <a:lnTo>
                    <a:pt x="514533" y="121058"/>
                  </a:lnTo>
                  <a:lnTo>
                    <a:pt x="516088" y="149770"/>
                  </a:lnTo>
                  <a:lnTo>
                    <a:pt x="516088" y="160634"/>
                  </a:lnTo>
                  <a:lnTo>
                    <a:pt x="520751" y="174603"/>
                  </a:lnTo>
                  <a:lnTo>
                    <a:pt x="519196" y="177707"/>
                  </a:lnTo>
                  <a:lnTo>
                    <a:pt x="519974" y="183915"/>
                  </a:lnTo>
                  <a:lnTo>
                    <a:pt x="519196" y="188571"/>
                  </a:lnTo>
                  <a:lnTo>
                    <a:pt x="514533" y="190899"/>
                  </a:lnTo>
                  <a:lnTo>
                    <a:pt x="474116" y="187019"/>
                  </a:lnTo>
                  <a:lnTo>
                    <a:pt x="464789" y="188571"/>
                  </a:lnTo>
                  <a:lnTo>
                    <a:pt x="460126" y="194003"/>
                  </a:lnTo>
                  <a:lnTo>
                    <a:pt x="462458" y="201763"/>
                  </a:lnTo>
                  <a:lnTo>
                    <a:pt x="460126" y="210299"/>
                  </a:lnTo>
                  <a:lnTo>
                    <a:pt x="456240" y="217283"/>
                  </a:lnTo>
                  <a:lnTo>
                    <a:pt x="450799" y="220388"/>
                  </a:lnTo>
                  <a:lnTo>
                    <a:pt x="441472" y="221940"/>
                  </a:lnTo>
                  <a:lnTo>
                    <a:pt x="434477" y="225820"/>
                  </a:lnTo>
                  <a:lnTo>
                    <a:pt x="429037" y="232028"/>
                  </a:lnTo>
                  <a:lnTo>
                    <a:pt x="424373" y="239012"/>
                  </a:lnTo>
                  <a:lnTo>
                    <a:pt x="422819" y="244444"/>
                  </a:lnTo>
                  <a:lnTo>
                    <a:pt x="420487" y="252980"/>
                  </a:lnTo>
                  <a:lnTo>
                    <a:pt x="415046" y="263068"/>
                  </a:lnTo>
                  <a:lnTo>
                    <a:pt x="415823" y="266172"/>
                  </a:lnTo>
                  <a:lnTo>
                    <a:pt x="418155" y="268500"/>
                  </a:lnTo>
                  <a:lnTo>
                    <a:pt x="419710" y="273156"/>
                  </a:lnTo>
                  <a:lnTo>
                    <a:pt x="420487" y="280916"/>
                  </a:lnTo>
                  <a:lnTo>
                    <a:pt x="423596" y="290229"/>
                  </a:lnTo>
                  <a:lnTo>
                    <a:pt x="429037" y="298765"/>
                  </a:lnTo>
                  <a:lnTo>
                    <a:pt x="434477" y="304197"/>
                  </a:lnTo>
                  <a:lnTo>
                    <a:pt x="439141" y="299541"/>
                  </a:lnTo>
                  <a:lnTo>
                    <a:pt x="443027" y="301869"/>
                  </a:lnTo>
                  <a:lnTo>
                    <a:pt x="449245" y="310405"/>
                  </a:lnTo>
                  <a:lnTo>
                    <a:pt x="454685" y="315061"/>
                  </a:lnTo>
                  <a:lnTo>
                    <a:pt x="459349" y="317389"/>
                  </a:lnTo>
                  <a:lnTo>
                    <a:pt x="464012" y="318941"/>
                  </a:lnTo>
                  <a:lnTo>
                    <a:pt x="484998" y="322045"/>
                  </a:lnTo>
                  <a:lnTo>
                    <a:pt x="495102" y="324373"/>
                  </a:lnTo>
                  <a:lnTo>
                    <a:pt x="496657" y="325149"/>
                  </a:lnTo>
                  <a:lnTo>
                    <a:pt x="502874" y="331357"/>
                  </a:lnTo>
                  <a:lnTo>
                    <a:pt x="505206" y="331357"/>
                  </a:lnTo>
                  <a:lnTo>
                    <a:pt x="507538" y="329805"/>
                  </a:lnTo>
                  <a:lnTo>
                    <a:pt x="510647" y="329805"/>
                  </a:lnTo>
                  <a:lnTo>
                    <a:pt x="540182" y="345325"/>
                  </a:lnTo>
                  <a:lnTo>
                    <a:pt x="551063" y="346101"/>
                  </a:lnTo>
                  <a:lnTo>
                    <a:pt x="573603" y="337565"/>
                  </a:lnTo>
                  <a:lnTo>
                    <a:pt x="585262" y="336013"/>
                  </a:lnTo>
                  <a:lnTo>
                    <a:pt x="593812" y="342221"/>
                  </a:lnTo>
                  <a:lnTo>
                    <a:pt x="591479" y="346101"/>
                  </a:lnTo>
                  <a:lnTo>
                    <a:pt x="600806" y="352310"/>
                  </a:lnTo>
                  <a:lnTo>
                    <a:pt x="603916" y="355414"/>
                  </a:lnTo>
                  <a:lnTo>
                    <a:pt x="612465" y="369382"/>
                  </a:lnTo>
                  <a:lnTo>
                    <a:pt x="612465" y="371710"/>
                  </a:lnTo>
                  <a:lnTo>
                    <a:pt x="622569" y="373262"/>
                  </a:lnTo>
                  <a:lnTo>
                    <a:pt x="628787" y="377142"/>
                  </a:lnTo>
                  <a:lnTo>
                    <a:pt x="639668" y="387230"/>
                  </a:lnTo>
                  <a:lnTo>
                    <a:pt x="652105" y="389558"/>
                  </a:lnTo>
                  <a:lnTo>
                    <a:pt x="682417" y="379470"/>
                  </a:lnTo>
                  <a:lnTo>
                    <a:pt x="697184" y="381022"/>
                  </a:lnTo>
                  <a:lnTo>
                    <a:pt x="704179" y="388006"/>
                  </a:lnTo>
                  <a:lnTo>
                    <a:pt x="708843" y="398094"/>
                  </a:lnTo>
                  <a:lnTo>
                    <a:pt x="709620" y="408958"/>
                  </a:lnTo>
                  <a:lnTo>
                    <a:pt x="697184" y="452415"/>
                  </a:lnTo>
                  <a:lnTo>
                    <a:pt x="680862" y="471815"/>
                  </a:lnTo>
                  <a:lnTo>
                    <a:pt x="660654" y="481128"/>
                  </a:lnTo>
                  <a:lnTo>
                    <a:pt x="645109" y="485008"/>
                  </a:lnTo>
                  <a:lnTo>
                    <a:pt x="630341" y="491992"/>
                  </a:lnTo>
                  <a:lnTo>
                    <a:pt x="620237" y="494320"/>
                  </a:lnTo>
                  <a:lnTo>
                    <a:pt x="609356" y="494320"/>
                  </a:lnTo>
                  <a:lnTo>
                    <a:pt x="582153" y="499752"/>
                  </a:lnTo>
                  <a:lnTo>
                    <a:pt x="556504" y="496648"/>
                  </a:lnTo>
                  <a:lnTo>
                    <a:pt x="530855" y="496648"/>
                  </a:lnTo>
                  <a:lnTo>
                    <a:pt x="509092" y="490440"/>
                  </a:lnTo>
                  <a:lnTo>
                    <a:pt x="502874" y="486560"/>
                  </a:lnTo>
                  <a:lnTo>
                    <a:pt x="496657" y="483456"/>
                  </a:lnTo>
                  <a:lnTo>
                    <a:pt x="494324" y="473368"/>
                  </a:lnTo>
                  <a:lnTo>
                    <a:pt x="502097" y="468711"/>
                  </a:lnTo>
                  <a:lnTo>
                    <a:pt x="516088" y="454743"/>
                  </a:lnTo>
                  <a:lnTo>
                    <a:pt x="514533" y="439999"/>
                  </a:lnTo>
                  <a:lnTo>
                    <a:pt x="492770" y="435343"/>
                  </a:lnTo>
                  <a:lnTo>
                    <a:pt x="471007" y="441551"/>
                  </a:lnTo>
                  <a:lnTo>
                    <a:pt x="445358" y="442327"/>
                  </a:lnTo>
                  <a:lnTo>
                    <a:pt x="418155" y="472591"/>
                  </a:lnTo>
                  <a:lnTo>
                    <a:pt x="394838" y="507512"/>
                  </a:lnTo>
                  <a:lnTo>
                    <a:pt x="366080" y="523808"/>
                  </a:lnTo>
                  <a:lnTo>
                    <a:pt x="356753" y="541656"/>
                  </a:lnTo>
                  <a:lnTo>
                    <a:pt x="355976" y="566489"/>
                  </a:lnTo>
                  <a:lnTo>
                    <a:pt x="333436" y="586665"/>
                  </a:lnTo>
                  <a:lnTo>
                    <a:pt x="302347" y="594425"/>
                  </a:lnTo>
                  <a:lnTo>
                    <a:pt x="289133" y="600633"/>
                  </a:lnTo>
                  <a:lnTo>
                    <a:pt x="275920" y="605290"/>
                  </a:lnTo>
                  <a:lnTo>
                    <a:pt x="260375" y="602961"/>
                  </a:lnTo>
                  <a:lnTo>
                    <a:pt x="244831" y="598305"/>
                  </a:lnTo>
                  <a:lnTo>
                    <a:pt x="210632" y="602961"/>
                  </a:lnTo>
                  <a:lnTo>
                    <a:pt x="177988" y="616154"/>
                  </a:lnTo>
                  <a:lnTo>
                    <a:pt x="125913" y="626242"/>
                  </a:lnTo>
                  <a:lnTo>
                    <a:pt x="140680" y="598305"/>
                  </a:lnTo>
                  <a:lnTo>
                    <a:pt x="160111" y="530016"/>
                  </a:lnTo>
                  <a:lnTo>
                    <a:pt x="168661" y="516048"/>
                  </a:lnTo>
                  <a:lnTo>
                    <a:pt x="174102" y="509840"/>
                  </a:lnTo>
                  <a:lnTo>
                    <a:pt x="181097" y="498976"/>
                  </a:lnTo>
                  <a:lnTo>
                    <a:pt x="183428" y="485008"/>
                  </a:lnTo>
                  <a:lnTo>
                    <a:pt x="203637" y="431463"/>
                  </a:lnTo>
                  <a:lnTo>
                    <a:pt x="205969" y="412062"/>
                  </a:lnTo>
                  <a:lnTo>
                    <a:pt x="187315" y="380246"/>
                  </a:lnTo>
                  <a:lnTo>
                    <a:pt x="158557" y="367054"/>
                  </a:lnTo>
                  <a:lnTo>
                    <a:pt x="133685" y="359294"/>
                  </a:lnTo>
                  <a:lnTo>
                    <a:pt x="86273" y="331357"/>
                  </a:lnTo>
                  <a:lnTo>
                    <a:pt x="31867" y="319717"/>
                  </a:lnTo>
                  <a:lnTo>
                    <a:pt x="24872" y="320493"/>
                  </a:lnTo>
                  <a:lnTo>
                    <a:pt x="10882" y="323597"/>
                  </a:lnTo>
                  <a:lnTo>
                    <a:pt x="4663" y="323597"/>
                  </a:lnTo>
                  <a:lnTo>
                    <a:pt x="0" y="295661"/>
                  </a:lnTo>
                  <a:lnTo>
                    <a:pt x="21763" y="259188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6" name="Serbest Form 95">
              <a:extLst>
                <a:ext uri="{FF2B5EF4-FFF2-40B4-BE49-F238E27FC236}">
                  <a16:creationId xmlns:a16="http://schemas.microsoft.com/office/drawing/2014/main" id="{20600368-B84D-5AF0-8B14-51ED039C91A6}"/>
                </a:ext>
              </a:extLst>
            </p:cNvPr>
            <p:cNvSpPr/>
            <p:nvPr/>
          </p:nvSpPr>
          <p:spPr>
            <a:xfrm>
              <a:off x="9093713" y="4241136"/>
              <a:ext cx="898360" cy="508575"/>
            </a:xfrm>
            <a:custGeom>
              <a:avLst/>
              <a:gdLst>
                <a:gd name="connsiteX0" fmla="*/ 125135 w 753922"/>
                <a:gd name="connsiteY0" fmla="*/ 97778 h 426806"/>
                <a:gd name="connsiteX1" fmla="*/ 134462 w 753922"/>
                <a:gd name="connsiteY1" fmla="*/ 93121 h 426806"/>
                <a:gd name="connsiteX2" fmla="*/ 146121 w 753922"/>
                <a:gd name="connsiteY2" fmla="*/ 90794 h 426806"/>
                <a:gd name="connsiteX3" fmla="*/ 160111 w 753922"/>
                <a:gd name="connsiteY3" fmla="*/ 111746 h 426806"/>
                <a:gd name="connsiteX4" fmla="*/ 160888 w 753922"/>
                <a:gd name="connsiteY4" fmla="*/ 125714 h 426806"/>
                <a:gd name="connsiteX5" fmla="*/ 155448 w 753922"/>
                <a:gd name="connsiteY5" fmla="*/ 138130 h 426806"/>
                <a:gd name="connsiteX6" fmla="*/ 155448 w 753922"/>
                <a:gd name="connsiteY6" fmla="*/ 151322 h 426806"/>
                <a:gd name="connsiteX7" fmla="*/ 170993 w 753922"/>
                <a:gd name="connsiteY7" fmla="*/ 166843 h 426806"/>
                <a:gd name="connsiteX8" fmla="*/ 181874 w 753922"/>
                <a:gd name="connsiteY8" fmla="*/ 167619 h 426806"/>
                <a:gd name="connsiteX9" fmla="*/ 210632 w 753922"/>
                <a:gd name="connsiteY9" fmla="*/ 159859 h 426806"/>
                <a:gd name="connsiteX10" fmla="*/ 239390 w 753922"/>
                <a:gd name="connsiteY10" fmla="*/ 157530 h 426806"/>
                <a:gd name="connsiteX11" fmla="*/ 254935 w 753922"/>
                <a:gd name="connsiteY11" fmla="*/ 164515 h 426806"/>
                <a:gd name="connsiteX12" fmla="*/ 258821 w 753922"/>
                <a:gd name="connsiteY12" fmla="*/ 163739 h 426806"/>
                <a:gd name="connsiteX13" fmla="*/ 265816 w 753922"/>
                <a:gd name="connsiteY13" fmla="*/ 162187 h 426806"/>
                <a:gd name="connsiteX14" fmla="*/ 269702 w 753922"/>
                <a:gd name="connsiteY14" fmla="*/ 162187 h 426806"/>
                <a:gd name="connsiteX15" fmla="*/ 281361 w 753922"/>
                <a:gd name="connsiteY15" fmla="*/ 169171 h 426806"/>
                <a:gd name="connsiteX16" fmla="*/ 293019 w 753922"/>
                <a:gd name="connsiteY16" fmla="*/ 169947 h 426806"/>
                <a:gd name="connsiteX17" fmla="*/ 307787 w 753922"/>
                <a:gd name="connsiteY17" fmla="*/ 174603 h 426806"/>
                <a:gd name="connsiteX18" fmla="*/ 323332 w 753922"/>
                <a:gd name="connsiteY18" fmla="*/ 176155 h 426806"/>
                <a:gd name="connsiteX19" fmla="*/ 340431 w 753922"/>
                <a:gd name="connsiteY19" fmla="*/ 183915 h 426806"/>
                <a:gd name="connsiteX20" fmla="*/ 355976 w 753922"/>
                <a:gd name="connsiteY20" fmla="*/ 195555 h 426806"/>
                <a:gd name="connsiteX21" fmla="*/ 372298 w 753922"/>
                <a:gd name="connsiteY21" fmla="*/ 200211 h 426806"/>
                <a:gd name="connsiteX22" fmla="*/ 379293 w 753922"/>
                <a:gd name="connsiteY22" fmla="*/ 205643 h 426806"/>
                <a:gd name="connsiteX23" fmla="*/ 387842 w 753922"/>
                <a:gd name="connsiteY23" fmla="*/ 215731 h 426806"/>
                <a:gd name="connsiteX24" fmla="*/ 390952 w 753922"/>
                <a:gd name="connsiteY24" fmla="*/ 214955 h 426806"/>
                <a:gd name="connsiteX25" fmla="*/ 397169 w 753922"/>
                <a:gd name="connsiteY25" fmla="*/ 213403 h 426806"/>
                <a:gd name="connsiteX26" fmla="*/ 406496 w 753922"/>
                <a:gd name="connsiteY26" fmla="*/ 218059 h 426806"/>
                <a:gd name="connsiteX27" fmla="*/ 415823 w 753922"/>
                <a:gd name="connsiteY27" fmla="*/ 221163 h 426806"/>
                <a:gd name="connsiteX28" fmla="*/ 426704 w 753922"/>
                <a:gd name="connsiteY28" fmla="*/ 212627 h 426806"/>
                <a:gd name="connsiteX29" fmla="*/ 436031 w 753922"/>
                <a:gd name="connsiteY29" fmla="*/ 200987 h 426806"/>
                <a:gd name="connsiteX30" fmla="*/ 449245 w 753922"/>
                <a:gd name="connsiteY30" fmla="*/ 197883 h 426806"/>
                <a:gd name="connsiteX31" fmla="*/ 462458 w 753922"/>
                <a:gd name="connsiteY31" fmla="*/ 199435 h 426806"/>
                <a:gd name="connsiteX32" fmla="*/ 498211 w 753922"/>
                <a:gd name="connsiteY32" fmla="*/ 196331 h 426806"/>
                <a:gd name="connsiteX33" fmla="*/ 532409 w 753922"/>
                <a:gd name="connsiteY33" fmla="*/ 183139 h 426806"/>
                <a:gd name="connsiteX34" fmla="*/ 554949 w 753922"/>
                <a:gd name="connsiteY34" fmla="*/ 158307 h 426806"/>
                <a:gd name="connsiteX35" fmla="*/ 565053 w 753922"/>
                <a:gd name="connsiteY35" fmla="*/ 138130 h 426806"/>
                <a:gd name="connsiteX36" fmla="*/ 570494 w 753922"/>
                <a:gd name="connsiteY36" fmla="*/ 115626 h 426806"/>
                <a:gd name="connsiteX37" fmla="*/ 568162 w 753922"/>
                <a:gd name="connsiteY37" fmla="*/ 98554 h 426806"/>
                <a:gd name="connsiteX38" fmla="*/ 564276 w 753922"/>
                <a:gd name="connsiteY38" fmla="*/ 80705 h 426806"/>
                <a:gd name="connsiteX39" fmla="*/ 569717 w 753922"/>
                <a:gd name="connsiteY39" fmla="*/ 72945 h 426806"/>
                <a:gd name="connsiteX40" fmla="*/ 576712 w 753922"/>
                <a:gd name="connsiteY40" fmla="*/ 68289 h 426806"/>
                <a:gd name="connsiteX41" fmla="*/ 594589 w 753922"/>
                <a:gd name="connsiteY41" fmla="*/ 63633 h 426806"/>
                <a:gd name="connsiteX42" fmla="*/ 614797 w 753922"/>
                <a:gd name="connsiteY42" fmla="*/ 62857 h 426806"/>
                <a:gd name="connsiteX43" fmla="*/ 699516 w 753922"/>
                <a:gd name="connsiteY43" fmla="*/ 17072 h 426806"/>
                <a:gd name="connsiteX44" fmla="*/ 711952 w 753922"/>
                <a:gd name="connsiteY44" fmla="*/ 13192 h 426806"/>
                <a:gd name="connsiteX45" fmla="*/ 742264 w 753922"/>
                <a:gd name="connsiteY45" fmla="*/ 0 h 426806"/>
                <a:gd name="connsiteX46" fmla="*/ 753923 w 753922"/>
                <a:gd name="connsiteY46" fmla="*/ 22504 h 426806"/>
                <a:gd name="connsiteX47" fmla="*/ 738378 w 753922"/>
                <a:gd name="connsiteY47" fmla="*/ 52769 h 426806"/>
                <a:gd name="connsiteX48" fmla="*/ 719724 w 753922"/>
                <a:gd name="connsiteY48" fmla="*/ 78377 h 426806"/>
                <a:gd name="connsiteX49" fmla="*/ 711952 w 753922"/>
                <a:gd name="connsiteY49" fmla="*/ 111746 h 426806"/>
                <a:gd name="connsiteX50" fmla="*/ 721279 w 753922"/>
                <a:gd name="connsiteY50" fmla="*/ 148994 h 426806"/>
                <a:gd name="connsiteX51" fmla="*/ 743818 w 753922"/>
                <a:gd name="connsiteY51" fmla="*/ 176155 h 426806"/>
                <a:gd name="connsiteX52" fmla="*/ 750037 w 753922"/>
                <a:gd name="connsiteY52" fmla="*/ 191675 h 426806"/>
                <a:gd name="connsiteX53" fmla="*/ 747705 w 753922"/>
                <a:gd name="connsiteY53" fmla="*/ 208747 h 426806"/>
                <a:gd name="connsiteX54" fmla="*/ 743041 w 753922"/>
                <a:gd name="connsiteY54" fmla="*/ 227372 h 426806"/>
                <a:gd name="connsiteX55" fmla="*/ 736046 w 753922"/>
                <a:gd name="connsiteY55" fmla="*/ 239788 h 426806"/>
                <a:gd name="connsiteX56" fmla="*/ 723610 w 753922"/>
                <a:gd name="connsiteY56" fmla="*/ 235908 h 426806"/>
                <a:gd name="connsiteX57" fmla="*/ 712729 w 753922"/>
                <a:gd name="connsiteY57" fmla="*/ 233580 h 426806"/>
                <a:gd name="connsiteX58" fmla="*/ 694852 w 753922"/>
                <a:gd name="connsiteY58" fmla="*/ 283244 h 426806"/>
                <a:gd name="connsiteX59" fmla="*/ 715061 w 753922"/>
                <a:gd name="connsiteY59" fmla="*/ 312733 h 426806"/>
                <a:gd name="connsiteX60" fmla="*/ 718947 w 753922"/>
                <a:gd name="connsiteY60" fmla="*/ 333685 h 426806"/>
                <a:gd name="connsiteX61" fmla="*/ 720501 w 753922"/>
                <a:gd name="connsiteY61" fmla="*/ 355414 h 426806"/>
                <a:gd name="connsiteX62" fmla="*/ 596920 w 753922"/>
                <a:gd name="connsiteY62" fmla="*/ 359294 h 426806"/>
                <a:gd name="connsiteX63" fmla="*/ 590702 w 753922"/>
                <a:gd name="connsiteY63" fmla="*/ 356966 h 426806"/>
                <a:gd name="connsiteX64" fmla="*/ 577489 w 753922"/>
                <a:gd name="connsiteY64" fmla="*/ 346878 h 426806"/>
                <a:gd name="connsiteX65" fmla="*/ 569717 w 753922"/>
                <a:gd name="connsiteY65" fmla="*/ 342997 h 426806"/>
                <a:gd name="connsiteX66" fmla="*/ 552617 w 753922"/>
                <a:gd name="connsiteY66" fmla="*/ 346101 h 426806"/>
                <a:gd name="connsiteX67" fmla="*/ 547177 w 753922"/>
                <a:gd name="connsiteY67" fmla="*/ 361622 h 426806"/>
                <a:gd name="connsiteX68" fmla="*/ 538627 w 753922"/>
                <a:gd name="connsiteY68" fmla="*/ 376366 h 426806"/>
                <a:gd name="connsiteX69" fmla="*/ 529300 w 753922"/>
                <a:gd name="connsiteY69" fmla="*/ 391110 h 426806"/>
                <a:gd name="connsiteX70" fmla="*/ 518419 w 753922"/>
                <a:gd name="connsiteY70" fmla="*/ 398094 h 426806"/>
                <a:gd name="connsiteX71" fmla="*/ 505983 w 753922"/>
                <a:gd name="connsiteY71" fmla="*/ 402750 h 426806"/>
                <a:gd name="connsiteX72" fmla="*/ 477225 w 753922"/>
                <a:gd name="connsiteY72" fmla="*/ 401198 h 426806"/>
                <a:gd name="connsiteX73" fmla="*/ 449245 w 753922"/>
                <a:gd name="connsiteY73" fmla="*/ 403526 h 426806"/>
                <a:gd name="connsiteX74" fmla="*/ 439141 w 753922"/>
                <a:gd name="connsiteY74" fmla="*/ 409734 h 426806"/>
                <a:gd name="connsiteX75" fmla="*/ 410383 w 753922"/>
                <a:gd name="connsiteY75" fmla="*/ 413614 h 426806"/>
                <a:gd name="connsiteX76" fmla="*/ 394838 w 753922"/>
                <a:gd name="connsiteY76" fmla="*/ 419823 h 426806"/>
                <a:gd name="connsiteX77" fmla="*/ 363748 w 753922"/>
                <a:gd name="connsiteY77" fmla="*/ 417495 h 426806"/>
                <a:gd name="connsiteX78" fmla="*/ 333436 w 753922"/>
                <a:gd name="connsiteY78" fmla="*/ 409734 h 426806"/>
                <a:gd name="connsiteX79" fmla="*/ 282138 w 753922"/>
                <a:gd name="connsiteY79" fmla="*/ 418271 h 426806"/>
                <a:gd name="connsiteX80" fmla="*/ 267370 w 753922"/>
                <a:gd name="connsiteY80" fmla="*/ 416719 h 426806"/>
                <a:gd name="connsiteX81" fmla="*/ 237058 w 753922"/>
                <a:gd name="connsiteY81" fmla="*/ 426807 h 426806"/>
                <a:gd name="connsiteX82" fmla="*/ 224622 w 753922"/>
                <a:gd name="connsiteY82" fmla="*/ 424479 h 426806"/>
                <a:gd name="connsiteX83" fmla="*/ 213741 w 753922"/>
                <a:gd name="connsiteY83" fmla="*/ 414391 h 426806"/>
                <a:gd name="connsiteX84" fmla="*/ 207523 w 753922"/>
                <a:gd name="connsiteY84" fmla="*/ 410510 h 426806"/>
                <a:gd name="connsiteX85" fmla="*/ 197419 w 753922"/>
                <a:gd name="connsiteY85" fmla="*/ 408958 h 426806"/>
                <a:gd name="connsiteX86" fmla="*/ 197419 w 753922"/>
                <a:gd name="connsiteY86" fmla="*/ 406630 h 426806"/>
                <a:gd name="connsiteX87" fmla="*/ 188869 w 753922"/>
                <a:gd name="connsiteY87" fmla="*/ 392662 h 426806"/>
                <a:gd name="connsiteX88" fmla="*/ 185760 w 753922"/>
                <a:gd name="connsiteY88" fmla="*/ 389558 h 426806"/>
                <a:gd name="connsiteX89" fmla="*/ 176433 w 753922"/>
                <a:gd name="connsiteY89" fmla="*/ 383350 h 426806"/>
                <a:gd name="connsiteX90" fmla="*/ 178765 w 753922"/>
                <a:gd name="connsiteY90" fmla="*/ 379470 h 426806"/>
                <a:gd name="connsiteX91" fmla="*/ 170215 w 753922"/>
                <a:gd name="connsiteY91" fmla="*/ 373262 h 426806"/>
                <a:gd name="connsiteX92" fmla="*/ 158557 w 753922"/>
                <a:gd name="connsiteY92" fmla="*/ 374814 h 426806"/>
                <a:gd name="connsiteX93" fmla="*/ 136017 w 753922"/>
                <a:gd name="connsiteY93" fmla="*/ 383350 h 426806"/>
                <a:gd name="connsiteX94" fmla="*/ 125135 w 753922"/>
                <a:gd name="connsiteY94" fmla="*/ 382574 h 426806"/>
                <a:gd name="connsiteX95" fmla="*/ 95600 w 753922"/>
                <a:gd name="connsiteY95" fmla="*/ 367054 h 426806"/>
                <a:gd name="connsiteX96" fmla="*/ 92491 w 753922"/>
                <a:gd name="connsiteY96" fmla="*/ 367054 h 426806"/>
                <a:gd name="connsiteX97" fmla="*/ 90160 w 753922"/>
                <a:gd name="connsiteY97" fmla="*/ 368606 h 426806"/>
                <a:gd name="connsiteX98" fmla="*/ 87828 w 753922"/>
                <a:gd name="connsiteY98" fmla="*/ 368606 h 426806"/>
                <a:gd name="connsiteX99" fmla="*/ 81610 w 753922"/>
                <a:gd name="connsiteY99" fmla="*/ 362398 h 426806"/>
                <a:gd name="connsiteX100" fmla="*/ 80056 w 753922"/>
                <a:gd name="connsiteY100" fmla="*/ 361622 h 426806"/>
                <a:gd name="connsiteX101" fmla="*/ 69952 w 753922"/>
                <a:gd name="connsiteY101" fmla="*/ 359294 h 426806"/>
                <a:gd name="connsiteX102" fmla="*/ 48966 w 753922"/>
                <a:gd name="connsiteY102" fmla="*/ 356190 h 426806"/>
                <a:gd name="connsiteX103" fmla="*/ 44302 w 753922"/>
                <a:gd name="connsiteY103" fmla="*/ 354638 h 426806"/>
                <a:gd name="connsiteX104" fmla="*/ 39639 w 753922"/>
                <a:gd name="connsiteY104" fmla="*/ 352310 h 426806"/>
                <a:gd name="connsiteX105" fmla="*/ 34198 w 753922"/>
                <a:gd name="connsiteY105" fmla="*/ 347653 h 426806"/>
                <a:gd name="connsiteX106" fmla="*/ 27980 w 753922"/>
                <a:gd name="connsiteY106" fmla="*/ 339117 h 426806"/>
                <a:gd name="connsiteX107" fmla="*/ 24094 w 753922"/>
                <a:gd name="connsiteY107" fmla="*/ 336789 h 426806"/>
                <a:gd name="connsiteX108" fmla="*/ 19431 w 753922"/>
                <a:gd name="connsiteY108" fmla="*/ 341445 h 426806"/>
                <a:gd name="connsiteX109" fmla="*/ 13990 w 753922"/>
                <a:gd name="connsiteY109" fmla="*/ 336013 h 426806"/>
                <a:gd name="connsiteX110" fmla="*/ 8549 w 753922"/>
                <a:gd name="connsiteY110" fmla="*/ 327477 h 426806"/>
                <a:gd name="connsiteX111" fmla="*/ 5440 w 753922"/>
                <a:gd name="connsiteY111" fmla="*/ 318165 h 426806"/>
                <a:gd name="connsiteX112" fmla="*/ 4663 w 753922"/>
                <a:gd name="connsiteY112" fmla="*/ 310405 h 426806"/>
                <a:gd name="connsiteX113" fmla="*/ 3109 w 753922"/>
                <a:gd name="connsiteY113" fmla="*/ 305749 h 426806"/>
                <a:gd name="connsiteX114" fmla="*/ 777 w 753922"/>
                <a:gd name="connsiteY114" fmla="*/ 303421 h 426806"/>
                <a:gd name="connsiteX115" fmla="*/ 0 w 753922"/>
                <a:gd name="connsiteY115" fmla="*/ 300317 h 426806"/>
                <a:gd name="connsiteX116" fmla="*/ 5440 w 753922"/>
                <a:gd name="connsiteY116" fmla="*/ 290229 h 426806"/>
                <a:gd name="connsiteX117" fmla="*/ 7772 w 753922"/>
                <a:gd name="connsiteY117" fmla="*/ 281692 h 426806"/>
                <a:gd name="connsiteX118" fmla="*/ 9327 w 753922"/>
                <a:gd name="connsiteY118" fmla="*/ 276260 h 426806"/>
                <a:gd name="connsiteX119" fmla="*/ 13990 w 753922"/>
                <a:gd name="connsiteY119" fmla="*/ 269276 h 426806"/>
                <a:gd name="connsiteX120" fmla="*/ 19431 w 753922"/>
                <a:gd name="connsiteY120" fmla="*/ 263068 h 426806"/>
                <a:gd name="connsiteX121" fmla="*/ 26426 w 753922"/>
                <a:gd name="connsiteY121" fmla="*/ 259188 h 426806"/>
                <a:gd name="connsiteX122" fmla="*/ 35753 w 753922"/>
                <a:gd name="connsiteY122" fmla="*/ 257636 h 426806"/>
                <a:gd name="connsiteX123" fmla="*/ 41194 w 753922"/>
                <a:gd name="connsiteY123" fmla="*/ 254532 h 426806"/>
                <a:gd name="connsiteX124" fmla="*/ 45080 w 753922"/>
                <a:gd name="connsiteY124" fmla="*/ 247548 h 426806"/>
                <a:gd name="connsiteX125" fmla="*/ 47411 w 753922"/>
                <a:gd name="connsiteY125" fmla="*/ 239012 h 426806"/>
                <a:gd name="connsiteX126" fmla="*/ 45080 w 753922"/>
                <a:gd name="connsiteY126" fmla="*/ 231252 h 426806"/>
                <a:gd name="connsiteX127" fmla="*/ 49743 w 753922"/>
                <a:gd name="connsiteY127" fmla="*/ 225820 h 426806"/>
                <a:gd name="connsiteX128" fmla="*/ 59070 w 753922"/>
                <a:gd name="connsiteY128" fmla="*/ 224268 h 426806"/>
                <a:gd name="connsiteX129" fmla="*/ 99487 w 753922"/>
                <a:gd name="connsiteY129" fmla="*/ 228148 h 426806"/>
                <a:gd name="connsiteX130" fmla="*/ 104150 w 753922"/>
                <a:gd name="connsiteY130" fmla="*/ 225820 h 426806"/>
                <a:gd name="connsiteX131" fmla="*/ 104927 w 753922"/>
                <a:gd name="connsiteY131" fmla="*/ 221163 h 426806"/>
                <a:gd name="connsiteX132" fmla="*/ 104150 w 753922"/>
                <a:gd name="connsiteY132" fmla="*/ 214955 h 426806"/>
                <a:gd name="connsiteX133" fmla="*/ 105704 w 753922"/>
                <a:gd name="connsiteY133" fmla="*/ 211851 h 426806"/>
                <a:gd name="connsiteX134" fmla="*/ 101041 w 753922"/>
                <a:gd name="connsiteY134" fmla="*/ 197883 h 426806"/>
                <a:gd name="connsiteX135" fmla="*/ 101041 w 753922"/>
                <a:gd name="connsiteY135" fmla="*/ 187019 h 426806"/>
                <a:gd name="connsiteX136" fmla="*/ 99487 w 753922"/>
                <a:gd name="connsiteY136" fmla="*/ 158307 h 426806"/>
                <a:gd name="connsiteX137" fmla="*/ 94823 w 753922"/>
                <a:gd name="connsiteY137" fmla="*/ 144338 h 426806"/>
                <a:gd name="connsiteX138" fmla="*/ 88605 w 753922"/>
                <a:gd name="connsiteY138" fmla="*/ 131922 h 426806"/>
                <a:gd name="connsiteX139" fmla="*/ 88605 w 753922"/>
                <a:gd name="connsiteY139" fmla="*/ 112522 h 426806"/>
                <a:gd name="connsiteX140" fmla="*/ 98709 w 753922"/>
                <a:gd name="connsiteY140" fmla="*/ 99330 h 426806"/>
                <a:gd name="connsiteX141" fmla="*/ 125135 w 753922"/>
                <a:gd name="connsiteY141" fmla="*/ 97778 h 42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753922" h="426806">
                  <a:moveTo>
                    <a:pt x="125135" y="97778"/>
                  </a:moveTo>
                  <a:lnTo>
                    <a:pt x="134462" y="93121"/>
                  </a:lnTo>
                  <a:lnTo>
                    <a:pt x="146121" y="90794"/>
                  </a:lnTo>
                  <a:lnTo>
                    <a:pt x="160111" y="111746"/>
                  </a:lnTo>
                  <a:lnTo>
                    <a:pt x="160888" y="125714"/>
                  </a:lnTo>
                  <a:lnTo>
                    <a:pt x="155448" y="138130"/>
                  </a:lnTo>
                  <a:lnTo>
                    <a:pt x="155448" y="151322"/>
                  </a:lnTo>
                  <a:lnTo>
                    <a:pt x="170993" y="166843"/>
                  </a:lnTo>
                  <a:lnTo>
                    <a:pt x="181874" y="167619"/>
                  </a:lnTo>
                  <a:lnTo>
                    <a:pt x="210632" y="159859"/>
                  </a:lnTo>
                  <a:lnTo>
                    <a:pt x="239390" y="157530"/>
                  </a:lnTo>
                  <a:lnTo>
                    <a:pt x="254935" y="164515"/>
                  </a:lnTo>
                  <a:lnTo>
                    <a:pt x="258821" y="163739"/>
                  </a:lnTo>
                  <a:lnTo>
                    <a:pt x="265816" y="162187"/>
                  </a:lnTo>
                  <a:lnTo>
                    <a:pt x="269702" y="162187"/>
                  </a:lnTo>
                  <a:lnTo>
                    <a:pt x="281361" y="169171"/>
                  </a:lnTo>
                  <a:lnTo>
                    <a:pt x="293019" y="169947"/>
                  </a:lnTo>
                  <a:lnTo>
                    <a:pt x="307787" y="174603"/>
                  </a:lnTo>
                  <a:lnTo>
                    <a:pt x="323332" y="176155"/>
                  </a:lnTo>
                  <a:lnTo>
                    <a:pt x="340431" y="183915"/>
                  </a:lnTo>
                  <a:lnTo>
                    <a:pt x="355976" y="195555"/>
                  </a:lnTo>
                  <a:lnTo>
                    <a:pt x="372298" y="200211"/>
                  </a:lnTo>
                  <a:lnTo>
                    <a:pt x="379293" y="205643"/>
                  </a:lnTo>
                  <a:lnTo>
                    <a:pt x="387842" y="215731"/>
                  </a:lnTo>
                  <a:lnTo>
                    <a:pt x="390952" y="214955"/>
                  </a:lnTo>
                  <a:lnTo>
                    <a:pt x="397169" y="213403"/>
                  </a:lnTo>
                  <a:lnTo>
                    <a:pt x="406496" y="218059"/>
                  </a:lnTo>
                  <a:lnTo>
                    <a:pt x="415823" y="221163"/>
                  </a:lnTo>
                  <a:lnTo>
                    <a:pt x="426704" y="212627"/>
                  </a:lnTo>
                  <a:lnTo>
                    <a:pt x="436031" y="200987"/>
                  </a:lnTo>
                  <a:lnTo>
                    <a:pt x="449245" y="197883"/>
                  </a:lnTo>
                  <a:lnTo>
                    <a:pt x="462458" y="199435"/>
                  </a:lnTo>
                  <a:lnTo>
                    <a:pt x="498211" y="196331"/>
                  </a:lnTo>
                  <a:lnTo>
                    <a:pt x="532409" y="183139"/>
                  </a:lnTo>
                  <a:lnTo>
                    <a:pt x="554949" y="158307"/>
                  </a:lnTo>
                  <a:lnTo>
                    <a:pt x="565053" y="138130"/>
                  </a:lnTo>
                  <a:lnTo>
                    <a:pt x="570494" y="115626"/>
                  </a:lnTo>
                  <a:lnTo>
                    <a:pt x="568162" y="98554"/>
                  </a:lnTo>
                  <a:lnTo>
                    <a:pt x="564276" y="80705"/>
                  </a:lnTo>
                  <a:lnTo>
                    <a:pt x="569717" y="72945"/>
                  </a:lnTo>
                  <a:lnTo>
                    <a:pt x="576712" y="68289"/>
                  </a:lnTo>
                  <a:lnTo>
                    <a:pt x="594589" y="63633"/>
                  </a:lnTo>
                  <a:lnTo>
                    <a:pt x="614797" y="62857"/>
                  </a:lnTo>
                  <a:lnTo>
                    <a:pt x="699516" y="17072"/>
                  </a:lnTo>
                  <a:lnTo>
                    <a:pt x="711952" y="13192"/>
                  </a:lnTo>
                  <a:lnTo>
                    <a:pt x="742264" y="0"/>
                  </a:lnTo>
                  <a:lnTo>
                    <a:pt x="753923" y="22504"/>
                  </a:lnTo>
                  <a:lnTo>
                    <a:pt x="738378" y="52769"/>
                  </a:lnTo>
                  <a:lnTo>
                    <a:pt x="719724" y="78377"/>
                  </a:lnTo>
                  <a:lnTo>
                    <a:pt x="711952" y="111746"/>
                  </a:lnTo>
                  <a:lnTo>
                    <a:pt x="721279" y="148994"/>
                  </a:lnTo>
                  <a:lnTo>
                    <a:pt x="743818" y="176155"/>
                  </a:lnTo>
                  <a:lnTo>
                    <a:pt x="750037" y="191675"/>
                  </a:lnTo>
                  <a:lnTo>
                    <a:pt x="747705" y="208747"/>
                  </a:lnTo>
                  <a:lnTo>
                    <a:pt x="743041" y="227372"/>
                  </a:lnTo>
                  <a:lnTo>
                    <a:pt x="736046" y="239788"/>
                  </a:lnTo>
                  <a:lnTo>
                    <a:pt x="723610" y="235908"/>
                  </a:lnTo>
                  <a:lnTo>
                    <a:pt x="712729" y="233580"/>
                  </a:lnTo>
                  <a:lnTo>
                    <a:pt x="694852" y="283244"/>
                  </a:lnTo>
                  <a:lnTo>
                    <a:pt x="715061" y="312733"/>
                  </a:lnTo>
                  <a:lnTo>
                    <a:pt x="718947" y="333685"/>
                  </a:lnTo>
                  <a:lnTo>
                    <a:pt x="720501" y="355414"/>
                  </a:lnTo>
                  <a:lnTo>
                    <a:pt x="596920" y="359294"/>
                  </a:lnTo>
                  <a:lnTo>
                    <a:pt x="590702" y="356966"/>
                  </a:lnTo>
                  <a:lnTo>
                    <a:pt x="577489" y="346878"/>
                  </a:lnTo>
                  <a:lnTo>
                    <a:pt x="569717" y="342997"/>
                  </a:lnTo>
                  <a:lnTo>
                    <a:pt x="552617" y="346101"/>
                  </a:lnTo>
                  <a:lnTo>
                    <a:pt x="547177" y="361622"/>
                  </a:lnTo>
                  <a:lnTo>
                    <a:pt x="538627" y="376366"/>
                  </a:lnTo>
                  <a:lnTo>
                    <a:pt x="529300" y="391110"/>
                  </a:lnTo>
                  <a:lnTo>
                    <a:pt x="518419" y="398094"/>
                  </a:lnTo>
                  <a:lnTo>
                    <a:pt x="505983" y="402750"/>
                  </a:lnTo>
                  <a:lnTo>
                    <a:pt x="477225" y="401198"/>
                  </a:lnTo>
                  <a:lnTo>
                    <a:pt x="449245" y="403526"/>
                  </a:lnTo>
                  <a:lnTo>
                    <a:pt x="439141" y="409734"/>
                  </a:lnTo>
                  <a:lnTo>
                    <a:pt x="410383" y="413614"/>
                  </a:lnTo>
                  <a:lnTo>
                    <a:pt x="394838" y="419823"/>
                  </a:lnTo>
                  <a:lnTo>
                    <a:pt x="363748" y="417495"/>
                  </a:lnTo>
                  <a:lnTo>
                    <a:pt x="333436" y="409734"/>
                  </a:lnTo>
                  <a:lnTo>
                    <a:pt x="282138" y="418271"/>
                  </a:lnTo>
                  <a:lnTo>
                    <a:pt x="267370" y="416719"/>
                  </a:lnTo>
                  <a:lnTo>
                    <a:pt x="237058" y="426807"/>
                  </a:lnTo>
                  <a:lnTo>
                    <a:pt x="224622" y="424479"/>
                  </a:lnTo>
                  <a:lnTo>
                    <a:pt x="213741" y="414391"/>
                  </a:lnTo>
                  <a:lnTo>
                    <a:pt x="207523" y="410510"/>
                  </a:lnTo>
                  <a:lnTo>
                    <a:pt x="197419" y="408958"/>
                  </a:lnTo>
                  <a:lnTo>
                    <a:pt x="197419" y="406630"/>
                  </a:lnTo>
                  <a:lnTo>
                    <a:pt x="188869" y="392662"/>
                  </a:lnTo>
                  <a:lnTo>
                    <a:pt x="185760" y="389558"/>
                  </a:lnTo>
                  <a:lnTo>
                    <a:pt x="176433" y="383350"/>
                  </a:lnTo>
                  <a:lnTo>
                    <a:pt x="178765" y="379470"/>
                  </a:lnTo>
                  <a:lnTo>
                    <a:pt x="170215" y="373262"/>
                  </a:lnTo>
                  <a:lnTo>
                    <a:pt x="158557" y="374814"/>
                  </a:lnTo>
                  <a:lnTo>
                    <a:pt x="136017" y="383350"/>
                  </a:lnTo>
                  <a:lnTo>
                    <a:pt x="125135" y="382574"/>
                  </a:lnTo>
                  <a:lnTo>
                    <a:pt x="95600" y="367054"/>
                  </a:lnTo>
                  <a:lnTo>
                    <a:pt x="92491" y="367054"/>
                  </a:lnTo>
                  <a:lnTo>
                    <a:pt x="90160" y="368606"/>
                  </a:lnTo>
                  <a:lnTo>
                    <a:pt x="87828" y="368606"/>
                  </a:lnTo>
                  <a:lnTo>
                    <a:pt x="81610" y="362398"/>
                  </a:lnTo>
                  <a:lnTo>
                    <a:pt x="80056" y="361622"/>
                  </a:lnTo>
                  <a:lnTo>
                    <a:pt x="69952" y="359294"/>
                  </a:lnTo>
                  <a:lnTo>
                    <a:pt x="48966" y="356190"/>
                  </a:lnTo>
                  <a:lnTo>
                    <a:pt x="44302" y="354638"/>
                  </a:lnTo>
                  <a:lnTo>
                    <a:pt x="39639" y="352310"/>
                  </a:lnTo>
                  <a:lnTo>
                    <a:pt x="34198" y="347653"/>
                  </a:lnTo>
                  <a:lnTo>
                    <a:pt x="27980" y="339117"/>
                  </a:lnTo>
                  <a:lnTo>
                    <a:pt x="24094" y="336789"/>
                  </a:lnTo>
                  <a:lnTo>
                    <a:pt x="19431" y="341445"/>
                  </a:lnTo>
                  <a:lnTo>
                    <a:pt x="13990" y="336013"/>
                  </a:lnTo>
                  <a:lnTo>
                    <a:pt x="8549" y="327477"/>
                  </a:lnTo>
                  <a:lnTo>
                    <a:pt x="5440" y="318165"/>
                  </a:lnTo>
                  <a:lnTo>
                    <a:pt x="4663" y="310405"/>
                  </a:lnTo>
                  <a:lnTo>
                    <a:pt x="3109" y="305749"/>
                  </a:lnTo>
                  <a:lnTo>
                    <a:pt x="777" y="303421"/>
                  </a:lnTo>
                  <a:lnTo>
                    <a:pt x="0" y="300317"/>
                  </a:lnTo>
                  <a:lnTo>
                    <a:pt x="5440" y="290229"/>
                  </a:lnTo>
                  <a:lnTo>
                    <a:pt x="7772" y="281692"/>
                  </a:lnTo>
                  <a:lnTo>
                    <a:pt x="9327" y="276260"/>
                  </a:lnTo>
                  <a:lnTo>
                    <a:pt x="13990" y="269276"/>
                  </a:lnTo>
                  <a:lnTo>
                    <a:pt x="19431" y="263068"/>
                  </a:lnTo>
                  <a:lnTo>
                    <a:pt x="26426" y="259188"/>
                  </a:lnTo>
                  <a:lnTo>
                    <a:pt x="35753" y="257636"/>
                  </a:lnTo>
                  <a:lnTo>
                    <a:pt x="41194" y="254532"/>
                  </a:lnTo>
                  <a:lnTo>
                    <a:pt x="45080" y="247548"/>
                  </a:lnTo>
                  <a:lnTo>
                    <a:pt x="47411" y="239012"/>
                  </a:lnTo>
                  <a:lnTo>
                    <a:pt x="45080" y="231252"/>
                  </a:lnTo>
                  <a:lnTo>
                    <a:pt x="49743" y="225820"/>
                  </a:lnTo>
                  <a:lnTo>
                    <a:pt x="59070" y="224268"/>
                  </a:lnTo>
                  <a:lnTo>
                    <a:pt x="99487" y="228148"/>
                  </a:lnTo>
                  <a:lnTo>
                    <a:pt x="104150" y="225820"/>
                  </a:lnTo>
                  <a:lnTo>
                    <a:pt x="104927" y="221163"/>
                  </a:lnTo>
                  <a:lnTo>
                    <a:pt x="104150" y="214955"/>
                  </a:lnTo>
                  <a:lnTo>
                    <a:pt x="105704" y="211851"/>
                  </a:lnTo>
                  <a:lnTo>
                    <a:pt x="101041" y="197883"/>
                  </a:lnTo>
                  <a:lnTo>
                    <a:pt x="101041" y="187019"/>
                  </a:lnTo>
                  <a:lnTo>
                    <a:pt x="99487" y="158307"/>
                  </a:lnTo>
                  <a:lnTo>
                    <a:pt x="94823" y="144338"/>
                  </a:lnTo>
                  <a:lnTo>
                    <a:pt x="88605" y="131922"/>
                  </a:lnTo>
                  <a:lnTo>
                    <a:pt x="88605" y="112522"/>
                  </a:lnTo>
                  <a:lnTo>
                    <a:pt x="98709" y="99330"/>
                  </a:lnTo>
                  <a:lnTo>
                    <a:pt x="125135" y="97778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7" name="Serbest Form 96">
              <a:extLst>
                <a:ext uri="{FF2B5EF4-FFF2-40B4-BE49-F238E27FC236}">
                  <a16:creationId xmlns:a16="http://schemas.microsoft.com/office/drawing/2014/main" id="{635378C7-D0AB-BC41-E842-369C837CD20D}"/>
                </a:ext>
              </a:extLst>
            </p:cNvPr>
            <p:cNvSpPr/>
            <p:nvPr/>
          </p:nvSpPr>
          <p:spPr>
            <a:xfrm>
              <a:off x="10493119" y="4312338"/>
              <a:ext cx="716836" cy="650976"/>
            </a:xfrm>
            <a:custGeom>
              <a:avLst/>
              <a:gdLst>
                <a:gd name="connsiteX0" fmla="*/ 404942 w 601583"/>
                <a:gd name="connsiteY0" fmla="*/ 48113 h 546312"/>
                <a:gd name="connsiteX1" fmla="*/ 420487 w 601583"/>
                <a:gd name="connsiteY1" fmla="*/ 38025 h 546312"/>
                <a:gd name="connsiteX2" fmla="*/ 438364 w 601583"/>
                <a:gd name="connsiteY2" fmla="*/ 32592 h 546312"/>
                <a:gd name="connsiteX3" fmla="*/ 450799 w 601583"/>
                <a:gd name="connsiteY3" fmla="*/ 24832 h 546312"/>
                <a:gd name="connsiteX4" fmla="*/ 463235 w 601583"/>
                <a:gd name="connsiteY4" fmla="*/ 14744 h 546312"/>
                <a:gd name="connsiteX5" fmla="*/ 531632 w 601583"/>
                <a:gd name="connsiteY5" fmla="*/ 0 h 546312"/>
                <a:gd name="connsiteX6" fmla="*/ 532409 w 601583"/>
                <a:gd name="connsiteY6" fmla="*/ 35696 h 546312"/>
                <a:gd name="connsiteX7" fmla="*/ 543291 w 601583"/>
                <a:gd name="connsiteY7" fmla="*/ 59753 h 546312"/>
                <a:gd name="connsiteX8" fmla="*/ 586816 w 601583"/>
                <a:gd name="connsiteY8" fmla="*/ 86137 h 546312"/>
                <a:gd name="connsiteX9" fmla="*/ 601584 w 601583"/>
                <a:gd name="connsiteY9" fmla="*/ 109418 h 546312"/>
                <a:gd name="connsiteX10" fmla="*/ 590702 w 601583"/>
                <a:gd name="connsiteY10" fmla="*/ 144338 h 546312"/>
                <a:gd name="connsiteX11" fmla="*/ 564276 w 601583"/>
                <a:gd name="connsiteY11" fmla="*/ 164515 h 546312"/>
                <a:gd name="connsiteX12" fmla="*/ 544068 w 601583"/>
                <a:gd name="connsiteY12" fmla="*/ 186243 h 546312"/>
                <a:gd name="connsiteX13" fmla="*/ 509869 w 601583"/>
                <a:gd name="connsiteY13" fmla="*/ 236684 h 546312"/>
                <a:gd name="connsiteX14" fmla="*/ 503651 w 601583"/>
                <a:gd name="connsiteY14" fmla="*/ 251428 h 546312"/>
                <a:gd name="connsiteX15" fmla="*/ 495879 w 601583"/>
                <a:gd name="connsiteY15" fmla="*/ 264620 h 546312"/>
                <a:gd name="connsiteX16" fmla="*/ 472562 w 601583"/>
                <a:gd name="connsiteY16" fmla="*/ 280916 h 546312"/>
                <a:gd name="connsiteX17" fmla="*/ 432923 w 601583"/>
                <a:gd name="connsiteY17" fmla="*/ 303421 h 546312"/>
                <a:gd name="connsiteX18" fmla="*/ 426705 w 601583"/>
                <a:gd name="connsiteY18" fmla="*/ 310405 h 546312"/>
                <a:gd name="connsiteX19" fmla="*/ 422819 w 601583"/>
                <a:gd name="connsiteY19" fmla="*/ 329805 h 546312"/>
                <a:gd name="connsiteX20" fmla="*/ 425150 w 601583"/>
                <a:gd name="connsiteY20" fmla="*/ 339893 h 546312"/>
                <a:gd name="connsiteX21" fmla="*/ 438364 w 601583"/>
                <a:gd name="connsiteY21" fmla="*/ 370158 h 546312"/>
                <a:gd name="connsiteX22" fmla="*/ 439918 w 601583"/>
                <a:gd name="connsiteY22" fmla="*/ 375590 h 546312"/>
                <a:gd name="connsiteX23" fmla="*/ 440695 w 601583"/>
                <a:gd name="connsiteY23" fmla="*/ 388006 h 546312"/>
                <a:gd name="connsiteX24" fmla="*/ 436809 w 601583"/>
                <a:gd name="connsiteY24" fmla="*/ 404302 h 546312"/>
                <a:gd name="connsiteX25" fmla="*/ 443804 w 601583"/>
                <a:gd name="connsiteY25" fmla="*/ 428359 h 546312"/>
                <a:gd name="connsiteX26" fmla="*/ 463235 w 601583"/>
                <a:gd name="connsiteY26" fmla="*/ 435343 h 546312"/>
                <a:gd name="connsiteX27" fmla="*/ 453131 w 601583"/>
                <a:gd name="connsiteY27" fmla="*/ 466383 h 546312"/>
                <a:gd name="connsiteX28" fmla="*/ 448468 w 601583"/>
                <a:gd name="connsiteY28" fmla="*/ 471815 h 546312"/>
                <a:gd name="connsiteX29" fmla="*/ 444581 w 601583"/>
                <a:gd name="connsiteY29" fmla="*/ 478024 h 546312"/>
                <a:gd name="connsiteX30" fmla="*/ 444581 w 601583"/>
                <a:gd name="connsiteY30" fmla="*/ 491992 h 546312"/>
                <a:gd name="connsiteX31" fmla="*/ 446136 w 601583"/>
                <a:gd name="connsiteY31" fmla="*/ 506736 h 546312"/>
                <a:gd name="connsiteX32" fmla="*/ 444581 w 601583"/>
                <a:gd name="connsiteY32" fmla="*/ 528464 h 546312"/>
                <a:gd name="connsiteX33" fmla="*/ 433700 w 601583"/>
                <a:gd name="connsiteY33" fmla="*/ 544760 h 546312"/>
                <a:gd name="connsiteX34" fmla="*/ 419710 w 601583"/>
                <a:gd name="connsiteY34" fmla="*/ 546312 h 546312"/>
                <a:gd name="connsiteX35" fmla="*/ 394838 w 601583"/>
                <a:gd name="connsiteY35" fmla="*/ 527688 h 546312"/>
                <a:gd name="connsiteX36" fmla="*/ 357530 w 601583"/>
                <a:gd name="connsiteY36" fmla="*/ 506736 h 546312"/>
                <a:gd name="connsiteX37" fmla="*/ 334213 w 601583"/>
                <a:gd name="connsiteY37" fmla="*/ 489664 h 546312"/>
                <a:gd name="connsiteX38" fmla="*/ 317891 w 601583"/>
                <a:gd name="connsiteY38" fmla="*/ 482679 h 546312"/>
                <a:gd name="connsiteX39" fmla="*/ 292242 w 601583"/>
                <a:gd name="connsiteY39" fmla="*/ 476471 h 546312"/>
                <a:gd name="connsiteX40" fmla="*/ 265816 w 601583"/>
                <a:gd name="connsiteY40" fmla="*/ 465607 h 546312"/>
                <a:gd name="connsiteX41" fmla="*/ 241721 w 601583"/>
                <a:gd name="connsiteY41" fmla="*/ 446983 h 546312"/>
                <a:gd name="connsiteX42" fmla="*/ 219959 w 601583"/>
                <a:gd name="connsiteY42" fmla="*/ 425255 h 546312"/>
                <a:gd name="connsiteX43" fmla="*/ 195087 w 601583"/>
                <a:gd name="connsiteY43" fmla="*/ 413614 h 546312"/>
                <a:gd name="connsiteX44" fmla="*/ 163220 w 601583"/>
                <a:gd name="connsiteY44" fmla="*/ 426031 h 546312"/>
                <a:gd name="connsiteX45" fmla="*/ 131354 w 601583"/>
                <a:gd name="connsiteY45" fmla="*/ 433791 h 546312"/>
                <a:gd name="connsiteX46" fmla="*/ 91714 w 601583"/>
                <a:gd name="connsiteY46" fmla="*/ 430687 h 546312"/>
                <a:gd name="connsiteX47" fmla="*/ 53630 w 601583"/>
                <a:gd name="connsiteY47" fmla="*/ 415943 h 546312"/>
                <a:gd name="connsiteX48" fmla="*/ 52852 w 601583"/>
                <a:gd name="connsiteY48" fmla="*/ 405854 h 546312"/>
                <a:gd name="connsiteX49" fmla="*/ 54407 w 601583"/>
                <a:gd name="connsiteY49" fmla="*/ 394990 h 546312"/>
                <a:gd name="connsiteX50" fmla="*/ 54407 w 601583"/>
                <a:gd name="connsiteY50" fmla="*/ 377918 h 546312"/>
                <a:gd name="connsiteX51" fmla="*/ 52852 w 601583"/>
                <a:gd name="connsiteY51" fmla="*/ 360846 h 546312"/>
                <a:gd name="connsiteX52" fmla="*/ 44303 w 601583"/>
                <a:gd name="connsiteY52" fmla="*/ 335237 h 546312"/>
                <a:gd name="connsiteX53" fmla="*/ 31090 w 601583"/>
                <a:gd name="connsiteY53" fmla="*/ 271604 h 546312"/>
                <a:gd name="connsiteX54" fmla="*/ 0 w 601583"/>
                <a:gd name="connsiteY54" fmla="*/ 259964 h 546312"/>
                <a:gd name="connsiteX55" fmla="*/ 3886 w 601583"/>
                <a:gd name="connsiteY55" fmla="*/ 253756 h 546312"/>
                <a:gd name="connsiteX56" fmla="*/ 60625 w 601583"/>
                <a:gd name="connsiteY56" fmla="*/ 232028 h 546312"/>
                <a:gd name="connsiteX57" fmla="*/ 123581 w 601583"/>
                <a:gd name="connsiteY57" fmla="*/ 236684 h 546312"/>
                <a:gd name="connsiteX58" fmla="*/ 149230 w 601583"/>
                <a:gd name="connsiteY58" fmla="*/ 221939 h 546312"/>
                <a:gd name="connsiteX59" fmla="*/ 170993 w 601583"/>
                <a:gd name="connsiteY59" fmla="*/ 197883 h 546312"/>
                <a:gd name="connsiteX60" fmla="*/ 186538 w 601583"/>
                <a:gd name="connsiteY60" fmla="*/ 184691 h 546312"/>
                <a:gd name="connsiteX61" fmla="*/ 184206 w 601583"/>
                <a:gd name="connsiteY61" fmla="*/ 164515 h 546312"/>
                <a:gd name="connsiteX62" fmla="*/ 172547 w 601583"/>
                <a:gd name="connsiteY62" fmla="*/ 145890 h 546312"/>
                <a:gd name="connsiteX63" fmla="*/ 179542 w 601583"/>
                <a:gd name="connsiteY63" fmla="*/ 128818 h 546312"/>
                <a:gd name="connsiteX64" fmla="*/ 212186 w 601583"/>
                <a:gd name="connsiteY64" fmla="*/ 129594 h 546312"/>
                <a:gd name="connsiteX65" fmla="*/ 219959 w 601583"/>
                <a:gd name="connsiteY65" fmla="*/ 122610 h 546312"/>
                <a:gd name="connsiteX66" fmla="*/ 224623 w 601583"/>
                <a:gd name="connsiteY66" fmla="*/ 100882 h 546312"/>
                <a:gd name="connsiteX67" fmla="*/ 231617 w 601583"/>
                <a:gd name="connsiteY67" fmla="*/ 95449 h 546312"/>
                <a:gd name="connsiteX68" fmla="*/ 247940 w 601583"/>
                <a:gd name="connsiteY68" fmla="*/ 93897 h 546312"/>
                <a:gd name="connsiteX69" fmla="*/ 262707 w 601583"/>
                <a:gd name="connsiteY69" fmla="*/ 87689 h 546312"/>
                <a:gd name="connsiteX70" fmla="*/ 274366 w 601583"/>
                <a:gd name="connsiteY70" fmla="*/ 79153 h 546312"/>
                <a:gd name="connsiteX71" fmla="*/ 287579 w 601583"/>
                <a:gd name="connsiteY71" fmla="*/ 74497 h 546312"/>
                <a:gd name="connsiteX72" fmla="*/ 347426 w 601583"/>
                <a:gd name="connsiteY72" fmla="*/ 81481 h 546312"/>
                <a:gd name="connsiteX73" fmla="*/ 377738 w 601583"/>
                <a:gd name="connsiteY73" fmla="*/ 69841 h 546312"/>
                <a:gd name="connsiteX74" fmla="*/ 404942 w 601583"/>
                <a:gd name="connsiteY74" fmla="*/ 48113 h 54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01583" h="546312">
                  <a:moveTo>
                    <a:pt x="404942" y="48113"/>
                  </a:moveTo>
                  <a:lnTo>
                    <a:pt x="420487" y="38025"/>
                  </a:lnTo>
                  <a:lnTo>
                    <a:pt x="438364" y="32592"/>
                  </a:lnTo>
                  <a:lnTo>
                    <a:pt x="450799" y="24832"/>
                  </a:lnTo>
                  <a:lnTo>
                    <a:pt x="463235" y="14744"/>
                  </a:lnTo>
                  <a:lnTo>
                    <a:pt x="531632" y="0"/>
                  </a:lnTo>
                  <a:lnTo>
                    <a:pt x="532409" y="35696"/>
                  </a:lnTo>
                  <a:lnTo>
                    <a:pt x="543291" y="59753"/>
                  </a:lnTo>
                  <a:lnTo>
                    <a:pt x="586816" y="86137"/>
                  </a:lnTo>
                  <a:lnTo>
                    <a:pt x="601584" y="109418"/>
                  </a:lnTo>
                  <a:lnTo>
                    <a:pt x="590702" y="144338"/>
                  </a:lnTo>
                  <a:lnTo>
                    <a:pt x="564276" y="164515"/>
                  </a:lnTo>
                  <a:lnTo>
                    <a:pt x="544068" y="186243"/>
                  </a:lnTo>
                  <a:lnTo>
                    <a:pt x="509869" y="236684"/>
                  </a:lnTo>
                  <a:lnTo>
                    <a:pt x="503651" y="251428"/>
                  </a:lnTo>
                  <a:lnTo>
                    <a:pt x="495879" y="264620"/>
                  </a:lnTo>
                  <a:lnTo>
                    <a:pt x="472562" y="280916"/>
                  </a:lnTo>
                  <a:lnTo>
                    <a:pt x="432923" y="303421"/>
                  </a:lnTo>
                  <a:lnTo>
                    <a:pt x="426705" y="310405"/>
                  </a:lnTo>
                  <a:lnTo>
                    <a:pt x="422819" y="329805"/>
                  </a:lnTo>
                  <a:lnTo>
                    <a:pt x="425150" y="339893"/>
                  </a:lnTo>
                  <a:lnTo>
                    <a:pt x="438364" y="370158"/>
                  </a:lnTo>
                  <a:lnTo>
                    <a:pt x="439918" y="375590"/>
                  </a:lnTo>
                  <a:lnTo>
                    <a:pt x="440695" y="388006"/>
                  </a:lnTo>
                  <a:lnTo>
                    <a:pt x="436809" y="404302"/>
                  </a:lnTo>
                  <a:lnTo>
                    <a:pt x="443804" y="428359"/>
                  </a:lnTo>
                  <a:lnTo>
                    <a:pt x="463235" y="435343"/>
                  </a:lnTo>
                  <a:lnTo>
                    <a:pt x="453131" y="466383"/>
                  </a:lnTo>
                  <a:lnTo>
                    <a:pt x="448468" y="471815"/>
                  </a:lnTo>
                  <a:lnTo>
                    <a:pt x="444581" y="478024"/>
                  </a:lnTo>
                  <a:lnTo>
                    <a:pt x="444581" y="491992"/>
                  </a:lnTo>
                  <a:lnTo>
                    <a:pt x="446136" y="506736"/>
                  </a:lnTo>
                  <a:lnTo>
                    <a:pt x="444581" y="528464"/>
                  </a:lnTo>
                  <a:lnTo>
                    <a:pt x="433700" y="544760"/>
                  </a:lnTo>
                  <a:lnTo>
                    <a:pt x="419710" y="546312"/>
                  </a:lnTo>
                  <a:lnTo>
                    <a:pt x="394838" y="527688"/>
                  </a:lnTo>
                  <a:lnTo>
                    <a:pt x="357530" y="506736"/>
                  </a:lnTo>
                  <a:lnTo>
                    <a:pt x="334213" y="489664"/>
                  </a:lnTo>
                  <a:lnTo>
                    <a:pt x="317891" y="482679"/>
                  </a:lnTo>
                  <a:lnTo>
                    <a:pt x="292242" y="476471"/>
                  </a:lnTo>
                  <a:lnTo>
                    <a:pt x="265816" y="465607"/>
                  </a:lnTo>
                  <a:lnTo>
                    <a:pt x="241721" y="446983"/>
                  </a:lnTo>
                  <a:lnTo>
                    <a:pt x="219959" y="425255"/>
                  </a:lnTo>
                  <a:lnTo>
                    <a:pt x="195087" y="413614"/>
                  </a:lnTo>
                  <a:lnTo>
                    <a:pt x="163220" y="426031"/>
                  </a:lnTo>
                  <a:lnTo>
                    <a:pt x="131354" y="433791"/>
                  </a:lnTo>
                  <a:lnTo>
                    <a:pt x="91714" y="430687"/>
                  </a:lnTo>
                  <a:lnTo>
                    <a:pt x="53630" y="415943"/>
                  </a:lnTo>
                  <a:lnTo>
                    <a:pt x="52852" y="405854"/>
                  </a:lnTo>
                  <a:lnTo>
                    <a:pt x="54407" y="394990"/>
                  </a:lnTo>
                  <a:lnTo>
                    <a:pt x="54407" y="377918"/>
                  </a:lnTo>
                  <a:lnTo>
                    <a:pt x="52852" y="360846"/>
                  </a:lnTo>
                  <a:lnTo>
                    <a:pt x="44303" y="335237"/>
                  </a:lnTo>
                  <a:lnTo>
                    <a:pt x="31090" y="271604"/>
                  </a:lnTo>
                  <a:lnTo>
                    <a:pt x="0" y="259964"/>
                  </a:lnTo>
                  <a:lnTo>
                    <a:pt x="3886" y="253756"/>
                  </a:lnTo>
                  <a:lnTo>
                    <a:pt x="60625" y="232028"/>
                  </a:lnTo>
                  <a:lnTo>
                    <a:pt x="123581" y="236684"/>
                  </a:lnTo>
                  <a:lnTo>
                    <a:pt x="149230" y="221939"/>
                  </a:lnTo>
                  <a:lnTo>
                    <a:pt x="170993" y="197883"/>
                  </a:lnTo>
                  <a:lnTo>
                    <a:pt x="186538" y="184691"/>
                  </a:lnTo>
                  <a:lnTo>
                    <a:pt x="184206" y="164515"/>
                  </a:lnTo>
                  <a:lnTo>
                    <a:pt x="172547" y="145890"/>
                  </a:lnTo>
                  <a:lnTo>
                    <a:pt x="179542" y="128818"/>
                  </a:lnTo>
                  <a:lnTo>
                    <a:pt x="212186" y="129594"/>
                  </a:lnTo>
                  <a:lnTo>
                    <a:pt x="219959" y="122610"/>
                  </a:lnTo>
                  <a:lnTo>
                    <a:pt x="224623" y="100882"/>
                  </a:lnTo>
                  <a:lnTo>
                    <a:pt x="231617" y="95449"/>
                  </a:lnTo>
                  <a:lnTo>
                    <a:pt x="247940" y="93897"/>
                  </a:lnTo>
                  <a:lnTo>
                    <a:pt x="262707" y="87689"/>
                  </a:lnTo>
                  <a:lnTo>
                    <a:pt x="274366" y="79153"/>
                  </a:lnTo>
                  <a:lnTo>
                    <a:pt x="287579" y="74497"/>
                  </a:lnTo>
                  <a:lnTo>
                    <a:pt x="347426" y="81481"/>
                  </a:lnTo>
                  <a:lnTo>
                    <a:pt x="377738" y="69841"/>
                  </a:lnTo>
                  <a:lnTo>
                    <a:pt x="404942" y="4811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8" name="Serbest Form 97">
              <a:extLst>
                <a:ext uri="{FF2B5EF4-FFF2-40B4-BE49-F238E27FC236}">
                  <a16:creationId xmlns:a16="http://schemas.microsoft.com/office/drawing/2014/main" id="{E4B4F5FE-4973-763E-1C0F-D351DCB9FFCA}"/>
                </a:ext>
              </a:extLst>
            </p:cNvPr>
            <p:cNvSpPr/>
            <p:nvPr/>
          </p:nvSpPr>
          <p:spPr>
            <a:xfrm>
              <a:off x="9826293" y="4041405"/>
              <a:ext cx="554760" cy="623236"/>
            </a:xfrm>
            <a:custGeom>
              <a:avLst/>
              <a:gdLst>
                <a:gd name="connsiteX0" fmla="*/ 198973 w 465566"/>
                <a:gd name="connsiteY0" fmla="*/ 14744 h 523032"/>
                <a:gd name="connsiteX1" fmla="*/ 223068 w 465566"/>
                <a:gd name="connsiteY1" fmla="*/ 23280 h 523032"/>
                <a:gd name="connsiteX2" fmla="*/ 255712 w 465566"/>
                <a:gd name="connsiteY2" fmla="*/ 27936 h 523032"/>
                <a:gd name="connsiteX3" fmla="*/ 288356 w 465566"/>
                <a:gd name="connsiteY3" fmla="*/ 13192 h 523032"/>
                <a:gd name="connsiteX4" fmla="*/ 299237 w 465566"/>
                <a:gd name="connsiteY4" fmla="*/ 5432 h 523032"/>
                <a:gd name="connsiteX5" fmla="*/ 310119 w 465566"/>
                <a:gd name="connsiteY5" fmla="*/ 0 h 523032"/>
                <a:gd name="connsiteX6" fmla="*/ 321778 w 465566"/>
                <a:gd name="connsiteY6" fmla="*/ 6984 h 523032"/>
                <a:gd name="connsiteX7" fmla="*/ 357530 w 465566"/>
                <a:gd name="connsiteY7" fmla="*/ 40353 h 523032"/>
                <a:gd name="connsiteX8" fmla="*/ 384734 w 465566"/>
                <a:gd name="connsiteY8" fmla="*/ 53545 h 523032"/>
                <a:gd name="connsiteX9" fmla="*/ 407274 w 465566"/>
                <a:gd name="connsiteY9" fmla="*/ 55873 h 523032"/>
                <a:gd name="connsiteX10" fmla="*/ 423596 w 465566"/>
                <a:gd name="connsiteY10" fmla="*/ 75273 h 523032"/>
                <a:gd name="connsiteX11" fmla="*/ 439141 w 465566"/>
                <a:gd name="connsiteY11" fmla="*/ 102434 h 523032"/>
                <a:gd name="connsiteX12" fmla="*/ 429037 w 465566"/>
                <a:gd name="connsiteY12" fmla="*/ 121058 h 523032"/>
                <a:gd name="connsiteX13" fmla="*/ 426705 w 465566"/>
                <a:gd name="connsiteY13" fmla="*/ 131922 h 523032"/>
                <a:gd name="connsiteX14" fmla="*/ 432923 w 465566"/>
                <a:gd name="connsiteY14" fmla="*/ 145890 h 523032"/>
                <a:gd name="connsiteX15" fmla="*/ 435254 w 465566"/>
                <a:gd name="connsiteY15" fmla="*/ 149770 h 523032"/>
                <a:gd name="connsiteX16" fmla="*/ 438364 w 465566"/>
                <a:gd name="connsiteY16" fmla="*/ 158306 h 523032"/>
                <a:gd name="connsiteX17" fmla="*/ 438364 w 465566"/>
                <a:gd name="connsiteY17" fmla="*/ 166067 h 523032"/>
                <a:gd name="connsiteX18" fmla="*/ 437586 w 465566"/>
                <a:gd name="connsiteY18" fmla="*/ 180811 h 523032"/>
                <a:gd name="connsiteX19" fmla="*/ 446136 w 465566"/>
                <a:gd name="connsiteY19" fmla="*/ 195555 h 523032"/>
                <a:gd name="connsiteX20" fmla="*/ 453131 w 465566"/>
                <a:gd name="connsiteY20" fmla="*/ 202539 h 523032"/>
                <a:gd name="connsiteX21" fmla="*/ 463235 w 465566"/>
                <a:gd name="connsiteY21" fmla="*/ 221163 h 523032"/>
                <a:gd name="connsiteX22" fmla="*/ 465567 w 465566"/>
                <a:gd name="connsiteY22" fmla="*/ 242116 h 523032"/>
                <a:gd name="connsiteX23" fmla="*/ 460903 w 465566"/>
                <a:gd name="connsiteY23" fmla="*/ 260740 h 523032"/>
                <a:gd name="connsiteX24" fmla="*/ 435254 w 465566"/>
                <a:gd name="connsiteY24" fmla="*/ 292557 h 523032"/>
                <a:gd name="connsiteX25" fmla="*/ 424373 w 465566"/>
                <a:gd name="connsiteY25" fmla="*/ 329805 h 523032"/>
                <a:gd name="connsiteX26" fmla="*/ 432145 w 465566"/>
                <a:gd name="connsiteY26" fmla="*/ 356966 h 523032"/>
                <a:gd name="connsiteX27" fmla="*/ 439918 w 465566"/>
                <a:gd name="connsiteY27" fmla="*/ 367830 h 523032"/>
                <a:gd name="connsiteX28" fmla="*/ 444581 w 465566"/>
                <a:gd name="connsiteY28" fmla="*/ 369382 h 523032"/>
                <a:gd name="connsiteX29" fmla="*/ 452354 w 465566"/>
                <a:gd name="connsiteY29" fmla="*/ 376366 h 523032"/>
                <a:gd name="connsiteX30" fmla="*/ 457017 w 465566"/>
                <a:gd name="connsiteY30" fmla="*/ 387230 h 523032"/>
                <a:gd name="connsiteX31" fmla="*/ 459349 w 465566"/>
                <a:gd name="connsiteY31" fmla="*/ 399646 h 523032"/>
                <a:gd name="connsiteX32" fmla="*/ 441472 w 465566"/>
                <a:gd name="connsiteY32" fmla="*/ 412838 h 523032"/>
                <a:gd name="connsiteX33" fmla="*/ 396392 w 465566"/>
                <a:gd name="connsiteY33" fmla="*/ 429911 h 523032"/>
                <a:gd name="connsiteX34" fmla="*/ 350535 w 465566"/>
                <a:gd name="connsiteY34" fmla="*/ 457847 h 523032"/>
                <a:gd name="connsiteX35" fmla="*/ 326441 w 465566"/>
                <a:gd name="connsiteY35" fmla="*/ 464831 h 523032"/>
                <a:gd name="connsiteX36" fmla="*/ 263485 w 465566"/>
                <a:gd name="connsiteY36" fmla="*/ 462503 h 523032"/>
                <a:gd name="connsiteX37" fmla="*/ 245608 w 465566"/>
                <a:gd name="connsiteY37" fmla="*/ 457847 h 523032"/>
                <a:gd name="connsiteX38" fmla="*/ 232395 w 465566"/>
                <a:gd name="connsiteY38" fmla="*/ 456295 h 523032"/>
                <a:gd name="connsiteX39" fmla="*/ 196642 w 465566"/>
                <a:gd name="connsiteY39" fmla="*/ 461727 h 523032"/>
                <a:gd name="connsiteX40" fmla="*/ 175656 w 465566"/>
                <a:gd name="connsiteY40" fmla="*/ 471815 h 523032"/>
                <a:gd name="connsiteX41" fmla="*/ 173324 w 465566"/>
                <a:gd name="connsiteY41" fmla="*/ 485008 h 523032"/>
                <a:gd name="connsiteX42" fmla="*/ 173324 w 465566"/>
                <a:gd name="connsiteY42" fmla="*/ 498976 h 523032"/>
                <a:gd name="connsiteX43" fmla="*/ 163220 w 465566"/>
                <a:gd name="connsiteY43" fmla="*/ 514496 h 523032"/>
                <a:gd name="connsiteX44" fmla="*/ 148453 w 465566"/>
                <a:gd name="connsiteY44" fmla="*/ 521480 h 523032"/>
                <a:gd name="connsiteX45" fmla="*/ 105704 w 465566"/>
                <a:gd name="connsiteY45" fmla="*/ 523032 h 523032"/>
                <a:gd name="connsiteX46" fmla="*/ 104150 w 465566"/>
                <a:gd name="connsiteY46" fmla="*/ 501304 h 523032"/>
                <a:gd name="connsiteX47" fmla="*/ 100264 w 465566"/>
                <a:gd name="connsiteY47" fmla="*/ 480351 h 523032"/>
                <a:gd name="connsiteX48" fmla="*/ 80056 w 465566"/>
                <a:gd name="connsiteY48" fmla="*/ 450863 h 523032"/>
                <a:gd name="connsiteX49" fmla="*/ 97932 w 465566"/>
                <a:gd name="connsiteY49" fmla="*/ 401198 h 523032"/>
                <a:gd name="connsiteX50" fmla="*/ 108814 w 465566"/>
                <a:gd name="connsiteY50" fmla="*/ 403526 h 523032"/>
                <a:gd name="connsiteX51" fmla="*/ 121249 w 465566"/>
                <a:gd name="connsiteY51" fmla="*/ 407406 h 523032"/>
                <a:gd name="connsiteX52" fmla="*/ 128245 w 465566"/>
                <a:gd name="connsiteY52" fmla="*/ 394990 h 523032"/>
                <a:gd name="connsiteX53" fmla="*/ 132908 w 465566"/>
                <a:gd name="connsiteY53" fmla="*/ 376366 h 523032"/>
                <a:gd name="connsiteX54" fmla="*/ 135240 w 465566"/>
                <a:gd name="connsiteY54" fmla="*/ 359294 h 523032"/>
                <a:gd name="connsiteX55" fmla="*/ 129022 w 465566"/>
                <a:gd name="connsiteY55" fmla="*/ 343773 h 523032"/>
                <a:gd name="connsiteX56" fmla="*/ 106482 w 465566"/>
                <a:gd name="connsiteY56" fmla="*/ 316613 h 523032"/>
                <a:gd name="connsiteX57" fmla="*/ 97155 w 465566"/>
                <a:gd name="connsiteY57" fmla="*/ 279364 h 523032"/>
                <a:gd name="connsiteX58" fmla="*/ 104927 w 465566"/>
                <a:gd name="connsiteY58" fmla="*/ 245996 h 523032"/>
                <a:gd name="connsiteX59" fmla="*/ 123581 w 465566"/>
                <a:gd name="connsiteY59" fmla="*/ 220387 h 523032"/>
                <a:gd name="connsiteX60" fmla="*/ 139126 w 465566"/>
                <a:gd name="connsiteY60" fmla="*/ 190123 h 523032"/>
                <a:gd name="connsiteX61" fmla="*/ 127468 w 465566"/>
                <a:gd name="connsiteY61" fmla="*/ 167619 h 523032"/>
                <a:gd name="connsiteX62" fmla="*/ 97155 w 465566"/>
                <a:gd name="connsiteY62" fmla="*/ 180811 h 523032"/>
                <a:gd name="connsiteX63" fmla="*/ 84719 w 465566"/>
                <a:gd name="connsiteY63" fmla="*/ 184691 h 523032"/>
                <a:gd name="connsiteX64" fmla="*/ 0 w 465566"/>
                <a:gd name="connsiteY64" fmla="*/ 230476 h 523032"/>
                <a:gd name="connsiteX65" fmla="*/ 6218 w 465566"/>
                <a:gd name="connsiteY65" fmla="*/ 215731 h 523032"/>
                <a:gd name="connsiteX66" fmla="*/ 9327 w 465566"/>
                <a:gd name="connsiteY66" fmla="*/ 199435 h 523032"/>
                <a:gd name="connsiteX67" fmla="*/ 1555 w 465566"/>
                <a:gd name="connsiteY67" fmla="*/ 163738 h 523032"/>
                <a:gd name="connsiteX68" fmla="*/ 3109 w 465566"/>
                <a:gd name="connsiteY68" fmla="*/ 151322 h 523032"/>
                <a:gd name="connsiteX69" fmla="*/ 7772 w 465566"/>
                <a:gd name="connsiteY69" fmla="*/ 138906 h 523032"/>
                <a:gd name="connsiteX70" fmla="*/ 9327 w 465566"/>
                <a:gd name="connsiteY70" fmla="*/ 115626 h 523032"/>
                <a:gd name="connsiteX71" fmla="*/ 14768 w 465566"/>
                <a:gd name="connsiteY71" fmla="*/ 106314 h 523032"/>
                <a:gd name="connsiteX72" fmla="*/ 33421 w 465566"/>
                <a:gd name="connsiteY72" fmla="*/ 100106 h 523032"/>
                <a:gd name="connsiteX73" fmla="*/ 59070 w 465566"/>
                <a:gd name="connsiteY73" fmla="*/ 101658 h 523032"/>
                <a:gd name="connsiteX74" fmla="*/ 64511 w 465566"/>
                <a:gd name="connsiteY74" fmla="*/ 99330 h 523032"/>
                <a:gd name="connsiteX75" fmla="*/ 67620 w 465566"/>
                <a:gd name="connsiteY75" fmla="*/ 91569 h 523032"/>
                <a:gd name="connsiteX76" fmla="*/ 70729 w 465566"/>
                <a:gd name="connsiteY76" fmla="*/ 82257 h 523032"/>
                <a:gd name="connsiteX77" fmla="*/ 87828 w 465566"/>
                <a:gd name="connsiteY77" fmla="*/ 76049 h 523032"/>
                <a:gd name="connsiteX78" fmla="*/ 105704 w 465566"/>
                <a:gd name="connsiteY78" fmla="*/ 76049 h 523032"/>
                <a:gd name="connsiteX79" fmla="*/ 122804 w 465566"/>
                <a:gd name="connsiteY79" fmla="*/ 63633 h 523032"/>
                <a:gd name="connsiteX80" fmla="*/ 132908 w 465566"/>
                <a:gd name="connsiteY80" fmla="*/ 42681 h 523032"/>
                <a:gd name="connsiteX81" fmla="*/ 139126 w 465566"/>
                <a:gd name="connsiteY81" fmla="*/ 37249 h 523032"/>
                <a:gd name="connsiteX82" fmla="*/ 156225 w 465566"/>
                <a:gd name="connsiteY82" fmla="*/ 40353 h 523032"/>
                <a:gd name="connsiteX83" fmla="*/ 166330 w 465566"/>
                <a:gd name="connsiteY83" fmla="*/ 41129 h 523032"/>
                <a:gd name="connsiteX84" fmla="*/ 184983 w 465566"/>
                <a:gd name="connsiteY84" fmla="*/ 32592 h 523032"/>
                <a:gd name="connsiteX85" fmla="*/ 198973 w 465566"/>
                <a:gd name="connsiteY85" fmla="*/ 14744 h 52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465566" h="523032">
                  <a:moveTo>
                    <a:pt x="198973" y="14744"/>
                  </a:moveTo>
                  <a:lnTo>
                    <a:pt x="223068" y="23280"/>
                  </a:lnTo>
                  <a:lnTo>
                    <a:pt x="255712" y="27936"/>
                  </a:lnTo>
                  <a:lnTo>
                    <a:pt x="288356" y="13192"/>
                  </a:lnTo>
                  <a:lnTo>
                    <a:pt x="299237" y="5432"/>
                  </a:lnTo>
                  <a:lnTo>
                    <a:pt x="310119" y="0"/>
                  </a:lnTo>
                  <a:lnTo>
                    <a:pt x="321778" y="6984"/>
                  </a:lnTo>
                  <a:lnTo>
                    <a:pt x="357530" y="40353"/>
                  </a:lnTo>
                  <a:lnTo>
                    <a:pt x="384734" y="53545"/>
                  </a:lnTo>
                  <a:lnTo>
                    <a:pt x="407274" y="55873"/>
                  </a:lnTo>
                  <a:lnTo>
                    <a:pt x="423596" y="75273"/>
                  </a:lnTo>
                  <a:lnTo>
                    <a:pt x="439141" y="102434"/>
                  </a:lnTo>
                  <a:lnTo>
                    <a:pt x="429037" y="121058"/>
                  </a:lnTo>
                  <a:lnTo>
                    <a:pt x="426705" y="131922"/>
                  </a:lnTo>
                  <a:lnTo>
                    <a:pt x="432923" y="145890"/>
                  </a:lnTo>
                  <a:lnTo>
                    <a:pt x="435254" y="149770"/>
                  </a:lnTo>
                  <a:lnTo>
                    <a:pt x="438364" y="158306"/>
                  </a:lnTo>
                  <a:lnTo>
                    <a:pt x="438364" y="166067"/>
                  </a:lnTo>
                  <a:lnTo>
                    <a:pt x="437586" y="180811"/>
                  </a:lnTo>
                  <a:lnTo>
                    <a:pt x="446136" y="195555"/>
                  </a:lnTo>
                  <a:lnTo>
                    <a:pt x="453131" y="202539"/>
                  </a:lnTo>
                  <a:lnTo>
                    <a:pt x="463235" y="221163"/>
                  </a:lnTo>
                  <a:lnTo>
                    <a:pt x="465567" y="242116"/>
                  </a:lnTo>
                  <a:lnTo>
                    <a:pt x="460903" y="260740"/>
                  </a:lnTo>
                  <a:lnTo>
                    <a:pt x="435254" y="292557"/>
                  </a:lnTo>
                  <a:lnTo>
                    <a:pt x="424373" y="329805"/>
                  </a:lnTo>
                  <a:lnTo>
                    <a:pt x="432145" y="356966"/>
                  </a:lnTo>
                  <a:lnTo>
                    <a:pt x="439918" y="367830"/>
                  </a:lnTo>
                  <a:lnTo>
                    <a:pt x="444581" y="369382"/>
                  </a:lnTo>
                  <a:lnTo>
                    <a:pt x="452354" y="376366"/>
                  </a:lnTo>
                  <a:lnTo>
                    <a:pt x="457017" y="387230"/>
                  </a:lnTo>
                  <a:lnTo>
                    <a:pt x="459349" y="399646"/>
                  </a:lnTo>
                  <a:lnTo>
                    <a:pt x="441472" y="412838"/>
                  </a:lnTo>
                  <a:lnTo>
                    <a:pt x="396392" y="429911"/>
                  </a:lnTo>
                  <a:lnTo>
                    <a:pt x="350535" y="457847"/>
                  </a:lnTo>
                  <a:lnTo>
                    <a:pt x="326441" y="464831"/>
                  </a:lnTo>
                  <a:lnTo>
                    <a:pt x="263485" y="462503"/>
                  </a:lnTo>
                  <a:lnTo>
                    <a:pt x="245608" y="457847"/>
                  </a:lnTo>
                  <a:lnTo>
                    <a:pt x="232395" y="456295"/>
                  </a:lnTo>
                  <a:lnTo>
                    <a:pt x="196642" y="461727"/>
                  </a:lnTo>
                  <a:lnTo>
                    <a:pt x="175656" y="471815"/>
                  </a:lnTo>
                  <a:lnTo>
                    <a:pt x="173324" y="485008"/>
                  </a:lnTo>
                  <a:lnTo>
                    <a:pt x="173324" y="498976"/>
                  </a:lnTo>
                  <a:lnTo>
                    <a:pt x="163220" y="514496"/>
                  </a:lnTo>
                  <a:lnTo>
                    <a:pt x="148453" y="521480"/>
                  </a:lnTo>
                  <a:lnTo>
                    <a:pt x="105704" y="523032"/>
                  </a:lnTo>
                  <a:lnTo>
                    <a:pt x="104150" y="501304"/>
                  </a:lnTo>
                  <a:lnTo>
                    <a:pt x="100264" y="480351"/>
                  </a:lnTo>
                  <a:lnTo>
                    <a:pt x="80056" y="450863"/>
                  </a:lnTo>
                  <a:lnTo>
                    <a:pt x="97932" y="401198"/>
                  </a:lnTo>
                  <a:lnTo>
                    <a:pt x="108814" y="403526"/>
                  </a:lnTo>
                  <a:lnTo>
                    <a:pt x="121249" y="407406"/>
                  </a:lnTo>
                  <a:lnTo>
                    <a:pt x="128245" y="394990"/>
                  </a:lnTo>
                  <a:lnTo>
                    <a:pt x="132908" y="376366"/>
                  </a:lnTo>
                  <a:lnTo>
                    <a:pt x="135240" y="359294"/>
                  </a:lnTo>
                  <a:lnTo>
                    <a:pt x="129022" y="343773"/>
                  </a:lnTo>
                  <a:lnTo>
                    <a:pt x="106482" y="316613"/>
                  </a:lnTo>
                  <a:lnTo>
                    <a:pt x="97155" y="279364"/>
                  </a:lnTo>
                  <a:lnTo>
                    <a:pt x="104927" y="245996"/>
                  </a:lnTo>
                  <a:lnTo>
                    <a:pt x="123581" y="220387"/>
                  </a:lnTo>
                  <a:lnTo>
                    <a:pt x="139126" y="190123"/>
                  </a:lnTo>
                  <a:lnTo>
                    <a:pt x="127468" y="167619"/>
                  </a:lnTo>
                  <a:lnTo>
                    <a:pt x="97155" y="180811"/>
                  </a:lnTo>
                  <a:lnTo>
                    <a:pt x="84719" y="184691"/>
                  </a:lnTo>
                  <a:lnTo>
                    <a:pt x="0" y="230476"/>
                  </a:lnTo>
                  <a:lnTo>
                    <a:pt x="6218" y="215731"/>
                  </a:lnTo>
                  <a:lnTo>
                    <a:pt x="9327" y="199435"/>
                  </a:lnTo>
                  <a:lnTo>
                    <a:pt x="1555" y="163738"/>
                  </a:lnTo>
                  <a:lnTo>
                    <a:pt x="3109" y="151322"/>
                  </a:lnTo>
                  <a:lnTo>
                    <a:pt x="7772" y="138906"/>
                  </a:lnTo>
                  <a:lnTo>
                    <a:pt x="9327" y="115626"/>
                  </a:lnTo>
                  <a:lnTo>
                    <a:pt x="14768" y="106314"/>
                  </a:lnTo>
                  <a:lnTo>
                    <a:pt x="33421" y="100106"/>
                  </a:lnTo>
                  <a:lnTo>
                    <a:pt x="59070" y="101658"/>
                  </a:lnTo>
                  <a:lnTo>
                    <a:pt x="64511" y="99330"/>
                  </a:lnTo>
                  <a:lnTo>
                    <a:pt x="67620" y="91569"/>
                  </a:lnTo>
                  <a:lnTo>
                    <a:pt x="70729" y="82257"/>
                  </a:lnTo>
                  <a:lnTo>
                    <a:pt x="87828" y="76049"/>
                  </a:lnTo>
                  <a:lnTo>
                    <a:pt x="105704" y="76049"/>
                  </a:lnTo>
                  <a:lnTo>
                    <a:pt x="122804" y="63633"/>
                  </a:lnTo>
                  <a:lnTo>
                    <a:pt x="132908" y="42681"/>
                  </a:lnTo>
                  <a:lnTo>
                    <a:pt x="139126" y="37249"/>
                  </a:lnTo>
                  <a:lnTo>
                    <a:pt x="156225" y="40353"/>
                  </a:lnTo>
                  <a:lnTo>
                    <a:pt x="166330" y="41129"/>
                  </a:lnTo>
                  <a:lnTo>
                    <a:pt x="184983" y="32592"/>
                  </a:lnTo>
                  <a:lnTo>
                    <a:pt x="198973" y="14744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9" name="Serbest Form 98">
              <a:extLst>
                <a:ext uri="{FF2B5EF4-FFF2-40B4-BE49-F238E27FC236}">
                  <a16:creationId xmlns:a16="http://schemas.microsoft.com/office/drawing/2014/main" id="{FFF5CD81-50D5-835C-9B81-2898FB2FCB70}"/>
                </a:ext>
              </a:extLst>
            </p:cNvPr>
            <p:cNvSpPr/>
            <p:nvPr/>
          </p:nvSpPr>
          <p:spPr>
            <a:xfrm>
              <a:off x="8034202" y="5115886"/>
              <a:ext cx="343599" cy="393915"/>
            </a:xfrm>
            <a:custGeom>
              <a:avLst/>
              <a:gdLst>
                <a:gd name="connsiteX0" fmla="*/ 288356 w 288355"/>
                <a:gd name="connsiteY0" fmla="*/ 184691 h 330581"/>
                <a:gd name="connsiteX1" fmla="*/ 271257 w 288355"/>
                <a:gd name="connsiteY1" fmla="*/ 204091 h 330581"/>
                <a:gd name="connsiteX2" fmla="*/ 257266 w 288355"/>
                <a:gd name="connsiteY2" fmla="*/ 225820 h 330581"/>
                <a:gd name="connsiteX3" fmla="*/ 237058 w 288355"/>
                <a:gd name="connsiteY3" fmla="*/ 265396 h 330581"/>
                <a:gd name="connsiteX4" fmla="*/ 211409 w 288355"/>
                <a:gd name="connsiteY4" fmla="*/ 297989 h 330581"/>
                <a:gd name="connsiteX5" fmla="*/ 197419 w 288355"/>
                <a:gd name="connsiteY5" fmla="*/ 311181 h 330581"/>
                <a:gd name="connsiteX6" fmla="*/ 188869 w 288355"/>
                <a:gd name="connsiteY6" fmla="*/ 328253 h 330581"/>
                <a:gd name="connsiteX7" fmla="*/ 170216 w 288355"/>
                <a:gd name="connsiteY7" fmla="*/ 330581 h 330581"/>
                <a:gd name="connsiteX8" fmla="*/ 151562 w 288355"/>
                <a:gd name="connsiteY8" fmla="*/ 329805 h 330581"/>
                <a:gd name="connsiteX9" fmla="*/ 137572 w 288355"/>
                <a:gd name="connsiteY9" fmla="*/ 321269 h 330581"/>
                <a:gd name="connsiteX10" fmla="*/ 125135 w 288355"/>
                <a:gd name="connsiteY10" fmla="*/ 308077 h 330581"/>
                <a:gd name="connsiteX11" fmla="*/ 108814 w 288355"/>
                <a:gd name="connsiteY11" fmla="*/ 302645 h 330581"/>
                <a:gd name="connsiteX12" fmla="*/ 90937 w 288355"/>
                <a:gd name="connsiteY12" fmla="*/ 307301 h 330581"/>
                <a:gd name="connsiteX13" fmla="*/ 76169 w 288355"/>
                <a:gd name="connsiteY13" fmla="*/ 307301 h 330581"/>
                <a:gd name="connsiteX14" fmla="*/ 60625 w 288355"/>
                <a:gd name="connsiteY14" fmla="*/ 302645 h 330581"/>
                <a:gd name="connsiteX15" fmla="*/ 44303 w 288355"/>
                <a:gd name="connsiteY15" fmla="*/ 305749 h 330581"/>
                <a:gd name="connsiteX16" fmla="*/ 55184 w 288355"/>
                <a:gd name="connsiteY16" fmla="*/ 277812 h 330581"/>
                <a:gd name="connsiteX17" fmla="*/ 60625 w 288355"/>
                <a:gd name="connsiteY17" fmla="*/ 253756 h 330581"/>
                <a:gd name="connsiteX18" fmla="*/ 55961 w 288355"/>
                <a:gd name="connsiteY18" fmla="*/ 227371 h 330581"/>
                <a:gd name="connsiteX19" fmla="*/ 52852 w 288355"/>
                <a:gd name="connsiteY19" fmla="*/ 221163 h 330581"/>
                <a:gd name="connsiteX20" fmla="*/ 42748 w 288355"/>
                <a:gd name="connsiteY20" fmla="*/ 212627 h 330581"/>
                <a:gd name="connsiteX21" fmla="*/ 18654 w 288355"/>
                <a:gd name="connsiteY21" fmla="*/ 207971 h 330581"/>
                <a:gd name="connsiteX22" fmla="*/ 10882 w 288355"/>
                <a:gd name="connsiteY22" fmla="*/ 208747 h 330581"/>
                <a:gd name="connsiteX23" fmla="*/ 0 w 288355"/>
                <a:gd name="connsiteY23" fmla="*/ 174603 h 330581"/>
                <a:gd name="connsiteX24" fmla="*/ 0 w 288355"/>
                <a:gd name="connsiteY24" fmla="*/ 138906 h 330581"/>
                <a:gd name="connsiteX25" fmla="*/ 24094 w 288355"/>
                <a:gd name="connsiteY25" fmla="*/ 79153 h 330581"/>
                <a:gd name="connsiteX26" fmla="*/ 45080 w 288355"/>
                <a:gd name="connsiteY26" fmla="*/ 31040 h 330581"/>
                <a:gd name="connsiteX27" fmla="*/ 62179 w 288355"/>
                <a:gd name="connsiteY27" fmla="*/ 2328 h 330581"/>
                <a:gd name="connsiteX28" fmla="*/ 97155 w 288355"/>
                <a:gd name="connsiteY28" fmla="*/ 0 h 330581"/>
                <a:gd name="connsiteX29" fmla="*/ 125135 w 288355"/>
                <a:gd name="connsiteY29" fmla="*/ 0 h 330581"/>
                <a:gd name="connsiteX30" fmla="*/ 125135 w 288355"/>
                <a:gd name="connsiteY30" fmla="*/ 36473 h 330581"/>
                <a:gd name="connsiteX31" fmla="*/ 116586 w 288355"/>
                <a:gd name="connsiteY31" fmla="*/ 50441 h 330581"/>
                <a:gd name="connsiteX32" fmla="*/ 106482 w 288355"/>
                <a:gd name="connsiteY32" fmla="*/ 61305 h 330581"/>
                <a:gd name="connsiteX33" fmla="*/ 103373 w 288355"/>
                <a:gd name="connsiteY33" fmla="*/ 75273 h 330581"/>
                <a:gd name="connsiteX34" fmla="*/ 108037 w 288355"/>
                <a:gd name="connsiteY34" fmla="*/ 88465 h 330581"/>
                <a:gd name="connsiteX35" fmla="*/ 112700 w 288355"/>
                <a:gd name="connsiteY35" fmla="*/ 93898 h 330581"/>
                <a:gd name="connsiteX36" fmla="*/ 116586 w 288355"/>
                <a:gd name="connsiteY36" fmla="*/ 99329 h 330581"/>
                <a:gd name="connsiteX37" fmla="*/ 118918 w 288355"/>
                <a:gd name="connsiteY37" fmla="*/ 130370 h 330581"/>
                <a:gd name="connsiteX38" fmla="*/ 133685 w 288355"/>
                <a:gd name="connsiteY38" fmla="*/ 148994 h 330581"/>
                <a:gd name="connsiteX39" fmla="*/ 137572 w 288355"/>
                <a:gd name="connsiteY39" fmla="*/ 148218 h 330581"/>
                <a:gd name="connsiteX40" fmla="*/ 139903 w 288355"/>
                <a:gd name="connsiteY40" fmla="*/ 143562 h 330581"/>
                <a:gd name="connsiteX41" fmla="*/ 143789 w 288355"/>
                <a:gd name="connsiteY41" fmla="*/ 142010 h 330581"/>
                <a:gd name="connsiteX42" fmla="*/ 147676 w 288355"/>
                <a:gd name="connsiteY42" fmla="*/ 140458 h 330581"/>
                <a:gd name="connsiteX43" fmla="*/ 152339 w 288355"/>
                <a:gd name="connsiteY43" fmla="*/ 138130 h 330581"/>
                <a:gd name="connsiteX44" fmla="*/ 158557 w 288355"/>
                <a:gd name="connsiteY44" fmla="*/ 145114 h 330581"/>
                <a:gd name="connsiteX45" fmla="*/ 170993 w 288355"/>
                <a:gd name="connsiteY45" fmla="*/ 142786 h 330581"/>
                <a:gd name="connsiteX46" fmla="*/ 184983 w 288355"/>
                <a:gd name="connsiteY46" fmla="*/ 138130 h 330581"/>
                <a:gd name="connsiteX47" fmla="*/ 195087 w 288355"/>
                <a:gd name="connsiteY47" fmla="*/ 135802 h 330581"/>
                <a:gd name="connsiteX48" fmla="*/ 225400 w 288355"/>
                <a:gd name="connsiteY48" fmla="*/ 129594 h 330581"/>
                <a:gd name="connsiteX49" fmla="*/ 239390 w 288355"/>
                <a:gd name="connsiteY49" fmla="*/ 133474 h 330581"/>
                <a:gd name="connsiteX50" fmla="*/ 251826 w 288355"/>
                <a:gd name="connsiteY50" fmla="*/ 142010 h 330581"/>
                <a:gd name="connsiteX51" fmla="*/ 272034 w 288355"/>
                <a:gd name="connsiteY51" fmla="*/ 160635 h 330581"/>
                <a:gd name="connsiteX52" fmla="*/ 288356 w 288355"/>
                <a:gd name="connsiteY52" fmla="*/ 184691 h 33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88355" h="330581">
                  <a:moveTo>
                    <a:pt x="288356" y="184691"/>
                  </a:moveTo>
                  <a:lnTo>
                    <a:pt x="271257" y="204091"/>
                  </a:lnTo>
                  <a:lnTo>
                    <a:pt x="257266" y="225820"/>
                  </a:lnTo>
                  <a:lnTo>
                    <a:pt x="237058" y="265396"/>
                  </a:lnTo>
                  <a:lnTo>
                    <a:pt x="211409" y="297989"/>
                  </a:lnTo>
                  <a:lnTo>
                    <a:pt x="197419" y="311181"/>
                  </a:lnTo>
                  <a:lnTo>
                    <a:pt x="188869" y="328253"/>
                  </a:lnTo>
                  <a:lnTo>
                    <a:pt x="170216" y="330581"/>
                  </a:lnTo>
                  <a:lnTo>
                    <a:pt x="151562" y="329805"/>
                  </a:lnTo>
                  <a:lnTo>
                    <a:pt x="137572" y="321269"/>
                  </a:lnTo>
                  <a:lnTo>
                    <a:pt x="125135" y="308077"/>
                  </a:lnTo>
                  <a:lnTo>
                    <a:pt x="108814" y="302645"/>
                  </a:lnTo>
                  <a:lnTo>
                    <a:pt x="90937" y="307301"/>
                  </a:lnTo>
                  <a:lnTo>
                    <a:pt x="76169" y="307301"/>
                  </a:lnTo>
                  <a:lnTo>
                    <a:pt x="60625" y="302645"/>
                  </a:lnTo>
                  <a:lnTo>
                    <a:pt x="44303" y="305749"/>
                  </a:lnTo>
                  <a:lnTo>
                    <a:pt x="55184" y="277812"/>
                  </a:lnTo>
                  <a:lnTo>
                    <a:pt x="60625" y="253756"/>
                  </a:lnTo>
                  <a:lnTo>
                    <a:pt x="55961" y="227371"/>
                  </a:lnTo>
                  <a:lnTo>
                    <a:pt x="52852" y="221163"/>
                  </a:lnTo>
                  <a:lnTo>
                    <a:pt x="42748" y="212627"/>
                  </a:lnTo>
                  <a:lnTo>
                    <a:pt x="18654" y="207971"/>
                  </a:lnTo>
                  <a:lnTo>
                    <a:pt x="10882" y="208747"/>
                  </a:lnTo>
                  <a:lnTo>
                    <a:pt x="0" y="174603"/>
                  </a:lnTo>
                  <a:lnTo>
                    <a:pt x="0" y="138906"/>
                  </a:lnTo>
                  <a:lnTo>
                    <a:pt x="24094" y="79153"/>
                  </a:lnTo>
                  <a:lnTo>
                    <a:pt x="45080" y="31040"/>
                  </a:lnTo>
                  <a:lnTo>
                    <a:pt x="62179" y="2328"/>
                  </a:lnTo>
                  <a:lnTo>
                    <a:pt x="97155" y="0"/>
                  </a:lnTo>
                  <a:lnTo>
                    <a:pt x="125135" y="0"/>
                  </a:lnTo>
                  <a:lnTo>
                    <a:pt x="125135" y="36473"/>
                  </a:lnTo>
                  <a:lnTo>
                    <a:pt x="116586" y="50441"/>
                  </a:lnTo>
                  <a:lnTo>
                    <a:pt x="106482" y="61305"/>
                  </a:lnTo>
                  <a:lnTo>
                    <a:pt x="103373" y="75273"/>
                  </a:lnTo>
                  <a:lnTo>
                    <a:pt x="108037" y="88465"/>
                  </a:lnTo>
                  <a:lnTo>
                    <a:pt x="112700" y="93898"/>
                  </a:lnTo>
                  <a:lnTo>
                    <a:pt x="116586" y="99329"/>
                  </a:lnTo>
                  <a:lnTo>
                    <a:pt x="118918" y="130370"/>
                  </a:lnTo>
                  <a:lnTo>
                    <a:pt x="133685" y="148994"/>
                  </a:lnTo>
                  <a:lnTo>
                    <a:pt x="137572" y="148218"/>
                  </a:lnTo>
                  <a:lnTo>
                    <a:pt x="139903" y="143562"/>
                  </a:lnTo>
                  <a:lnTo>
                    <a:pt x="143789" y="142010"/>
                  </a:lnTo>
                  <a:lnTo>
                    <a:pt x="147676" y="140458"/>
                  </a:lnTo>
                  <a:lnTo>
                    <a:pt x="152339" y="138130"/>
                  </a:lnTo>
                  <a:lnTo>
                    <a:pt x="158557" y="145114"/>
                  </a:lnTo>
                  <a:lnTo>
                    <a:pt x="170993" y="142786"/>
                  </a:lnTo>
                  <a:lnTo>
                    <a:pt x="184983" y="138130"/>
                  </a:lnTo>
                  <a:lnTo>
                    <a:pt x="195087" y="135802"/>
                  </a:lnTo>
                  <a:lnTo>
                    <a:pt x="225400" y="129594"/>
                  </a:lnTo>
                  <a:lnTo>
                    <a:pt x="239390" y="133474"/>
                  </a:lnTo>
                  <a:lnTo>
                    <a:pt x="251826" y="142010"/>
                  </a:lnTo>
                  <a:lnTo>
                    <a:pt x="272034" y="160635"/>
                  </a:lnTo>
                  <a:lnTo>
                    <a:pt x="288356" y="184691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0" name="Serbest Form 99">
              <a:extLst>
                <a:ext uri="{FF2B5EF4-FFF2-40B4-BE49-F238E27FC236}">
                  <a16:creationId xmlns:a16="http://schemas.microsoft.com/office/drawing/2014/main" id="{CBD5A495-6408-1C14-9A93-6C2798571DAC}"/>
                </a:ext>
              </a:extLst>
            </p:cNvPr>
            <p:cNvSpPr/>
            <p:nvPr/>
          </p:nvSpPr>
          <p:spPr>
            <a:xfrm>
              <a:off x="8685283" y="4804268"/>
              <a:ext cx="807599" cy="454018"/>
            </a:xfrm>
            <a:custGeom>
              <a:avLst/>
              <a:gdLst>
                <a:gd name="connsiteX0" fmla="*/ 652882 w 677753"/>
                <a:gd name="connsiteY0" fmla="*/ 86913 h 381021"/>
                <a:gd name="connsiteX1" fmla="*/ 638114 w 677753"/>
                <a:gd name="connsiteY1" fmla="*/ 97002 h 381021"/>
                <a:gd name="connsiteX2" fmla="*/ 615574 w 677753"/>
                <a:gd name="connsiteY2" fmla="*/ 103986 h 381021"/>
                <a:gd name="connsiteX3" fmla="*/ 609356 w 677753"/>
                <a:gd name="connsiteY3" fmla="*/ 107090 h 381021"/>
                <a:gd name="connsiteX4" fmla="*/ 604693 w 677753"/>
                <a:gd name="connsiteY4" fmla="*/ 112522 h 381021"/>
                <a:gd name="connsiteX5" fmla="*/ 603139 w 677753"/>
                <a:gd name="connsiteY5" fmla="*/ 119506 h 381021"/>
                <a:gd name="connsiteX6" fmla="*/ 601584 w 677753"/>
                <a:gd name="connsiteY6" fmla="*/ 135026 h 381021"/>
                <a:gd name="connsiteX7" fmla="*/ 597698 w 677753"/>
                <a:gd name="connsiteY7" fmla="*/ 142010 h 381021"/>
                <a:gd name="connsiteX8" fmla="*/ 593034 w 677753"/>
                <a:gd name="connsiteY8" fmla="*/ 145114 h 381021"/>
                <a:gd name="connsiteX9" fmla="*/ 575158 w 677753"/>
                <a:gd name="connsiteY9" fmla="*/ 151322 h 381021"/>
                <a:gd name="connsiteX10" fmla="*/ 578267 w 677753"/>
                <a:gd name="connsiteY10" fmla="*/ 158307 h 381021"/>
                <a:gd name="connsiteX11" fmla="*/ 579044 w 677753"/>
                <a:gd name="connsiteY11" fmla="*/ 163739 h 381021"/>
                <a:gd name="connsiteX12" fmla="*/ 576712 w 677753"/>
                <a:gd name="connsiteY12" fmla="*/ 169947 h 381021"/>
                <a:gd name="connsiteX13" fmla="*/ 572049 w 677753"/>
                <a:gd name="connsiteY13" fmla="*/ 176931 h 381021"/>
                <a:gd name="connsiteX14" fmla="*/ 574381 w 677753"/>
                <a:gd name="connsiteY14" fmla="*/ 179259 h 381021"/>
                <a:gd name="connsiteX15" fmla="*/ 575158 w 677753"/>
                <a:gd name="connsiteY15" fmla="*/ 182363 h 381021"/>
                <a:gd name="connsiteX16" fmla="*/ 574381 w 677753"/>
                <a:gd name="connsiteY16" fmla="*/ 186243 h 381021"/>
                <a:gd name="connsiteX17" fmla="*/ 572049 w 677753"/>
                <a:gd name="connsiteY17" fmla="*/ 190123 h 381021"/>
                <a:gd name="connsiteX18" fmla="*/ 569717 w 677753"/>
                <a:gd name="connsiteY18" fmla="*/ 189347 h 381021"/>
                <a:gd name="connsiteX19" fmla="*/ 562722 w 677753"/>
                <a:gd name="connsiteY19" fmla="*/ 187019 h 381021"/>
                <a:gd name="connsiteX20" fmla="*/ 559613 w 677753"/>
                <a:gd name="connsiteY20" fmla="*/ 187019 h 381021"/>
                <a:gd name="connsiteX21" fmla="*/ 554172 w 677753"/>
                <a:gd name="connsiteY21" fmla="*/ 188571 h 381021"/>
                <a:gd name="connsiteX22" fmla="*/ 548732 w 677753"/>
                <a:gd name="connsiteY22" fmla="*/ 192451 h 381021"/>
                <a:gd name="connsiteX23" fmla="*/ 544846 w 677753"/>
                <a:gd name="connsiteY23" fmla="*/ 198659 h 381021"/>
                <a:gd name="connsiteX24" fmla="*/ 541736 w 677753"/>
                <a:gd name="connsiteY24" fmla="*/ 205643 h 381021"/>
                <a:gd name="connsiteX25" fmla="*/ 547177 w 677753"/>
                <a:gd name="connsiteY25" fmla="*/ 204091 h 381021"/>
                <a:gd name="connsiteX26" fmla="*/ 557281 w 677753"/>
                <a:gd name="connsiteY26" fmla="*/ 197107 h 381021"/>
                <a:gd name="connsiteX27" fmla="*/ 561944 w 677753"/>
                <a:gd name="connsiteY27" fmla="*/ 196331 h 381021"/>
                <a:gd name="connsiteX28" fmla="*/ 565831 w 677753"/>
                <a:gd name="connsiteY28" fmla="*/ 200211 h 381021"/>
                <a:gd name="connsiteX29" fmla="*/ 565054 w 677753"/>
                <a:gd name="connsiteY29" fmla="*/ 211851 h 381021"/>
                <a:gd name="connsiteX30" fmla="*/ 569717 w 677753"/>
                <a:gd name="connsiteY30" fmla="*/ 218836 h 381021"/>
                <a:gd name="connsiteX31" fmla="*/ 562722 w 677753"/>
                <a:gd name="connsiteY31" fmla="*/ 220388 h 381021"/>
                <a:gd name="connsiteX32" fmla="*/ 554172 w 677753"/>
                <a:gd name="connsiteY32" fmla="*/ 221163 h 381021"/>
                <a:gd name="connsiteX33" fmla="*/ 546400 w 677753"/>
                <a:gd name="connsiteY33" fmla="*/ 222716 h 381021"/>
                <a:gd name="connsiteX34" fmla="*/ 541736 w 677753"/>
                <a:gd name="connsiteY34" fmla="*/ 228148 h 381021"/>
                <a:gd name="connsiteX35" fmla="*/ 544846 w 677753"/>
                <a:gd name="connsiteY35" fmla="*/ 230476 h 381021"/>
                <a:gd name="connsiteX36" fmla="*/ 554172 w 677753"/>
                <a:gd name="connsiteY36" fmla="*/ 240564 h 381021"/>
                <a:gd name="connsiteX37" fmla="*/ 551840 w 677753"/>
                <a:gd name="connsiteY37" fmla="*/ 242892 h 381021"/>
                <a:gd name="connsiteX38" fmla="*/ 548732 w 677753"/>
                <a:gd name="connsiteY38" fmla="*/ 244444 h 381021"/>
                <a:gd name="connsiteX39" fmla="*/ 545623 w 677753"/>
                <a:gd name="connsiteY39" fmla="*/ 244444 h 381021"/>
                <a:gd name="connsiteX40" fmla="*/ 539405 w 677753"/>
                <a:gd name="connsiteY40" fmla="*/ 239788 h 381021"/>
                <a:gd name="connsiteX41" fmla="*/ 536296 w 677753"/>
                <a:gd name="connsiteY41" fmla="*/ 242116 h 381021"/>
                <a:gd name="connsiteX42" fmla="*/ 534741 w 677753"/>
                <a:gd name="connsiteY42" fmla="*/ 245996 h 381021"/>
                <a:gd name="connsiteX43" fmla="*/ 533187 w 677753"/>
                <a:gd name="connsiteY43" fmla="*/ 247548 h 381021"/>
                <a:gd name="connsiteX44" fmla="*/ 531632 w 677753"/>
                <a:gd name="connsiteY44" fmla="*/ 248324 h 381021"/>
                <a:gd name="connsiteX45" fmla="*/ 529301 w 677753"/>
                <a:gd name="connsiteY45" fmla="*/ 249100 h 381021"/>
                <a:gd name="connsiteX46" fmla="*/ 526969 w 677753"/>
                <a:gd name="connsiteY46" fmla="*/ 249876 h 381021"/>
                <a:gd name="connsiteX47" fmla="*/ 523860 w 677753"/>
                <a:gd name="connsiteY47" fmla="*/ 250652 h 381021"/>
                <a:gd name="connsiteX48" fmla="*/ 522305 w 677753"/>
                <a:gd name="connsiteY48" fmla="*/ 249876 h 381021"/>
                <a:gd name="connsiteX49" fmla="*/ 517642 w 677753"/>
                <a:gd name="connsiteY49" fmla="*/ 245220 h 381021"/>
                <a:gd name="connsiteX50" fmla="*/ 516865 w 677753"/>
                <a:gd name="connsiteY50" fmla="*/ 243668 h 381021"/>
                <a:gd name="connsiteX51" fmla="*/ 509092 w 677753"/>
                <a:gd name="connsiteY51" fmla="*/ 248324 h 381021"/>
                <a:gd name="connsiteX52" fmla="*/ 516088 w 677753"/>
                <a:gd name="connsiteY52" fmla="*/ 256084 h 381021"/>
                <a:gd name="connsiteX53" fmla="*/ 533964 w 677753"/>
                <a:gd name="connsiteY53" fmla="*/ 270052 h 381021"/>
                <a:gd name="connsiteX54" fmla="*/ 452354 w 677753"/>
                <a:gd name="connsiteY54" fmla="*/ 282469 h 381021"/>
                <a:gd name="connsiteX55" fmla="*/ 434477 w 677753"/>
                <a:gd name="connsiteY55" fmla="*/ 301093 h 381021"/>
                <a:gd name="connsiteX56" fmla="*/ 430591 w 677753"/>
                <a:gd name="connsiteY56" fmla="*/ 303421 h 381021"/>
                <a:gd name="connsiteX57" fmla="*/ 425927 w 677753"/>
                <a:gd name="connsiteY57" fmla="*/ 311181 h 381021"/>
                <a:gd name="connsiteX58" fmla="*/ 404165 w 677753"/>
                <a:gd name="connsiteY58" fmla="*/ 335237 h 381021"/>
                <a:gd name="connsiteX59" fmla="*/ 396392 w 677753"/>
                <a:gd name="connsiteY59" fmla="*/ 339893 h 381021"/>
                <a:gd name="connsiteX60" fmla="*/ 351313 w 677753"/>
                <a:gd name="connsiteY60" fmla="*/ 347654 h 381021"/>
                <a:gd name="connsiteX61" fmla="*/ 339654 w 677753"/>
                <a:gd name="connsiteY61" fmla="*/ 342997 h 381021"/>
                <a:gd name="connsiteX62" fmla="*/ 317891 w 677753"/>
                <a:gd name="connsiteY62" fmla="*/ 350758 h 381021"/>
                <a:gd name="connsiteX63" fmla="*/ 314005 w 677753"/>
                <a:gd name="connsiteY63" fmla="*/ 350758 h 381021"/>
                <a:gd name="connsiteX64" fmla="*/ 311674 w 677753"/>
                <a:gd name="connsiteY64" fmla="*/ 361622 h 381021"/>
                <a:gd name="connsiteX65" fmla="*/ 306233 w 677753"/>
                <a:gd name="connsiteY65" fmla="*/ 363950 h 381021"/>
                <a:gd name="connsiteX66" fmla="*/ 289910 w 677753"/>
                <a:gd name="connsiteY66" fmla="*/ 361622 h 381021"/>
                <a:gd name="connsiteX67" fmla="*/ 286802 w 677753"/>
                <a:gd name="connsiteY67" fmla="*/ 363950 h 381021"/>
                <a:gd name="connsiteX68" fmla="*/ 286024 w 677753"/>
                <a:gd name="connsiteY68" fmla="*/ 370158 h 381021"/>
                <a:gd name="connsiteX69" fmla="*/ 286802 w 677753"/>
                <a:gd name="connsiteY69" fmla="*/ 375590 h 381021"/>
                <a:gd name="connsiteX70" fmla="*/ 285247 w 677753"/>
                <a:gd name="connsiteY70" fmla="*/ 377918 h 381021"/>
                <a:gd name="connsiteX71" fmla="*/ 283693 w 677753"/>
                <a:gd name="connsiteY71" fmla="*/ 378694 h 381021"/>
                <a:gd name="connsiteX72" fmla="*/ 282916 w 677753"/>
                <a:gd name="connsiteY72" fmla="*/ 379470 h 381021"/>
                <a:gd name="connsiteX73" fmla="*/ 282138 w 677753"/>
                <a:gd name="connsiteY73" fmla="*/ 380246 h 381021"/>
                <a:gd name="connsiteX74" fmla="*/ 280584 w 677753"/>
                <a:gd name="connsiteY74" fmla="*/ 381022 h 381021"/>
                <a:gd name="connsiteX75" fmla="*/ 279029 w 677753"/>
                <a:gd name="connsiteY75" fmla="*/ 380246 h 381021"/>
                <a:gd name="connsiteX76" fmla="*/ 278252 w 677753"/>
                <a:gd name="connsiteY76" fmla="*/ 376366 h 381021"/>
                <a:gd name="connsiteX77" fmla="*/ 276698 w 677753"/>
                <a:gd name="connsiteY77" fmla="*/ 374814 h 381021"/>
                <a:gd name="connsiteX78" fmla="*/ 260375 w 677753"/>
                <a:gd name="connsiteY78" fmla="*/ 370934 h 381021"/>
                <a:gd name="connsiteX79" fmla="*/ 253381 w 677753"/>
                <a:gd name="connsiteY79" fmla="*/ 367830 h 381021"/>
                <a:gd name="connsiteX80" fmla="*/ 248717 w 677753"/>
                <a:gd name="connsiteY80" fmla="*/ 361622 h 381021"/>
                <a:gd name="connsiteX81" fmla="*/ 237836 w 677753"/>
                <a:gd name="connsiteY81" fmla="*/ 369382 h 381021"/>
                <a:gd name="connsiteX82" fmla="*/ 233950 w 677753"/>
                <a:gd name="connsiteY82" fmla="*/ 369382 h 381021"/>
                <a:gd name="connsiteX83" fmla="*/ 228509 w 677753"/>
                <a:gd name="connsiteY83" fmla="*/ 365502 h 381021"/>
                <a:gd name="connsiteX84" fmla="*/ 199751 w 677753"/>
                <a:gd name="connsiteY84" fmla="*/ 339893 h 381021"/>
                <a:gd name="connsiteX85" fmla="*/ 156226 w 677753"/>
                <a:gd name="connsiteY85" fmla="*/ 323597 h 381021"/>
                <a:gd name="connsiteX86" fmla="*/ 115809 w 677753"/>
                <a:gd name="connsiteY86" fmla="*/ 322821 h 381021"/>
                <a:gd name="connsiteX87" fmla="*/ 75392 w 677753"/>
                <a:gd name="connsiteY87" fmla="*/ 331357 h 381021"/>
                <a:gd name="connsiteX88" fmla="*/ 34976 w 677753"/>
                <a:gd name="connsiteY88" fmla="*/ 306525 h 381021"/>
                <a:gd name="connsiteX89" fmla="*/ 13213 w 677753"/>
                <a:gd name="connsiteY89" fmla="*/ 298765 h 381021"/>
                <a:gd name="connsiteX90" fmla="*/ 0 w 677753"/>
                <a:gd name="connsiteY90" fmla="*/ 277036 h 381021"/>
                <a:gd name="connsiteX91" fmla="*/ 778 w 677753"/>
                <a:gd name="connsiteY91" fmla="*/ 249876 h 381021"/>
                <a:gd name="connsiteX92" fmla="*/ 14768 w 677753"/>
                <a:gd name="connsiteY92" fmla="*/ 231252 h 381021"/>
                <a:gd name="connsiteX93" fmla="*/ 35753 w 677753"/>
                <a:gd name="connsiteY93" fmla="*/ 213403 h 381021"/>
                <a:gd name="connsiteX94" fmla="*/ 53630 w 677753"/>
                <a:gd name="connsiteY94" fmla="*/ 190899 h 381021"/>
                <a:gd name="connsiteX95" fmla="*/ 105705 w 677753"/>
                <a:gd name="connsiteY95" fmla="*/ 180811 h 381021"/>
                <a:gd name="connsiteX96" fmla="*/ 138349 w 677753"/>
                <a:gd name="connsiteY96" fmla="*/ 167619 h 381021"/>
                <a:gd name="connsiteX97" fmla="*/ 172547 w 677753"/>
                <a:gd name="connsiteY97" fmla="*/ 162963 h 381021"/>
                <a:gd name="connsiteX98" fmla="*/ 188092 w 677753"/>
                <a:gd name="connsiteY98" fmla="*/ 167619 h 381021"/>
                <a:gd name="connsiteX99" fmla="*/ 203637 w 677753"/>
                <a:gd name="connsiteY99" fmla="*/ 169947 h 381021"/>
                <a:gd name="connsiteX100" fmla="*/ 216850 w 677753"/>
                <a:gd name="connsiteY100" fmla="*/ 165291 h 381021"/>
                <a:gd name="connsiteX101" fmla="*/ 230063 w 677753"/>
                <a:gd name="connsiteY101" fmla="*/ 159082 h 381021"/>
                <a:gd name="connsiteX102" fmla="*/ 261153 w 677753"/>
                <a:gd name="connsiteY102" fmla="*/ 151322 h 381021"/>
                <a:gd name="connsiteX103" fmla="*/ 283693 w 677753"/>
                <a:gd name="connsiteY103" fmla="*/ 131146 h 381021"/>
                <a:gd name="connsiteX104" fmla="*/ 284470 w 677753"/>
                <a:gd name="connsiteY104" fmla="*/ 106314 h 381021"/>
                <a:gd name="connsiteX105" fmla="*/ 293797 w 677753"/>
                <a:gd name="connsiteY105" fmla="*/ 88466 h 381021"/>
                <a:gd name="connsiteX106" fmla="*/ 322555 w 677753"/>
                <a:gd name="connsiteY106" fmla="*/ 72169 h 381021"/>
                <a:gd name="connsiteX107" fmla="*/ 345872 w 677753"/>
                <a:gd name="connsiteY107" fmla="*/ 37249 h 381021"/>
                <a:gd name="connsiteX108" fmla="*/ 373075 w 677753"/>
                <a:gd name="connsiteY108" fmla="*/ 6984 h 381021"/>
                <a:gd name="connsiteX109" fmla="*/ 398724 w 677753"/>
                <a:gd name="connsiteY109" fmla="*/ 6208 h 381021"/>
                <a:gd name="connsiteX110" fmla="*/ 420487 w 677753"/>
                <a:gd name="connsiteY110" fmla="*/ 0 h 381021"/>
                <a:gd name="connsiteX111" fmla="*/ 442250 w 677753"/>
                <a:gd name="connsiteY111" fmla="*/ 4656 h 381021"/>
                <a:gd name="connsiteX112" fmla="*/ 443804 w 677753"/>
                <a:gd name="connsiteY112" fmla="*/ 19400 h 381021"/>
                <a:gd name="connsiteX113" fmla="*/ 429814 w 677753"/>
                <a:gd name="connsiteY113" fmla="*/ 33369 h 381021"/>
                <a:gd name="connsiteX114" fmla="*/ 422041 w 677753"/>
                <a:gd name="connsiteY114" fmla="*/ 38025 h 381021"/>
                <a:gd name="connsiteX115" fmla="*/ 424373 w 677753"/>
                <a:gd name="connsiteY115" fmla="*/ 48113 h 381021"/>
                <a:gd name="connsiteX116" fmla="*/ 430591 w 677753"/>
                <a:gd name="connsiteY116" fmla="*/ 51217 h 381021"/>
                <a:gd name="connsiteX117" fmla="*/ 436809 w 677753"/>
                <a:gd name="connsiteY117" fmla="*/ 55097 h 381021"/>
                <a:gd name="connsiteX118" fmla="*/ 458572 w 677753"/>
                <a:gd name="connsiteY118" fmla="*/ 61305 h 381021"/>
                <a:gd name="connsiteX119" fmla="*/ 484220 w 677753"/>
                <a:gd name="connsiteY119" fmla="*/ 61305 h 381021"/>
                <a:gd name="connsiteX120" fmla="*/ 509870 w 677753"/>
                <a:gd name="connsiteY120" fmla="*/ 64409 h 381021"/>
                <a:gd name="connsiteX121" fmla="*/ 537073 w 677753"/>
                <a:gd name="connsiteY121" fmla="*/ 58977 h 381021"/>
                <a:gd name="connsiteX122" fmla="*/ 547954 w 677753"/>
                <a:gd name="connsiteY122" fmla="*/ 58977 h 381021"/>
                <a:gd name="connsiteX123" fmla="*/ 558058 w 677753"/>
                <a:gd name="connsiteY123" fmla="*/ 56649 h 381021"/>
                <a:gd name="connsiteX124" fmla="*/ 572826 w 677753"/>
                <a:gd name="connsiteY124" fmla="*/ 49665 h 381021"/>
                <a:gd name="connsiteX125" fmla="*/ 588371 w 677753"/>
                <a:gd name="connsiteY125" fmla="*/ 45785 h 381021"/>
                <a:gd name="connsiteX126" fmla="*/ 608579 w 677753"/>
                <a:gd name="connsiteY126" fmla="*/ 36473 h 381021"/>
                <a:gd name="connsiteX127" fmla="*/ 624901 w 677753"/>
                <a:gd name="connsiteY127" fmla="*/ 17072 h 381021"/>
                <a:gd name="connsiteX128" fmla="*/ 635005 w 677753"/>
                <a:gd name="connsiteY128" fmla="*/ 23280 h 381021"/>
                <a:gd name="connsiteX129" fmla="*/ 664540 w 677753"/>
                <a:gd name="connsiteY129" fmla="*/ 10864 h 381021"/>
                <a:gd name="connsiteX130" fmla="*/ 676199 w 677753"/>
                <a:gd name="connsiteY130" fmla="*/ 23280 h 381021"/>
                <a:gd name="connsiteX131" fmla="*/ 677753 w 677753"/>
                <a:gd name="connsiteY131" fmla="*/ 35697 h 381021"/>
                <a:gd name="connsiteX132" fmla="*/ 674644 w 677753"/>
                <a:gd name="connsiteY132" fmla="*/ 45785 h 381021"/>
                <a:gd name="connsiteX133" fmla="*/ 666095 w 677753"/>
                <a:gd name="connsiteY133" fmla="*/ 65185 h 381021"/>
                <a:gd name="connsiteX134" fmla="*/ 669204 w 677753"/>
                <a:gd name="connsiteY134" fmla="*/ 71393 h 381021"/>
                <a:gd name="connsiteX135" fmla="*/ 666095 w 677753"/>
                <a:gd name="connsiteY135" fmla="*/ 77601 h 381021"/>
                <a:gd name="connsiteX136" fmla="*/ 652882 w 677753"/>
                <a:gd name="connsiteY136" fmla="*/ 86913 h 38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677753" h="381021">
                  <a:moveTo>
                    <a:pt x="652882" y="86913"/>
                  </a:moveTo>
                  <a:lnTo>
                    <a:pt x="638114" y="97002"/>
                  </a:lnTo>
                  <a:lnTo>
                    <a:pt x="615574" y="103986"/>
                  </a:lnTo>
                  <a:lnTo>
                    <a:pt x="609356" y="107090"/>
                  </a:lnTo>
                  <a:lnTo>
                    <a:pt x="604693" y="112522"/>
                  </a:lnTo>
                  <a:lnTo>
                    <a:pt x="603139" y="119506"/>
                  </a:lnTo>
                  <a:lnTo>
                    <a:pt x="601584" y="135026"/>
                  </a:lnTo>
                  <a:lnTo>
                    <a:pt x="597698" y="142010"/>
                  </a:lnTo>
                  <a:lnTo>
                    <a:pt x="593034" y="145114"/>
                  </a:lnTo>
                  <a:lnTo>
                    <a:pt x="575158" y="151322"/>
                  </a:lnTo>
                  <a:lnTo>
                    <a:pt x="578267" y="158307"/>
                  </a:lnTo>
                  <a:lnTo>
                    <a:pt x="579044" y="163739"/>
                  </a:lnTo>
                  <a:lnTo>
                    <a:pt x="576712" y="169947"/>
                  </a:lnTo>
                  <a:lnTo>
                    <a:pt x="572049" y="176931"/>
                  </a:lnTo>
                  <a:lnTo>
                    <a:pt x="574381" y="179259"/>
                  </a:lnTo>
                  <a:lnTo>
                    <a:pt x="575158" y="182363"/>
                  </a:lnTo>
                  <a:lnTo>
                    <a:pt x="574381" y="186243"/>
                  </a:lnTo>
                  <a:lnTo>
                    <a:pt x="572049" y="190123"/>
                  </a:lnTo>
                  <a:lnTo>
                    <a:pt x="569717" y="189347"/>
                  </a:lnTo>
                  <a:lnTo>
                    <a:pt x="562722" y="187019"/>
                  </a:lnTo>
                  <a:lnTo>
                    <a:pt x="559613" y="187019"/>
                  </a:lnTo>
                  <a:lnTo>
                    <a:pt x="554172" y="188571"/>
                  </a:lnTo>
                  <a:lnTo>
                    <a:pt x="548732" y="192451"/>
                  </a:lnTo>
                  <a:lnTo>
                    <a:pt x="544846" y="198659"/>
                  </a:lnTo>
                  <a:lnTo>
                    <a:pt x="541736" y="205643"/>
                  </a:lnTo>
                  <a:lnTo>
                    <a:pt x="547177" y="204091"/>
                  </a:lnTo>
                  <a:lnTo>
                    <a:pt x="557281" y="197107"/>
                  </a:lnTo>
                  <a:lnTo>
                    <a:pt x="561944" y="196331"/>
                  </a:lnTo>
                  <a:lnTo>
                    <a:pt x="565831" y="200211"/>
                  </a:lnTo>
                  <a:lnTo>
                    <a:pt x="565054" y="211851"/>
                  </a:lnTo>
                  <a:lnTo>
                    <a:pt x="569717" y="218836"/>
                  </a:lnTo>
                  <a:lnTo>
                    <a:pt x="562722" y="220388"/>
                  </a:lnTo>
                  <a:lnTo>
                    <a:pt x="554172" y="221163"/>
                  </a:lnTo>
                  <a:lnTo>
                    <a:pt x="546400" y="222716"/>
                  </a:lnTo>
                  <a:lnTo>
                    <a:pt x="541736" y="228148"/>
                  </a:lnTo>
                  <a:lnTo>
                    <a:pt x="544846" y="230476"/>
                  </a:lnTo>
                  <a:lnTo>
                    <a:pt x="554172" y="240564"/>
                  </a:lnTo>
                  <a:lnTo>
                    <a:pt x="551840" y="242892"/>
                  </a:lnTo>
                  <a:lnTo>
                    <a:pt x="548732" y="244444"/>
                  </a:lnTo>
                  <a:lnTo>
                    <a:pt x="545623" y="244444"/>
                  </a:lnTo>
                  <a:lnTo>
                    <a:pt x="539405" y="239788"/>
                  </a:lnTo>
                  <a:lnTo>
                    <a:pt x="536296" y="242116"/>
                  </a:lnTo>
                  <a:lnTo>
                    <a:pt x="534741" y="245996"/>
                  </a:lnTo>
                  <a:lnTo>
                    <a:pt x="533187" y="247548"/>
                  </a:lnTo>
                  <a:lnTo>
                    <a:pt x="531632" y="248324"/>
                  </a:lnTo>
                  <a:lnTo>
                    <a:pt x="529301" y="249100"/>
                  </a:lnTo>
                  <a:lnTo>
                    <a:pt x="526969" y="249876"/>
                  </a:lnTo>
                  <a:lnTo>
                    <a:pt x="523860" y="250652"/>
                  </a:lnTo>
                  <a:lnTo>
                    <a:pt x="522305" y="249876"/>
                  </a:lnTo>
                  <a:lnTo>
                    <a:pt x="517642" y="245220"/>
                  </a:lnTo>
                  <a:lnTo>
                    <a:pt x="516865" y="243668"/>
                  </a:lnTo>
                  <a:lnTo>
                    <a:pt x="509092" y="248324"/>
                  </a:lnTo>
                  <a:lnTo>
                    <a:pt x="516088" y="256084"/>
                  </a:lnTo>
                  <a:lnTo>
                    <a:pt x="533964" y="270052"/>
                  </a:lnTo>
                  <a:lnTo>
                    <a:pt x="452354" y="282469"/>
                  </a:lnTo>
                  <a:lnTo>
                    <a:pt x="434477" y="301093"/>
                  </a:lnTo>
                  <a:lnTo>
                    <a:pt x="430591" y="303421"/>
                  </a:lnTo>
                  <a:lnTo>
                    <a:pt x="425927" y="311181"/>
                  </a:lnTo>
                  <a:lnTo>
                    <a:pt x="404165" y="335237"/>
                  </a:lnTo>
                  <a:lnTo>
                    <a:pt x="396392" y="339893"/>
                  </a:lnTo>
                  <a:lnTo>
                    <a:pt x="351313" y="347654"/>
                  </a:lnTo>
                  <a:lnTo>
                    <a:pt x="339654" y="342997"/>
                  </a:lnTo>
                  <a:lnTo>
                    <a:pt x="317891" y="350758"/>
                  </a:lnTo>
                  <a:lnTo>
                    <a:pt x="314005" y="350758"/>
                  </a:lnTo>
                  <a:lnTo>
                    <a:pt x="311674" y="361622"/>
                  </a:lnTo>
                  <a:lnTo>
                    <a:pt x="306233" y="363950"/>
                  </a:lnTo>
                  <a:lnTo>
                    <a:pt x="289910" y="361622"/>
                  </a:lnTo>
                  <a:lnTo>
                    <a:pt x="286802" y="363950"/>
                  </a:lnTo>
                  <a:lnTo>
                    <a:pt x="286024" y="370158"/>
                  </a:lnTo>
                  <a:lnTo>
                    <a:pt x="286802" y="375590"/>
                  </a:lnTo>
                  <a:lnTo>
                    <a:pt x="285247" y="377918"/>
                  </a:lnTo>
                  <a:lnTo>
                    <a:pt x="283693" y="378694"/>
                  </a:lnTo>
                  <a:lnTo>
                    <a:pt x="282916" y="379470"/>
                  </a:lnTo>
                  <a:lnTo>
                    <a:pt x="282138" y="380246"/>
                  </a:lnTo>
                  <a:lnTo>
                    <a:pt x="280584" y="381022"/>
                  </a:lnTo>
                  <a:lnTo>
                    <a:pt x="279029" y="380246"/>
                  </a:lnTo>
                  <a:lnTo>
                    <a:pt x="278252" y="376366"/>
                  </a:lnTo>
                  <a:lnTo>
                    <a:pt x="276698" y="374814"/>
                  </a:lnTo>
                  <a:lnTo>
                    <a:pt x="260375" y="370934"/>
                  </a:lnTo>
                  <a:lnTo>
                    <a:pt x="253381" y="367830"/>
                  </a:lnTo>
                  <a:lnTo>
                    <a:pt x="248717" y="361622"/>
                  </a:lnTo>
                  <a:lnTo>
                    <a:pt x="237836" y="369382"/>
                  </a:lnTo>
                  <a:lnTo>
                    <a:pt x="233950" y="369382"/>
                  </a:lnTo>
                  <a:lnTo>
                    <a:pt x="228509" y="365502"/>
                  </a:lnTo>
                  <a:lnTo>
                    <a:pt x="199751" y="339893"/>
                  </a:lnTo>
                  <a:lnTo>
                    <a:pt x="156226" y="323597"/>
                  </a:lnTo>
                  <a:lnTo>
                    <a:pt x="115809" y="322821"/>
                  </a:lnTo>
                  <a:lnTo>
                    <a:pt x="75392" y="331357"/>
                  </a:lnTo>
                  <a:lnTo>
                    <a:pt x="34976" y="306525"/>
                  </a:lnTo>
                  <a:lnTo>
                    <a:pt x="13213" y="298765"/>
                  </a:lnTo>
                  <a:lnTo>
                    <a:pt x="0" y="277036"/>
                  </a:lnTo>
                  <a:lnTo>
                    <a:pt x="778" y="249876"/>
                  </a:lnTo>
                  <a:lnTo>
                    <a:pt x="14768" y="231252"/>
                  </a:lnTo>
                  <a:lnTo>
                    <a:pt x="35753" y="213403"/>
                  </a:lnTo>
                  <a:lnTo>
                    <a:pt x="53630" y="190899"/>
                  </a:lnTo>
                  <a:lnTo>
                    <a:pt x="105705" y="180811"/>
                  </a:lnTo>
                  <a:lnTo>
                    <a:pt x="138349" y="167619"/>
                  </a:lnTo>
                  <a:lnTo>
                    <a:pt x="172547" y="162963"/>
                  </a:lnTo>
                  <a:lnTo>
                    <a:pt x="188092" y="167619"/>
                  </a:lnTo>
                  <a:lnTo>
                    <a:pt x="203637" y="169947"/>
                  </a:lnTo>
                  <a:lnTo>
                    <a:pt x="216850" y="165291"/>
                  </a:lnTo>
                  <a:lnTo>
                    <a:pt x="230063" y="159082"/>
                  </a:lnTo>
                  <a:lnTo>
                    <a:pt x="261153" y="151322"/>
                  </a:lnTo>
                  <a:lnTo>
                    <a:pt x="283693" y="131146"/>
                  </a:lnTo>
                  <a:lnTo>
                    <a:pt x="284470" y="106314"/>
                  </a:lnTo>
                  <a:lnTo>
                    <a:pt x="293797" y="88466"/>
                  </a:lnTo>
                  <a:lnTo>
                    <a:pt x="322555" y="72169"/>
                  </a:lnTo>
                  <a:lnTo>
                    <a:pt x="345872" y="37249"/>
                  </a:lnTo>
                  <a:lnTo>
                    <a:pt x="373075" y="6984"/>
                  </a:lnTo>
                  <a:lnTo>
                    <a:pt x="398724" y="6208"/>
                  </a:lnTo>
                  <a:lnTo>
                    <a:pt x="420487" y="0"/>
                  </a:lnTo>
                  <a:lnTo>
                    <a:pt x="442250" y="4656"/>
                  </a:lnTo>
                  <a:lnTo>
                    <a:pt x="443804" y="19400"/>
                  </a:lnTo>
                  <a:lnTo>
                    <a:pt x="429814" y="33369"/>
                  </a:lnTo>
                  <a:lnTo>
                    <a:pt x="422041" y="38025"/>
                  </a:lnTo>
                  <a:lnTo>
                    <a:pt x="424373" y="48113"/>
                  </a:lnTo>
                  <a:lnTo>
                    <a:pt x="430591" y="51217"/>
                  </a:lnTo>
                  <a:lnTo>
                    <a:pt x="436809" y="55097"/>
                  </a:lnTo>
                  <a:lnTo>
                    <a:pt x="458572" y="61305"/>
                  </a:lnTo>
                  <a:lnTo>
                    <a:pt x="484220" y="61305"/>
                  </a:lnTo>
                  <a:lnTo>
                    <a:pt x="509870" y="64409"/>
                  </a:lnTo>
                  <a:lnTo>
                    <a:pt x="537073" y="58977"/>
                  </a:lnTo>
                  <a:lnTo>
                    <a:pt x="547954" y="58977"/>
                  </a:lnTo>
                  <a:lnTo>
                    <a:pt x="558058" y="56649"/>
                  </a:lnTo>
                  <a:lnTo>
                    <a:pt x="572826" y="49665"/>
                  </a:lnTo>
                  <a:lnTo>
                    <a:pt x="588371" y="45785"/>
                  </a:lnTo>
                  <a:lnTo>
                    <a:pt x="608579" y="36473"/>
                  </a:lnTo>
                  <a:lnTo>
                    <a:pt x="624901" y="17072"/>
                  </a:lnTo>
                  <a:lnTo>
                    <a:pt x="635005" y="23280"/>
                  </a:lnTo>
                  <a:lnTo>
                    <a:pt x="664540" y="10864"/>
                  </a:lnTo>
                  <a:lnTo>
                    <a:pt x="676199" y="23280"/>
                  </a:lnTo>
                  <a:lnTo>
                    <a:pt x="677753" y="35697"/>
                  </a:lnTo>
                  <a:lnTo>
                    <a:pt x="674644" y="45785"/>
                  </a:lnTo>
                  <a:lnTo>
                    <a:pt x="666095" y="65185"/>
                  </a:lnTo>
                  <a:lnTo>
                    <a:pt x="669204" y="71393"/>
                  </a:lnTo>
                  <a:lnTo>
                    <a:pt x="666095" y="77601"/>
                  </a:lnTo>
                  <a:lnTo>
                    <a:pt x="652882" y="86913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1" name="Serbest Form 100">
              <a:extLst>
                <a:ext uri="{FF2B5EF4-FFF2-40B4-BE49-F238E27FC236}">
                  <a16:creationId xmlns:a16="http://schemas.microsoft.com/office/drawing/2014/main" id="{1D6337FA-A65E-244A-9CEB-8D421EEDF99C}"/>
                </a:ext>
              </a:extLst>
            </p:cNvPr>
            <p:cNvSpPr/>
            <p:nvPr/>
          </p:nvSpPr>
          <p:spPr>
            <a:xfrm>
              <a:off x="9429904" y="4517616"/>
              <a:ext cx="1016907" cy="761013"/>
            </a:xfrm>
            <a:custGeom>
              <a:avLst/>
              <a:gdLst>
                <a:gd name="connsiteX0" fmla="*/ 723610 w 853409"/>
                <a:gd name="connsiteY0" fmla="*/ 457071 h 638657"/>
                <a:gd name="connsiteX1" fmla="*/ 700293 w 853409"/>
                <a:gd name="connsiteY1" fmla="*/ 468711 h 638657"/>
                <a:gd name="connsiteX2" fmla="*/ 571271 w 853409"/>
                <a:gd name="connsiteY2" fmla="*/ 464831 h 638657"/>
                <a:gd name="connsiteX3" fmla="*/ 530855 w 853409"/>
                <a:gd name="connsiteY3" fmla="*/ 473367 h 638657"/>
                <a:gd name="connsiteX4" fmla="*/ 526192 w 853409"/>
                <a:gd name="connsiteY4" fmla="*/ 484232 h 638657"/>
                <a:gd name="connsiteX5" fmla="*/ 508315 w 853409"/>
                <a:gd name="connsiteY5" fmla="*/ 507512 h 638657"/>
                <a:gd name="connsiteX6" fmla="*/ 478780 w 853409"/>
                <a:gd name="connsiteY6" fmla="*/ 509840 h 638657"/>
                <a:gd name="connsiteX7" fmla="*/ 438363 w 853409"/>
                <a:gd name="connsiteY7" fmla="*/ 541656 h 638657"/>
                <a:gd name="connsiteX8" fmla="*/ 419710 w 853409"/>
                <a:gd name="connsiteY8" fmla="*/ 548641 h 638657"/>
                <a:gd name="connsiteX9" fmla="*/ 379293 w 853409"/>
                <a:gd name="connsiteY9" fmla="*/ 576577 h 638657"/>
                <a:gd name="connsiteX10" fmla="*/ 362971 w 853409"/>
                <a:gd name="connsiteY10" fmla="*/ 592097 h 638657"/>
                <a:gd name="connsiteX11" fmla="*/ 327218 w 853409"/>
                <a:gd name="connsiteY11" fmla="*/ 638658 h 638657"/>
                <a:gd name="connsiteX12" fmla="*/ 310118 w 853409"/>
                <a:gd name="connsiteY12" fmla="*/ 619258 h 638657"/>
                <a:gd name="connsiteX13" fmla="*/ 297683 w 853409"/>
                <a:gd name="connsiteY13" fmla="*/ 595201 h 638657"/>
                <a:gd name="connsiteX14" fmla="*/ 284470 w 853409"/>
                <a:gd name="connsiteY14" fmla="*/ 557177 h 638657"/>
                <a:gd name="connsiteX15" fmla="*/ 282915 w 853409"/>
                <a:gd name="connsiteY15" fmla="*/ 550193 h 638657"/>
                <a:gd name="connsiteX16" fmla="*/ 279806 w 853409"/>
                <a:gd name="connsiteY16" fmla="*/ 537000 h 638657"/>
                <a:gd name="connsiteX17" fmla="*/ 274366 w 853409"/>
                <a:gd name="connsiteY17" fmla="*/ 502080 h 638657"/>
                <a:gd name="connsiteX18" fmla="*/ 276697 w 853409"/>
                <a:gd name="connsiteY18" fmla="*/ 451639 h 638657"/>
                <a:gd name="connsiteX19" fmla="*/ 271256 w 853409"/>
                <a:gd name="connsiteY19" fmla="*/ 439999 h 638657"/>
                <a:gd name="connsiteX20" fmla="*/ 264262 w 853409"/>
                <a:gd name="connsiteY20" fmla="*/ 438447 h 638657"/>
                <a:gd name="connsiteX21" fmla="*/ 258044 w 853409"/>
                <a:gd name="connsiteY21" fmla="*/ 434567 h 638657"/>
                <a:gd name="connsiteX22" fmla="*/ 248717 w 853409"/>
                <a:gd name="connsiteY22" fmla="*/ 426031 h 638657"/>
                <a:gd name="connsiteX23" fmla="*/ 237835 w 853409"/>
                <a:gd name="connsiteY23" fmla="*/ 421375 h 638657"/>
                <a:gd name="connsiteX24" fmla="*/ 234727 w 853409"/>
                <a:gd name="connsiteY24" fmla="*/ 427583 h 638657"/>
                <a:gd name="connsiteX25" fmla="*/ 230840 w 853409"/>
                <a:gd name="connsiteY25" fmla="*/ 433015 h 638657"/>
                <a:gd name="connsiteX26" fmla="*/ 212963 w 853409"/>
                <a:gd name="connsiteY26" fmla="*/ 425255 h 638657"/>
                <a:gd name="connsiteX27" fmla="*/ 198973 w 853409"/>
                <a:gd name="connsiteY27" fmla="*/ 412062 h 638657"/>
                <a:gd name="connsiteX28" fmla="*/ 186538 w 853409"/>
                <a:gd name="connsiteY28" fmla="*/ 408182 h 638657"/>
                <a:gd name="connsiteX29" fmla="*/ 174879 w 853409"/>
                <a:gd name="connsiteY29" fmla="*/ 401974 h 638657"/>
                <a:gd name="connsiteX30" fmla="*/ 150784 w 853409"/>
                <a:gd name="connsiteY30" fmla="*/ 381798 h 638657"/>
                <a:gd name="connsiteX31" fmla="*/ 129022 w 853409"/>
                <a:gd name="connsiteY31" fmla="*/ 358518 h 638657"/>
                <a:gd name="connsiteX32" fmla="*/ 108814 w 853409"/>
                <a:gd name="connsiteY32" fmla="*/ 349205 h 638657"/>
                <a:gd name="connsiteX33" fmla="*/ 86273 w 853409"/>
                <a:gd name="connsiteY33" fmla="*/ 348430 h 638657"/>
                <a:gd name="connsiteX34" fmla="*/ 56738 w 853409"/>
                <a:gd name="connsiteY34" fmla="*/ 342997 h 638657"/>
                <a:gd name="connsiteX35" fmla="*/ 27980 w 853409"/>
                <a:gd name="connsiteY35" fmla="*/ 327477 h 638657"/>
                <a:gd name="connsiteX36" fmla="*/ 41194 w 853409"/>
                <a:gd name="connsiteY36" fmla="*/ 318165 h 638657"/>
                <a:gd name="connsiteX37" fmla="*/ 44303 w 853409"/>
                <a:gd name="connsiteY37" fmla="*/ 311957 h 638657"/>
                <a:gd name="connsiteX38" fmla="*/ 41194 w 853409"/>
                <a:gd name="connsiteY38" fmla="*/ 305749 h 638657"/>
                <a:gd name="connsiteX39" fmla="*/ 49743 w 853409"/>
                <a:gd name="connsiteY39" fmla="*/ 286349 h 638657"/>
                <a:gd name="connsiteX40" fmla="*/ 52852 w 853409"/>
                <a:gd name="connsiteY40" fmla="*/ 276260 h 638657"/>
                <a:gd name="connsiteX41" fmla="*/ 51298 w 853409"/>
                <a:gd name="connsiteY41" fmla="*/ 263844 h 638657"/>
                <a:gd name="connsiteX42" fmla="*/ 39639 w 853409"/>
                <a:gd name="connsiteY42" fmla="*/ 251428 h 638657"/>
                <a:gd name="connsiteX43" fmla="*/ 10104 w 853409"/>
                <a:gd name="connsiteY43" fmla="*/ 263844 h 638657"/>
                <a:gd name="connsiteX44" fmla="*/ 0 w 853409"/>
                <a:gd name="connsiteY44" fmla="*/ 257636 h 638657"/>
                <a:gd name="connsiteX45" fmla="*/ 12436 w 853409"/>
                <a:gd name="connsiteY45" fmla="*/ 214179 h 638657"/>
                <a:gd name="connsiteX46" fmla="*/ 11659 w 853409"/>
                <a:gd name="connsiteY46" fmla="*/ 203315 h 638657"/>
                <a:gd name="connsiteX47" fmla="*/ 6995 w 853409"/>
                <a:gd name="connsiteY47" fmla="*/ 193227 h 638657"/>
                <a:gd name="connsiteX48" fmla="*/ 0 w 853409"/>
                <a:gd name="connsiteY48" fmla="*/ 186243 h 638657"/>
                <a:gd name="connsiteX49" fmla="*/ 51298 w 853409"/>
                <a:gd name="connsiteY49" fmla="*/ 177707 h 638657"/>
                <a:gd name="connsiteX50" fmla="*/ 81610 w 853409"/>
                <a:gd name="connsiteY50" fmla="*/ 185467 h 638657"/>
                <a:gd name="connsiteX51" fmla="*/ 112700 w 853409"/>
                <a:gd name="connsiteY51" fmla="*/ 187795 h 638657"/>
                <a:gd name="connsiteX52" fmla="*/ 128245 w 853409"/>
                <a:gd name="connsiteY52" fmla="*/ 181587 h 638657"/>
                <a:gd name="connsiteX53" fmla="*/ 157003 w 853409"/>
                <a:gd name="connsiteY53" fmla="*/ 177707 h 638657"/>
                <a:gd name="connsiteX54" fmla="*/ 167107 w 853409"/>
                <a:gd name="connsiteY54" fmla="*/ 171499 h 638657"/>
                <a:gd name="connsiteX55" fmla="*/ 195087 w 853409"/>
                <a:gd name="connsiteY55" fmla="*/ 169171 h 638657"/>
                <a:gd name="connsiteX56" fmla="*/ 223845 w 853409"/>
                <a:gd name="connsiteY56" fmla="*/ 170723 h 638657"/>
                <a:gd name="connsiteX57" fmla="*/ 236281 w 853409"/>
                <a:gd name="connsiteY57" fmla="*/ 166067 h 638657"/>
                <a:gd name="connsiteX58" fmla="*/ 247162 w 853409"/>
                <a:gd name="connsiteY58" fmla="*/ 159082 h 638657"/>
                <a:gd name="connsiteX59" fmla="*/ 256489 w 853409"/>
                <a:gd name="connsiteY59" fmla="*/ 144338 h 638657"/>
                <a:gd name="connsiteX60" fmla="*/ 265039 w 853409"/>
                <a:gd name="connsiteY60" fmla="*/ 129594 h 638657"/>
                <a:gd name="connsiteX61" fmla="*/ 270479 w 853409"/>
                <a:gd name="connsiteY61" fmla="*/ 114074 h 638657"/>
                <a:gd name="connsiteX62" fmla="*/ 287579 w 853409"/>
                <a:gd name="connsiteY62" fmla="*/ 110970 h 638657"/>
                <a:gd name="connsiteX63" fmla="*/ 295351 w 853409"/>
                <a:gd name="connsiteY63" fmla="*/ 114850 h 638657"/>
                <a:gd name="connsiteX64" fmla="*/ 308564 w 853409"/>
                <a:gd name="connsiteY64" fmla="*/ 124938 h 638657"/>
                <a:gd name="connsiteX65" fmla="*/ 314782 w 853409"/>
                <a:gd name="connsiteY65" fmla="*/ 127266 h 638657"/>
                <a:gd name="connsiteX66" fmla="*/ 438363 w 853409"/>
                <a:gd name="connsiteY66" fmla="*/ 123386 h 638657"/>
                <a:gd name="connsiteX67" fmla="*/ 481111 w 853409"/>
                <a:gd name="connsiteY67" fmla="*/ 121834 h 638657"/>
                <a:gd name="connsiteX68" fmla="*/ 495879 w 853409"/>
                <a:gd name="connsiteY68" fmla="*/ 114850 h 638657"/>
                <a:gd name="connsiteX69" fmla="*/ 505983 w 853409"/>
                <a:gd name="connsiteY69" fmla="*/ 99330 h 638657"/>
                <a:gd name="connsiteX70" fmla="*/ 505983 w 853409"/>
                <a:gd name="connsiteY70" fmla="*/ 85361 h 638657"/>
                <a:gd name="connsiteX71" fmla="*/ 508315 w 853409"/>
                <a:gd name="connsiteY71" fmla="*/ 72169 h 638657"/>
                <a:gd name="connsiteX72" fmla="*/ 529300 w 853409"/>
                <a:gd name="connsiteY72" fmla="*/ 62081 h 638657"/>
                <a:gd name="connsiteX73" fmla="*/ 565054 w 853409"/>
                <a:gd name="connsiteY73" fmla="*/ 56649 h 638657"/>
                <a:gd name="connsiteX74" fmla="*/ 578266 w 853409"/>
                <a:gd name="connsiteY74" fmla="*/ 58201 h 638657"/>
                <a:gd name="connsiteX75" fmla="*/ 596143 w 853409"/>
                <a:gd name="connsiteY75" fmla="*/ 62857 h 638657"/>
                <a:gd name="connsiteX76" fmla="*/ 659099 w 853409"/>
                <a:gd name="connsiteY76" fmla="*/ 65185 h 638657"/>
                <a:gd name="connsiteX77" fmla="*/ 683194 w 853409"/>
                <a:gd name="connsiteY77" fmla="*/ 58201 h 638657"/>
                <a:gd name="connsiteX78" fmla="*/ 729051 w 853409"/>
                <a:gd name="connsiteY78" fmla="*/ 30264 h 638657"/>
                <a:gd name="connsiteX79" fmla="*/ 774131 w 853409"/>
                <a:gd name="connsiteY79" fmla="*/ 13192 h 638657"/>
                <a:gd name="connsiteX80" fmla="*/ 792007 w 853409"/>
                <a:gd name="connsiteY80" fmla="*/ 0 h 638657"/>
                <a:gd name="connsiteX81" fmla="*/ 810661 w 853409"/>
                <a:gd name="connsiteY81" fmla="*/ 24832 h 638657"/>
                <a:gd name="connsiteX82" fmla="*/ 835533 w 853409"/>
                <a:gd name="connsiteY82" fmla="*/ 42681 h 638657"/>
                <a:gd name="connsiteX83" fmla="*/ 840196 w 853409"/>
                <a:gd name="connsiteY83" fmla="*/ 61305 h 638657"/>
                <a:gd name="connsiteX84" fmla="*/ 835533 w 853409"/>
                <a:gd name="connsiteY84" fmla="*/ 80705 h 638657"/>
                <a:gd name="connsiteX85" fmla="*/ 840196 w 853409"/>
                <a:gd name="connsiteY85" fmla="*/ 93121 h 638657"/>
                <a:gd name="connsiteX86" fmla="*/ 851078 w 853409"/>
                <a:gd name="connsiteY86" fmla="*/ 97002 h 638657"/>
                <a:gd name="connsiteX87" fmla="*/ 853409 w 853409"/>
                <a:gd name="connsiteY87" fmla="*/ 112522 h 638657"/>
                <a:gd name="connsiteX88" fmla="*/ 839419 w 853409"/>
                <a:gd name="connsiteY88" fmla="*/ 120282 h 638657"/>
                <a:gd name="connsiteX89" fmla="*/ 827761 w 853409"/>
                <a:gd name="connsiteY89" fmla="*/ 121834 h 638657"/>
                <a:gd name="connsiteX90" fmla="*/ 816102 w 853409"/>
                <a:gd name="connsiteY90" fmla="*/ 125714 h 638657"/>
                <a:gd name="connsiteX91" fmla="*/ 796671 w 853409"/>
                <a:gd name="connsiteY91" fmla="*/ 135026 h 638657"/>
                <a:gd name="connsiteX92" fmla="*/ 788121 w 853409"/>
                <a:gd name="connsiteY92" fmla="*/ 146666 h 638657"/>
                <a:gd name="connsiteX93" fmla="*/ 785012 w 853409"/>
                <a:gd name="connsiteY93" fmla="*/ 163738 h 638657"/>
                <a:gd name="connsiteX94" fmla="*/ 777240 w 853409"/>
                <a:gd name="connsiteY94" fmla="*/ 189347 h 638657"/>
                <a:gd name="connsiteX95" fmla="*/ 773354 w 853409"/>
                <a:gd name="connsiteY95" fmla="*/ 216507 h 638657"/>
                <a:gd name="connsiteX96" fmla="*/ 778017 w 853409"/>
                <a:gd name="connsiteY96" fmla="*/ 267724 h 638657"/>
                <a:gd name="connsiteX97" fmla="*/ 774908 w 853409"/>
                <a:gd name="connsiteY97" fmla="*/ 294109 h 638657"/>
                <a:gd name="connsiteX98" fmla="*/ 769468 w 853409"/>
                <a:gd name="connsiteY98" fmla="*/ 304973 h 638657"/>
                <a:gd name="connsiteX99" fmla="*/ 762472 w 853409"/>
                <a:gd name="connsiteY99" fmla="*/ 315061 h 638657"/>
                <a:gd name="connsiteX100" fmla="*/ 745373 w 853409"/>
                <a:gd name="connsiteY100" fmla="*/ 371710 h 638657"/>
                <a:gd name="connsiteX101" fmla="*/ 730606 w 853409"/>
                <a:gd name="connsiteY101" fmla="*/ 388782 h 638657"/>
                <a:gd name="connsiteX102" fmla="*/ 712729 w 853409"/>
                <a:gd name="connsiteY102" fmla="*/ 401198 h 638657"/>
                <a:gd name="connsiteX103" fmla="*/ 708843 w 853409"/>
                <a:gd name="connsiteY103" fmla="*/ 412062 h 638657"/>
                <a:gd name="connsiteX104" fmla="*/ 712729 w 853409"/>
                <a:gd name="connsiteY104" fmla="*/ 425255 h 638657"/>
                <a:gd name="connsiteX105" fmla="*/ 715838 w 853409"/>
                <a:gd name="connsiteY105" fmla="*/ 443103 h 638657"/>
                <a:gd name="connsiteX106" fmla="*/ 723610 w 853409"/>
                <a:gd name="connsiteY106" fmla="*/ 457071 h 638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53409" h="638657">
                  <a:moveTo>
                    <a:pt x="723610" y="457071"/>
                  </a:moveTo>
                  <a:lnTo>
                    <a:pt x="700293" y="468711"/>
                  </a:lnTo>
                  <a:lnTo>
                    <a:pt x="571271" y="464831"/>
                  </a:lnTo>
                  <a:lnTo>
                    <a:pt x="530855" y="473367"/>
                  </a:lnTo>
                  <a:lnTo>
                    <a:pt x="526192" y="484232"/>
                  </a:lnTo>
                  <a:lnTo>
                    <a:pt x="508315" y="507512"/>
                  </a:lnTo>
                  <a:lnTo>
                    <a:pt x="478780" y="509840"/>
                  </a:lnTo>
                  <a:lnTo>
                    <a:pt x="438363" y="541656"/>
                  </a:lnTo>
                  <a:lnTo>
                    <a:pt x="419710" y="548641"/>
                  </a:lnTo>
                  <a:lnTo>
                    <a:pt x="379293" y="576577"/>
                  </a:lnTo>
                  <a:lnTo>
                    <a:pt x="362971" y="592097"/>
                  </a:lnTo>
                  <a:lnTo>
                    <a:pt x="327218" y="638658"/>
                  </a:lnTo>
                  <a:lnTo>
                    <a:pt x="310118" y="619258"/>
                  </a:lnTo>
                  <a:lnTo>
                    <a:pt x="297683" y="595201"/>
                  </a:lnTo>
                  <a:lnTo>
                    <a:pt x="284470" y="557177"/>
                  </a:lnTo>
                  <a:lnTo>
                    <a:pt x="282915" y="550193"/>
                  </a:lnTo>
                  <a:lnTo>
                    <a:pt x="279806" y="537000"/>
                  </a:lnTo>
                  <a:lnTo>
                    <a:pt x="274366" y="502080"/>
                  </a:lnTo>
                  <a:lnTo>
                    <a:pt x="276697" y="451639"/>
                  </a:lnTo>
                  <a:lnTo>
                    <a:pt x="271256" y="439999"/>
                  </a:lnTo>
                  <a:lnTo>
                    <a:pt x="264262" y="438447"/>
                  </a:lnTo>
                  <a:lnTo>
                    <a:pt x="258044" y="434567"/>
                  </a:lnTo>
                  <a:lnTo>
                    <a:pt x="248717" y="426031"/>
                  </a:lnTo>
                  <a:lnTo>
                    <a:pt x="237835" y="421375"/>
                  </a:lnTo>
                  <a:lnTo>
                    <a:pt x="234727" y="427583"/>
                  </a:lnTo>
                  <a:lnTo>
                    <a:pt x="230840" y="433015"/>
                  </a:lnTo>
                  <a:lnTo>
                    <a:pt x="212963" y="425255"/>
                  </a:lnTo>
                  <a:lnTo>
                    <a:pt x="198973" y="412062"/>
                  </a:lnTo>
                  <a:lnTo>
                    <a:pt x="186538" y="408182"/>
                  </a:lnTo>
                  <a:lnTo>
                    <a:pt x="174879" y="401974"/>
                  </a:lnTo>
                  <a:lnTo>
                    <a:pt x="150784" y="381798"/>
                  </a:lnTo>
                  <a:lnTo>
                    <a:pt x="129022" y="358518"/>
                  </a:lnTo>
                  <a:lnTo>
                    <a:pt x="108814" y="349205"/>
                  </a:lnTo>
                  <a:lnTo>
                    <a:pt x="86273" y="348430"/>
                  </a:lnTo>
                  <a:lnTo>
                    <a:pt x="56738" y="342997"/>
                  </a:lnTo>
                  <a:lnTo>
                    <a:pt x="27980" y="327477"/>
                  </a:lnTo>
                  <a:lnTo>
                    <a:pt x="41194" y="318165"/>
                  </a:lnTo>
                  <a:lnTo>
                    <a:pt x="44303" y="311957"/>
                  </a:lnTo>
                  <a:lnTo>
                    <a:pt x="41194" y="305749"/>
                  </a:lnTo>
                  <a:lnTo>
                    <a:pt x="49743" y="286349"/>
                  </a:lnTo>
                  <a:lnTo>
                    <a:pt x="52852" y="276260"/>
                  </a:lnTo>
                  <a:lnTo>
                    <a:pt x="51298" y="263844"/>
                  </a:lnTo>
                  <a:lnTo>
                    <a:pt x="39639" y="251428"/>
                  </a:lnTo>
                  <a:lnTo>
                    <a:pt x="10104" y="263844"/>
                  </a:lnTo>
                  <a:lnTo>
                    <a:pt x="0" y="257636"/>
                  </a:lnTo>
                  <a:lnTo>
                    <a:pt x="12436" y="214179"/>
                  </a:lnTo>
                  <a:lnTo>
                    <a:pt x="11659" y="203315"/>
                  </a:lnTo>
                  <a:lnTo>
                    <a:pt x="6995" y="193227"/>
                  </a:lnTo>
                  <a:lnTo>
                    <a:pt x="0" y="186243"/>
                  </a:lnTo>
                  <a:lnTo>
                    <a:pt x="51298" y="177707"/>
                  </a:lnTo>
                  <a:lnTo>
                    <a:pt x="81610" y="185467"/>
                  </a:lnTo>
                  <a:lnTo>
                    <a:pt x="112700" y="187795"/>
                  </a:lnTo>
                  <a:lnTo>
                    <a:pt x="128245" y="181587"/>
                  </a:lnTo>
                  <a:lnTo>
                    <a:pt x="157003" y="177707"/>
                  </a:lnTo>
                  <a:lnTo>
                    <a:pt x="167107" y="171499"/>
                  </a:lnTo>
                  <a:lnTo>
                    <a:pt x="195087" y="169171"/>
                  </a:lnTo>
                  <a:lnTo>
                    <a:pt x="223845" y="170723"/>
                  </a:lnTo>
                  <a:lnTo>
                    <a:pt x="236281" y="166067"/>
                  </a:lnTo>
                  <a:lnTo>
                    <a:pt x="247162" y="159082"/>
                  </a:lnTo>
                  <a:lnTo>
                    <a:pt x="256489" y="144338"/>
                  </a:lnTo>
                  <a:lnTo>
                    <a:pt x="265039" y="129594"/>
                  </a:lnTo>
                  <a:lnTo>
                    <a:pt x="270479" y="114074"/>
                  </a:lnTo>
                  <a:lnTo>
                    <a:pt x="287579" y="110970"/>
                  </a:lnTo>
                  <a:lnTo>
                    <a:pt x="295351" y="114850"/>
                  </a:lnTo>
                  <a:lnTo>
                    <a:pt x="308564" y="124938"/>
                  </a:lnTo>
                  <a:lnTo>
                    <a:pt x="314782" y="127266"/>
                  </a:lnTo>
                  <a:lnTo>
                    <a:pt x="438363" y="123386"/>
                  </a:lnTo>
                  <a:lnTo>
                    <a:pt x="481111" y="121834"/>
                  </a:lnTo>
                  <a:lnTo>
                    <a:pt x="495879" y="114850"/>
                  </a:lnTo>
                  <a:lnTo>
                    <a:pt x="505983" y="99330"/>
                  </a:lnTo>
                  <a:lnTo>
                    <a:pt x="505983" y="85361"/>
                  </a:lnTo>
                  <a:lnTo>
                    <a:pt x="508315" y="72169"/>
                  </a:lnTo>
                  <a:lnTo>
                    <a:pt x="529300" y="62081"/>
                  </a:lnTo>
                  <a:lnTo>
                    <a:pt x="565054" y="56649"/>
                  </a:lnTo>
                  <a:lnTo>
                    <a:pt x="578266" y="58201"/>
                  </a:lnTo>
                  <a:lnTo>
                    <a:pt x="596143" y="62857"/>
                  </a:lnTo>
                  <a:lnTo>
                    <a:pt x="659099" y="65185"/>
                  </a:lnTo>
                  <a:lnTo>
                    <a:pt x="683194" y="58201"/>
                  </a:lnTo>
                  <a:lnTo>
                    <a:pt x="729051" y="30264"/>
                  </a:lnTo>
                  <a:lnTo>
                    <a:pt x="774131" y="13192"/>
                  </a:lnTo>
                  <a:lnTo>
                    <a:pt x="792007" y="0"/>
                  </a:lnTo>
                  <a:lnTo>
                    <a:pt x="810661" y="24832"/>
                  </a:lnTo>
                  <a:lnTo>
                    <a:pt x="835533" y="42681"/>
                  </a:lnTo>
                  <a:lnTo>
                    <a:pt x="840196" y="61305"/>
                  </a:lnTo>
                  <a:lnTo>
                    <a:pt x="835533" y="80705"/>
                  </a:lnTo>
                  <a:lnTo>
                    <a:pt x="840196" y="93121"/>
                  </a:lnTo>
                  <a:lnTo>
                    <a:pt x="851078" y="97002"/>
                  </a:lnTo>
                  <a:lnTo>
                    <a:pt x="853409" y="112522"/>
                  </a:lnTo>
                  <a:lnTo>
                    <a:pt x="839419" y="120282"/>
                  </a:lnTo>
                  <a:lnTo>
                    <a:pt x="827761" y="121834"/>
                  </a:lnTo>
                  <a:lnTo>
                    <a:pt x="816102" y="125714"/>
                  </a:lnTo>
                  <a:lnTo>
                    <a:pt x="796671" y="135026"/>
                  </a:lnTo>
                  <a:lnTo>
                    <a:pt x="788121" y="146666"/>
                  </a:lnTo>
                  <a:lnTo>
                    <a:pt x="785012" y="163738"/>
                  </a:lnTo>
                  <a:lnTo>
                    <a:pt x="777240" y="189347"/>
                  </a:lnTo>
                  <a:lnTo>
                    <a:pt x="773354" y="216507"/>
                  </a:lnTo>
                  <a:lnTo>
                    <a:pt x="778017" y="267724"/>
                  </a:lnTo>
                  <a:lnTo>
                    <a:pt x="774908" y="294109"/>
                  </a:lnTo>
                  <a:lnTo>
                    <a:pt x="769468" y="304973"/>
                  </a:lnTo>
                  <a:lnTo>
                    <a:pt x="762472" y="315061"/>
                  </a:lnTo>
                  <a:lnTo>
                    <a:pt x="745373" y="371710"/>
                  </a:lnTo>
                  <a:lnTo>
                    <a:pt x="730606" y="388782"/>
                  </a:lnTo>
                  <a:lnTo>
                    <a:pt x="712729" y="401198"/>
                  </a:lnTo>
                  <a:lnTo>
                    <a:pt x="708843" y="412062"/>
                  </a:lnTo>
                  <a:lnTo>
                    <a:pt x="712729" y="425255"/>
                  </a:lnTo>
                  <a:lnTo>
                    <a:pt x="715838" y="443103"/>
                  </a:lnTo>
                  <a:lnTo>
                    <a:pt x="723610" y="457071"/>
                  </a:lnTo>
                  <a:close/>
                </a:path>
              </a:pathLst>
            </a:custGeom>
            <a:solidFill>
              <a:srgbClr val="F3A648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" name="Serbest Form 101">
              <a:extLst>
                <a:ext uri="{FF2B5EF4-FFF2-40B4-BE49-F238E27FC236}">
                  <a16:creationId xmlns:a16="http://schemas.microsoft.com/office/drawing/2014/main" id="{62A98D3E-14AC-9B84-07CC-0A77A6DF1D67}"/>
                </a:ext>
              </a:extLst>
            </p:cNvPr>
            <p:cNvSpPr/>
            <p:nvPr/>
          </p:nvSpPr>
          <p:spPr>
            <a:xfrm>
              <a:off x="10274549" y="4622106"/>
              <a:ext cx="344525" cy="577001"/>
            </a:xfrm>
            <a:custGeom>
              <a:avLst/>
              <a:gdLst>
                <a:gd name="connsiteX0" fmla="*/ 289133 w 289132"/>
                <a:gd name="connsiteY0" fmla="*/ 393438 h 484231"/>
                <a:gd name="connsiteX1" fmla="*/ 220736 w 289132"/>
                <a:gd name="connsiteY1" fmla="*/ 442327 h 484231"/>
                <a:gd name="connsiteX2" fmla="*/ 179542 w 289132"/>
                <a:gd name="connsiteY2" fmla="*/ 472591 h 484231"/>
                <a:gd name="connsiteX3" fmla="*/ 122804 w 289132"/>
                <a:gd name="connsiteY3" fmla="*/ 484232 h 484231"/>
                <a:gd name="connsiteX4" fmla="*/ 83164 w 289132"/>
                <a:gd name="connsiteY4" fmla="*/ 459399 h 484231"/>
                <a:gd name="connsiteX5" fmla="*/ 57515 w 289132"/>
                <a:gd name="connsiteY5" fmla="*/ 405854 h 484231"/>
                <a:gd name="connsiteX6" fmla="*/ 31090 w 289132"/>
                <a:gd name="connsiteY6" fmla="*/ 372486 h 484231"/>
                <a:gd name="connsiteX7" fmla="*/ 24094 w 289132"/>
                <a:gd name="connsiteY7" fmla="*/ 369382 h 484231"/>
                <a:gd name="connsiteX8" fmla="*/ 14767 w 289132"/>
                <a:gd name="connsiteY8" fmla="*/ 369382 h 484231"/>
                <a:gd name="connsiteX9" fmla="*/ 6995 w 289132"/>
                <a:gd name="connsiteY9" fmla="*/ 355413 h 484231"/>
                <a:gd name="connsiteX10" fmla="*/ 3886 w 289132"/>
                <a:gd name="connsiteY10" fmla="*/ 337565 h 484231"/>
                <a:gd name="connsiteX11" fmla="*/ 0 w 289132"/>
                <a:gd name="connsiteY11" fmla="*/ 324373 h 484231"/>
                <a:gd name="connsiteX12" fmla="*/ 3886 w 289132"/>
                <a:gd name="connsiteY12" fmla="*/ 313509 h 484231"/>
                <a:gd name="connsiteX13" fmla="*/ 21763 w 289132"/>
                <a:gd name="connsiteY13" fmla="*/ 301093 h 484231"/>
                <a:gd name="connsiteX14" fmla="*/ 36530 w 289132"/>
                <a:gd name="connsiteY14" fmla="*/ 284020 h 484231"/>
                <a:gd name="connsiteX15" fmla="*/ 53629 w 289132"/>
                <a:gd name="connsiteY15" fmla="*/ 227371 h 484231"/>
                <a:gd name="connsiteX16" fmla="*/ 60625 w 289132"/>
                <a:gd name="connsiteY16" fmla="*/ 217283 h 484231"/>
                <a:gd name="connsiteX17" fmla="*/ 66065 w 289132"/>
                <a:gd name="connsiteY17" fmla="*/ 206419 h 484231"/>
                <a:gd name="connsiteX18" fmla="*/ 69174 w 289132"/>
                <a:gd name="connsiteY18" fmla="*/ 180035 h 484231"/>
                <a:gd name="connsiteX19" fmla="*/ 64511 w 289132"/>
                <a:gd name="connsiteY19" fmla="*/ 128818 h 484231"/>
                <a:gd name="connsiteX20" fmla="*/ 68397 w 289132"/>
                <a:gd name="connsiteY20" fmla="*/ 101658 h 484231"/>
                <a:gd name="connsiteX21" fmla="*/ 76169 w 289132"/>
                <a:gd name="connsiteY21" fmla="*/ 76049 h 484231"/>
                <a:gd name="connsiteX22" fmla="*/ 79278 w 289132"/>
                <a:gd name="connsiteY22" fmla="*/ 58977 h 484231"/>
                <a:gd name="connsiteX23" fmla="*/ 87828 w 289132"/>
                <a:gd name="connsiteY23" fmla="*/ 47337 h 484231"/>
                <a:gd name="connsiteX24" fmla="*/ 107259 w 289132"/>
                <a:gd name="connsiteY24" fmla="*/ 38025 h 484231"/>
                <a:gd name="connsiteX25" fmla="*/ 118918 w 289132"/>
                <a:gd name="connsiteY25" fmla="*/ 34144 h 484231"/>
                <a:gd name="connsiteX26" fmla="*/ 130576 w 289132"/>
                <a:gd name="connsiteY26" fmla="*/ 32592 h 484231"/>
                <a:gd name="connsiteX27" fmla="*/ 144566 w 289132"/>
                <a:gd name="connsiteY27" fmla="*/ 24832 h 484231"/>
                <a:gd name="connsiteX28" fmla="*/ 142235 w 289132"/>
                <a:gd name="connsiteY28" fmla="*/ 9312 h 484231"/>
                <a:gd name="connsiteX29" fmla="*/ 162443 w 289132"/>
                <a:gd name="connsiteY29" fmla="*/ 2328 h 484231"/>
                <a:gd name="connsiteX30" fmla="*/ 183428 w 289132"/>
                <a:gd name="connsiteY30" fmla="*/ 0 h 484231"/>
                <a:gd name="connsiteX31" fmla="*/ 214518 w 289132"/>
                <a:gd name="connsiteY31" fmla="*/ 11640 h 484231"/>
                <a:gd name="connsiteX32" fmla="*/ 227731 w 289132"/>
                <a:gd name="connsiteY32" fmla="*/ 75273 h 484231"/>
                <a:gd name="connsiteX33" fmla="*/ 236281 w 289132"/>
                <a:gd name="connsiteY33" fmla="*/ 100882 h 484231"/>
                <a:gd name="connsiteX34" fmla="*/ 237835 w 289132"/>
                <a:gd name="connsiteY34" fmla="*/ 117954 h 484231"/>
                <a:gd name="connsiteX35" fmla="*/ 237835 w 289132"/>
                <a:gd name="connsiteY35" fmla="*/ 135026 h 484231"/>
                <a:gd name="connsiteX36" fmla="*/ 236281 w 289132"/>
                <a:gd name="connsiteY36" fmla="*/ 145890 h 484231"/>
                <a:gd name="connsiteX37" fmla="*/ 237058 w 289132"/>
                <a:gd name="connsiteY37" fmla="*/ 155978 h 484231"/>
                <a:gd name="connsiteX38" fmla="*/ 220736 w 289132"/>
                <a:gd name="connsiteY38" fmla="*/ 176155 h 484231"/>
                <a:gd name="connsiteX39" fmla="*/ 212963 w 289132"/>
                <a:gd name="connsiteY39" fmla="*/ 200987 h 484231"/>
                <a:gd name="connsiteX40" fmla="*/ 194310 w 289132"/>
                <a:gd name="connsiteY40" fmla="*/ 221940 h 484231"/>
                <a:gd name="connsiteX41" fmla="*/ 151562 w 289132"/>
                <a:gd name="connsiteY41" fmla="*/ 233580 h 484231"/>
                <a:gd name="connsiteX42" fmla="*/ 139903 w 289132"/>
                <a:gd name="connsiteY42" fmla="*/ 255308 h 484231"/>
                <a:gd name="connsiteX43" fmla="*/ 143012 w 289132"/>
                <a:gd name="connsiteY43" fmla="*/ 286348 h 484231"/>
                <a:gd name="connsiteX44" fmla="*/ 182651 w 289132"/>
                <a:gd name="connsiteY44" fmla="*/ 322821 h 484231"/>
                <a:gd name="connsiteX45" fmla="*/ 249494 w 289132"/>
                <a:gd name="connsiteY45" fmla="*/ 349982 h 484231"/>
                <a:gd name="connsiteX46" fmla="*/ 289133 w 289132"/>
                <a:gd name="connsiteY46" fmla="*/ 393438 h 48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89132" h="484231">
                  <a:moveTo>
                    <a:pt x="289133" y="393438"/>
                  </a:moveTo>
                  <a:lnTo>
                    <a:pt x="220736" y="442327"/>
                  </a:lnTo>
                  <a:lnTo>
                    <a:pt x="179542" y="472591"/>
                  </a:lnTo>
                  <a:lnTo>
                    <a:pt x="122804" y="484232"/>
                  </a:lnTo>
                  <a:lnTo>
                    <a:pt x="83164" y="459399"/>
                  </a:lnTo>
                  <a:lnTo>
                    <a:pt x="57515" y="405854"/>
                  </a:lnTo>
                  <a:lnTo>
                    <a:pt x="31090" y="372486"/>
                  </a:lnTo>
                  <a:lnTo>
                    <a:pt x="24094" y="369382"/>
                  </a:lnTo>
                  <a:lnTo>
                    <a:pt x="14767" y="369382"/>
                  </a:lnTo>
                  <a:lnTo>
                    <a:pt x="6995" y="355413"/>
                  </a:lnTo>
                  <a:lnTo>
                    <a:pt x="3886" y="337565"/>
                  </a:lnTo>
                  <a:lnTo>
                    <a:pt x="0" y="324373"/>
                  </a:lnTo>
                  <a:lnTo>
                    <a:pt x="3886" y="313509"/>
                  </a:lnTo>
                  <a:lnTo>
                    <a:pt x="21763" y="301093"/>
                  </a:lnTo>
                  <a:lnTo>
                    <a:pt x="36530" y="284020"/>
                  </a:lnTo>
                  <a:lnTo>
                    <a:pt x="53629" y="227371"/>
                  </a:lnTo>
                  <a:lnTo>
                    <a:pt x="60625" y="217283"/>
                  </a:lnTo>
                  <a:lnTo>
                    <a:pt x="66065" y="206419"/>
                  </a:lnTo>
                  <a:lnTo>
                    <a:pt x="69174" y="180035"/>
                  </a:lnTo>
                  <a:lnTo>
                    <a:pt x="64511" y="128818"/>
                  </a:lnTo>
                  <a:lnTo>
                    <a:pt x="68397" y="101658"/>
                  </a:lnTo>
                  <a:lnTo>
                    <a:pt x="76169" y="76049"/>
                  </a:lnTo>
                  <a:lnTo>
                    <a:pt x="79278" y="58977"/>
                  </a:lnTo>
                  <a:lnTo>
                    <a:pt x="87828" y="47337"/>
                  </a:lnTo>
                  <a:lnTo>
                    <a:pt x="107259" y="38025"/>
                  </a:lnTo>
                  <a:lnTo>
                    <a:pt x="118918" y="34144"/>
                  </a:lnTo>
                  <a:lnTo>
                    <a:pt x="130576" y="32592"/>
                  </a:lnTo>
                  <a:lnTo>
                    <a:pt x="144566" y="24832"/>
                  </a:lnTo>
                  <a:lnTo>
                    <a:pt x="142235" y="9312"/>
                  </a:lnTo>
                  <a:lnTo>
                    <a:pt x="162443" y="2328"/>
                  </a:lnTo>
                  <a:lnTo>
                    <a:pt x="183428" y="0"/>
                  </a:lnTo>
                  <a:lnTo>
                    <a:pt x="214518" y="11640"/>
                  </a:lnTo>
                  <a:lnTo>
                    <a:pt x="227731" y="75273"/>
                  </a:lnTo>
                  <a:lnTo>
                    <a:pt x="236281" y="100882"/>
                  </a:lnTo>
                  <a:lnTo>
                    <a:pt x="237835" y="117954"/>
                  </a:lnTo>
                  <a:lnTo>
                    <a:pt x="237835" y="135026"/>
                  </a:lnTo>
                  <a:lnTo>
                    <a:pt x="236281" y="145890"/>
                  </a:lnTo>
                  <a:lnTo>
                    <a:pt x="237058" y="155978"/>
                  </a:lnTo>
                  <a:lnTo>
                    <a:pt x="220736" y="176155"/>
                  </a:lnTo>
                  <a:lnTo>
                    <a:pt x="212963" y="200987"/>
                  </a:lnTo>
                  <a:lnTo>
                    <a:pt x="194310" y="221940"/>
                  </a:lnTo>
                  <a:lnTo>
                    <a:pt x="151562" y="233580"/>
                  </a:lnTo>
                  <a:lnTo>
                    <a:pt x="139903" y="255308"/>
                  </a:lnTo>
                  <a:lnTo>
                    <a:pt x="143012" y="286348"/>
                  </a:lnTo>
                  <a:lnTo>
                    <a:pt x="182651" y="322821"/>
                  </a:lnTo>
                  <a:lnTo>
                    <a:pt x="249494" y="349982"/>
                  </a:lnTo>
                  <a:lnTo>
                    <a:pt x="289133" y="393438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" name="Serbest Form 102">
              <a:extLst>
                <a:ext uri="{FF2B5EF4-FFF2-40B4-BE49-F238E27FC236}">
                  <a16:creationId xmlns:a16="http://schemas.microsoft.com/office/drawing/2014/main" id="{ADB1B048-6A3E-07BF-54FB-0132ACE57B31}"/>
                </a:ext>
              </a:extLst>
            </p:cNvPr>
            <p:cNvSpPr/>
            <p:nvPr/>
          </p:nvSpPr>
          <p:spPr>
            <a:xfrm>
              <a:off x="10441255" y="4805193"/>
              <a:ext cx="710352" cy="334735"/>
            </a:xfrm>
            <a:custGeom>
              <a:avLst/>
              <a:gdLst>
                <a:gd name="connsiteX0" fmla="*/ 593811 w 596142"/>
                <a:gd name="connsiteY0" fmla="*/ 231252 h 280916"/>
                <a:gd name="connsiteX1" fmla="*/ 589925 w 596142"/>
                <a:gd name="connsiteY1" fmla="*/ 257636 h 280916"/>
                <a:gd name="connsiteX2" fmla="*/ 567385 w 596142"/>
                <a:gd name="connsiteY2" fmla="*/ 280916 h 280916"/>
                <a:gd name="connsiteX3" fmla="*/ 504428 w 596142"/>
                <a:gd name="connsiteY3" fmla="*/ 274708 h 280916"/>
                <a:gd name="connsiteX4" fmla="*/ 426704 w 596142"/>
                <a:gd name="connsiteY4" fmla="*/ 263844 h 280916"/>
                <a:gd name="connsiteX5" fmla="*/ 352090 w 596142"/>
                <a:gd name="connsiteY5" fmla="*/ 244444 h 280916"/>
                <a:gd name="connsiteX6" fmla="*/ 303124 w 596142"/>
                <a:gd name="connsiteY6" fmla="*/ 242116 h 280916"/>
                <a:gd name="connsiteX7" fmla="*/ 274366 w 596142"/>
                <a:gd name="connsiteY7" fmla="*/ 270828 h 280916"/>
                <a:gd name="connsiteX8" fmla="*/ 201305 w 596142"/>
                <a:gd name="connsiteY8" fmla="*/ 265396 h 280916"/>
                <a:gd name="connsiteX9" fmla="*/ 149230 w 596142"/>
                <a:gd name="connsiteY9" fmla="*/ 239788 h 280916"/>
                <a:gd name="connsiteX10" fmla="*/ 109591 w 596142"/>
                <a:gd name="connsiteY10" fmla="*/ 196331 h 280916"/>
                <a:gd name="connsiteX11" fmla="*/ 42748 w 596142"/>
                <a:gd name="connsiteY11" fmla="*/ 169171 h 280916"/>
                <a:gd name="connsiteX12" fmla="*/ 3109 w 596142"/>
                <a:gd name="connsiteY12" fmla="*/ 132698 h 280916"/>
                <a:gd name="connsiteX13" fmla="*/ 0 w 596142"/>
                <a:gd name="connsiteY13" fmla="*/ 101658 h 280916"/>
                <a:gd name="connsiteX14" fmla="*/ 11659 w 596142"/>
                <a:gd name="connsiteY14" fmla="*/ 79929 h 280916"/>
                <a:gd name="connsiteX15" fmla="*/ 54407 w 596142"/>
                <a:gd name="connsiteY15" fmla="*/ 68289 h 280916"/>
                <a:gd name="connsiteX16" fmla="*/ 73060 w 596142"/>
                <a:gd name="connsiteY16" fmla="*/ 47337 h 280916"/>
                <a:gd name="connsiteX17" fmla="*/ 80833 w 596142"/>
                <a:gd name="connsiteY17" fmla="*/ 22504 h 280916"/>
                <a:gd name="connsiteX18" fmla="*/ 97155 w 596142"/>
                <a:gd name="connsiteY18" fmla="*/ 2328 h 280916"/>
                <a:gd name="connsiteX19" fmla="*/ 135239 w 596142"/>
                <a:gd name="connsiteY19" fmla="*/ 17072 h 280916"/>
                <a:gd name="connsiteX20" fmla="*/ 174879 w 596142"/>
                <a:gd name="connsiteY20" fmla="*/ 20176 h 280916"/>
                <a:gd name="connsiteX21" fmla="*/ 206746 w 596142"/>
                <a:gd name="connsiteY21" fmla="*/ 12416 h 280916"/>
                <a:gd name="connsiteX22" fmla="*/ 238612 w 596142"/>
                <a:gd name="connsiteY22" fmla="*/ 0 h 280916"/>
                <a:gd name="connsiteX23" fmla="*/ 263484 w 596142"/>
                <a:gd name="connsiteY23" fmla="*/ 11640 h 280916"/>
                <a:gd name="connsiteX24" fmla="*/ 285247 w 596142"/>
                <a:gd name="connsiteY24" fmla="*/ 33369 h 280916"/>
                <a:gd name="connsiteX25" fmla="*/ 309341 w 596142"/>
                <a:gd name="connsiteY25" fmla="*/ 51993 h 280916"/>
                <a:gd name="connsiteX26" fmla="*/ 335767 w 596142"/>
                <a:gd name="connsiteY26" fmla="*/ 62857 h 280916"/>
                <a:gd name="connsiteX27" fmla="*/ 361417 w 596142"/>
                <a:gd name="connsiteY27" fmla="*/ 69065 h 280916"/>
                <a:gd name="connsiteX28" fmla="*/ 377738 w 596142"/>
                <a:gd name="connsiteY28" fmla="*/ 76049 h 280916"/>
                <a:gd name="connsiteX29" fmla="*/ 401056 w 596142"/>
                <a:gd name="connsiteY29" fmla="*/ 93121 h 280916"/>
                <a:gd name="connsiteX30" fmla="*/ 438363 w 596142"/>
                <a:gd name="connsiteY30" fmla="*/ 114074 h 280916"/>
                <a:gd name="connsiteX31" fmla="*/ 463235 w 596142"/>
                <a:gd name="connsiteY31" fmla="*/ 132698 h 280916"/>
                <a:gd name="connsiteX32" fmla="*/ 477225 w 596142"/>
                <a:gd name="connsiteY32" fmla="*/ 131146 h 280916"/>
                <a:gd name="connsiteX33" fmla="*/ 488107 w 596142"/>
                <a:gd name="connsiteY33" fmla="*/ 114850 h 280916"/>
                <a:gd name="connsiteX34" fmla="*/ 489661 w 596142"/>
                <a:gd name="connsiteY34" fmla="*/ 93121 h 280916"/>
                <a:gd name="connsiteX35" fmla="*/ 488107 w 596142"/>
                <a:gd name="connsiteY35" fmla="*/ 78377 h 280916"/>
                <a:gd name="connsiteX36" fmla="*/ 488107 w 596142"/>
                <a:gd name="connsiteY36" fmla="*/ 64409 h 280916"/>
                <a:gd name="connsiteX37" fmla="*/ 491993 w 596142"/>
                <a:gd name="connsiteY37" fmla="*/ 58201 h 280916"/>
                <a:gd name="connsiteX38" fmla="*/ 496656 w 596142"/>
                <a:gd name="connsiteY38" fmla="*/ 52769 h 280916"/>
                <a:gd name="connsiteX39" fmla="*/ 506760 w 596142"/>
                <a:gd name="connsiteY39" fmla="*/ 21728 h 280916"/>
                <a:gd name="connsiteX40" fmla="*/ 535518 w 596142"/>
                <a:gd name="connsiteY40" fmla="*/ 19400 h 280916"/>
                <a:gd name="connsiteX41" fmla="*/ 565053 w 596142"/>
                <a:gd name="connsiteY41" fmla="*/ 24832 h 280916"/>
                <a:gd name="connsiteX42" fmla="*/ 591479 w 596142"/>
                <a:gd name="connsiteY42" fmla="*/ 34921 h 280916"/>
                <a:gd name="connsiteX43" fmla="*/ 595366 w 596142"/>
                <a:gd name="connsiteY43" fmla="*/ 68289 h 280916"/>
                <a:gd name="connsiteX44" fmla="*/ 593811 w 596142"/>
                <a:gd name="connsiteY44" fmla="*/ 87690 h 280916"/>
                <a:gd name="connsiteX45" fmla="*/ 596143 w 596142"/>
                <a:gd name="connsiteY45" fmla="*/ 106314 h 280916"/>
                <a:gd name="connsiteX46" fmla="*/ 594589 w 596142"/>
                <a:gd name="connsiteY46" fmla="*/ 126490 h 280916"/>
                <a:gd name="connsiteX47" fmla="*/ 589925 w 596142"/>
                <a:gd name="connsiteY47" fmla="*/ 145114 h 280916"/>
                <a:gd name="connsiteX48" fmla="*/ 588370 w 596142"/>
                <a:gd name="connsiteY48" fmla="*/ 172275 h 280916"/>
                <a:gd name="connsiteX49" fmla="*/ 582930 w 596142"/>
                <a:gd name="connsiteY49" fmla="*/ 183915 h 280916"/>
                <a:gd name="connsiteX50" fmla="*/ 579044 w 596142"/>
                <a:gd name="connsiteY50" fmla="*/ 196331 h 280916"/>
                <a:gd name="connsiteX51" fmla="*/ 593811 w 596142"/>
                <a:gd name="connsiteY51" fmla="*/ 231252 h 28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96142" h="280916">
                  <a:moveTo>
                    <a:pt x="593811" y="231252"/>
                  </a:moveTo>
                  <a:lnTo>
                    <a:pt x="589925" y="257636"/>
                  </a:lnTo>
                  <a:lnTo>
                    <a:pt x="567385" y="280916"/>
                  </a:lnTo>
                  <a:lnTo>
                    <a:pt x="504428" y="274708"/>
                  </a:lnTo>
                  <a:lnTo>
                    <a:pt x="426704" y="263844"/>
                  </a:lnTo>
                  <a:lnTo>
                    <a:pt x="352090" y="244444"/>
                  </a:lnTo>
                  <a:lnTo>
                    <a:pt x="303124" y="242116"/>
                  </a:lnTo>
                  <a:lnTo>
                    <a:pt x="274366" y="270828"/>
                  </a:lnTo>
                  <a:lnTo>
                    <a:pt x="201305" y="265396"/>
                  </a:lnTo>
                  <a:lnTo>
                    <a:pt x="149230" y="239788"/>
                  </a:lnTo>
                  <a:lnTo>
                    <a:pt x="109591" y="196331"/>
                  </a:lnTo>
                  <a:lnTo>
                    <a:pt x="42748" y="169171"/>
                  </a:lnTo>
                  <a:lnTo>
                    <a:pt x="3109" y="132698"/>
                  </a:lnTo>
                  <a:lnTo>
                    <a:pt x="0" y="101658"/>
                  </a:lnTo>
                  <a:lnTo>
                    <a:pt x="11659" y="79929"/>
                  </a:lnTo>
                  <a:lnTo>
                    <a:pt x="54407" y="68289"/>
                  </a:lnTo>
                  <a:lnTo>
                    <a:pt x="73060" y="47337"/>
                  </a:lnTo>
                  <a:lnTo>
                    <a:pt x="80833" y="22504"/>
                  </a:lnTo>
                  <a:lnTo>
                    <a:pt x="97155" y="2328"/>
                  </a:lnTo>
                  <a:lnTo>
                    <a:pt x="135239" y="17072"/>
                  </a:lnTo>
                  <a:lnTo>
                    <a:pt x="174879" y="20176"/>
                  </a:lnTo>
                  <a:lnTo>
                    <a:pt x="206746" y="12416"/>
                  </a:lnTo>
                  <a:lnTo>
                    <a:pt x="238612" y="0"/>
                  </a:lnTo>
                  <a:lnTo>
                    <a:pt x="263484" y="11640"/>
                  </a:lnTo>
                  <a:lnTo>
                    <a:pt x="285247" y="33369"/>
                  </a:lnTo>
                  <a:lnTo>
                    <a:pt x="309341" y="51993"/>
                  </a:lnTo>
                  <a:lnTo>
                    <a:pt x="335767" y="62857"/>
                  </a:lnTo>
                  <a:lnTo>
                    <a:pt x="361417" y="69065"/>
                  </a:lnTo>
                  <a:lnTo>
                    <a:pt x="377738" y="76049"/>
                  </a:lnTo>
                  <a:lnTo>
                    <a:pt x="401056" y="93121"/>
                  </a:lnTo>
                  <a:lnTo>
                    <a:pt x="438363" y="114074"/>
                  </a:lnTo>
                  <a:lnTo>
                    <a:pt x="463235" y="132698"/>
                  </a:lnTo>
                  <a:lnTo>
                    <a:pt x="477225" y="131146"/>
                  </a:lnTo>
                  <a:lnTo>
                    <a:pt x="488107" y="114850"/>
                  </a:lnTo>
                  <a:lnTo>
                    <a:pt x="489661" y="93121"/>
                  </a:lnTo>
                  <a:lnTo>
                    <a:pt x="488107" y="78377"/>
                  </a:lnTo>
                  <a:lnTo>
                    <a:pt x="488107" y="64409"/>
                  </a:lnTo>
                  <a:lnTo>
                    <a:pt x="491993" y="58201"/>
                  </a:lnTo>
                  <a:lnTo>
                    <a:pt x="496656" y="52769"/>
                  </a:lnTo>
                  <a:lnTo>
                    <a:pt x="506760" y="21728"/>
                  </a:lnTo>
                  <a:lnTo>
                    <a:pt x="535518" y="19400"/>
                  </a:lnTo>
                  <a:lnTo>
                    <a:pt x="565053" y="24832"/>
                  </a:lnTo>
                  <a:lnTo>
                    <a:pt x="591479" y="34921"/>
                  </a:lnTo>
                  <a:lnTo>
                    <a:pt x="595366" y="68289"/>
                  </a:lnTo>
                  <a:lnTo>
                    <a:pt x="593811" y="87690"/>
                  </a:lnTo>
                  <a:lnTo>
                    <a:pt x="596143" y="106314"/>
                  </a:lnTo>
                  <a:lnTo>
                    <a:pt x="594589" y="126490"/>
                  </a:lnTo>
                  <a:lnTo>
                    <a:pt x="589925" y="145114"/>
                  </a:lnTo>
                  <a:lnTo>
                    <a:pt x="588370" y="172275"/>
                  </a:lnTo>
                  <a:lnTo>
                    <a:pt x="582930" y="183915"/>
                  </a:lnTo>
                  <a:lnTo>
                    <a:pt x="579044" y="196331"/>
                  </a:lnTo>
                  <a:lnTo>
                    <a:pt x="593811" y="23125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" name="Serbest Form 103">
              <a:extLst>
                <a:ext uri="{FF2B5EF4-FFF2-40B4-BE49-F238E27FC236}">
                  <a16:creationId xmlns:a16="http://schemas.microsoft.com/office/drawing/2014/main" id="{E036FB33-23A8-6B3B-4C5F-BEA0300E7CC3}"/>
                </a:ext>
              </a:extLst>
            </p:cNvPr>
            <p:cNvSpPr/>
            <p:nvPr/>
          </p:nvSpPr>
          <p:spPr>
            <a:xfrm>
              <a:off x="9736458" y="3449608"/>
              <a:ext cx="435288" cy="343981"/>
            </a:xfrm>
            <a:custGeom>
              <a:avLst/>
              <a:gdLst>
                <a:gd name="connsiteX0" fmla="*/ 8550 w 365302"/>
                <a:gd name="connsiteY0" fmla="*/ 24832 h 288676"/>
                <a:gd name="connsiteX1" fmla="*/ 16322 w 365302"/>
                <a:gd name="connsiteY1" fmla="*/ 24056 h 288676"/>
                <a:gd name="connsiteX2" fmla="*/ 21763 w 365302"/>
                <a:gd name="connsiteY2" fmla="*/ 17848 h 288676"/>
                <a:gd name="connsiteX3" fmla="*/ 19431 w 365302"/>
                <a:gd name="connsiteY3" fmla="*/ 6208 h 288676"/>
                <a:gd name="connsiteX4" fmla="*/ 24095 w 365302"/>
                <a:gd name="connsiteY4" fmla="*/ 1552 h 288676"/>
                <a:gd name="connsiteX5" fmla="*/ 26426 w 365302"/>
                <a:gd name="connsiteY5" fmla="*/ 0 h 288676"/>
                <a:gd name="connsiteX6" fmla="*/ 38085 w 365302"/>
                <a:gd name="connsiteY6" fmla="*/ 3880 h 288676"/>
                <a:gd name="connsiteX7" fmla="*/ 60625 w 365302"/>
                <a:gd name="connsiteY7" fmla="*/ 29488 h 288676"/>
                <a:gd name="connsiteX8" fmla="*/ 75392 w 365302"/>
                <a:gd name="connsiteY8" fmla="*/ 38025 h 288676"/>
                <a:gd name="connsiteX9" fmla="*/ 107259 w 365302"/>
                <a:gd name="connsiteY9" fmla="*/ 38801 h 288676"/>
                <a:gd name="connsiteX10" fmla="*/ 137572 w 365302"/>
                <a:gd name="connsiteY10" fmla="*/ 48889 h 288676"/>
                <a:gd name="connsiteX11" fmla="*/ 153893 w 365302"/>
                <a:gd name="connsiteY11" fmla="*/ 48889 h 288676"/>
                <a:gd name="connsiteX12" fmla="*/ 171770 w 365302"/>
                <a:gd name="connsiteY12" fmla="*/ 42681 h 288676"/>
                <a:gd name="connsiteX13" fmla="*/ 190424 w 365302"/>
                <a:gd name="connsiteY13" fmla="*/ 39577 h 288676"/>
                <a:gd name="connsiteX14" fmla="*/ 228509 w 365302"/>
                <a:gd name="connsiteY14" fmla="*/ 39577 h 288676"/>
                <a:gd name="connsiteX15" fmla="*/ 243276 w 365302"/>
                <a:gd name="connsiteY15" fmla="*/ 34921 h 288676"/>
                <a:gd name="connsiteX16" fmla="*/ 250271 w 365302"/>
                <a:gd name="connsiteY16" fmla="*/ 33368 h 288676"/>
                <a:gd name="connsiteX17" fmla="*/ 261930 w 365302"/>
                <a:gd name="connsiteY17" fmla="*/ 62857 h 288676"/>
                <a:gd name="connsiteX18" fmla="*/ 272812 w 365302"/>
                <a:gd name="connsiteY18" fmla="*/ 128818 h 288676"/>
                <a:gd name="connsiteX19" fmla="*/ 282138 w 365302"/>
                <a:gd name="connsiteY19" fmla="*/ 158306 h 288676"/>
                <a:gd name="connsiteX20" fmla="*/ 304678 w 365302"/>
                <a:gd name="connsiteY20" fmla="*/ 171499 h 288676"/>
                <a:gd name="connsiteX21" fmla="*/ 328772 w 365302"/>
                <a:gd name="connsiteY21" fmla="*/ 176931 h 288676"/>
                <a:gd name="connsiteX22" fmla="*/ 339654 w 365302"/>
                <a:gd name="connsiteY22" fmla="*/ 181587 h 288676"/>
                <a:gd name="connsiteX23" fmla="*/ 363748 w 365302"/>
                <a:gd name="connsiteY23" fmla="*/ 183915 h 288676"/>
                <a:gd name="connsiteX24" fmla="*/ 365303 w 365302"/>
                <a:gd name="connsiteY24" fmla="*/ 193227 h 288676"/>
                <a:gd name="connsiteX25" fmla="*/ 355976 w 365302"/>
                <a:gd name="connsiteY25" fmla="*/ 210299 h 288676"/>
                <a:gd name="connsiteX26" fmla="*/ 345872 w 365302"/>
                <a:gd name="connsiteY26" fmla="*/ 223492 h 288676"/>
                <a:gd name="connsiteX27" fmla="*/ 300015 w 365302"/>
                <a:gd name="connsiteY27" fmla="*/ 239788 h 288676"/>
                <a:gd name="connsiteX28" fmla="*/ 279029 w 365302"/>
                <a:gd name="connsiteY28" fmla="*/ 249876 h 288676"/>
                <a:gd name="connsiteX29" fmla="*/ 263485 w 365302"/>
                <a:gd name="connsiteY29" fmla="*/ 265396 h 288676"/>
                <a:gd name="connsiteX30" fmla="*/ 247162 w 365302"/>
                <a:gd name="connsiteY30" fmla="*/ 277812 h 288676"/>
                <a:gd name="connsiteX31" fmla="*/ 233950 w 365302"/>
                <a:gd name="connsiteY31" fmla="*/ 280140 h 288676"/>
                <a:gd name="connsiteX32" fmla="*/ 173324 w 365302"/>
                <a:gd name="connsiteY32" fmla="*/ 272380 h 288676"/>
                <a:gd name="connsiteX33" fmla="*/ 113477 w 365302"/>
                <a:gd name="connsiteY33" fmla="*/ 260740 h 288676"/>
                <a:gd name="connsiteX34" fmla="*/ 95600 w 365302"/>
                <a:gd name="connsiteY34" fmla="*/ 266948 h 288676"/>
                <a:gd name="connsiteX35" fmla="*/ 80833 w 365302"/>
                <a:gd name="connsiteY35" fmla="*/ 280916 h 288676"/>
                <a:gd name="connsiteX36" fmla="*/ 62179 w 365302"/>
                <a:gd name="connsiteY36" fmla="*/ 283244 h 288676"/>
                <a:gd name="connsiteX37" fmla="*/ 41194 w 365302"/>
                <a:gd name="connsiteY37" fmla="*/ 280916 h 288676"/>
                <a:gd name="connsiteX38" fmla="*/ 21763 w 365302"/>
                <a:gd name="connsiteY38" fmla="*/ 288676 h 288676"/>
                <a:gd name="connsiteX39" fmla="*/ 7772 w 365302"/>
                <a:gd name="connsiteY39" fmla="*/ 258412 h 288676"/>
                <a:gd name="connsiteX40" fmla="*/ 0 w 365302"/>
                <a:gd name="connsiteY40" fmla="*/ 225819 h 288676"/>
                <a:gd name="connsiteX41" fmla="*/ 1555 w 365302"/>
                <a:gd name="connsiteY41" fmla="*/ 210299 h 288676"/>
                <a:gd name="connsiteX42" fmla="*/ 6218 w 365302"/>
                <a:gd name="connsiteY42" fmla="*/ 194779 h 288676"/>
                <a:gd name="connsiteX43" fmla="*/ 17876 w 365302"/>
                <a:gd name="connsiteY43" fmla="*/ 166843 h 288676"/>
                <a:gd name="connsiteX44" fmla="*/ 20986 w 365302"/>
                <a:gd name="connsiteY44" fmla="*/ 96225 h 288676"/>
                <a:gd name="connsiteX45" fmla="*/ 8550 w 365302"/>
                <a:gd name="connsiteY45" fmla="*/ 24832 h 28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65302" h="288676">
                  <a:moveTo>
                    <a:pt x="8550" y="24832"/>
                  </a:moveTo>
                  <a:lnTo>
                    <a:pt x="16322" y="24056"/>
                  </a:lnTo>
                  <a:lnTo>
                    <a:pt x="21763" y="17848"/>
                  </a:lnTo>
                  <a:lnTo>
                    <a:pt x="19431" y="6208"/>
                  </a:lnTo>
                  <a:lnTo>
                    <a:pt x="24095" y="1552"/>
                  </a:lnTo>
                  <a:lnTo>
                    <a:pt x="26426" y="0"/>
                  </a:lnTo>
                  <a:lnTo>
                    <a:pt x="38085" y="3880"/>
                  </a:lnTo>
                  <a:lnTo>
                    <a:pt x="60625" y="29488"/>
                  </a:lnTo>
                  <a:lnTo>
                    <a:pt x="75392" y="38025"/>
                  </a:lnTo>
                  <a:lnTo>
                    <a:pt x="107259" y="38801"/>
                  </a:lnTo>
                  <a:lnTo>
                    <a:pt x="137572" y="48889"/>
                  </a:lnTo>
                  <a:lnTo>
                    <a:pt x="153893" y="48889"/>
                  </a:lnTo>
                  <a:lnTo>
                    <a:pt x="171770" y="42681"/>
                  </a:lnTo>
                  <a:lnTo>
                    <a:pt x="190424" y="39577"/>
                  </a:lnTo>
                  <a:lnTo>
                    <a:pt x="228509" y="39577"/>
                  </a:lnTo>
                  <a:lnTo>
                    <a:pt x="243276" y="34921"/>
                  </a:lnTo>
                  <a:lnTo>
                    <a:pt x="250271" y="33368"/>
                  </a:lnTo>
                  <a:lnTo>
                    <a:pt x="261930" y="62857"/>
                  </a:lnTo>
                  <a:lnTo>
                    <a:pt x="272812" y="128818"/>
                  </a:lnTo>
                  <a:lnTo>
                    <a:pt x="282138" y="158306"/>
                  </a:lnTo>
                  <a:lnTo>
                    <a:pt x="304678" y="171499"/>
                  </a:lnTo>
                  <a:lnTo>
                    <a:pt x="328772" y="176931"/>
                  </a:lnTo>
                  <a:lnTo>
                    <a:pt x="339654" y="181587"/>
                  </a:lnTo>
                  <a:lnTo>
                    <a:pt x="363748" y="183915"/>
                  </a:lnTo>
                  <a:lnTo>
                    <a:pt x="365303" y="193227"/>
                  </a:lnTo>
                  <a:lnTo>
                    <a:pt x="355976" y="210299"/>
                  </a:lnTo>
                  <a:lnTo>
                    <a:pt x="345872" y="223492"/>
                  </a:lnTo>
                  <a:lnTo>
                    <a:pt x="300015" y="239788"/>
                  </a:lnTo>
                  <a:lnTo>
                    <a:pt x="279029" y="249876"/>
                  </a:lnTo>
                  <a:lnTo>
                    <a:pt x="263485" y="265396"/>
                  </a:lnTo>
                  <a:lnTo>
                    <a:pt x="247162" y="277812"/>
                  </a:lnTo>
                  <a:lnTo>
                    <a:pt x="233950" y="280140"/>
                  </a:lnTo>
                  <a:lnTo>
                    <a:pt x="173324" y="272380"/>
                  </a:lnTo>
                  <a:lnTo>
                    <a:pt x="113477" y="260740"/>
                  </a:lnTo>
                  <a:lnTo>
                    <a:pt x="95600" y="266948"/>
                  </a:lnTo>
                  <a:lnTo>
                    <a:pt x="80833" y="280916"/>
                  </a:lnTo>
                  <a:lnTo>
                    <a:pt x="62179" y="283244"/>
                  </a:lnTo>
                  <a:lnTo>
                    <a:pt x="41194" y="280916"/>
                  </a:lnTo>
                  <a:lnTo>
                    <a:pt x="21763" y="288676"/>
                  </a:lnTo>
                  <a:lnTo>
                    <a:pt x="7772" y="258412"/>
                  </a:lnTo>
                  <a:lnTo>
                    <a:pt x="0" y="225819"/>
                  </a:lnTo>
                  <a:lnTo>
                    <a:pt x="1555" y="210299"/>
                  </a:lnTo>
                  <a:lnTo>
                    <a:pt x="6218" y="194779"/>
                  </a:lnTo>
                  <a:lnTo>
                    <a:pt x="17876" y="166843"/>
                  </a:lnTo>
                  <a:lnTo>
                    <a:pt x="20986" y="96225"/>
                  </a:lnTo>
                  <a:lnTo>
                    <a:pt x="8550" y="2483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" name="Serbest Form 104">
              <a:extLst>
                <a:ext uri="{FF2B5EF4-FFF2-40B4-BE49-F238E27FC236}">
                  <a16:creationId xmlns:a16="http://schemas.microsoft.com/office/drawing/2014/main" id="{3F95397A-AB54-CA78-72CD-D5B5574B0BCA}"/>
                </a:ext>
              </a:extLst>
            </p:cNvPr>
            <p:cNvSpPr/>
            <p:nvPr/>
          </p:nvSpPr>
          <p:spPr>
            <a:xfrm>
              <a:off x="9309504" y="3346044"/>
              <a:ext cx="452885" cy="519671"/>
            </a:xfrm>
            <a:custGeom>
              <a:avLst/>
              <a:gdLst>
                <a:gd name="connsiteX0" fmla="*/ 111922 w 380070"/>
                <a:gd name="connsiteY0" fmla="*/ 9312 h 436118"/>
                <a:gd name="connsiteX1" fmla="*/ 118918 w 380070"/>
                <a:gd name="connsiteY1" fmla="*/ 14744 h 436118"/>
                <a:gd name="connsiteX2" fmla="*/ 126690 w 380070"/>
                <a:gd name="connsiteY2" fmla="*/ 15520 h 436118"/>
                <a:gd name="connsiteX3" fmla="*/ 134462 w 380070"/>
                <a:gd name="connsiteY3" fmla="*/ 8536 h 436118"/>
                <a:gd name="connsiteX4" fmla="*/ 140680 w 380070"/>
                <a:gd name="connsiteY4" fmla="*/ 0 h 436118"/>
                <a:gd name="connsiteX5" fmla="*/ 156225 w 380070"/>
                <a:gd name="connsiteY5" fmla="*/ 9312 h 436118"/>
                <a:gd name="connsiteX6" fmla="*/ 161666 w 380070"/>
                <a:gd name="connsiteY6" fmla="*/ 38025 h 436118"/>
                <a:gd name="connsiteX7" fmla="*/ 186538 w 380070"/>
                <a:gd name="connsiteY7" fmla="*/ 63633 h 436118"/>
                <a:gd name="connsiteX8" fmla="*/ 272811 w 380070"/>
                <a:gd name="connsiteY8" fmla="*/ 98554 h 436118"/>
                <a:gd name="connsiteX9" fmla="*/ 294574 w 380070"/>
                <a:gd name="connsiteY9" fmla="*/ 100882 h 436118"/>
                <a:gd name="connsiteX10" fmla="*/ 302346 w 380070"/>
                <a:gd name="connsiteY10" fmla="*/ 99330 h 436118"/>
                <a:gd name="connsiteX11" fmla="*/ 307787 w 380070"/>
                <a:gd name="connsiteY11" fmla="*/ 93121 h 436118"/>
                <a:gd name="connsiteX12" fmla="*/ 312451 w 380070"/>
                <a:gd name="connsiteY12" fmla="*/ 72945 h 436118"/>
                <a:gd name="connsiteX13" fmla="*/ 323332 w 380070"/>
                <a:gd name="connsiteY13" fmla="*/ 64409 h 436118"/>
                <a:gd name="connsiteX14" fmla="*/ 348980 w 380070"/>
                <a:gd name="connsiteY14" fmla="*/ 81481 h 436118"/>
                <a:gd name="connsiteX15" fmla="*/ 366857 w 380070"/>
                <a:gd name="connsiteY15" fmla="*/ 111746 h 436118"/>
                <a:gd name="connsiteX16" fmla="*/ 379293 w 380070"/>
                <a:gd name="connsiteY16" fmla="*/ 183139 h 436118"/>
                <a:gd name="connsiteX17" fmla="*/ 376184 w 380070"/>
                <a:gd name="connsiteY17" fmla="*/ 253756 h 436118"/>
                <a:gd name="connsiteX18" fmla="*/ 364525 w 380070"/>
                <a:gd name="connsiteY18" fmla="*/ 281692 h 436118"/>
                <a:gd name="connsiteX19" fmla="*/ 359862 w 380070"/>
                <a:gd name="connsiteY19" fmla="*/ 297213 h 436118"/>
                <a:gd name="connsiteX20" fmla="*/ 358307 w 380070"/>
                <a:gd name="connsiteY20" fmla="*/ 312733 h 436118"/>
                <a:gd name="connsiteX21" fmla="*/ 366080 w 380070"/>
                <a:gd name="connsiteY21" fmla="*/ 345325 h 436118"/>
                <a:gd name="connsiteX22" fmla="*/ 380070 w 380070"/>
                <a:gd name="connsiteY22" fmla="*/ 375590 h 436118"/>
                <a:gd name="connsiteX23" fmla="*/ 366080 w 380070"/>
                <a:gd name="connsiteY23" fmla="*/ 396542 h 436118"/>
                <a:gd name="connsiteX24" fmla="*/ 349758 w 380070"/>
                <a:gd name="connsiteY24" fmla="*/ 413614 h 436118"/>
                <a:gd name="connsiteX25" fmla="*/ 308564 w 380070"/>
                <a:gd name="connsiteY25" fmla="*/ 423703 h 436118"/>
                <a:gd name="connsiteX26" fmla="*/ 288356 w 380070"/>
                <a:gd name="connsiteY26" fmla="*/ 433791 h 436118"/>
                <a:gd name="connsiteX27" fmla="*/ 267370 w 380070"/>
                <a:gd name="connsiteY27" fmla="*/ 435343 h 436118"/>
                <a:gd name="connsiteX28" fmla="*/ 245608 w 380070"/>
                <a:gd name="connsiteY28" fmla="*/ 433791 h 436118"/>
                <a:gd name="connsiteX29" fmla="*/ 223845 w 380070"/>
                <a:gd name="connsiteY29" fmla="*/ 436119 h 436118"/>
                <a:gd name="connsiteX30" fmla="*/ 201305 w 380070"/>
                <a:gd name="connsiteY30" fmla="*/ 433791 h 436118"/>
                <a:gd name="connsiteX31" fmla="*/ 179542 w 380070"/>
                <a:gd name="connsiteY31" fmla="*/ 422927 h 436118"/>
                <a:gd name="connsiteX32" fmla="*/ 157003 w 380070"/>
                <a:gd name="connsiteY32" fmla="*/ 415942 h 436118"/>
                <a:gd name="connsiteX33" fmla="*/ 150784 w 380070"/>
                <a:gd name="connsiteY33" fmla="*/ 409734 h 436118"/>
                <a:gd name="connsiteX34" fmla="*/ 145344 w 380070"/>
                <a:gd name="connsiteY34" fmla="*/ 401198 h 436118"/>
                <a:gd name="connsiteX35" fmla="*/ 131353 w 380070"/>
                <a:gd name="connsiteY35" fmla="*/ 392662 h 436118"/>
                <a:gd name="connsiteX36" fmla="*/ 117363 w 380070"/>
                <a:gd name="connsiteY36" fmla="*/ 387230 h 436118"/>
                <a:gd name="connsiteX37" fmla="*/ 76946 w 380070"/>
                <a:gd name="connsiteY37" fmla="*/ 363174 h 436118"/>
                <a:gd name="connsiteX38" fmla="*/ 66065 w 380070"/>
                <a:gd name="connsiteY38" fmla="*/ 360846 h 436118"/>
                <a:gd name="connsiteX39" fmla="*/ 55184 w 380070"/>
                <a:gd name="connsiteY39" fmla="*/ 358518 h 436118"/>
                <a:gd name="connsiteX40" fmla="*/ 44303 w 380070"/>
                <a:gd name="connsiteY40" fmla="*/ 353862 h 436118"/>
                <a:gd name="connsiteX41" fmla="*/ 34198 w 380070"/>
                <a:gd name="connsiteY41" fmla="*/ 347653 h 436118"/>
                <a:gd name="connsiteX42" fmla="*/ 37307 w 380070"/>
                <a:gd name="connsiteY42" fmla="*/ 332133 h 436118"/>
                <a:gd name="connsiteX43" fmla="*/ 27203 w 380070"/>
                <a:gd name="connsiteY43" fmla="*/ 318941 h 436118"/>
                <a:gd name="connsiteX44" fmla="*/ 24094 w 380070"/>
                <a:gd name="connsiteY44" fmla="*/ 301869 h 436118"/>
                <a:gd name="connsiteX45" fmla="*/ 25649 w 380070"/>
                <a:gd name="connsiteY45" fmla="*/ 284796 h 436118"/>
                <a:gd name="connsiteX46" fmla="*/ 24094 w 380070"/>
                <a:gd name="connsiteY46" fmla="*/ 268500 h 436118"/>
                <a:gd name="connsiteX47" fmla="*/ 24872 w 380070"/>
                <a:gd name="connsiteY47" fmla="*/ 252204 h 436118"/>
                <a:gd name="connsiteX48" fmla="*/ 32644 w 380070"/>
                <a:gd name="connsiteY48" fmla="*/ 242116 h 436118"/>
                <a:gd name="connsiteX49" fmla="*/ 69952 w 380070"/>
                <a:gd name="connsiteY49" fmla="*/ 221939 h 436118"/>
                <a:gd name="connsiteX50" fmla="*/ 80833 w 380070"/>
                <a:gd name="connsiteY50" fmla="*/ 212627 h 436118"/>
                <a:gd name="connsiteX51" fmla="*/ 83165 w 380070"/>
                <a:gd name="connsiteY51" fmla="*/ 194779 h 436118"/>
                <a:gd name="connsiteX52" fmla="*/ 74615 w 380070"/>
                <a:gd name="connsiteY52" fmla="*/ 192451 h 436118"/>
                <a:gd name="connsiteX53" fmla="*/ 64511 w 380070"/>
                <a:gd name="connsiteY53" fmla="*/ 182363 h 436118"/>
                <a:gd name="connsiteX54" fmla="*/ 54407 w 380070"/>
                <a:gd name="connsiteY54" fmla="*/ 173827 h 436118"/>
                <a:gd name="connsiteX55" fmla="*/ 10881 w 380070"/>
                <a:gd name="connsiteY55" fmla="*/ 162963 h 436118"/>
                <a:gd name="connsiteX56" fmla="*/ 777 w 380070"/>
                <a:gd name="connsiteY56" fmla="*/ 150546 h 436118"/>
                <a:gd name="connsiteX57" fmla="*/ 0 w 380070"/>
                <a:gd name="connsiteY57" fmla="*/ 133474 h 436118"/>
                <a:gd name="connsiteX58" fmla="*/ 2332 w 380070"/>
                <a:gd name="connsiteY58" fmla="*/ 111746 h 436118"/>
                <a:gd name="connsiteX59" fmla="*/ 3109 w 380070"/>
                <a:gd name="connsiteY59" fmla="*/ 107866 h 436118"/>
                <a:gd name="connsiteX60" fmla="*/ 6995 w 380070"/>
                <a:gd name="connsiteY60" fmla="*/ 102434 h 436118"/>
                <a:gd name="connsiteX61" fmla="*/ 17876 w 380070"/>
                <a:gd name="connsiteY61" fmla="*/ 90793 h 436118"/>
                <a:gd name="connsiteX62" fmla="*/ 24872 w 380070"/>
                <a:gd name="connsiteY62" fmla="*/ 77601 h 436118"/>
                <a:gd name="connsiteX63" fmla="*/ 20208 w 380070"/>
                <a:gd name="connsiteY63" fmla="*/ 62857 h 436118"/>
                <a:gd name="connsiteX64" fmla="*/ 24872 w 380070"/>
                <a:gd name="connsiteY64" fmla="*/ 50441 h 436118"/>
                <a:gd name="connsiteX65" fmla="*/ 36530 w 380070"/>
                <a:gd name="connsiteY65" fmla="*/ 42681 h 436118"/>
                <a:gd name="connsiteX66" fmla="*/ 47411 w 380070"/>
                <a:gd name="connsiteY66" fmla="*/ 33369 h 436118"/>
                <a:gd name="connsiteX67" fmla="*/ 56738 w 380070"/>
                <a:gd name="connsiteY67" fmla="*/ 31040 h 436118"/>
                <a:gd name="connsiteX68" fmla="*/ 63734 w 380070"/>
                <a:gd name="connsiteY68" fmla="*/ 27160 h 436118"/>
                <a:gd name="connsiteX69" fmla="*/ 65288 w 380070"/>
                <a:gd name="connsiteY69" fmla="*/ 20176 h 436118"/>
                <a:gd name="connsiteX70" fmla="*/ 67620 w 380070"/>
                <a:gd name="connsiteY70" fmla="*/ 14744 h 436118"/>
                <a:gd name="connsiteX71" fmla="*/ 111922 w 380070"/>
                <a:gd name="connsiteY71" fmla="*/ 9312 h 43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380070" h="436118">
                  <a:moveTo>
                    <a:pt x="111922" y="9312"/>
                  </a:moveTo>
                  <a:lnTo>
                    <a:pt x="118918" y="14744"/>
                  </a:lnTo>
                  <a:lnTo>
                    <a:pt x="126690" y="15520"/>
                  </a:lnTo>
                  <a:lnTo>
                    <a:pt x="134462" y="8536"/>
                  </a:lnTo>
                  <a:lnTo>
                    <a:pt x="140680" y="0"/>
                  </a:lnTo>
                  <a:lnTo>
                    <a:pt x="156225" y="9312"/>
                  </a:lnTo>
                  <a:lnTo>
                    <a:pt x="161666" y="38025"/>
                  </a:lnTo>
                  <a:lnTo>
                    <a:pt x="186538" y="63633"/>
                  </a:lnTo>
                  <a:lnTo>
                    <a:pt x="272811" y="98554"/>
                  </a:lnTo>
                  <a:lnTo>
                    <a:pt x="294574" y="100882"/>
                  </a:lnTo>
                  <a:lnTo>
                    <a:pt x="302346" y="99330"/>
                  </a:lnTo>
                  <a:lnTo>
                    <a:pt x="307787" y="93121"/>
                  </a:lnTo>
                  <a:lnTo>
                    <a:pt x="312451" y="72945"/>
                  </a:lnTo>
                  <a:lnTo>
                    <a:pt x="323332" y="64409"/>
                  </a:lnTo>
                  <a:lnTo>
                    <a:pt x="348980" y="81481"/>
                  </a:lnTo>
                  <a:lnTo>
                    <a:pt x="366857" y="111746"/>
                  </a:lnTo>
                  <a:lnTo>
                    <a:pt x="379293" y="183139"/>
                  </a:lnTo>
                  <a:lnTo>
                    <a:pt x="376184" y="253756"/>
                  </a:lnTo>
                  <a:lnTo>
                    <a:pt x="364525" y="281692"/>
                  </a:lnTo>
                  <a:lnTo>
                    <a:pt x="359862" y="297213"/>
                  </a:lnTo>
                  <a:lnTo>
                    <a:pt x="358307" y="312733"/>
                  </a:lnTo>
                  <a:lnTo>
                    <a:pt x="366080" y="345325"/>
                  </a:lnTo>
                  <a:lnTo>
                    <a:pt x="380070" y="375590"/>
                  </a:lnTo>
                  <a:lnTo>
                    <a:pt x="366080" y="396542"/>
                  </a:lnTo>
                  <a:lnTo>
                    <a:pt x="349758" y="413614"/>
                  </a:lnTo>
                  <a:lnTo>
                    <a:pt x="308564" y="423703"/>
                  </a:lnTo>
                  <a:lnTo>
                    <a:pt x="288356" y="433791"/>
                  </a:lnTo>
                  <a:lnTo>
                    <a:pt x="267370" y="435343"/>
                  </a:lnTo>
                  <a:lnTo>
                    <a:pt x="245608" y="433791"/>
                  </a:lnTo>
                  <a:lnTo>
                    <a:pt x="223845" y="436119"/>
                  </a:lnTo>
                  <a:lnTo>
                    <a:pt x="201305" y="433791"/>
                  </a:lnTo>
                  <a:lnTo>
                    <a:pt x="179542" y="422927"/>
                  </a:lnTo>
                  <a:lnTo>
                    <a:pt x="157003" y="415942"/>
                  </a:lnTo>
                  <a:lnTo>
                    <a:pt x="150784" y="409734"/>
                  </a:lnTo>
                  <a:lnTo>
                    <a:pt x="145344" y="401198"/>
                  </a:lnTo>
                  <a:lnTo>
                    <a:pt x="131353" y="392662"/>
                  </a:lnTo>
                  <a:lnTo>
                    <a:pt x="117363" y="387230"/>
                  </a:lnTo>
                  <a:lnTo>
                    <a:pt x="76946" y="363174"/>
                  </a:lnTo>
                  <a:lnTo>
                    <a:pt x="66065" y="360846"/>
                  </a:lnTo>
                  <a:lnTo>
                    <a:pt x="55184" y="358518"/>
                  </a:lnTo>
                  <a:lnTo>
                    <a:pt x="44303" y="353862"/>
                  </a:lnTo>
                  <a:lnTo>
                    <a:pt x="34198" y="347653"/>
                  </a:lnTo>
                  <a:lnTo>
                    <a:pt x="37307" y="332133"/>
                  </a:lnTo>
                  <a:lnTo>
                    <a:pt x="27203" y="318941"/>
                  </a:lnTo>
                  <a:lnTo>
                    <a:pt x="24094" y="301869"/>
                  </a:lnTo>
                  <a:lnTo>
                    <a:pt x="25649" y="284796"/>
                  </a:lnTo>
                  <a:lnTo>
                    <a:pt x="24094" y="268500"/>
                  </a:lnTo>
                  <a:lnTo>
                    <a:pt x="24872" y="252204"/>
                  </a:lnTo>
                  <a:lnTo>
                    <a:pt x="32644" y="242116"/>
                  </a:lnTo>
                  <a:lnTo>
                    <a:pt x="69952" y="221939"/>
                  </a:lnTo>
                  <a:lnTo>
                    <a:pt x="80833" y="212627"/>
                  </a:lnTo>
                  <a:lnTo>
                    <a:pt x="83165" y="194779"/>
                  </a:lnTo>
                  <a:lnTo>
                    <a:pt x="74615" y="192451"/>
                  </a:lnTo>
                  <a:lnTo>
                    <a:pt x="64511" y="182363"/>
                  </a:lnTo>
                  <a:lnTo>
                    <a:pt x="54407" y="173827"/>
                  </a:lnTo>
                  <a:lnTo>
                    <a:pt x="10881" y="162963"/>
                  </a:lnTo>
                  <a:lnTo>
                    <a:pt x="777" y="150546"/>
                  </a:lnTo>
                  <a:lnTo>
                    <a:pt x="0" y="133474"/>
                  </a:lnTo>
                  <a:lnTo>
                    <a:pt x="2332" y="111746"/>
                  </a:lnTo>
                  <a:lnTo>
                    <a:pt x="3109" y="107866"/>
                  </a:lnTo>
                  <a:lnTo>
                    <a:pt x="6995" y="102434"/>
                  </a:lnTo>
                  <a:lnTo>
                    <a:pt x="17876" y="90793"/>
                  </a:lnTo>
                  <a:lnTo>
                    <a:pt x="24872" y="77601"/>
                  </a:lnTo>
                  <a:lnTo>
                    <a:pt x="20208" y="62857"/>
                  </a:lnTo>
                  <a:lnTo>
                    <a:pt x="24872" y="50441"/>
                  </a:lnTo>
                  <a:lnTo>
                    <a:pt x="36530" y="42681"/>
                  </a:lnTo>
                  <a:lnTo>
                    <a:pt x="47411" y="33369"/>
                  </a:lnTo>
                  <a:lnTo>
                    <a:pt x="56738" y="31040"/>
                  </a:lnTo>
                  <a:lnTo>
                    <a:pt x="63734" y="27160"/>
                  </a:lnTo>
                  <a:lnTo>
                    <a:pt x="65288" y="20176"/>
                  </a:lnTo>
                  <a:lnTo>
                    <a:pt x="67620" y="14744"/>
                  </a:lnTo>
                  <a:lnTo>
                    <a:pt x="111922" y="9312"/>
                  </a:lnTo>
                  <a:close/>
                </a:path>
              </a:pathLst>
            </a:custGeom>
            <a:solidFill>
              <a:srgbClr val="D9CEBB"/>
            </a:solidFill>
            <a:ln w="388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112" name="Dikdörtgen 111">
            <a:extLst>
              <a:ext uri="{FF2B5EF4-FFF2-40B4-BE49-F238E27FC236}">
                <a16:creationId xmlns:a16="http://schemas.microsoft.com/office/drawing/2014/main" id="{16E16E67-BB62-C522-58D3-D64F7323635E}"/>
              </a:ext>
            </a:extLst>
          </p:cNvPr>
          <p:cNvSpPr>
            <a:spLocks/>
          </p:cNvSpPr>
          <p:nvPr/>
        </p:nvSpPr>
        <p:spPr>
          <a:xfrm>
            <a:off x="7648" y="3161212"/>
            <a:ext cx="12184352" cy="3696788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9" name="Google Shape;248;p2">
            <a:extLst>
              <a:ext uri="{FF2B5EF4-FFF2-40B4-BE49-F238E27FC236}">
                <a16:creationId xmlns:a16="http://schemas.microsoft.com/office/drawing/2014/main" id="{9C42ACE5-098C-3C05-8BDF-29E529B67505}"/>
              </a:ext>
            </a:extLst>
          </p:cNvPr>
          <p:cNvSpPr/>
          <p:nvPr/>
        </p:nvSpPr>
        <p:spPr>
          <a:xfrm>
            <a:off x="731838" y="4850494"/>
            <a:ext cx="7176655" cy="15927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>
              <a:lnSpc>
                <a:spcPct val="90000"/>
              </a:lnSpc>
            </a:pPr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Total Population in 2024 </a:t>
            </a:r>
          </a:p>
          <a:p>
            <a:pPr>
              <a:lnSpc>
                <a:spcPct val="90000"/>
              </a:lnSpc>
            </a:pPr>
            <a:r>
              <a:rPr lang="tr-TR" sz="10000" b="1" spc="-300">
                <a:solidFill>
                  <a:srgbClr val="356979"/>
                </a:solidFill>
                <a:latin typeface="Montserrat" pitchFamily="2" charset="0"/>
              </a:rPr>
              <a:t>85.7 Million</a:t>
            </a:r>
          </a:p>
        </p:txBody>
      </p:sp>
    </p:spTree>
    <p:extLst>
      <p:ext uri="{BB962C8B-B14F-4D97-AF65-F5344CB8AC3E}">
        <p14:creationId xmlns:p14="http://schemas.microsoft.com/office/powerpoint/2010/main" val="22241890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3952EF-D8E6-299C-8940-6F7A156701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068C7F8-5CE6-D5B6-D1A7-C71BB000A19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1770743"/>
            <a:ext cx="12233297" cy="508725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grpSp>
        <p:nvGrpSpPr>
          <p:cNvPr id="485" name="Grup 484">
            <a:extLst>
              <a:ext uri="{FF2B5EF4-FFF2-40B4-BE49-F238E27FC236}">
                <a16:creationId xmlns:a16="http://schemas.microsoft.com/office/drawing/2014/main" id="{ED021CDA-39FF-76C2-8454-2CB3E14C7C03}"/>
              </a:ext>
            </a:extLst>
          </p:cNvPr>
          <p:cNvGrpSpPr/>
          <p:nvPr/>
        </p:nvGrpSpPr>
        <p:grpSpPr>
          <a:xfrm>
            <a:off x="-3135085" y="-3968028"/>
            <a:ext cx="35127847" cy="26024262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C104E1D1-93B1-E51C-1262-EAAA363A1B10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733E18A7-34B8-32D3-D469-5865AC7F64D4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DB83F824-E444-8F27-EBE9-3E13C53B40E3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FB0E1246-1E72-E92E-8A58-E46E5CBD5960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E640FBA5-F5FB-2A1E-27D1-0851EF3797ED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" name="Serbest Form 17">
              <a:extLst>
                <a:ext uri="{FF2B5EF4-FFF2-40B4-BE49-F238E27FC236}">
                  <a16:creationId xmlns:a16="http://schemas.microsoft.com/office/drawing/2014/main" id="{483B627F-1F9D-7166-34C5-FA102AE66B68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1CE5FF48-C35C-8AEF-0F4C-9BA8A57D1C13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0688FFC1-2A4B-AC51-89AA-4B0CC963064F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CB8FDD45-2FAB-3B8A-BDD7-26882BB7A853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2" name="Serbest Form 21">
              <a:extLst>
                <a:ext uri="{FF2B5EF4-FFF2-40B4-BE49-F238E27FC236}">
                  <a16:creationId xmlns:a16="http://schemas.microsoft.com/office/drawing/2014/main" id="{3105BB19-02B7-C814-8310-D9E2CDBE2647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BD81FF30-FB1E-9270-613C-90D6825499A8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" name="Serbest Form 23">
              <a:extLst>
                <a:ext uri="{FF2B5EF4-FFF2-40B4-BE49-F238E27FC236}">
                  <a16:creationId xmlns:a16="http://schemas.microsoft.com/office/drawing/2014/main" id="{47B7EDFE-0DF1-DDF5-CFC7-137E2CDC102A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C7797C6E-1588-EE68-0477-F41DE4800E67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6" name="Serbest Form 25">
              <a:extLst>
                <a:ext uri="{FF2B5EF4-FFF2-40B4-BE49-F238E27FC236}">
                  <a16:creationId xmlns:a16="http://schemas.microsoft.com/office/drawing/2014/main" id="{AADCF2E9-D64D-5A07-0E63-53ACD07FB297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32BE48F9-0323-3E4C-6172-C75443758773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" name="Serbest Form 27">
              <a:extLst>
                <a:ext uri="{FF2B5EF4-FFF2-40B4-BE49-F238E27FC236}">
                  <a16:creationId xmlns:a16="http://schemas.microsoft.com/office/drawing/2014/main" id="{C6EC3188-BB27-09E0-BD7E-E7B1F80328C3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3A4C2ED9-246A-D486-3B3A-C19307EBCEEC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0" name="Serbest Form 29">
              <a:extLst>
                <a:ext uri="{FF2B5EF4-FFF2-40B4-BE49-F238E27FC236}">
                  <a16:creationId xmlns:a16="http://schemas.microsoft.com/office/drawing/2014/main" id="{C56072FC-87D6-0176-0A15-1CD9C8924EFB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ECB86A91-B30F-0325-916B-4020709D2399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8CDAEC85-E37A-33FF-F528-0E9D2799F53F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" name="Serbest Form 35">
              <a:extLst>
                <a:ext uri="{FF2B5EF4-FFF2-40B4-BE49-F238E27FC236}">
                  <a16:creationId xmlns:a16="http://schemas.microsoft.com/office/drawing/2014/main" id="{8B43E1D8-0E55-2740-15E1-2C38DCB7CD05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FFEBADE0-557C-0FA9-3653-97C7FC00A46C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" name="Serbest Form 37">
              <a:extLst>
                <a:ext uri="{FF2B5EF4-FFF2-40B4-BE49-F238E27FC236}">
                  <a16:creationId xmlns:a16="http://schemas.microsoft.com/office/drawing/2014/main" id="{1A40C16D-FE6E-371E-29F0-643BC6611E35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9" name="Serbest Form 68">
              <a:extLst>
                <a:ext uri="{FF2B5EF4-FFF2-40B4-BE49-F238E27FC236}">
                  <a16:creationId xmlns:a16="http://schemas.microsoft.com/office/drawing/2014/main" id="{CD66DA68-D176-EEFC-9CC9-48228A7B8537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0" name="Serbest Form 69">
              <a:extLst>
                <a:ext uri="{FF2B5EF4-FFF2-40B4-BE49-F238E27FC236}">
                  <a16:creationId xmlns:a16="http://schemas.microsoft.com/office/drawing/2014/main" id="{D8C2E13E-AE0E-6592-D3DF-566440C2BE82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1" name="Serbest Form 70">
              <a:extLst>
                <a:ext uri="{FF2B5EF4-FFF2-40B4-BE49-F238E27FC236}">
                  <a16:creationId xmlns:a16="http://schemas.microsoft.com/office/drawing/2014/main" id="{C101F311-CF84-1816-1F94-0848C61D1C07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2" name="Serbest Form 71">
              <a:extLst>
                <a:ext uri="{FF2B5EF4-FFF2-40B4-BE49-F238E27FC236}">
                  <a16:creationId xmlns:a16="http://schemas.microsoft.com/office/drawing/2014/main" id="{931411C5-1749-F178-8EC9-E73B34FDFDEA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3" name="Serbest Form 72">
              <a:extLst>
                <a:ext uri="{FF2B5EF4-FFF2-40B4-BE49-F238E27FC236}">
                  <a16:creationId xmlns:a16="http://schemas.microsoft.com/office/drawing/2014/main" id="{1161B410-1549-61DA-8A35-9FE70F7427D0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4" name="Serbest Form 73">
              <a:extLst>
                <a:ext uri="{FF2B5EF4-FFF2-40B4-BE49-F238E27FC236}">
                  <a16:creationId xmlns:a16="http://schemas.microsoft.com/office/drawing/2014/main" id="{7A57B2D0-E7CB-0B32-BB67-9580C9B5B838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5" name="Serbest Form 74">
              <a:extLst>
                <a:ext uri="{FF2B5EF4-FFF2-40B4-BE49-F238E27FC236}">
                  <a16:creationId xmlns:a16="http://schemas.microsoft.com/office/drawing/2014/main" id="{3075BF10-63EA-43D2-BB0D-5AE1A29AF003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9" name="Serbest Form 78">
              <a:extLst>
                <a:ext uri="{FF2B5EF4-FFF2-40B4-BE49-F238E27FC236}">
                  <a16:creationId xmlns:a16="http://schemas.microsoft.com/office/drawing/2014/main" id="{0794D17F-B6AA-484F-997B-B5B2FFE62FCD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0" name="Serbest Form 79">
              <a:extLst>
                <a:ext uri="{FF2B5EF4-FFF2-40B4-BE49-F238E27FC236}">
                  <a16:creationId xmlns:a16="http://schemas.microsoft.com/office/drawing/2014/main" id="{C79600D4-031C-E5B1-2403-7327F6837A9E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1" name="Serbest Form 80">
              <a:extLst>
                <a:ext uri="{FF2B5EF4-FFF2-40B4-BE49-F238E27FC236}">
                  <a16:creationId xmlns:a16="http://schemas.microsoft.com/office/drawing/2014/main" id="{E9C23D7E-D2A4-0BE8-AE9D-DCEE2E7F4198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2" name="Serbest Form 81">
              <a:extLst>
                <a:ext uri="{FF2B5EF4-FFF2-40B4-BE49-F238E27FC236}">
                  <a16:creationId xmlns:a16="http://schemas.microsoft.com/office/drawing/2014/main" id="{9B825F8B-363E-E4A3-D929-571134E947B6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3" name="Serbest Form 82">
              <a:extLst>
                <a:ext uri="{FF2B5EF4-FFF2-40B4-BE49-F238E27FC236}">
                  <a16:creationId xmlns:a16="http://schemas.microsoft.com/office/drawing/2014/main" id="{C6759749-08B2-1967-E8D1-A96A8C1D7A28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5" name="Serbest Form 84">
              <a:extLst>
                <a:ext uri="{FF2B5EF4-FFF2-40B4-BE49-F238E27FC236}">
                  <a16:creationId xmlns:a16="http://schemas.microsoft.com/office/drawing/2014/main" id="{96454746-DD2A-BFE9-A3E9-9F5823FCD3B9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7" name="Serbest Form 86">
              <a:extLst>
                <a:ext uri="{FF2B5EF4-FFF2-40B4-BE49-F238E27FC236}">
                  <a16:creationId xmlns:a16="http://schemas.microsoft.com/office/drawing/2014/main" id="{A5B42696-40C8-8946-9EB0-FAC0C4D43775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8" name="Serbest Form 87">
              <a:extLst>
                <a:ext uri="{FF2B5EF4-FFF2-40B4-BE49-F238E27FC236}">
                  <a16:creationId xmlns:a16="http://schemas.microsoft.com/office/drawing/2014/main" id="{EC6942A3-26BB-A06A-391E-84D07F5DD589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9" name="Serbest Form 88">
              <a:extLst>
                <a:ext uri="{FF2B5EF4-FFF2-40B4-BE49-F238E27FC236}">
                  <a16:creationId xmlns:a16="http://schemas.microsoft.com/office/drawing/2014/main" id="{FEF8D89D-DDFC-FE40-75E7-A4985DC3018D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90" name="Serbest Form 89">
              <a:extLst>
                <a:ext uri="{FF2B5EF4-FFF2-40B4-BE49-F238E27FC236}">
                  <a16:creationId xmlns:a16="http://schemas.microsoft.com/office/drawing/2014/main" id="{FB26F746-719B-18F3-3FD5-6FCA0A672E4F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1" name="Serbest Form 90">
              <a:extLst>
                <a:ext uri="{FF2B5EF4-FFF2-40B4-BE49-F238E27FC236}">
                  <a16:creationId xmlns:a16="http://schemas.microsoft.com/office/drawing/2014/main" id="{4B0DCDCF-8F73-6929-79C9-D1A5645223CC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92" name="Serbest Form 91">
              <a:extLst>
                <a:ext uri="{FF2B5EF4-FFF2-40B4-BE49-F238E27FC236}">
                  <a16:creationId xmlns:a16="http://schemas.microsoft.com/office/drawing/2014/main" id="{EABEDB12-2CA4-1DB5-75C6-132ADDA6DEC6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79A3FCA1-E398-522F-FBE4-C2D5FD694336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596FDD6B-C81F-C85F-5E5D-8FF4AFCDA0EA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9C3A34F2-E75C-D3B2-E58F-050E9B6D4C29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6" name="Serbest Form 95">
              <a:extLst>
                <a:ext uri="{FF2B5EF4-FFF2-40B4-BE49-F238E27FC236}">
                  <a16:creationId xmlns:a16="http://schemas.microsoft.com/office/drawing/2014/main" id="{010B414E-2964-8F41-ACA7-61B6D15469CA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7" name="Serbest Form 96">
              <a:extLst>
                <a:ext uri="{FF2B5EF4-FFF2-40B4-BE49-F238E27FC236}">
                  <a16:creationId xmlns:a16="http://schemas.microsoft.com/office/drawing/2014/main" id="{844C62A4-FA89-2F32-7247-DAC7D2F76E0E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8" name="Serbest Form 97">
              <a:extLst>
                <a:ext uri="{FF2B5EF4-FFF2-40B4-BE49-F238E27FC236}">
                  <a16:creationId xmlns:a16="http://schemas.microsoft.com/office/drawing/2014/main" id="{DF663EAC-43EE-7C84-C943-ACB0595AFD5F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9" name="Serbest Form 98">
              <a:extLst>
                <a:ext uri="{FF2B5EF4-FFF2-40B4-BE49-F238E27FC236}">
                  <a16:creationId xmlns:a16="http://schemas.microsoft.com/office/drawing/2014/main" id="{C4CBBC88-B656-A896-A5A0-14AB000F86B2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0" name="Serbest Form 99">
              <a:extLst>
                <a:ext uri="{FF2B5EF4-FFF2-40B4-BE49-F238E27FC236}">
                  <a16:creationId xmlns:a16="http://schemas.microsoft.com/office/drawing/2014/main" id="{01F72841-8ED3-ABB6-33E4-7009793C9C23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1" name="Serbest Form 100">
              <a:extLst>
                <a:ext uri="{FF2B5EF4-FFF2-40B4-BE49-F238E27FC236}">
                  <a16:creationId xmlns:a16="http://schemas.microsoft.com/office/drawing/2014/main" id="{38D8399B-9809-6787-F55A-7707B3B624F6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" name="Serbest Form 101">
              <a:extLst>
                <a:ext uri="{FF2B5EF4-FFF2-40B4-BE49-F238E27FC236}">
                  <a16:creationId xmlns:a16="http://schemas.microsoft.com/office/drawing/2014/main" id="{5B8074A3-CD96-2E07-E8C1-7592AA3725CA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7" name="Serbest Form 106">
              <a:extLst>
                <a:ext uri="{FF2B5EF4-FFF2-40B4-BE49-F238E27FC236}">
                  <a16:creationId xmlns:a16="http://schemas.microsoft.com/office/drawing/2014/main" id="{11BAAA76-639C-9B2E-9A14-BE2A21D0EEFB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9" name="Serbest Form 108">
              <a:extLst>
                <a:ext uri="{FF2B5EF4-FFF2-40B4-BE49-F238E27FC236}">
                  <a16:creationId xmlns:a16="http://schemas.microsoft.com/office/drawing/2014/main" id="{8E9C8059-96D3-5A70-3726-0E948F4F2EEE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" name="Serbest Form 109">
              <a:extLst>
                <a:ext uri="{FF2B5EF4-FFF2-40B4-BE49-F238E27FC236}">
                  <a16:creationId xmlns:a16="http://schemas.microsoft.com/office/drawing/2014/main" id="{F1659A79-A21A-CFB1-C013-0C273BCC35E2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" name="Serbest Form 110">
              <a:extLst>
                <a:ext uri="{FF2B5EF4-FFF2-40B4-BE49-F238E27FC236}">
                  <a16:creationId xmlns:a16="http://schemas.microsoft.com/office/drawing/2014/main" id="{D20D8DA8-6314-CF47-898F-4A2893585F32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" name="Serbest Form 111">
              <a:extLst>
                <a:ext uri="{FF2B5EF4-FFF2-40B4-BE49-F238E27FC236}">
                  <a16:creationId xmlns:a16="http://schemas.microsoft.com/office/drawing/2014/main" id="{10CCDA9E-1083-B5F9-7591-DD72B4BECB31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" name="Serbest Form 112">
              <a:extLst>
                <a:ext uri="{FF2B5EF4-FFF2-40B4-BE49-F238E27FC236}">
                  <a16:creationId xmlns:a16="http://schemas.microsoft.com/office/drawing/2014/main" id="{77F50BB6-4631-F701-E613-6C01D1E6F5ED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" name="Serbest Form 113">
              <a:extLst>
                <a:ext uri="{FF2B5EF4-FFF2-40B4-BE49-F238E27FC236}">
                  <a16:creationId xmlns:a16="http://schemas.microsoft.com/office/drawing/2014/main" id="{ACCE9534-CD15-E5C2-9C8E-E0783D58586E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" name="Serbest Form 114">
              <a:extLst>
                <a:ext uri="{FF2B5EF4-FFF2-40B4-BE49-F238E27FC236}">
                  <a16:creationId xmlns:a16="http://schemas.microsoft.com/office/drawing/2014/main" id="{B7914BDA-0CA3-967B-E7E4-2F1BDE188A48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" name="Serbest Form 115">
              <a:extLst>
                <a:ext uri="{FF2B5EF4-FFF2-40B4-BE49-F238E27FC236}">
                  <a16:creationId xmlns:a16="http://schemas.microsoft.com/office/drawing/2014/main" id="{DE5EC268-82D8-E6BE-5C0F-FA7FA77C5647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" name="Serbest Form 116">
              <a:extLst>
                <a:ext uri="{FF2B5EF4-FFF2-40B4-BE49-F238E27FC236}">
                  <a16:creationId xmlns:a16="http://schemas.microsoft.com/office/drawing/2014/main" id="{C220737A-0000-9FCA-6DFD-A2428AD3C2E0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" name="Serbest Form 117">
              <a:extLst>
                <a:ext uri="{FF2B5EF4-FFF2-40B4-BE49-F238E27FC236}">
                  <a16:creationId xmlns:a16="http://schemas.microsoft.com/office/drawing/2014/main" id="{C83D01AB-6F84-DB46-9A1A-93480F90E427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" name="Serbest Form 118">
              <a:extLst>
                <a:ext uri="{FF2B5EF4-FFF2-40B4-BE49-F238E27FC236}">
                  <a16:creationId xmlns:a16="http://schemas.microsoft.com/office/drawing/2014/main" id="{577FCA67-FDF2-094C-A0B9-299DF61C87B7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" name="Serbest Form 119">
              <a:extLst>
                <a:ext uri="{FF2B5EF4-FFF2-40B4-BE49-F238E27FC236}">
                  <a16:creationId xmlns:a16="http://schemas.microsoft.com/office/drawing/2014/main" id="{FDE4682C-7F02-3118-ED54-FE60ADF90C7D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" name="Serbest Form 120">
              <a:extLst>
                <a:ext uri="{FF2B5EF4-FFF2-40B4-BE49-F238E27FC236}">
                  <a16:creationId xmlns:a16="http://schemas.microsoft.com/office/drawing/2014/main" id="{FEBE63C4-4A71-B8C0-0AE5-E6F016D18D7E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" name="Serbest Form 121">
              <a:extLst>
                <a:ext uri="{FF2B5EF4-FFF2-40B4-BE49-F238E27FC236}">
                  <a16:creationId xmlns:a16="http://schemas.microsoft.com/office/drawing/2014/main" id="{ED62FB63-6F18-707A-8554-E1D957E2DC91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" name="Serbest Form 122">
              <a:extLst>
                <a:ext uri="{FF2B5EF4-FFF2-40B4-BE49-F238E27FC236}">
                  <a16:creationId xmlns:a16="http://schemas.microsoft.com/office/drawing/2014/main" id="{0C226B3C-12C8-F221-FED7-DC3D50B564C7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" name="Serbest Form 123">
              <a:extLst>
                <a:ext uri="{FF2B5EF4-FFF2-40B4-BE49-F238E27FC236}">
                  <a16:creationId xmlns:a16="http://schemas.microsoft.com/office/drawing/2014/main" id="{D45FE12F-DA0A-1FC1-B9D9-543A97DE7E07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25" name="Serbest Form 124">
              <a:extLst>
                <a:ext uri="{FF2B5EF4-FFF2-40B4-BE49-F238E27FC236}">
                  <a16:creationId xmlns:a16="http://schemas.microsoft.com/office/drawing/2014/main" id="{87BD9FBE-5A69-9ED0-1BAF-C0BE9350BAC7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6" name="Serbest Form 125">
              <a:extLst>
                <a:ext uri="{FF2B5EF4-FFF2-40B4-BE49-F238E27FC236}">
                  <a16:creationId xmlns:a16="http://schemas.microsoft.com/office/drawing/2014/main" id="{0749C85A-DA67-6AE0-A196-F2DB0C1F0525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7" name="Serbest Form 126">
              <a:extLst>
                <a:ext uri="{FF2B5EF4-FFF2-40B4-BE49-F238E27FC236}">
                  <a16:creationId xmlns:a16="http://schemas.microsoft.com/office/drawing/2014/main" id="{1A5E9CAE-B949-AE72-E2C3-874F07F98DFB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28" name="Serbest Form 127">
              <a:extLst>
                <a:ext uri="{FF2B5EF4-FFF2-40B4-BE49-F238E27FC236}">
                  <a16:creationId xmlns:a16="http://schemas.microsoft.com/office/drawing/2014/main" id="{023F7F95-F797-2629-982A-DC0D12E62F96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9" name="Serbest Form 128">
              <a:extLst>
                <a:ext uri="{FF2B5EF4-FFF2-40B4-BE49-F238E27FC236}">
                  <a16:creationId xmlns:a16="http://schemas.microsoft.com/office/drawing/2014/main" id="{087906B8-190A-E2DC-3C2F-FFC0DA2C1C50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30" name="Serbest Form 129">
              <a:extLst>
                <a:ext uri="{FF2B5EF4-FFF2-40B4-BE49-F238E27FC236}">
                  <a16:creationId xmlns:a16="http://schemas.microsoft.com/office/drawing/2014/main" id="{956039B9-6C93-1CEA-B10C-5202ACBB1EA9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31" name="Serbest Form 130">
              <a:extLst>
                <a:ext uri="{FF2B5EF4-FFF2-40B4-BE49-F238E27FC236}">
                  <a16:creationId xmlns:a16="http://schemas.microsoft.com/office/drawing/2014/main" id="{566744F5-80DA-5AD7-F721-22C74AFB0FCA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33" name="Serbest Form 132">
              <a:extLst>
                <a:ext uri="{FF2B5EF4-FFF2-40B4-BE49-F238E27FC236}">
                  <a16:creationId xmlns:a16="http://schemas.microsoft.com/office/drawing/2014/main" id="{BA35E3F0-5BF8-5A13-38AC-D0429594053C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4" name="Serbest Form 133">
              <a:extLst>
                <a:ext uri="{FF2B5EF4-FFF2-40B4-BE49-F238E27FC236}">
                  <a16:creationId xmlns:a16="http://schemas.microsoft.com/office/drawing/2014/main" id="{73511EAE-E81E-D620-E938-B71748D82745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5" name="Serbest Form 134">
              <a:extLst>
                <a:ext uri="{FF2B5EF4-FFF2-40B4-BE49-F238E27FC236}">
                  <a16:creationId xmlns:a16="http://schemas.microsoft.com/office/drawing/2014/main" id="{EF5AA58C-D97E-5DC2-2B3B-D9DFABEE86EC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6" name="Serbest Form 135">
              <a:extLst>
                <a:ext uri="{FF2B5EF4-FFF2-40B4-BE49-F238E27FC236}">
                  <a16:creationId xmlns:a16="http://schemas.microsoft.com/office/drawing/2014/main" id="{3616AC0D-06DD-0BF0-3E70-B204B3158CBD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7" name="Serbest Form 136">
              <a:extLst>
                <a:ext uri="{FF2B5EF4-FFF2-40B4-BE49-F238E27FC236}">
                  <a16:creationId xmlns:a16="http://schemas.microsoft.com/office/drawing/2014/main" id="{A317E34B-7296-787D-F9F6-A00EB7D0C8B5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8" name="Serbest Form 137">
              <a:extLst>
                <a:ext uri="{FF2B5EF4-FFF2-40B4-BE49-F238E27FC236}">
                  <a16:creationId xmlns:a16="http://schemas.microsoft.com/office/drawing/2014/main" id="{6FA301F2-348B-7108-CD45-DCEB533871D5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9" name="Serbest Form 138">
              <a:extLst>
                <a:ext uri="{FF2B5EF4-FFF2-40B4-BE49-F238E27FC236}">
                  <a16:creationId xmlns:a16="http://schemas.microsoft.com/office/drawing/2014/main" id="{6B62513F-4618-8125-51DE-A83A54455C16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0" name="Serbest Form 139">
              <a:extLst>
                <a:ext uri="{FF2B5EF4-FFF2-40B4-BE49-F238E27FC236}">
                  <a16:creationId xmlns:a16="http://schemas.microsoft.com/office/drawing/2014/main" id="{7FA15677-A17E-9534-01EC-54DDE59B9E73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1" name="Serbest Form 140">
              <a:extLst>
                <a:ext uri="{FF2B5EF4-FFF2-40B4-BE49-F238E27FC236}">
                  <a16:creationId xmlns:a16="http://schemas.microsoft.com/office/drawing/2014/main" id="{F5A18A82-5689-A8D6-12AF-17885E21238D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2" name="Serbest Form 141">
              <a:extLst>
                <a:ext uri="{FF2B5EF4-FFF2-40B4-BE49-F238E27FC236}">
                  <a16:creationId xmlns:a16="http://schemas.microsoft.com/office/drawing/2014/main" id="{A01909CE-614D-DF1B-B12B-31F164CA2CB2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3" name="Serbest Form 142">
              <a:extLst>
                <a:ext uri="{FF2B5EF4-FFF2-40B4-BE49-F238E27FC236}">
                  <a16:creationId xmlns:a16="http://schemas.microsoft.com/office/drawing/2014/main" id="{519B917A-CD05-262C-1BFA-0A255359E179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4" name="Serbest Form 143">
              <a:extLst>
                <a:ext uri="{FF2B5EF4-FFF2-40B4-BE49-F238E27FC236}">
                  <a16:creationId xmlns:a16="http://schemas.microsoft.com/office/drawing/2014/main" id="{621799CC-6540-F3F1-E10D-B02581621636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5" name="Serbest Form 144">
              <a:extLst>
                <a:ext uri="{FF2B5EF4-FFF2-40B4-BE49-F238E27FC236}">
                  <a16:creationId xmlns:a16="http://schemas.microsoft.com/office/drawing/2014/main" id="{95743765-D505-BC1E-9807-26549F5F3A7A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6" name="Serbest Form 145">
              <a:extLst>
                <a:ext uri="{FF2B5EF4-FFF2-40B4-BE49-F238E27FC236}">
                  <a16:creationId xmlns:a16="http://schemas.microsoft.com/office/drawing/2014/main" id="{2CC760C0-D512-D5F8-6A29-DD6F62ABCDAE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7" name="Serbest Form 146">
              <a:extLst>
                <a:ext uri="{FF2B5EF4-FFF2-40B4-BE49-F238E27FC236}">
                  <a16:creationId xmlns:a16="http://schemas.microsoft.com/office/drawing/2014/main" id="{C5DE6A7B-4B95-4FAF-BFFF-61813C2A0716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8" name="Serbest Form 147">
              <a:extLst>
                <a:ext uri="{FF2B5EF4-FFF2-40B4-BE49-F238E27FC236}">
                  <a16:creationId xmlns:a16="http://schemas.microsoft.com/office/drawing/2014/main" id="{254DF530-8258-245C-37EC-816AB83212F7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9" name="Serbest Form 148">
              <a:extLst>
                <a:ext uri="{FF2B5EF4-FFF2-40B4-BE49-F238E27FC236}">
                  <a16:creationId xmlns:a16="http://schemas.microsoft.com/office/drawing/2014/main" id="{1A4EA8A4-0D46-04CE-7BC2-D3EF72F39D86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50" name="Serbest Form 149">
              <a:extLst>
                <a:ext uri="{FF2B5EF4-FFF2-40B4-BE49-F238E27FC236}">
                  <a16:creationId xmlns:a16="http://schemas.microsoft.com/office/drawing/2014/main" id="{865CE3CB-18EA-D3FE-A06C-084B97FAE422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51" name="Serbest Form 150">
              <a:extLst>
                <a:ext uri="{FF2B5EF4-FFF2-40B4-BE49-F238E27FC236}">
                  <a16:creationId xmlns:a16="http://schemas.microsoft.com/office/drawing/2014/main" id="{05F17C27-087F-3296-0C38-1D47BE5B0784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52" name="Serbest Form 151">
              <a:extLst>
                <a:ext uri="{FF2B5EF4-FFF2-40B4-BE49-F238E27FC236}">
                  <a16:creationId xmlns:a16="http://schemas.microsoft.com/office/drawing/2014/main" id="{695B8E35-9553-E444-78EE-61EA1BAB0054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3" name="Serbest Form 152">
              <a:extLst>
                <a:ext uri="{FF2B5EF4-FFF2-40B4-BE49-F238E27FC236}">
                  <a16:creationId xmlns:a16="http://schemas.microsoft.com/office/drawing/2014/main" id="{6C92B7A6-C639-F03B-97E2-CD879819D3DB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4" name="Serbest Form 153">
              <a:extLst>
                <a:ext uri="{FF2B5EF4-FFF2-40B4-BE49-F238E27FC236}">
                  <a16:creationId xmlns:a16="http://schemas.microsoft.com/office/drawing/2014/main" id="{EC374533-CD7D-D530-D0D7-9A1EF87BE3E1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6" name="Serbest Form 155">
              <a:extLst>
                <a:ext uri="{FF2B5EF4-FFF2-40B4-BE49-F238E27FC236}">
                  <a16:creationId xmlns:a16="http://schemas.microsoft.com/office/drawing/2014/main" id="{21E94167-3624-9393-5182-A8BF49C5D416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7" name="Serbest Form 156">
              <a:extLst>
                <a:ext uri="{FF2B5EF4-FFF2-40B4-BE49-F238E27FC236}">
                  <a16:creationId xmlns:a16="http://schemas.microsoft.com/office/drawing/2014/main" id="{2DD815B9-57A5-D33B-1888-7763A7B10854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8" name="Serbest Form 157">
              <a:extLst>
                <a:ext uri="{FF2B5EF4-FFF2-40B4-BE49-F238E27FC236}">
                  <a16:creationId xmlns:a16="http://schemas.microsoft.com/office/drawing/2014/main" id="{F93B7D60-F162-B60C-7D1A-2A53A4C05B96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9" name="Serbest Form 158">
              <a:extLst>
                <a:ext uri="{FF2B5EF4-FFF2-40B4-BE49-F238E27FC236}">
                  <a16:creationId xmlns:a16="http://schemas.microsoft.com/office/drawing/2014/main" id="{5FA5D454-FFB6-04D4-9516-3BD642E5FD04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0" name="Serbest Form 159">
              <a:extLst>
                <a:ext uri="{FF2B5EF4-FFF2-40B4-BE49-F238E27FC236}">
                  <a16:creationId xmlns:a16="http://schemas.microsoft.com/office/drawing/2014/main" id="{B044A6FD-BCD6-10A2-87BE-93F077BB954A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1" name="Serbest Form 160">
              <a:extLst>
                <a:ext uri="{FF2B5EF4-FFF2-40B4-BE49-F238E27FC236}">
                  <a16:creationId xmlns:a16="http://schemas.microsoft.com/office/drawing/2014/main" id="{1E136E10-18FD-4C69-4D1A-90D58E9517FC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2" name="Serbest Form 161">
              <a:extLst>
                <a:ext uri="{FF2B5EF4-FFF2-40B4-BE49-F238E27FC236}">
                  <a16:creationId xmlns:a16="http://schemas.microsoft.com/office/drawing/2014/main" id="{6DF705DB-C9F9-4B58-52C0-30E7BC67D108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3" name="Serbest Form 162">
              <a:extLst>
                <a:ext uri="{FF2B5EF4-FFF2-40B4-BE49-F238E27FC236}">
                  <a16:creationId xmlns:a16="http://schemas.microsoft.com/office/drawing/2014/main" id="{139FBFF2-C66E-7F5E-6F2A-E9B97856368A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4" name="Serbest Form 163">
              <a:extLst>
                <a:ext uri="{FF2B5EF4-FFF2-40B4-BE49-F238E27FC236}">
                  <a16:creationId xmlns:a16="http://schemas.microsoft.com/office/drawing/2014/main" id="{B5F505A1-9C86-86E2-BD66-592C40FCDFB1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5" name="Serbest Form 164">
              <a:extLst>
                <a:ext uri="{FF2B5EF4-FFF2-40B4-BE49-F238E27FC236}">
                  <a16:creationId xmlns:a16="http://schemas.microsoft.com/office/drawing/2014/main" id="{37AE7F2C-EE7D-6930-0C51-7B93D9FAF84A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6" name="Serbest Form 165">
              <a:extLst>
                <a:ext uri="{FF2B5EF4-FFF2-40B4-BE49-F238E27FC236}">
                  <a16:creationId xmlns:a16="http://schemas.microsoft.com/office/drawing/2014/main" id="{DE6F7993-EE6F-5227-1761-8A8D91530E89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7" name="Serbest Form 166">
              <a:extLst>
                <a:ext uri="{FF2B5EF4-FFF2-40B4-BE49-F238E27FC236}">
                  <a16:creationId xmlns:a16="http://schemas.microsoft.com/office/drawing/2014/main" id="{D01BEA42-4EFC-A27A-F0BE-1A4E2BEEA9A2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8" name="Serbest Form 167">
              <a:extLst>
                <a:ext uri="{FF2B5EF4-FFF2-40B4-BE49-F238E27FC236}">
                  <a16:creationId xmlns:a16="http://schemas.microsoft.com/office/drawing/2014/main" id="{C55C3486-0BF2-FE91-1452-D088B0293C51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0" name="Serbest Form 169">
              <a:extLst>
                <a:ext uri="{FF2B5EF4-FFF2-40B4-BE49-F238E27FC236}">
                  <a16:creationId xmlns:a16="http://schemas.microsoft.com/office/drawing/2014/main" id="{85A98362-EDF1-4C31-0D72-E64709713213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4" name="Serbest Form 173">
              <a:extLst>
                <a:ext uri="{FF2B5EF4-FFF2-40B4-BE49-F238E27FC236}">
                  <a16:creationId xmlns:a16="http://schemas.microsoft.com/office/drawing/2014/main" id="{717AAB44-749E-8AA3-44F8-242A8C2C4CD3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5" name="Serbest Form 174">
              <a:extLst>
                <a:ext uri="{FF2B5EF4-FFF2-40B4-BE49-F238E27FC236}">
                  <a16:creationId xmlns:a16="http://schemas.microsoft.com/office/drawing/2014/main" id="{C1FFEAE7-CF87-5B10-379B-C232ECFFC473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6" name="Serbest Form 175">
              <a:extLst>
                <a:ext uri="{FF2B5EF4-FFF2-40B4-BE49-F238E27FC236}">
                  <a16:creationId xmlns:a16="http://schemas.microsoft.com/office/drawing/2014/main" id="{108EE4B5-B922-C94C-4323-92C229983F89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7" name="Serbest Form 176">
              <a:extLst>
                <a:ext uri="{FF2B5EF4-FFF2-40B4-BE49-F238E27FC236}">
                  <a16:creationId xmlns:a16="http://schemas.microsoft.com/office/drawing/2014/main" id="{DEB361B1-1773-BB71-AFA4-49F8B1384AF4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0" name="Serbest Form 179">
              <a:extLst>
                <a:ext uri="{FF2B5EF4-FFF2-40B4-BE49-F238E27FC236}">
                  <a16:creationId xmlns:a16="http://schemas.microsoft.com/office/drawing/2014/main" id="{2EA5CB18-AFAA-9A51-AF17-C7CED0CFB4F2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1" name="Serbest Form 180">
              <a:extLst>
                <a:ext uri="{FF2B5EF4-FFF2-40B4-BE49-F238E27FC236}">
                  <a16:creationId xmlns:a16="http://schemas.microsoft.com/office/drawing/2014/main" id="{512B92EB-2A28-EC49-6B58-50140BD74E34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2" name="Serbest Form 181">
              <a:extLst>
                <a:ext uri="{FF2B5EF4-FFF2-40B4-BE49-F238E27FC236}">
                  <a16:creationId xmlns:a16="http://schemas.microsoft.com/office/drawing/2014/main" id="{3F8915D0-250A-EB9A-A4A2-E9F07AB708D5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3" name="Serbest Form 182">
              <a:extLst>
                <a:ext uri="{FF2B5EF4-FFF2-40B4-BE49-F238E27FC236}">
                  <a16:creationId xmlns:a16="http://schemas.microsoft.com/office/drawing/2014/main" id="{A2D00657-C5B3-BE7D-8435-C1EE2F4CB07D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4" name="Serbest Form 183">
              <a:extLst>
                <a:ext uri="{FF2B5EF4-FFF2-40B4-BE49-F238E27FC236}">
                  <a16:creationId xmlns:a16="http://schemas.microsoft.com/office/drawing/2014/main" id="{8E88F8ED-2089-FF89-1975-ADB8EA34A03D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5" name="Serbest Form 184">
              <a:extLst>
                <a:ext uri="{FF2B5EF4-FFF2-40B4-BE49-F238E27FC236}">
                  <a16:creationId xmlns:a16="http://schemas.microsoft.com/office/drawing/2014/main" id="{12E6BE53-0C33-AF73-C8DB-2820F53E7CCC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6" name="Serbest Form 185">
              <a:extLst>
                <a:ext uri="{FF2B5EF4-FFF2-40B4-BE49-F238E27FC236}">
                  <a16:creationId xmlns:a16="http://schemas.microsoft.com/office/drawing/2014/main" id="{AD9D91BE-BC05-1204-028E-623F147B3401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7" name="Serbest Form 186">
              <a:extLst>
                <a:ext uri="{FF2B5EF4-FFF2-40B4-BE49-F238E27FC236}">
                  <a16:creationId xmlns:a16="http://schemas.microsoft.com/office/drawing/2014/main" id="{3D21F125-AB45-C2EA-2CCB-BAB3B5C088D7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8" name="Serbest Form 187">
              <a:extLst>
                <a:ext uri="{FF2B5EF4-FFF2-40B4-BE49-F238E27FC236}">
                  <a16:creationId xmlns:a16="http://schemas.microsoft.com/office/drawing/2014/main" id="{757B7E63-BC05-CBC5-57FC-3F007B08F261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89" name="Serbest Form 188">
              <a:extLst>
                <a:ext uri="{FF2B5EF4-FFF2-40B4-BE49-F238E27FC236}">
                  <a16:creationId xmlns:a16="http://schemas.microsoft.com/office/drawing/2014/main" id="{235530E5-F99D-A0C1-F433-2CB6C4D9C670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0" name="Serbest Form 189">
              <a:extLst>
                <a:ext uri="{FF2B5EF4-FFF2-40B4-BE49-F238E27FC236}">
                  <a16:creationId xmlns:a16="http://schemas.microsoft.com/office/drawing/2014/main" id="{136BFD01-C670-DB72-C154-452BE30DCBB0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1" name="Serbest Form 190">
              <a:extLst>
                <a:ext uri="{FF2B5EF4-FFF2-40B4-BE49-F238E27FC236}">
                  <a16:creationId xmlns:a16="http://schemas.microsoft.com/office/drawing/2014/main" id="{184D69DE-6EF1-6B03-DC2A-EFFF14CD9B89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92" name="Serbest Form 191">
              <a:extLst>
                <a:ext uri="{FF2B5EF4-FFF2-40B4-BE49-F238E27FC236}">
                  <a16:creationId xmlns:a16="http://schemas.microsoft.com/office/drawing/2014/main" id="{CEC149E6-DCEE-579A-EF67-C5BF56D1275B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4" name="Serbest Form 193">
              <a:extLst>
                <a:ext uri="{FF2B5EF4-FFF2-40B4-BE49-F238E27FC236}">
                  <a16:creationId xmlns:a16="http://schemas.microsoft.com/office/drawing/2014/main" id="{EA5301BF-7051-26A9-3FCB-8E25FF98D17A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5" name="Serbest Form 194">
              <a:extLst>
                <a:ext uri="{FF2B5EF4-FFF2-40B4-BE49-F238E27FC236}">
                  <a16:creationId xmlns:a16="http://schemas.microsoft.com/office/drawing/2014/main" id="{8E0D34DC-9D46-959B-4DB2-EB1044158ABC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6" name="Serbest Form 195">
              <a:extLst>
                <a:ext uri="{FF2B5EF4-FFF2-40B4-BE49-F238E27FC236}">
                  <a16:creationId xmlns:a16="http://schemas.microsoft.com/office/drawing/2014/main" id="{2E4ABFB0-D9E8-6B00-33CB-0F686E8758A2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97" name="Serbest Form 196">
              <a:extLst>
                <a:ext uri="{FF2B5EF4-FFF2-40B4-BE49-F238E27FC236}">
                  <a16:creationId xmlns:a16="http://schemas.microsoft.com/office/drawing/2014/main" id="{B685E4EB-D3C8-C2CC-6856-554B7947FF9C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8" name="Serbest Form 197">
              <a:extLst>
                <a:ext uri="{FF2B5EF4-FFF2-40B4-BE49-F238E27FC236}">
                  <a16:creationId xmlns:a16="http://schemas.microsoft.com/office/drawing/2014/main" id="{C2F04322-D45F-E9AD-452D-B7048A97A0FD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9" name="Serbest Form 198">
              <a:extLst>
                <a:ext uri="{FF2B5EF4-FFF2-40B4-BE49-F238E27FC236}">
                  <a16:creationId xmlns:a16="http://schemas.microsoft.com/office/drawing/2014/main" id="{0522DB69-7B6E-D179-9C2C-3E52793DC7D2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0" name="Serbest Form 199">
              <a:extLst>
                <a:ext uri="{FF2B5EF4-FFF2-40B4-BE49-F238E27FC236}">
                  <a16:creationId xmlns:a16="http://schemas.microsoft.com/office/drawing/2014/main" id="{3349D39F-3523-65DB-56DB-377E0B10C6CE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1" name="Serbest Form 200">
              <a:extLst>
                <a:ext uri="{FF2B5EF4-FFF2-40B4-BE49-F238E27FC236}">
                  <a16:creationId xmlns:a16="http://schemas.microsoft.com/office/drawing/2014/main" id="{2FD2BF60-BA9B-782A-90EB-91345EB6FC49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2" name="Serbest Form 201">
              <a:extLst>
                <a:ext uri="{FF2B5EF4-FFF2-40B4-BE49-F238E27FC236}">
                  <a16:creationId xmlns:a16="http://schemas.microsoft.com/office/drawing/2014/main" id="{9271AE5C-C73D-D0BE-4D6D-C3B36900FFA4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3" name="Serbest Form 202">
              <a:extLst>
                <a:ext uri="{FF2B5EF4-FFF2-40B4-BE49-F238E27FC236}">
                  <a16:creationId xmlns:a16="http://schemas.microsoft.com/office/drawing/2014/main" id="{8B02545C-4FAD-FEFD-1B35-4C0D57B8F4F6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5" name="Serbest Form 204">
              <a:extLst>
                <a:ext uri="{FF2B5EF4-FFF2-40B4-BE49-F238E27FC236}">
                  <a16:creationId xmlns:a16="http://schemas.microsoft.com/office/drawing/2014/main" id="{A3DC158F-69C8-097D-EB7E-C8A45CB9F117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7" name="Serbest Form 206">
              <a:extLst>
                <a:ext uri="{FF2B5EF4-FFF2-40B4-BE49-F238E27FC236}">
                  <a16:creationId xmlns:a16="http://schemas.microsoft.com/office/drawing/2014/main" id="{9CF7B661-A6FB-38A4-3516-F35D29325BE0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08" name="Serbest Form 207">
              <a:extLst>
                <a:ext uri="{FF2B5EF4-FFF2-40B4-BE49-F238E27FC236}">
                  <a16:creationId xmlns:a16="http://schemas.microsoft.com/office/drawing/2014/main" id="{74EEA470-5FC9-6C85-F7D0-182A01C44725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09" name="Serbest Form 208">
              <a:extLst>
                <a:ext uri="{FF2B5EF4-FFF2-40B4-BE49-F238E27FC236}">
                  <a16:creationId xmlns:a16="http://schemas.microsoft.com/office/drawing/2014/main" id="{AE7795C5-87A0-5B8D-E587-7D68DF618FF9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10" name="Serbest Form 209">
              <a:extLst>
                <a:ext uri="{FF2B5EF4-FFF2-40B4-BE49-F238E27FC236}">
                  <a16:creationId xmlns:a16="http://schemas.microsoft.com/office/drawing/2014/main" id="{C75BC936-A4EF-96D5-D7B2-F5268545D202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1" name="Serbest Form 210">
              <a:extLst>
                <a:ext uri="{FF2B5EF4-FFF2-40B4-BE49-F238E27FC236}">
                  <a16:creationId xmlns:a16="http://schemas.microsoft.com/office/drawing/2014/main" id="{838EDB08-9689-35D1-5CEB-E92593473B49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2" name="Serbest Form 211">
              <a:extLst>
                <a:ext uri="{FF2B5EF4-FFF2-40B4-BE49-F238E27FC236}">
                  <a16:creationId xmlns:a16="http://schemas.microsoft.com/office/drawing/2014/main" id="{E7E8EBAB-9045-B179-A10B-2B5CB2A1DF8A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3" name="Serbest Form 212">
              <a:extLst>
                <a:ext uri="{FF2B5EF4-FFF2-40B4-BE49-F238E27FC236}">
                  <a16:creationId xmlns:a16="http://schemas.microsoft.com/office/drawing/2014/main" id="{20421B8E-967B-F256-DA44-33C53D2EF8BB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4" name="Serbest Form 213">
              <a:extLst>
                <a:ext uri="{FF2B5EF4-FFF2-40B4-BE49-F238E27FC236}">
                  <a16:creationId xmlns:a16="http://schemas.microsoft.com/office/drawing/2014/main" id="{8CA54BBB-18B0-1E06-25D2-6CE90C5FE510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5" name="Serbest Form 214">
              <a:extLst>
                <a:ext uri="{FF2B5EF4-FFF2-40B4-BE49-F238E27FC236}">
                  <a16:creationId xmlns:a16="http://schemas.microsoft.com/office/drawing/2014/main" id="{631A4797-F5DF-8F31-5BE6-CAB8F587613F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6" name="Serbest Form 215">
              <a:extLst>
                <a:ext uri="{FF2B5EF4-FFF2-40B4-BE49-F238E27FC236}">
                  <a16:creationId xmlns:a16="http://schemas.microsoft.com/office/drawing/2014/main" id="{B8C64337-2513-CDBD-AA7D-AF925C1DB24E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7" name="Serbest Form 216">
              <a:extLst>
                <a:ext uri="{FF2B5EF4-FFF2-40B4-BE49-F238E27FC236}">
                  <a16:creationId xmlns:a16="http://schemas.microsoft.com/office/drawing/2014/main" id="{CD83D1C1-1C0D-EE34-4B48-8A3F154D2FA4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8" name="Serbest Form 217">
              <a:extLst>
                <a:ext uri="{FF2B5EF4-FFF2-40B4-BE49-F238E27FC236}">
                  <a16:creationId xmlns:a16="http://schemas.microsoft.com/office/drawing/2014/main" id="{CF86702F-A698-9AA5-9159-3DC0ADFA0DE5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9" name="Serbest Form 218">
              <a:extLst>
                <a:ext uri="{FF2B5EF4-FFF2-40B4-BE49-F238E27FC236}">
                  <a16:creationId xmlns:a16="http://schemas.microsoft.com/office/drawing/2014/main" id="{B2A87C57-C906-1156-F4D6-3DA4A35D2EF7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0" name="Serbest Form 219">
              <a:extLst>
                <a:ext uri="{FF2B5EF4-FFF2-40B4-BE49-F238E27FC236}">
                  <a16:creationId xmlns:a16="http://schemas.microsoft.com/office/drawing/2014/main" id="{8231BAD1-F9B6-AC5C-D40B-E771A0F619B6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1" name="Serbest Form 220">
              <a:extLst>
                <a:ext uri="{FF2B5EF4-FFF2-40B4-BE49-F238E27FC236}">
                  <a16:creationId xmlns:a16="http://schemas.microsoft.com/office/drawing/2014/main" id="{0B795F28-A688-020C-C59E-C85D08CE3FC2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2" name="Serbest Form 221">
              <a:extLst>
                <a:ext uri="{FF2B5EF4-FFF2-40B4-BE49-F238E27FC236}">
                  <a16:creationId xmlns:a16="http://schemas.microsoft.com/office/drawing/2014/main" id="{E2853855-501F-87E1-8F13-A2FB0275C31C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3" name="Serbest Form 222">
              <a:extLst>
                <a:ext uri="{FF2B5EF4-FFF2-40B4-BE49-F238E27FC236}">
                  <a16:creationId xmlns:a16="http://schemas.microsoft.com/office/drawing/2014/main" id="{FDEA91FE-5C45-52DE-DDCF-6C60509AC217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4" name="Serbest Form 223">
              <a:extLst>
                <a:ext uri="{FF2B5EF4-FFF2-40B4-BE49-F238E27FC236}">
                  <a16:creationId xmlns:a16="http://schemas.microsoft.com/office/drawing/2014/main" id="{BC8BB16D-700A-CA88-FE74-F6552A7CD35C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6" name="Serbest Form 225">
              <a:extLst>
                <a:ext uri="{FF2B5EF4-FFF2-40B4-BE49-F238E27FC236}">
                  <a16:creationId xmlns:a16="http://schemas.microsoft.com/office/drawing/2014/main" id="{23E7D15D-1D86-4A0A-8BAF-1CF30C65649A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8" name="Serbest Form 227">
              <a:extLst>
                <a:ext uri="{FF2B5EF4-FFF2-40B4-BE49-F238E27FC236}">
                  <a16:creationId xmlns:a16="http://schemas.microsoft.com/office/drawing/2014/main" id="{F5AF9EAA-3B46-D23C-3F3F-7C2847D28B42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9" name="Serbest Form 228">
              <a:extLst>
                <a:ext uri="{FF2B5EF4-FFF2-40B4-BE49-F238E27FC236}">
                  <a16:creationId xmlns:a16="http://schemas.microsoft.com/office/drawing/2014/main" id="{F02C2F6A-2BBF-DF42-FE0B-5E2BBF2D77DF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0" name="Serbest Form 229">
              <a:extLst>
                <a:ext uri="{FF2B5EF4-FFF2-40B4-BE49-F238E27FC236}">
                  <a16:creationId xmlns:a16="http://schemas.microsoft.com/office/drawing/2014/main" id="{F402B9D8-A44A-AC3C-AEE6-49ECD7342871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1" name="Serbest Form 230">
              <a:extLst>
                <a:ext uri="{FF2B5EF4-FFF2-40B4-BE49-F238E27FC236}">
                  <a16:creationId xmlns:a16="http://schemas.microsoft.com/office/drawing/2014/main" id="{4DB7C409-45B9-AFAF-52CE-5CCB87ED59F8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2" name="Serbest Form 231">
              <a:extLst>
                <a:ext uri="{FF2B5EF4-FFF2-40B4-BE49-F238E27FC236}">
                  <a16:creationId xmlns:a16="http://schemas.microsoft.com/office/drawing/2014/main" id="{1725145C-9BC2-A1B3-6F09-081509ECD932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3" name="Serbest Form 232">
              <a:extLst>
                <a:ext uri="{FF2B5EF4-FFF2-40B4-BE49-F238E27FC236}">
                  <a16:creationId xmlns:a16="http://schemas.microsoft.com/office/drawing/2014/main" id="{DA7F85B6-1427-0B08-EA02-D6B85FA822EB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4" name="Serbest Form 233">
              <a:extLst>
                <a:ext uri="{FF2B5EF4-FFF2-40B4-BE49-F238E27FC236}">
                  <a16:creationId xmlns:a16="http://schemas.microsoft.com/office/drawing/2014/main" id="{ACBF0A91-4F45-DCBE-2BDF-D47F822FDAE2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5" name="Serbest Form 234">
              <a:extLst>
                <a:ext uri="{FF2B5EF4-FFF2-40B4-BE49-F238E27FC236}">
                  <a16:creationId xmlns:a16="http://schemas.microsoft.com/office/drawing/2014/main" id="{DF140D17-E48D-B481-9EBB-EDC0D5081C50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6" name="Serbest Form 235">
              <a:extLst>
                <a:ext uri="{FF2B5EF4-FFF2-40B4-BE49-F238E27FC236}">
                  <a16:creationId xmlns:a16="http://schemas.microsoft.com/office/drawing/2014/main" id="{45130DF7-09CA-F7EB-E69B-3BB074755D7A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9" name="Serbest Form 238">
              <a:extLst>
                <a:ext uri="{FF2B5EF4-FFF2-40B4-BE49-F238E27FC236}">
                  <a16:creationId xmlns:a16="http://schemas.microsoft.com/office/drawing/2014/main" id="{566C6971-6CAE-99A9-2E14-D1A6324B4476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40" name="Serbest Form 239">
              <a:extLst>
                <a:ext uri="{FF2B5EF4-FFF2-40B4-BE49-F238E27FC236}">
                  <a16:creationId xmlns:a16="http://schemas.microsoft.com/office/drawing/2014/main" id="{A5BFE4CB-953E-8CC2-482B-9B7FC8124680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41" name="Serbest Form 240">
              <a:extLst>
                <a:ext uri="{FF2B5EF4-FFF2-40B4-BE49-F238E27FC236}">
                  <a16:creationId xmlns:a16="http://schemas.microsoft.com/office/drawing/2014/main" id="{FD177D9E-9932-92C9-9925-D9B91C6E5644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2" name="Serbest Form 241">
              <a:extLst>
                <a:ext uri="{FF2B5EF4-FFF2-40B4-BE49-F238E27FC236}">
                  <a16:creationId xmlns:a16="http://schemas.microsoft.com/office/drawing/2014/main" id="{170E1347-A742-44F8-D1C5-1CF4DB8021C1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3" name="Serbest Form 242">
              <a:extLst>
                <a:ext uri="{FF2B5EF4-FFF2-40B4-BE49-F238E27FC236}">
                  <a16:creationId xmlns:a16="http://schemas.microsoft.com/office/drawing/2014/main" id="{46824A7E-6A4C-0707-A353-24B9BEAD1E9D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4" name="Serbest Form 243">
              <a:extLst>
                <a:ext uri="{FF2B5EF4-FFF2-40B4-BE49-F238E27FC236}">
                  <a16:creationId xmlns:a16="http://schemas.microsoft.com/office/drawing/2014/main" id="{298B1AC0-C496-A35E-24BC-0EBEC36CEC3D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5" name="Serbest Form 244">
              <a:extLst>
                <a:ext uri="{FF2B5EF4-FFF2-40B4-BE49-F238E27FC236}">
                  <a16:creationId xmlns:a16="http://schemas.microsoft.com/office/drawing/2014/main" id="{32106DC2-574F-2293-D90D-F82753617E33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6" name="Serbest Form 245">
              <a:extLst>
                <a:ext uri="{FF2B5EF4-FFF2-40B4-BE49-F238E27FC236}">
                  <a16:creationId xmlns:a16="http://schemas.microsoft.com/office/drawing/2014/main" id="{70559373-ABC0-A210-BAB7-A134F6CAD034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7" name="Serbest Form 246">
              <a:extLst>
                <a:ext uri="{FF2B5EF4-FFF2-40B4-BE49-F238E27FC236}">
                  <a16:creationId xmlns:a16="http://schemas.microsoft.com/office/drawing/2014/main" id="{AA52234F-24D2-73D2-6591-8340C27245F1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8" name="Serbest Form 247">
              <a:extLst>
                <a:ext uri="{FF2B5EF4-FFF2-40B4-BE49-F238E27FC236}">
                  <a16:creationId xmlns:a16="http://schemas.microsoft.com/office/drawing/2014/main" id="{2BEE9116-100B-D581-9E47-5F43B494D838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49" name="Serbest Form 248">
              <a:extLst>
                <a:ext uri="{FF2B5EF4-FFF2-40B4-BE49-F238E27FC236}">
                  <a16:creationId xmlns:a16="http://schemas.microsoft.com/office/drawing/2014/main" id="{C3C1533D-BF3B-4F26-1528-A905FFD34F40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0" name="Serbest Form 249">
              <a:extLst>
                <a:ext uri="{FF2B5EF4-FFF2-40B4-BE49-F238E27FC236}">
                  <a16:creationId xmlns:a16="http://schemas.microsoft.com/office/drawing/2014/main" id="{5E6BCED7-EC39-6E5E-D2DF-C3385414AE3F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1" name="Serbest Form 250">
              <a:extLst>
                <a:ext uri="{FF2B5EF4-FFF2-40B4-BE49-F238E27FC236}">
                  <a16:creationId xmlns:a16="http://schemas.microsoft.com/office/drawing/2014/main" id="{B94CAD01-9C1E-E9C7-4CBA-7CB131986495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2" name="Serbest Form 251">
              <a:extLst>
                <a:ext uri="{FF2B5EF4-FFF2-40B4-BE49-F238E27FC236}">
                  <a16:creationId xmlns:a16="http://schemas.microsoft.com/office/drawing/2014/main" id="{ED7BAA6D-6474-6504-E9CE-280D6F4B468D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3" name="Serbest Form 252">
              <a:extLst>
                <a:ext uri="{FF2B5EF4-FFF2-40B4-BE49-F238E27FC236}">
                  <a16:creationId xmlns:a16="http://schemas.microsoft.com/office/drawing/2014/main" id="{F2D5DF04-295A-300C-2726-5F2ED5CE3746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71" name="Serbest Form 270">
              <a:extLst>
                <a:ext uri="{FF2B5EF4-FFF2-40B4-BE49-F238E27FC236}">
                  <a16:creationId xmlns:a16="http://schemas.microsoft.com/office/drawing/2014/main" id="{56307216-4CED-A794-DF7B-D7D13F7BAB75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3" name="Serbest Form 292">
              <a:extLst>
                <a:ext uri="{FF2B5EF4-FFF2-40B4-BE49-F238E27FC236}">
                  <a16:creationId xmlns:a16="http://schemas.microsoft.com/office/drawing/2014/main" id="{F14F553F-124F-A2D2-44B6-4F972F05DFC5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4" name="Serbest Form 293">
              <a:extLst>
                <a:ext uri="{FF2B5EF4-FFF2-40B4-BE49-F238E27FC236}">
                  <a16:creationId xmlns:a16="http://schemas.microsoft.com/office/drawing/2014/main" id="{FBF54609-D9E7-0F16-E7E0-4E2C72DDE495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5" name="Serbest Form 294">
              <a:extLst>
                <a:ext uri="{FF2B5EF4-FFF2-40B4-BE49-F238E27FC236}">
                  <a16:creationId xmlns:a16="http://schemas.microsoft.com/office/drawing/2014/main" id="{509035EC-9860-CC9E-2826-F70EFDF828D5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6" name="Serbest Form 295">
              <a:extLst>
                <a:ext uri="{FF2B5EF4-FFF2-40B4-BE49-F238E27FC236}">
                  <a16:creationId xmlns:a16="http://schemas.microsoft.com/office/drawing/2014/main" id="{742F2206-D32E-EB38-0579-897BC5586E4F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7" name="Serbest Form 296">
              <a:extLst>
                <a:ext uri="{FF2B5EF4-FFF2-40B4-BE49-F238E27FC236}">
                  <a16:creationId xmlns:a16="http://schemas.microsoft.com/office/drawing/2014/main" id="{0B34D9F5-99AC-688D-305B-650E0C1AF653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8" name="Serbest Form 297">
              <a:extLst>
                <a:ext uri="{FF2B5EF4-FFF2-40B4-BE49-F238E27FC236}">
                  <a16:creationId xmlns:a16="http://schemas.microsoft.com/office/drawing/2014/main" id="{3489406E-C430-52A2-E6A4-61979C7438AF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9" name="Serbest Form 298">
              <a:extLst>
                <a:ext uri="{FF2B5EF4-FFF2-40B4-BE49-F238E27FC236}">
                  <a16:creationId xmlns:a16="http://schemas.microsoft.com/office/drawing/2014/main" id="{06B73834-8D93-B3D6-195C-8FE1C2FE8DC6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0" name="Serbest Form 299">
              <a:extLst>
                <a:ext uri="{FF2B5EF4-FFF2-40B4-BE49-F238E27FC236}">
                  <a16:creationId xmlns:a16="http://schemas.microsoft.com/office/drawing/2014/main" id="{A75E9844-5683-B81B-1FF6-69B55B4214B3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1" name="Serbest Form 300">
              <a:extLst>
                <a:ext uri="{FF2B5EF4-FFF2-40B4-BE49-F238E27FC236}">
                  <a16:creationId xmlns:a16="http://schemas.microsoft.com/office/drawing/2014/main" id="{6EFDD3FD-2A4A-619D-1C35-D51FE84A03D7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2" name="Serbest Form 301">
              <a:extLst>
                <a:ext uri="{FF2B5EF4-FFF2-40B4-BE49-F238E27FC236}">
                  <a16:creationId xmlns:a16="http://schemas.microsoft.com/office/drawing/2014/main" id="{71680DBA-01AE-BE9D-FA06-4C4A2BB2E32E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3" name="Serbest Form 302">
              <a:extLst>
                <a:ext uri="{FF2B5EF4-FFF2-40B4-BE49-F238E27FC236}">
                  <a16:creationId xmlns:a16="http://schemas.microsoft.com/office/drawing/2014/main" id="{1E2127B6-661B-7FC0-3426-F60AB89B506F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4" name="Serbest Form 303">
              <a:extLst>
                <a:ext uri="{FF2B5EF4-FFF2-40B4-BE49-F238E27FC236}">
                  <a16:creationId xmlns:a16="http://schemas.microsoft.com/office/drawing/2014/main" id="{5A5DBC5C-E8C0-4F33-B936-34C6FA159CC0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9" name="Serbest Form 308">
              <a:extLst>
                <a:ext uri="{FF2B5EF4-FFF2-40B4-BE49-F238E27FC236}">
                  <a16:creationId xmlns:a16="http://schemas.microsoft.com/office/drawing/2014/main" id="{A48ED82E-FAE3-4C45-C7B2-B2463300CA3F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0" name="Serbest Form 309">
              <a:extLst>
                <a:ext uri="{FF2B5EF4-FFF2-40B4-BE49-F238E27FC236}">
                  <a16:creationId xmlns:a16="http://schemas.microsoft.com/office/drawing/2014/main" id="{87913AC9-F65B-E238-7E23-3DD5E3E54D54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3" name="Serbest Form 322">
              <a:extLst>
                <a:ext uri="{FF2B5EF4-FFF2-40B4-BE49-F238E27FC236}">
                  <a16:creationId xmlns:a16="http://schemas.microsoft.com/office/drawing/2014/main" id="{89BD1B88-B386-F110-1EC1-EF1BFBA6209E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4" name="Serbest Form 323">
              <a:extLst>
                <a:ext uri="{FF2B5EF4-FFF2-40B4-BE49-F238E27FC236}">
                  <a16:creationId xmlns:a16="http://schemas.microsoft.com/office/drawing/2014/main" id="{BE706E5D-AA48-9DE4-246D-77679911CD88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5" name="Serbest Form 324">
              <a:extLst>
                <a:ext uri="{FF2B5EF4-FFF2-40B4-BE49-F238E27FC236}">
                  <a16:creationId xmlns:a16="http://schemas.microsoft.com/office/drawing/2014/main" id="{923F1025-1D10-B26B-4346-08C2E772E42A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6" name="Serbest Form 325">
              <a:extLst>
                <a:ext uri="{FF2B5EF4-FFF2-40B4-BE49-F238E27FC236}">
                  <a16:creationId xmlns:a16="http://schemas.microsoft.com/office/drawing/2014/main" id="{0BFEBFFC-CB1D-31C5-78F5-31E88C3AB91B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7" name="Serbest Form 326">
              <a:extLst>
                <a:ext uri="{FF2B5EF4-FFF2-40B4-BE49-F238E27FC236}">
                  <a16:creationId xmlns:a16="http://schemas.microsoft.com/office/drawing/2014/main" id="{7C6F69A0-664F-7C0F-3831-49680C75DC99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8" name="Serbest Form 327">
              <a:extLst>
                <a:ext uri="{FF2B5EF4-FFF2-40B4-BE49-F238E27FC236}">
                  <a16:creationId xmlns:a16="http://schemas.microsoft.com/office/drawing/2014/main" id="{C6C07947-189B-1888-8F0E-F356C40DD3F5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9" name="Serbest Form 328">
              <a:extLst>
                <a:ext uri="{FF2B5EF4-FFF2-40B4-BE49-F238E27FC236}">
                  <a16:creationId xmlns:a16="http://schemas.microsoft.com/office/drawing/2014/main" id="{6B74601C-AD14-EC53-03E4-39B94C257D7A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0" name="Serbest Form 329">
              <a:extLst>
                <a:ext uri="{FF2B5EF4-FFF2-40B4-BE49-F238E27FC236}">
                  <a16:creationId xmlns:a16="http://schemas.microsoft.com/office/drawing/2014/main" id="{25576899-F582-D2DE-6A37-EC313F5A7C49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1" name="Serbest Form 330">
              <a:extLst>
                <a:ext uri="{FF2B5EF4-FFF2-40B4-BE49-F238E27FC236}">
                  <a16:creationId xmlns:a16="http://schemas.microsoft.com/office/drawing/2014/main" id="{B3981BC0-3008-90A8-AD22-8F4436F30D3F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2" name="Serbest Form 331">
              <a:extLst>
                <a:ext uri="{FF2B5EF4-FFF2-40B4-BE49-F238E27FC236}">
                  <a16:creationId xmlns:a16="http://schemas.microsoft.com/office/drawing/2014/main" id="{724DB912-059B-F646-9E9B-C2CA66B647AA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4" name="Serbest Form 333">
              <a:extLst>
                <a:ext uri="{FF2B5EF4-FFF2-40B4-BE49-F238E27FC236}">
                  <a16:creationId xmlns:a16="http://schemas.microsoft.com/office/drawing/2014/main" id="{A042AE8D-54C4-9B11-C78A-191B1CF3D2AD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9" name="Serbest Form 338">
              <a:extLst>
                <a:ext uri="{FF2B5EF4-FFF2-40B4-BE49-F238E27FC236}">
                  <a16:creationId xmlns:a16="http://schemas.microsoft.com/office/drawing/2014/main" id="{6CE4111F-02AC-8833-AA2E-43EECE00285A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0" name="Serbest Form 339">
              <a:extLst>
                <a:ext uri="{FF2B5EF4-FFF2-40B4-BE49-F238E27FC236}">
                  <a16:creationId xmlns:a16="http://schemas.microsoft.com/office/drawing/2014/main" id="{2A2B8BC7-D89F-D5F6-869E-BFF3B531F691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1" name="Serbest Form 340">
              <a:extLst>
                <a:ext uri="{FF2B5EF4-FFF2-40B4-BE49-F238E27FC236}">
                  <a16:creationId xmlns:a16="http://schemas.microsoft.com/office/drawing/2014/main" id="{8C6E17AB-C15C-FDE2-9FC3-BDE2E734A6BA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2" name="Serbest Form 341">
              <a:extLst>
                <a:ext uri="{FF2B5EF4-FFF2-40B4-BE49-F238E27FC236}">
                  <a16:creationId xmlns:a16="http://schemas.microsoft.com/office/drawing/2014/main" id="{6BE0F18F-2184-FB41-13F9-369364957A6A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3" name="Serbest Form 342">
              <a:extLst>
                <a:ext uri="{FF2B5EF4-FFF2-40B4-BE49-F238E27FC236}">
                  <a16:creationId xmlns:a16="http://schemas.microsoft.com/office/drawing/2014/main" id="{1CD75A1E-DFC3-5C20-66BE-C0F78FAA8380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4" name="Serbest Form 343">
              <a:extLst>
                <a:ext uri="{FF2B5EF4-FFF2-40B4-BE49-F238E27FC236}">
                  <a16:creationId xmlns:a16="http://schemas.microsoft.com/office/drawing/2014/main" id="{B84F8809-482E-1E2C-CEB7-38649F5BA59A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5" name="Serbest Form 344">
              <a:extLst>
                <a:ext uri="{FF2B5EF4-FFF2-40B4-BE49-F238E27FC236}">
                  <a16:creationId xmlns:a16="http://schemas.microsoft.com/office/drawing/2014/main" id="{4D12575D-17E2-F33F-FEC1-CB7112A84BA1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6" name="Serbest Form 345">
              <a:extLst>
                <a:ext uri="{FF2B5EF4-FFF2-40B4-BE49-F238E27FC236}">
                  <a16:creationId xmlns:a16="http://schemas.microsoft.com/office/drawing/2014/main" id="{48C0EE1E-D6ED-00B3-193E-28D43DE40C4F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7" name="Serbest Form 346">
              <a:extLst>
                <a:ext uri="{FF2B5EF4-FFF2-40B4-BE49-F238E27FC236}">
                  <a16:creationId xmlns:a16="http://schemas.microsoft.com/office/drawing/2014/main" id="{FE9C21F3-04FA-336E-3157-DC9F56007241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8" name="Serbest Form 347">
              <a:extLst>
                <a:ext uri="{FF2B5EF4-FFF2-40B4-BE49-F238E27FC236}">
                  <a16:creationId xmlns:a16="http://schemas.microsoft.com/office/drawing/2014/main" id="{AFA7998D-7430-18AD-75BD-C243E2F43635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0" name="Serbest Form 349">
              <a:extLst>
                <a:ext uri="{FF2B5EF4-FFF2-40B4-BE49-F238E27FC236}">
                  <a16:creationId xmlns:a16="http://schemas.microsoft.com/office/drawing/2014/main" id="{103FCE19-54AE-B5CD-54C6-BB48609241BD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1" name="Serbest Form 350">
              <a:extLst>
                <a:ext uri="{FF2B5EF4-FFF2-40B4-BE49-F238E27FC236}">
                  <a16:creationId xmlns:a16="http://schemas.microsoft.com/office/drawing/2014/main" id="{04EFAEA9-EEB3-60F5-AA48-F4033A9B7816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2" name="Serbest Form 351">
              <a:extLst>
                <a:ext uri="{FF2B5EF4-FFF2-40B4-BE49-F238E27FC236}">
                  <a16:creationId xmlns:a16="http://schemas.microsoft.com/office/drawing/2014/main" id="{73060471-DBF4-6389-547A-2B9BA4D9BC5D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3" name="Serbest Form 352">
              <a:extLst>
                <a:ext uri="{FF2B5EF4-FFF2-40B4-BE49-F238E27FC236}">
                  <a16:creationId xmlns:a16="http://schemas.microsoft.com/office/drawing/2014/main" id="{828B1B08-2B8D-9B65-951B-2B325B41380A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4" name="Serbest Form 353">
              <a:extLst>
                <a:ext uri="{FF2B5EF4-FFF2-40B4-BE49-F238E27FC236}">
                  <a16:creationId xmlns:a16="http://schemas.microsoft.com/office/drawing/2014/main" id="{E2491DFA-8141-F12F-1DF9-0014AC2DDE16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5" name="Serbest Form 354">
              <a:extLst>
                <a:ext uri="{FF2B5EF4-FFF2-40B4-BE49-F238E27FC236}">
                  <a16:creationId xmlns:a16="http://schemas.microsoft.com/office/drawing/2014/main" id="{D488E65A-B19F-CB67-16E3-3A68F9380B69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6" name="Serbest Form 355">
              <a:extLst>
                <a:ext uri="{FF2B5EF4-FFF2-40B4-BE49-F238E27FC236}">
                  <a16:creationId xmlns:a16="http://schemas.microsoft.com/office/drawing/2014/main" id="{131796FF-680C-8AFF-957D-A62252FE6514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7" name="Serbest Form 356">
              <a:extLst>
                <a:ext uri="{FF2B5EF4-FFF2-40B4-BE49-F238E27FC236}">
                  <a16:creationId xmlns:a16="http://schemas.microsoft.com/office/drawing/2014/main" id="{DE899CE0-6A8C-80F5-4A72-276038C1AC20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8" name="Serbest Form 357">
              <a:extLst>
                <a:ext uri="{FF2B5EF4-FFF2-40B4-BE49-F238E27FC236}">
                  <a16:creationId xmlns:a16="http://schemas.microsoft.com/office/drawing/2014/main" id="{6E6C4B0F-46A8-2571-BF88-C3026694E3B9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9" name="Serbest Form 358">
              <a:extLst>
                <a:ext uri="{FF2B5EF4-FFF2-40B4-BE49-F238E27FC236}">
                  <a16:creationId xmlns:a16="http://schemas.microsoft.com/office/drawing/2014/main" id="{4B9DD903-6ACF-D44E-D3A9-CB73E5F81EDB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0" name="Serbest Form 359">
              <a:extLst>
                <a:ext uri="{FF2B5EF4-FFF2-40B4-BE49-F238E27FC236}">
                  <a16:creationId xmlns:a16="http://schemas.microsoft.com/office/drawing/2014/main" id="{10F3E037-B6A9-4D3D-AFF2-21CCD0A9E62B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1" name="Serbest Form 360">
              <a:extLst>
                <a:ext uri="{FF2B5EF4-FFF2-40B4-BE49-F238E27FC236}">
                  <a16:creationId xmlns:a16="http://schemas.microsoft.com/office/drawing/2014/main" id="{FA8DC57C-96E9-DE1E-467A-4A5A2DBF2558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0" name="Serbest Form 379">
              <a:extLst>
                <a:ext uri="{FF2B5EF4-FFF2-40B4-BE49-F238E27FC236}">
                  <a16:creationId xmlns:a16="http://schemas.microsoft.com/office/drawing/2014/main" id="{9E3443C4-1C24-E7A3-D0FD-BFAFBF458AB3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1" name="Serbest Form 380">
              <a:extLst>
                <a:ext uri="{FF2B5EF4-FFF2-40B4-BE49-F238E27FC236}">
                  <a16:creationId xmlns:a16="http://schemas.microsoft.com/office/drawing/2014/main" id="{08A5639B-0E3D-26FB-892B-74EF8A501A99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2" name="Serbest Form 381">
              <a:extLst>
                <a:ext uri="{FF2B5EF4-FFF2-40B4-BE49-F238E27FC236}">
                  <a16:creationId xmlns:a16="http://schemas.microsoft.com/office/drawing/2014/main" id="{3FF5F4A8-D399-8C08-813E-ABE7EA145ED5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3" name="Serbest Form 382">
              <a:extLst>
                <a:ext uri="{FF2B5EF4-FFF2-40B4-BE49-F238E27FC236}">
                  <a16:creationId xmlns:a16="http://schemas.microsoft.com/office/drawing/2014/main" id="{335A9EC8-C0EB-AA8E-CAAE-D8E4DF1F7024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4" name="Serbest Form 383">
              <a:extLst>
                <a:ext uri="{FF2B5EF4-FFF2-40B4-BE49-F238E27FC236}">
                  <a16:creationId xmlns:a16="http://schemas.microsoft.com/office/drawing/2014/main" id="{6B6F4062-5777-F110-9B2C-14C0D54887CA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5" name="Serbest Form 384">
              <a:extLst>
                <a:ext uri="{FF2B5EF4-FFF2-40B4-BE49-F238E27FC236}">
                  <a16:creationId xmlns:a16="http://schemas.microsoft.com/office/drawing/2014/main" id="{38336406-E2D7-E450-9B37-16F5FC1DDD8A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6" name="Serbest Form 385">
              <a:extLst>
                <a:ext uri="{FF2B5EF4-FFF2-40B4-BE49-F238E27FC236}">
                  <a16:creationId xmlns:a16="http://schemas.microsoft.com/office/drawing/2014/main" id="{09FE4C1A-B2C2-CC55-EDA1-18E17E8FFF59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7" name="Serbest Form 386">
              <a:extLst>
                <a:ext uri="{FF2B5EF4-FFF2-40B4-BE49-F238E27FC236}">
                  <a16:creationId xmlns:a16="http://schemas.microsoft.com/office/drawing/2014/main" id="{B3C23C26-4662-7F0D-475E-C86381A8B50C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8" name="Serbest Form 387">
              <a:extLst>
                <a:ext uri="{FF2B5EF4-FFF2-40B4-BE49-F238E27FC236}">
                  <a16:creationId xmlns:a16="http://schemas.microsoft.com/office/drawing/2014/main" id="{E85A3656-B674-7792-E66C-9B763E867048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89" name="Serbest Form 388">
              <a:extLst>
                <a:ext uri="{FF2B5EF4-FFF2-40B4-BE49-F238E27FC236}">
                  <a16:creationId xmlns:a16="http://schemas.microsoft.com/office/drawing/2014/main" id="{E5ABF868-A3AE-EB8D-BC24-55D145EF3E27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0" name="Serbest Form 389">
              <a:extLst>
                <a:ext uri="{FF2B5EF4-FFF2-40B4-BE49-F238E27FC236}">
                  <a16:creationId xmlns:a16="http://schemas.microsoft.com/office/drawing/2014/main" id="{2040BE45-316B-5DE4-0796-EB61FA8FB71B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1" name="Serbest Form 390">
              <a:extLst>
                <a:ext uri="{FF2B5EF4-FFF2-40B4-BE49-F238E27FC236}">
                  <a16:creationId xmlns:a16="http://schemas.microsoft.com/office/drawing/2014/main" id="{95535CF7-7B75-77EA-5D24-5A23B6ABE90B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2" name="Serbest Form 391">
              <a:extLst>
                <a:ext uri="{FF2B5EF4-FFF2-40B4-BE49-F238E27FC236}">
                  <a16:creationId xmlns:a16="http://schemas.microsoft.com/office/drawing/2014/main" id="{7BB08EC1-C0F0-B09E-38BB-0CBCD961B85A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3" name="Serbest Form 392">
              <a:extLst>
                <a:ext uri="{FF2B5EF4-FFF2-40B4-BE49-F238E27FC236}">
                  <a16:creationId xmlns:a16="http://schemas.microsoft.com/office/drawing/2014/main" id="{51EE406B-F95C-93AF-DD0D-2F585FA4DA76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4" name="Serbest Form 393">
              <a:extLst>
                <a:ext uri="{FF2B5EF4-FFF2-40B4-BE49-F238E27FC236}">
                  <a16:creationId xmlns:a16="http://schemas.microsoft.com/office/drawing/2014/main" id="{B65CAE0E-171C-F590-5B0A-1C1B98097E4A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5" name="Serbest Form 394">
              <a:extLst>
                <a:ext uri="{FF2B5EF4-FFF2-40B4-BE49-F238E27FC236}">
                  <a16:creationId xmlns:a16="http://schemas.microsoft.com/office/drawing/2014/main" id="{5DFEEA12-94CF-0FB5-10EC-0CF3F12A9ADA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6" name="Serbest Form 395">
              <a:extLst>
                <a:ext uri="{FF2B5EF4-FFF2-40B4-BE49-F238E27FC236}">
                  <a16:creationId xmlns:a16="http://schemas.microsoft.com/office/drawing/2014/main" id="{9CA91CB6-DD23-F9A8-E7E9-3E95FBE7F40F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7" name="Serbest Form 396">
              <a:extLst>
                <a:ext uri="{FF2B5EF4-FFF2-40B4-BE49-F238E27FC236}">
                  <a16:creationId xmlns:a16="http://schemas.microsoft.com/office/drawing/2014/main" id="{1BEB305B-744E-AC15-BCDC-DFCE7E4E8E17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8" name="Serbest Form 397">
              <a:extLst>
                <a:ext uri="{FF2B5EF4-FFF2-40B4-BE49-F238E27FC236}">
                  <a16:creationId xmlns:a16="http://schemas.microsoft.com/office/drawing/2014/main" id="{D4928302-3C6D-FFF8-802E-F3E70A0ABE85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9" name="Serbest Form 398">
              <a:extLst>
                <a:ext uri="{FF2B5EF4-FFF2-40B4-BE49-F238E27FC236}">
                  <a16:creationId xmlns:a16="http://schemas.microsoft.com/office/drawing/2014/main" id="{DD32E541-7624-F534-9C65-FC2880FEADE7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0" name="Serbest Form 399">
              <a:extLst>
                <a:ext uri="{FF2B5EF4-FFF2-40B4-BE49-F238E27FC236}">
                  <a16:creationId xmlns:a16="http://schemas.microsoft.com/office/drawing/2014/main" id="{C1BC1CF1-7165-CE5A-EEE2-7EF6349CBCF9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1" name="Serbest Form 400">
              <a:extLst>
                <a:ext uri="{FF2B5EF4-FFF2-40B4-BE49-F238E27FC236}">
                  <a16:creationId xmlns:a16="http://schemas.microsoft.com/office/drawing/2014/main" id="{429239C2-B98B-2D73-D8F2-F1089F975CE4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2" name="Serbest Form 401">
              <a:extLst>
                <a:ext uri="{FF2B5EF4-FFF2-40B4-BE49-F238E27FC236}">
                  <a16:creationId xmlns:a16="http://schemas.microsoft.com/office/drawing/2014/main" id="{EB18A01E-3EC7-4602-473D-3F3B8075A860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3" name="Serbest Form 402">
              <a:extLst>
                <a:ext uri="{FF2B5EF4-FFF2-40B4-BE49-F238E27FC236}">
                  <a16:creationId xmlns:a16="http://schemas.microsoft.com/office/drawing/2014/main" id="{8D41BF50-3B9F-3459-9725-E67B61ED9496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4" name="Serbest Form 403">
              <a:extLst>
                <a:ext uri="{FF2B5EF4-FFF2-40B4-BE49-F238E27FC236}">
                  <a16:creationId xmlns:a16="http://schemas.microsoft.com/office/drawing/2014/main" id="{4CF5AADD-113D-640F-E491-D5A89A76D0D6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5" name="Serbest Form 404">
              <a:extLst>
                <a:ext uri="{FF2B5EF4-FFF2-40B4-BE49-F238E27FC236}">
                  <a16:creationId xmlns:a16="http://schemas.microsoft.com/office/drawing/2014/main" id="{DEEB9484-ED57-4F92-EE10-6D36D2A1DF23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6" name="Serbest Form 405">
              <a:extLst>
                <a:ext uri="{FF2B5EF4-FFF2-40B4-BE49-F238E27FC236}">
                  <a16:creationId xmlns:a16="http://schemas.microsoft.com/office/drawing/2014/main" id="{71CEA12C-81F9-A9E1-FC26-4871B11B6B1C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7" name="Serbest Form 406">
              <a:extLst>
                <a:ext uri="{FF2B5EF4-FFF2-40B4-BE49-F238E27FC236}">
                  <a16:creationId xmlns:a16="http://schemas.microsoft.com/office/drawing/2014/main" id="{D0147B61-D007-11DD-0B74-C996FAFAB6DC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8" name="Serbest Form 407">
              <a:extLst>
                <a:ext uri="{FF2B5EF4-FFF2-40B4-BE49-F238E27FC236}">
                  <a16:creationId xmlns:a16="http://schemas.microsoft.com/office/drawing/2014/main" id="{9FC32A46-6905-A2A4-0C68-99F891AC9138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9" name="Serbest Form 408">
              <a:extLst>
                <a:ext uri="{FF2B5EF4-FFF2-40B4-BE49-F238E27FC236}">
                  <a16:creationId xmlns:a16="http://schemas.microsoft.com/office/drawing/2014/main" id="{A981935D-CE94-7516-C9B7-7CED9312AB49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0" name="Serbest Form 409">
              <a:extLst>
                <a:ext uri="{FF2B5EF4-FFF2-40B4-BE49-F238E27FC236}">
                  <a16:creationId xmlns:a16="http://schemas.microsoft.com/office/drawing/2014/main" id="{53378BD0-7944-562C-B635-0ABA756DA90B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1" name="Serbest Form 410">
              <a:extLst>
                <a:ext uri="{FF2B5EF4-FFF2-40B4-BE49-F238E27FC236}">
                  <a16:creationId xmlns:a16="http://schemas.microsoft.com/office/drawing/2014/main" id="{E68A1984-BA44-0C7A-FDD2-B4D6FAA407C8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2" name="Serbest Form 411">
              <a:extLst>
                <a:ext uri="{FF2B5EF4-FFF2-40B4-BE49-F238E27FC236}">
                  <a16:creationId xmlns:a16="http://schemas.microsoft.com/office/drawing/2014/main" id="{CDBE7306-92EF-FD7A-C656-BC8E8E4ABA47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3" name="Serbest Form 412">
              <a:extLst>
                <a:ext uri="{FF2B5EF4-FFF2-40B4-BE49-F238E27FC236}">
                  <a16:creationId xmlns:a16="http://schemas.microsoft.com/office/drawing/2014/main" id="{9C87253B-403B-E953-191B-D3F0B0FEBAC8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4" name="Serbest Form 413">
              <a:extLst>
                <a:ext uri="{FF2B5EF4-FFF2-40B4-BE49-F238E27FC236}">
                  <a16:creationId xmlns:a16="http://schemas.microsoft.com/office/drawing/2014/main" id="{94EBAF65-CA8F-3928-F37C-34B1C652D935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6" name="Serbest Form 415">
              <a:extLst>
                <a:ext uri="{FF2B5EF4-FFF2-40B4-BE49-F238E27FC236}">
                  <a16:creationId xmlns:a16="http://schemas.microsoft.com/office/drawing/2014/main" id="{8098AC41-DBAC-54D1-838E-15AAFDEEA76B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7" name="Serbest Form 416">
              <a:extLst>
                <a:ext uri="{FF2B5EF4-FFF2-40B4-BE49-F238E27FC236}">
                  <a16:creationId xmlns:a16="http://schemas.microsoft.com/office/drawing/2014/main" id="{5FA848BF-7402-E669-D690-9311AEF7F454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8" name="Serbest Form 417">
              <a:extLst>
                <a:ext uri="{FF2B5EF4-FFF2-40B4-BE49-F238E27FC236}">
                  <a16:creationId xmlns:a16="http://schemas.microsoft.com/office/drawing/2014/main" id="{8DB63A24-9B88-65E2-9118-DBF2978E682B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9" name="Serbest Form 428">
              <a:extLst>
                <a:ext uri="{FF2B5EF4-FFF2-40B4-BE49-F238E27FC236}">
                  <a16:creationId xmlns:a16="http://schemas.microsoft.com/office/drawing/2014/main" id="{88512F76-57EB-2B0B-E3C1-FAAA5E2C6D81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5" name="Serbest Form 434">
              <a:extLst>
                <a:ext uri="{FF2B5EF4-FFF2-40B4-BE49-F238E27FC236}">
                  <a16:creationId xmlns:a16="http://schemas.microsoft.com/office/drawing/2014/main" id="{51AB6939-EA4B-3E3C-24EF-309D99B1D636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6" name="Serbest Form 435">
              <a:extLst>
                <a:ext uri="{FF2B5EF4-FFF2-40B4-BE49-F238E27FC236}">
                  <a16:creationId xmlns:a16="http://schemas.microsoft.com/office/drawing/2014/main" id="{4CC61C1C-F34A-2E78-9522-1BCAF452D5A1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7" name="Serbest Form 436">
              <a:extLst>
                <a:ext uri="{FF2B5EF4-FFF2-40B4-BE49-F238E27FC236}">
                  <a16:creationId xmlns:a16="http://schemas.microsoft.com/office/drawing/2014/main" id="{501369A3-0E64-6DF8-507A-679AE17E663E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8" name="Serbest Form 437">
              <a:extLst>
                <a:ext uri="{FF2B5EF4-FFF2-40B4-BE49-F238E27FC236}">
                  <a16:creationId xmlns:a16="http://schemas.microsoft.com/office/drawing/2014/main" id="{C62B5A2E-D2EC-5045-8BD3-B1C16246BC18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9" name="Serbest Form 438">
              <a:extLst>
                <a:ext uri="{FF2B5EF4-FFF2-40B4-BE49-F238E27FC236}">
                  <a16:creationId xmlns:a16="http://schemas.microsoft.com/office/drawing/2014/main" id="{702ADF96-D62E-78C4-A357-B49811A3F3C5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0" name="Serbest Form 439">
              <a:extLst>
                <a:ext uri="{FF2B5EF4-FFF2-40B4-BE49-F238E27FC236}">
                  <a16:creationId xmlns:a16="http://schemas.microsoft.com/office/drawing/2014/main" id="{62E9A9AA-A894-F357-CC0F-38EDE2A33BD7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1" name="Serbest Form 440">
              <a:extLst>
                <a:ext uri="{FF2B5EF4-FFF2-40B4-BE49-F238E27FC236}">
                  <a16:creationId xmlns:a16="http://schemas.microsoft.com/office/drawing/2014/main" id="{E3C91D3A-83E1-59D1-864E-2C459FF63A25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2" name="Serbest Form 441">
              <a:extLst>
                <a:ext uri="{FF2B5EF4-FFF2-40B4-BE49-F238E27FC236}">
                  <a16:creationId xmlns:a16="http://schemas.microsoft.com/office/drawing/2014/main" id="{CF3862A3-74CC-D402-6546-FEB96FD42592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3" name="Serbest Form 442">
              <a:extLst>
                <a:ext uri="{FF2B5EF4-FFF2-40B4-BE49-F238E27FC236}">
                  <a16:creationId xmlns:a16="http://schemas.microsoft.com/office/drawing/2014/main" id="{C081F881-3966-5F3A-03BC-3C8A0CBA79C2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4" name="Serbest Form 443">
              <a:extLst>
                <a:ext uri="{FF2B5EF4-FFF2-40B4-BE49-F238E27FC236}">
                  <a16:creationId xmlns:a16="http://schemas.microsoft.com/office/drawing/2014/main" id="{678081EF-12E2-57B8-B169-41BA39773C66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5" name="Serbest Form 444">
              <a:extLst>
                <a:ext uri="{FF2B5EF4-FFF2-40B4-BE49-F238E27FC236}">
                  <a16:creationId xmlns:a16="http://schemas.microsoft.com/office/drawing/2014/main" id="{05DCF937-AFA3-94A3-025E-1979BC1131F7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6" name="Serbest Form 445">
              <a:extLst>
                <a:ext uri="{FF2B5EF4-FFF2-40B4-BE49-F238E27FC236}">
                  <a16:creationId xmlns:a16="http://schemas.microsoft.com/office/drawing/2014/main" id="{F0CA3A14-5E9D-E8B2-F1A0-0C403AAEAD5D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7" name="Serbest Form 446">
              <a:extLst>
                <a:ext uri="{FF2B5EF4-FFF2-40B4-BE49-F238E27FC236}">
                  <a16:creationId xmlns:a16="http://schemas.microsoft.com/office/drawing/2014/main" id="{D5C66466-1E6F-F892-766D-B106D603AC6C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8" name="Serbest Form 447">
              <a:extLst>
                <a:ext uri="{FF2B5EF4-FFF2-40B4-BE49-F238E27FC236}">
                  <a16:creationId xmlns:a16="http://schemas.microsoft.com/office/drawing/2014/main" id="{308D43CC-91B4-CC69-C81D-FD240E61AE76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9" name="Serbest Form 448">
              <a:extLst>
                <a:ext uri="{FF2B5EF4-FFF2-40B4-BE49-F238E27FC236}">
                  <a16:creationId xmlns:a16="http://schemas.microsoft.com/office/drawing/2014/main" id="{C10D230A-D0C7-AFB4-5E09-F8865EBC6509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0" name="Serbest Form 449">
              <a:extLst>
                <a:ext uri="{FF2B5EF4-FFF2-40B4-BE49-F238E27FC236}">
                  <a16:creationId xmlns:a16="http://schemas.microsoft.com/office/drawing/2014/main" id="{EC2238CD-1FBD-198D-62C0-D8A98CD132F6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1" name="Serbest Form 450">
              <a:extLst>
                <a:ext uri="{FF2B5EF4-FFF2-40B4-BE49-F238E27FC236}">
                  <a16:creationId xmlns:a16="http://schemas.microsoft.com/office/drawing/2014/main" id="{33E3734D-47F6-4216-ECCC-444A160E6300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2" name="Serbest Form 451">
              <a:extLst>
                <a:ext uri="{FF2B5EF4-FFF2-40B4-BE49-F238E27FC236}">
                  <a16:creationId xmlns:a16="http://schemas.microsoft.com/office/drawing/2014/main" id="{A9613FF4-AC6C-14B3-7158-88D5A4EC065B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9" name="Serbest Form 458">
              <a:extLst>
                <a:ext uri="{FF2B5EF4-FFF2-40B4-BE49-F238E27FC236}">
                  <a16:creationId xmlns:a16="http://schemas.microsoft.com/office/drawing/2014/main" id="{A97E12CF-80DB-2A48-C4A0-F4DA1E9BBC65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0" name="Serbest Form 459">
              <a:extLst>
                <a:ext uri="{FF2B5EF4-FFF2-40B4-BE49-F238E27FC236}">
                  <a16:creationId xmlns:a16="http://schemas.microsoft.com/office/drawing/2014/main" id="{ED0AE66F-ABEF-14C8-4133-2529BDD9415E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1" name="Serbest Form 460">
              <a:extLst>
                <a:ext uri="{FF2B5EF4-FFF2-40B4-BE49-F238E27FC236}">
                  <a16:creationId xmlns:a16="http://schemas.microsoft.com/office/drawing/2014/main" id="{143212F7-9098-8BE2-B77A-C87DDB451C3C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2" name="Serbest Form 461">
              <a:extLst>
                <a:ext uri="{FF2B5EF4-FFF2-40B4-BE49-F238E27FC236}">
                  <a16:creationId xmlns:a16="http://schemas.microsoft.com/office/drawing/2014/main" id="{92037D64-F0C9-B5D3-3E01-4BE5DD4655E3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3" name="Serbest Form 462">
              <a:extLst>
                <a:ext uri="{FF2B5EF4-FFF2-40B4-BE49-F238E27FC236}">
                  <a16:creationId xmlns:a16="http://schemas.microsoft.com/office/drawing/2014/main" id="{32D85D6E-C9C7-8718-F63C-7128803FA78F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4" name="Serbest Form 463">
              <a:extLst>
                <a:ext uri="{FF2B5EF4-FFF2-40B4-BE49-F238E27FC236}">
                  <a16:creationId xmlns:a16="http://schemas.microsoft.com/office/drawing/2014/main" id="{B939DBD8-CDA2-41B6-E324-77A142A63A14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5" name="Serbest Form 464">
              <a:extLst>
                <a:ext uri="{FF2B5EF4-FFF2-40B4-BE49-F238E27FC236}">
                  <a16:creationId xmlns:a16="http://schemas.microsoft.com/office/drawing/2014/main" id="{30650239-315E-D47B-A3F5-8E0924343BBF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6" name="Serbest Form 465">
              <a:extLst>
                <a:ext uri="{FF2B5EF4-FFF2-40B4-BE49-F238E27FC236}">
                  <a16:creationId xmlns:a16="http://schemas.microsoft.com/office/drawing/2014/main" id="{51FC2EE4-07E6-726C-0AC5-C6F686A18034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7" name="Serbest Form 466">
              <a:extLst>
                <a:ext uri="{FF2B5EF4-FFF2-40B4-BE49-F238E27FC236}">
                  <a16:creationId xmlns:a16="http://schemas.microsoft.com/office/drawing/2014/main" id="{4563672B-E60C-0257-326C-A135089A7636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1" name="Serbest Form 470">
              <a:extLst>
                <a:ext uri="{FF2B5EF4-FFF2-40B4-BE49-F238E27FC236}">
                  <a16:creationId xmlns:a16="http://schemas.microsoft.com/office/drawing/2014/main" id="{24A56501-AEB4-2EFC-673B-B2AB3673D5B6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2" name="Serbest Form 471">
              <a:extLst>
                <a:ext uri="{FF2B5EF4-FFF2-40B4-BE49-F238E27FC236}">
                  <a16:creationId xmlns:a16="http://schemas.microsoft.com/office/drawing/2014/main" id="{EF6035EF-4535-F035-876C-9D6FDA675A3D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3" name="Serbest Form 472">
              <a:extLst>
                <a:ext uri="{FF2B5EF4-FFF2-40B4-BE49-F238E27FC236}">
                  <a16:creationId xmlns:a16="http://schemas.microsoft.com/office/drawing/2014/main" id="{F94B7FE7-9527-139E-17C4-BEAEBA1B38CD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4" name="Serbest Form 473">
              <a:extLst>
                <a:ext uri="{FF2B5EF4-FFF2-40B4-BE49-F238E27FC236}">
                  <a16:creationId xmlns:a16="http://schemas.microsoft.com/office/drawing/2014/main" id="{34EFB133-6FF1-86A6-9C99-59988EED2230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5" name="Serbest Form 474">
              <a:extLst>
                <a:ext uri="{FF2B5EF4-FFF2-40B4-BE49-F238E27FC236}">
                  <a16:creationId xmlns:a16="http://schemas.microsoft.com/office/drawing/2014/main" id="{E82EF8EE-8CB5-4C1F-3EA6-72264965B16E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6" name="Serbest Form 475">
              <a:extLst>
                <a:ext uri="{FF2B5EF4-FFF2-40B4-BE49-F238E27FC236}">
                  <a16:creationId xmlns:a16="http://schemas.microsoft.com/office/drawing/2014/main" id="{BA3458F2-1010-286D-E11F-C10642CCACA3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7" name="Serbest Form 476">
              <a:extLst>
                <a:ext uri="{FF2B5EF4-FFF2-40B4-BE49-F238E27FC236}">
                  <a16:creationId xmlns:a16="http://schemas.microsoft.com/office/drawing/2014/main" id="{5A6AFBFB-D440-8D81-A2D9-C8590DD8023C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8" name="Serbest Form 477">
              <a:extLst>
                <a:ext uri="{FF2B5EF4-FFF2-40B4-BE49-F238E27FC236}">
                  <a16:creationId xmlns:a16="http://schemas.microsoft.com/office/drawing/2014/main" id="{7EF1D3E0-60E3-8378-A669-0FF66C3C4804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9" name="Serbest Form 478">
              <a:extLst>
                <a:ext uri="{FF2B5EF4-FFF2-40B4-BE49-F238E27FC236}">
                  <a16:creationId xmlns:a16="http://schemas.microsoft.com/office/drawing/2014/main" id="{47C82DA8-2F20-404D-415F-0B8D5D376D00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0" name="Serbest Form 479">
              <a:extLst>
                <a:ext uri="{FF2B5EF4-FFF2-40B4-BE49-F238E27FC236}">
                  <a16:creationId xmlns:a16="http://schemas.microsoft.com/office/drawing/2014/main" id="{3B728647-AF30-8D77-DF2B-1B0238627401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3" name="Serbest Form 482">
              <a:extLst>
                <a:ext uri="{FF2B5EF4-FFF2-40B4-BE49-F238E27FC236}">
                  <a16:creationId xmlns:a16="http://schemas.microsoft.com/office/drawing/2014/main" id="{055B3E30-17A5-5A52-6090-F642ED6A6CBB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0338DA1-F61A-B04E-D452-E21487C22011}"/>
              </a:ext>
            </a:extLst>
          </p:cNvPr>
          <p:cNvSpPr/>
          <p:nvPr/>
        </p:nvSpPr>
        <p:spPr>
          <a:xfrm>
            <a:off x="731837" y="995858"/>
            <a:ext cx="1072832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DOMESTIC MARKET + EU MARKET + FREE TRADE AREA</a:t>
            </a:r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ACE703CE-1B24-878E-7A2D-A2299A91C146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and Accessable Markets</a:t>
            </a: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DD0E5570-04B1-5B6D-96C2-FBF52DC555B3}"/>
              </a:ext>
            </a:extLst>
          </p:cNvPr>
          <p:cNvSpPr/>
          <p:nvPr/>
        </p:nvSpPr>
        <p:spPr>
          <a:xfrm>
            <a:off x="742099" y="5049338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488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FTA Area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73325A6B-AD64-841F-64F5-1AAF85EC8D15}"/>
              </a:ext>
            </a:extLst>
          </p:cNvPr>
          <p:cNvSpPr/>
          <p:nvPr/>
        </p:nvSpPr>
        <p:spPr>
          <a:xfrm>
            <a:off x="731838" y="3833615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449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EU</a:t>
            </a:r>
          </a:p>
        </p:txBody>
      </p:sp>
      <p:pic>
        <p:nvPicPr>
          <p:cNvPr id="490" name="Picture 2" descr="European Union Flag | Buy Flag of European Union | The Flag Shop">
            <a:extLst>
              <a:ext uri="{FF2B5EF4-FFF2-40B4-BE49-F238E27FC236}">
                <a16:creationId xmlns:a16="http://schemas.microsoft.com/office/drawing/2014/main" id="{B94A08EB-2E36-C8F6-E651-F432E7D8150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66" t="9841" r="-10885" b="36698"/>
          <a:stretch>
            <a:fillRect/>
          </a:stretch>
        </p:blipFill>
        <p:spPr bwMode="auto">
          <a:xfrm>
            <a:off x="731838" y="4078974"/>
            <a:ext cx="1139986" cy="834642"/>
          </a:xfrm>
          <a:prstGeom prst="roundRect">
            <a:avLst>
              <a:gd name="adj" fmla="val 812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E0D7317A-9A30-1323-EDC3-1C4A061D11F2}"/>
              </a:ext>
            </a:extLst>
          </p:cNvPr>
          <p:cNvSpPr/>
          <p:nvPr/>
        </p:nvSpPr>
        <p:spPr>
          <a:xfrm>
            <a:off x="742099" y="2617893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356979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FFFFFF"/>
                </a:solidFill>
                <a:latin typeface="Montserrat" pitchFamily="2" charset="0"/>
              </a:rPr>
              <a:t>85 Million </a:t>
            </a:r>
          </a:p>
          <a:p>
            <a:pPr algn="r"/>
            <a:r>
              <a:rPr lang="tr-TR" sz="1500">
                <a:solidFill>
                  <a:srgbClr val="FFFFFF"/>
                </a:solidFill>
                <a:latin typeface="Montserrat" pitchFamily="2" charset="0"/>
              </a:rPr>
              <a:t>in Türkiye</a:t>
            </a:r>
          </a:p>
        </p:txBody>
      </p:sp>
      <p:pic>
        <p:nvPicPr>
          <p:cNvPr id="491" name="Picture 2" descr="Turkey Turkish Flag - Free photo on Pixabay">
            <a:extLst>
              <a:ext uri="{FF2B5EF4-FFF2-40B4-BE49-F238E27FC236}">
                <a16:creationId xmlns:a16="http://schemas.microsoft.com/office/drawing/2014/main" id="{F1C8AA30-036D-ACF8-D4F1-A11CFA24D5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3328" t="-7363" b="40376"/>
          <a:stretch>
            <a:fillRect/>
          </a:stretch>
        </p:blipFill>
        <p:spPr bwMode="auto">
          <a:xfrm>
            <a:off x="742098" y="2699194"/>
            <a:ext cx="1484543" cy="998697"/>
          </a:xfrm>
          <a:prstGeom prst="roundRect">
            <a:avLst>
              <a:gd name="adj" fmla="val 6277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9749888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0CAE96-6C8F-7393-DB7F-D56441100C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1D5F170-A1BF-09B4-F848-72F54B5ACF4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1770743"/>
            <a:ext cx="12245008" cy="508725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grpSp>
        <p:nvGrpSpPr>
          <p:cNvPr id="33" name="Grup 32">
            <a:extLst>
              <a:ext uri="{FF2B5EF4-FFF2-40B4-BE49-F238E27FC236}">
                <a16:creationId xmlns:a16="http://schemas.microsoft.com/office/drawing/2014/main" id="{676E4F55-6CEE-E8AB-E0EA-3EED4EEC4B21}"/>
              </a:ext>
            </a:extLst>
          </p:cNvPr>
          <p:cNvGrpSpPr/>
          <p:nvPr/>
        </p:nvGrpSpPr>
        <p:grpSpPr>
          <a:xfrm>
            <a:off x="5127258" y="959495"/>
            <a:ext cx="21163569" cy="15678908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A5F2A1E8-BB3D-DCFF-4F44-0D067E5818EE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17D27D38-9861-53AA-B03B-CBB57A87A986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5BE94074-EEDE-5D5C-CFE4-BCB2FC44C5E5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30C0D80D-E757-6C29-5E6A-D87808545E37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4C5EF67D-E135-60A2-2451-CAEE2B86D747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85CA992E-8553-6BA9-3B50-CF13FC4F883F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0A0DF47B-AC0A-471A-DC8F-946BC0282569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C1264B48-6A04-7F3E-3063-3FD0DA5538D7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EC9A0C2A-0498-0FF3-14E3-FC29729DC44C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8E4732F0-97E0-00A0-20B4-9AA615A0907C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2A52E1C1-CCDC-FA8B-DDD2-D2A8E1D86E69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0748CE68-6287-F98C-0BD3-F7A4216792BA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BB253E76-6BD5-91CB-5463-7FD1C3B9A0B5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C1BCE098-5EC6-562A-CC44-93BEE2F13A85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21401108-0D1E-B411-9935-CDD1C8D38630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BC02F09D-4E75-3B5E-2D16-15C9A4CA7442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A45CF960-4AFE-DDD0-9F58-6E1CDDA631DF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B460BBCD-4064-79F8-31D1-6DA88352E1FB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095AA232-F849-278A-825E-60909796558F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538018A3-0991-D2D8-1530-78341FB855EB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1C9E7D31-4A9A-9D47-27F6-0D7B61E2B978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E17CB42D-5BBB-870E-8F7F-4B1F07DF6CD3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2676B888-A612-88CF-7B23-D4CE559D3DA9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D655D3DC-F52B-EBE1-A3D3-EE8CD9C7E95C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13B7B13F-1346-E39E-9122-ECB31B4E4D06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5026323C-B169-FF82-89A6-AAA2C42346BC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74FC8660-2666-1A78-CC2D-F8DB48B365BA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B7C7BAC8-3D66-F538-3450-698380128EE6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5034AB3F-A625-8CF5-89DB-6E533428FD60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85916B7B-09BC-6ECF-1F80-6A93109DC131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616AA0F6-3F1D-623D-05B4-0EE9287ED9A8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D1A313EE-7AF9-E46F-5AA3-A4328096707A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BBE1BFA9-FA19-D8AE-E23D-D0650CCCC7AC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65D682C2-1550-B8EC-1774-E9ADF30B5D40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F71ADD67-429F-AC42-EA6B-27BF09F5DE51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5B3F1A9C-F760-1EDA-017F-7AC90C287C7C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715009DD-D8CC-A9FD-97F3-4AA34EBF34D8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75EACD35-3494-4150-11C0-D775AEA5BF19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6" name="Serbest Form 485">
              <a:extLst>
                <a:ext uri="{FF2B5EF4-FFF2-40B4-BE49-F238E27FC236}">
                  <a16:creationId xmlns:a16="http://schemas.microsoft.com/office/drawing/2014/main" id="{A5934D54-4098-234F-45E9-D6CB6C1987BB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C8987358-30BF-378A-DED6-282E41C97B45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398D26F4-F8CD-7A74-48ED-3475E5B2984A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9C842467-50AE-D0CA-1CF2-1FBE93FFEDCB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46BDE1D4-5FEC-49DB-B09A-8379DED51172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BF7112DE-DF0A-2499-7B2B-3A98B18F634F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849D054B-4D2C-BD50-7567-F7FCCCC61AAA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5916B216-0D38-4993-6934-54921302B4DC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DBCF13EB-380D-8A3F-B86C-3763C75CC14F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FB4EE57C-5AFC-335F-174D-1A289A036C70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57916F9A-96B6-36F3-156E-5393455E4519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92D21FAE-DA57-0B05-E987-14A68D308567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0D10FC5D-6259-14EC-9770-32262F1FCCAD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DC394F6A-6D03-8699-0BD8-486D4C6B47F5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4274F9FC-D5C1-BA1C-5E16-0B3E61A6FE3E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112C83A2-D441-F8C3-03E2-343E96922078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2C8BD47C-9B09-6426-E713-BAEF7F2EE1BE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93283BC8-FC53-6794-4D12-4E0A73D73B08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B01483B8-7321-616F-C2D9-98B60247A766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F4481490-F44F-66C2-C165-0D01CA1197CC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060DF407-BA09-FA31-2AA8-B66B72681E1A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CDAB7A6F-8F6C-97C1-EAF3-50C1D78E6BB6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96438A60-2DDF-9C0A-6742-626566AF1CC3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4" name="Serbest Form 63">
              <a:extLst>
                <a:ext uri="{FF2B5EF4-FFF2-40B4-BE49-F238E27FC236}">
                  <a16:creationId xmlns:a16="http://schemas.microsoft.com/office/drawing/2014/main" id="{6C548CBD-C306-25AB-421C-3F289373180E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5" name="Serbest Form 64">
              <a:extLst>
                <a:ext uri="{FF2B5EF4-FFF2-40B4-BE49-F238E27FC236}">
                  <a16:creationId xmlns:a16="http://schemas.microsoft.com/office/drawing/2014/main" id="{E1E60F9C-1A9A-D67A-6A66-245599D4F294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6" name="Serbest Form 65">
              <a:extLst>
                <a:ext uri="{FF2B5EF4-FFF2-40B4-BE49-F238E27FC236}">
                  <a16:creationId xmlns:a16="http://schemas.microsoft.com/office/drawing/2014/main" id="{5BECD113-9990-A25F-D264-33D007464201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7" name="Serbest Form 66">
              <a:extLst>
                <a:ext uri="{FF2B5EF4-FFF2-40B4-BE49-F238E27FC236}">
                  <a16:creationId xmlns:a16="http://schemas.microsoft.com/office/drawing/2014/main" id="{6314A55D-5D88-8ACF-8483-183A189CA02C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8" name="Serbest Form 67">
              <a:extLst>
                <a:ext uri="{FF2B5EF4-FFF2-40B4-BE49-F238E27FC236}">
                  <a16:creationId xmlns:a16="http://schemas.microsoft.com/office/drawing/2014/main" id="{AF0FD82B-5FB5-F3F6-15B2-941CE304DC2D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6" name="Serbest Form 75">
              <a:extLst>
                <a:ext uri="{FF2B5EF4-FFF2-40B4-BE49-F238E27FC236}">
                  <a16:creationId xmlns:a16="http://schemas.microsoft.com/office/drawing/2014/main" id="{D97DBB60-61AD-736E-FD1B-293EA42D8A95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7" name="Serbest Form 76">
              <a:extLst>
                <a:ext uri="{FF2B5EF4-FFF2-40B4-BE49-F238E27FC236}">
                  <a16:creationId xmlns:a16="http://schemas.microsoft.com/office/drawing/2014/main" id="{164F6EDC-732A-164D-91AA-A6DAB8175728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8" name="Serbest Form 77">
              <a:extLst>
                <a:ext uri="{FF2B5EF4-FFF2-40B4-BE49-F238E27FC236}">
                  <a16:creationId xmlns:a16="http://schemas.microsoft.com/office/drawing/2014/main" id="{D4F5C0A4-E146-69A9-8F8A-72EE0EC09D7B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4" name="Serbest Form 83">
              <a:extLst>
                <a:ext uri="{FF2B5EF4-FFF2-40B4-BE49-F238E27FC236}">
                  <a16:creationId xmlns:a16="http://schemas.microsoft.com/office/drawing/2014/main" id="{CEA3B375-1469-EFD7-3104-73D368D91693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6" name="Serbest Form 85">
              <a:extLst>
                <a:ext uri="{FF2B5EF4-FFF2-40B4-BE49-F238E27FC236}">
                  <a16:creationId xmlns:a16="http://schemas.microsoft.com/office/drawing/2014/main" id="{58C41D76-6594-5A9E-F00B-A04E0CB7AAE5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" name="Serbest Form 102">
              <a:extLst>
                <a:ext uri="{FF2B5EF4-FFF2-40B4-BE49-F238E27FC236}">
                  <a16:creationId xmlns:a16="http://schemas.microsoft.com/office/drawing/2014/main" id="{612B038A-F063-E364-F7DF-DFC1849DB381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" name="Serbest Form 103">
              <a:extLst>
                <a:ext uri="{FF2B5EF4-FFF2-40B4-BE49-F238E27FC236}">
                  <a16:creationId xmlns:a16="http://schemas.microsoft.com/office/drawing/2014/main" id="{3452B98B-C266-5DA8-3584-F49165F44A61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" name="Serbest Form 104">
              <a:extLst>
                <a:ext uri="{FF2B5EF4-FFF2-40B4-BE49-F238E27FC236}">
                  <a16:creationId xmlns:a16="http://schemas.microsoft.com/office/drawing/2014/main" id="{EEF1A53D-5EF7-8306-E65B-6FA650281B6B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" name="Serbest Form 105">
              <a:extLst>
                <a:ext uri="{FF2B5EF4-FFF2-40B4-BE49-F238E27FC236}">
                  <a16:creationId xmlns:a16="http://schemas.microsoft.com/office/drawing/2014/main" id="{32AB3112-CAB2-B0FE-DE60-61B5E27CFD35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" name="Serbest Form 107">
              <a:extLst>
                <a:ext uri="{FF2B5EF4-FFF2-40B4-BE49-F238E27FC236}">
                  <a16:creationId xmlns:a16="http://schemas.microsoft.com/office/drawing/2014/main" id="{31371951-2679-787E-755E-DCFA4443B612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0137A21B-F107-D3F7-03D4-002B085A27E1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5" name="Serbest Form 154">
              <a:extLst>
                <a:ext uri="{FF2B5EF4-FFF2-40B4-BE49-F238E27FC236}">
                  <a16:creationId xmlns:a16="http://schemas.microsoft.com/office/drawing/2014/main" id="{D47A2CF3-A816-613A-9C56-B573EC62F2AF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9" name="Serbest Form 168">
              <a:extLst>
                <a:ext uri="{FF2B5EF4-FFF2-40B4-BE49-F238E27FC236}">
                  <a16:creationId xmlns:a16="http://schemas.microsoft.com/office/drawing/2014/main" id="{DCDB1149-EF92-3EF7-142A-0EC146DAF71A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1" name="Serbest Form 170">
              <a:extLst>
                <a:ext uri="{FF2B5EF4-FFF2-40B4-BE49-F238E27FC236}">
                  <a16:creationId xmlns:a16="http://schemas.microsoft.com/office/drawing/2014/main" id="{A8E9C410-410E-271E-F07D-5C295E4C46C0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2" name="Serbest Form 171">
              <a:extLst>
                <a:ext uri="{FF2B5EF4-FFF2-40B4-BE49-F238E27FC236}">
                  <a16:creationId xmlns:a16="http://schemas.microsoft.com/office/drawing/2014/main" id="{7CA21996-F9E3-D3BA-6E71-31BB12B8E78C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3" name="Serbest Form 172">
              <a:extLst>
                <a:ext uri="{FF2B5EF4-FFF2-40B4-BE49-F238E27FC236}">
                  <a16:creationId xmlns:a16="http://schemas.microsoft.com/office/drawing/2014/main" id="{860CF006-B6B7-52ED-37DE-0A12FE99F6E2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8" name="Serbest Form 177">
              <a:extLst>
                <a:ext uri="{FF2B5EF4-FFF2-40B4-BE49-F238E27FC236}">
                  <a16:creationId xmlns:a16="http://schemas.microsoft.com/office/drawing/2014/main" id="{C72CFE66-4704-C758-5365-A65B362E0520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9" name="Serbest Form 178">
              <a:extLst>
                <a:ext uri="{FF2B5EF4-FFF2-40B4-BE49-F238E27FC236}">
                  <a16:creationId xmlns:a16="http://schemas.microsoft.com/office/drawing/2014/main" id="{76B4F6AA-E60C-B654-07D0-9B2C10D0C76F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4" name="Serbest Form 1023">
              <a:extLst>
                <a:ext uri="{FF2B5EF4-FFF2-40B4-BE49-F238E27FC236}">
                  <a16:creationId xmlns:a16="http://schemas.microsoft.com/office/drawing/2014/main" id="{8CA41844-5904-3FEC-109A-C0E2EF6A5236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5" name="Serbest Form 1024">
              <a:extLst>
                <a:ext uri="{FF2B5EF4-FFF2-40B4-BE49-F238E27FC236}">
                  <a16:creationId xmlns:a16="http://schemas.microsoft.com/office/drawing/2014/main" id="{A44E9EB0-729C-3AA2-DC8A-4ECA8F0DAC08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7" name="Serbest Form 1026">
              <a:extLst>
                <a:ext uri="{FF2B5EF4-FFF2-40B4-BE49-F238E27FC236}">
                  <a16:creationId xmlns:a16="http://schemas.microsoft.com/office/drawing/2014/main" id="{4909DC7B-42AF-F56D-5EDC-10D1CAA420A7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8" name="Serbest Form 1027">
              <a:extLst>
                <a:ext uri="{FF2B5EF4-FFF2-40B4-BE49-F238E27FC236}">
                  <a16:creationId xmlns:a16="http://schemas.microsoft.com/office/drawing/2014/main" id="{ED8607CA-D569-B0E2-5850-F4416834AB2D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9" name="Serbest Form 1028">
              <a:extLst>
                <a:ext uri="{FF2B5EF4-FFF2-40B4-BE49-F238E27FC236}">
                  <a16:creationId xmlns:a16="http://schemas.microsoft.com/office/drawing/2014/main" id="{C6745D7B-6A6F-5065-4A31-CB55BB566120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0" name="Serbest Form 1029">
              <a:extLst>
                <a:ext uri="{FF2B5EF4-FFF2-40B4-BE49-F238E27FC236}">
                  <a16:creationId xmlns:a16="http://schemas.microsoft.com/office/drawing/2014/main" id="{9B558F51-97B7-58D3-FD40-1A3E7AC3FD07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1" name="Serbest Form 1030">
              <a:extLst>
                <a:ext uri="{FF2B5EF4-FFF2-40B4-BE49-F238E27FC236}">
                  <a16:creationId xmlns:a16="http://schemas.microsoft.com/office/drawing/2014/main" id="{DFFB0AE5-E48D-BF0B-8912-93837E1BD2DE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2" name="Serbest Form 1031">
              <a:extLst>
                <a:ext uri="{FF2B5EF4-FFF2-40B4-BE49-F238E27FC236}">
                  <a16:creationId xmlns:a16="http://schemas.microsoft.com/office/drawing/2014/main" id="{997C1C5F-5EE5-B409-8E4F-2914D99477BD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3" name="Serbest Form 1032">
              <a:extLst>
                <a:ext uri="{FF2B5EF4-FFF2-40B4-BE49-F238E27FC236}">
                  <a16:creationId xmlns:a16="http://schemas.microsoft.com/office/drawing/2014/main" id="{8987E608-5F77-B5C7-EE35-6FB4D084E3DF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34" name="Serbest Form 1033">
              <a:extLst>
                <a:ext uri="{FF2B5EF4-FFF2-40B4-BE49-F238E27FC236}">
                  <a16:creationId xmlns:a16="http://schemas.microsoft.com/office/drawing/2014/main" id="{449F3897-D8CB-B25C-BDDD-E6A4A5DD4E06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35" name="Serbest Form 1034">
              <a:extLst>
                <a:ext uri="{FF2B5EF4-FFF2-40B4-BE49-F238E27FC236}">
                  <a16:creationId xmlns:a16="http://schemas.microsoft.com/office/drawing/2014/main" id="{9E25F47C-33B3-5660-F1FB-40BBEEC07D5D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36" name="Serbest Form 1035">
              <a:extLst>
                <a:ext uri="{FF2B5EF4-FFF2-40B4-BE49-F238E27FC236}">
                  <a16:creationId xmlns:a16="http://schemas.microsoft.com/office/drawing/2014/main" id="{B197F435-9DFA-ED9C-70A1-2B33C8CD1C47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7" name="Serbest Form 1036">
              <a:extLst>
                <a:ext uri="{FF2B5EF4-FFF2-40B4-BE49-F238E27FC236}">
                  <a16:creationId xmlns:a16="http://schemas.microsoft.com/office/drawing/2014/main" id="{81B01F6A-DB1C-94E9-6C9E-BBC8BD00DCD9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8" name="Serbest Form 1037">
              <a:extLst>
                <a:ext uri="{FF2B5EF4-FFF2-40B4-BE49-F238E27FC236}">
                  <a16:creationId xmlns:a16="http://schemas.microsoft.com/office/drawing/2014/main" id="{EBAB59FF-476A-55AD-5D41-545F78AEEE4E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9" name="Serbest Form 1038">
              <a:extLst>
                <a:ext uri="{FF2B5EF4-FFF2-40B4-BE49-F238E27FC236}">
                  <a16:creationId xmlns:a16="http://schemas.microsoft.com/office/drawing/2014/main" id="{640D220F-95E1-51CE-AEDA-BD21F04E43EC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0" name="Serbest Form 1039">
              <a:extLst>
                <a:ext uri="{FF2B5EF4-FFF2-40B4-BE49-F238E27FC236}">
                  <a16:creationId xmlns:a16="http://schemas.microsoft.com/office/drawing/2014/main" id="{8B7087ED-4D19-BAED-D228-971F705A9503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1" name="Serbest Form 1040">
              <a:extLst>
                <a:ext uri="{FF2B5EF4-FFF2-40B4-BE49-F238E27FC236}">
                  <a16:creationId xmlns:a16="http://schemas.microsoft.com/office/drawing/2014/main" id="{EA01F9E2-E7F8-D1BD-94E8-3F74E6AFF1E5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2" name="Serbest Form 1041">
              <a:extLst>
                <a:ext uri="{FF2B5EF4-FFF2-40B4-BE49-F238E27FC236}">
                  <a16:creationId xmlns:a16="http://schemas.microsoft.com/office/drawing/2014/main" id="{858C122D-E96B-C979-E7BC-AEC812880167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3" name="Serbest Form 1042">
              <a:extLst>
                <a:ext uri="{FF2B5EF4-FFF2-40B4-BE49-F238E27FC236}">
                  <a16:creationId xmlns:a16="http://schemas.microsoft.com/office/drawing/2014/main" id="{FFE19767-D9E6-D47F-4CC6-EAB708A63596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4" name="Serbest Form 1043">
              <a:extLst>
                <a:ext uri="{FF2B5EF4-FFF2-40B4-BE49-F238E27FC236}">
                  <a16:creationId xmlns:a16="http://schemas.microsoft.com/office/drawing/2014/main" id="{78E6F6B2-7CAF-4DFD-0E48-2B83ECCAFA8B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5" name="Serbest Form 1044">
              <a:extLst>
                <a:ext uri="{FF2B5EF4-FFF2-40B4-BE49-F238E27FC236}">
                  <a16:creationId xmlns:a16="http://schemas.microsoft.com/office/drawing/2014/main" id="{FB135C09-2DAF-4C39-5C47-BFDAEF47E2B7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6" name="Serbest Form 1045">
              <a:extLst>
                <a:ext uri="{FF2B5EF4-FFF2-40B4-BE49-F238E27FC236}">
                  <a16:creationId xmlns:a16="http://schemas.microsoft.com/office/drawing/2014/main" id="{E065823F-42FF-F52B-5925-B65679E49B9A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7" name="Serbest Form 1046">
              <a:extLst>
                <a:ext uri="{FF2B5EF4-FFF2-40B4-BE49-F238E27FC236}">
                  <a16:creationId xmlns:a16="http://schemas.microsoft.com/office/drawing/2014/main" id="{6DDF9CC7-66D1-610B-775A-AC1DB803C94E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8" name="Serbest Form 1047">
              <a:extLst>
                <a:ext uri="{FF2B5EF4-FFF2-40B4-BE49-F238E27FC236}">
                  <a16:creationId xmlns:a16="http://schemas.microsoft.com/office/drawing/2014/main" id="{5C8C73B7-FF03-E935-FC29-9BF19C46ADC9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9" name="Serbest Form 1048">
              <a:extLst>
                <a:ext uri="{FF2B5EF4-FFF2-40B4-BE49-F238E27FC236}">
                  <a16:creationId xmlns:a16="http://schemas.microsoft.com/office/drawing/2014/main" id="{9DF46DE0-C5AE-07E1-10EA-29C25AE580FA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0" name="Serbest Form 1049">
              <a:extLst>
                <a:ext uri="{FF2B5EF4-FFF2-40B4-BE49-F238E27FC236}">
                  <a16:creationId xmlns:a16="http://schemas.microsoft.com/office/drawing/2014/main" id="{8EF9153C-EBEF-E08B-38B6-E58784355A86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1" name="Serbest Form 1050">
              <a:extLst>
                <a:ext uri="{FF2B5EF4-FFF2-40B4-BE49-F238E27FC236}">
                  <a16:creationId xmlns:a16="http://schemas.microsoft.com/office/drawing/2014/main" id="{4C270709-AB25-B4CF-C24F-397CE6DE15D5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2" name="Serbest Form 1051">
              <a:extLst>
                <a:ext uri="{FF2B5EF4-FFF2-40B4-BE49-F238E27FC236}">
                  <a16:creationId xmlns:a16="http://schemas.microsoft.com/office/drawing/2014/main" id="{097F7FC3-A9B2-EFAB-F3FB-0A5FC9F45735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3" name="Serbest Form 1052">
              <a:extLst>
                <a:ext uri="{FF2B5EF4-FFF2-40B4-BE49-F238E27FC236}">
                  <a16:creationId xmlns:a16="http://schemas.microsoft.com/office/drawing/2014/main" id="{DFBDE161-F045-7AD6-4791-DD236A672FCA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4" name="Serbest Form 1053">
              <a:extLst>
                <a:ext uri="{FF2B5EF4-FFF2-40B4-BE49-F238E27FC236}">
                  <a16:creationId xmlns:a16="http://schemas.microsoft.com/office/drawing/2014/main" id="{2FE546E6-8BDB-3D27-2BEB-F32D359AA289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5" name="Serbest Form 1054">
              <a:extLst>
                <a:ext uri="{FF2B5EF4-FFF2-40B4-BE49-F238E27FC236}">
                  <a16:creationId xmlns:a16="http://schemas.microsoft.com/office/drawing/2014/main" id="{C8495B94-5A33-994B-40A2-C2DEA72D55AD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6" name="Serbest Form 1055">
              <a:extLst>
                <a:ext uri="{FF2B5EF4-FFF2-40B4-BE49-F238E27FC236}">
                  <a16:creationId xmlns:a16="http://schemas.microsoft.com/office/drawing/2014/main" id="{B8A0FB51-4458-7084-58B1-3C25884A3070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7" name="Serbest Form 1056">
              <a:extLst>
                <a:ext uri="{FF2B5EF4-FFF2-40B4-BE49-F238E27FC236}">
                  <a16:creationId xmlns:a16="http://schemas.microsoft.com/office/drawing/2014/main" id="{09D4F895-0C7A-9B82-58FA-0CD179D7F5B4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8" name="Serbest Form 1057">
              <a:extLst>
                <a:ext uri="{FF2B5EF4-FFF2-40B4-BE49-F238E27FC236}">
                  <a16:creationId xmlns:a16="http://schemas.microsoft.com/office/drawing/2014/main" id="{17857F9F-20B2-E223-B53C-96658119FD0E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9" name="Serbest Form 1058">
              <a:extLst>
                <a:ext uri="{FF2B5EF4-FFF2-40B4-BE49-F238E27FC236}">
                  <a16:creationId xmlns:a16="http://schemas.microsoft.com/office/drawing/2014/main" id="{4C7FF7F0-61DB-8ECE-2306-DDF73E17FFBE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0" name="Serbest Form 1059">
              <a:extLst>
                <a:ext uri="{FF2B5EF4-FFF2-40B4-BE49-F238E27FC236}">
                  <a16:creationId xmlns:a16="http://schemas.microsoft.com/office/drawing/2014/main" id="{2BBD7701-B4F8-5D97-30E4-6B906E7DC680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1" name="Serbest Form 1060">
              <a:extLst>
                <a:ext uri="{FF2B5EF4-FFF2-40B4-BE49-F238E27FC236}">
                  <a16:creationId xmlns:a16="http://schemas.microsoft.com/office/drawing/2014/main" id="{8FCF0154-A0A3-628E-25AF-5D4AC61C30AD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2" name="Serbest Form 1061">
              <a:extLst>
                <a:ext uri="{FF2B5EF4-FFF2-40B4-BE49-F238E27FC236}">
                  <a16:creationId xmlns:a16="http://schemas.microsoft.com/office/drawing/2014/main" id="{C424AB03-78FC-7CC2-3FAC-4C68599B5711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3" name="Serbest Form 1062">
              <a:extLst>
                <a:ext uri="{FF2B5EF4-FFF2-40B4-BE49-F238E27FC236}">
                  <a16:creationId xmlns:a16="http://schemas.microsoft.com/office/drawing/2014/main" id="{3F39227B-0F21-718B-8981-6F06642534CE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4" name="Serbest Form 1063">
              <a:extLst>
                <a:ext uri="{FF2B5EF4-FFF2-40B4-BE49-F238E27FC236}">
                  <a16:creationId xmlns:a16="http://schemas.microsoft.com/office/drawing/2014/main" id="{C9E7253A-4E6C-39BC-0DE7-9B3968E01649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5" name="Serbest Form 1064">
              <a:extLst>
                <a:ext uri="{FF2B5EF4-FFF2-40B4-BE49-F238E27FC236}">
                  <a16:creationId xmlns:a16="http://schemas.microsoft.com/office/drawing/2014/main" id="{E6E985C3-A3D4-DD5E-381F-33810316E017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6" name="Serbest Form 1065">
              <a:extLst>
                <a:ext uri="{FF2B5EF4-FFF2-40B4-BE49-F238E27FC236}">
                  <a16:creationId xmlns:a16="http://schemas.microsoft.com/office/drawing/2014/main" id="{4D6F478C-2FF7-BC5D-4DE9-9AB7F21DECA3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7" name="Serbest Form 1066">
              <a:extLst>
                <a:ext uri="{FF2B5EF4-FFF2-40B4-BE49-F238E27FC236}">
                  <a16:creationId xmlns:a16="http://schemas.microsoft.com/office/drawing/2014/main" id="{61E06D7F-6B53-E543-002D-B82355ED697A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8" name="Serbest Form 1067">
              <a:extLst>
                <a:ext uri="{FF2B5EF4-FFF2-40B4-BE49-F238E27FC236}">
                  <a16:creationId xmlns:a16="http://schemas.microsoft.com/office/drawing/2014/main" id="{97799647-F062-DB68-B2AB-62080A86FA91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9" name="Serbest Form 1068">
              <a:extLst>
                <a:ext uri="{FF2B5EF4-FFF2-40B4-BE49-F238E27FC236}">
                  <a16:creationId xmlns:a16="http://schemas.microsoft.com/office/drawing/2014/main" id="{C5A1A1B9-7017-2BE1-8E48-B7B8BD003DDF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0" name="Serbest Form 1069">
              <a:extLst>
                <a:ext uri="{FF2B5EF4-FFF2-40B4-BE49-F238E27FC236}">
                  <a16:creationId xmlns:a16="http://schemas.microsoft.com/office/drawing/2014/main" id="{2E10789B-6365-862B-38B8-A8F119BF3EF6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1" name="Serbest Form 1070">
              <a:extLst>
                <a:ext uri="{FF2B5EF4-FFF2-40B4-BE49-F238E27FC236}">
                  <a16:creationId xmlns:a16="http://schemas.microsoft.com/office/drawing/2014/main" id="{8D7F368C-7B06-6D9F-1852-F28E7576D5C0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2" name="Serbest Form 1071">
              <a:extLst>
                <a:ext uri="{FF2B5EF4-FFF2-40B4-BE49-F238E27FC236}">
                  <a16:creationId xmlns:a16="http://schemas.microsoft.com/office/drawing/2014/main" id="{B9B1C6E6-BE3D-B332-8153-E6F5C59AACF9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73" name="Serbest Form 1072">
              <a:extLst>
                <a:ext uri="{FF2B5EF4-FFF2-40B4-BE49-F238E27FC236}">
                  <a16:creationId xmlns:a16="http://schemas.microsoft.com/office/drawing/2014/main" id="{DA4077AB-DFCB-72FA-3301-EB83E49B1E12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4" name="Serbest Form 1073">
              <a:extLst>
                <a:ext uri="{FF2B5EF4-FFF2-40B4-BE49-F238E27FC236}">
                  <a16:creationId xmlns:a16="http://schemas.microsoft.com/office/drawing/2014/main" id="{7D65DF88-FD97-7DD0-BE2B-98BFFC717465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5" name="Serbest Form 1074">
              <a:extLst>
                <a:ext uri="{FF2B5EF4-FFF2-40B4-BE49-F238E27FC236}">
                  <a16:creationId xmlns:a16="http://schemas.microsoft.com/office/drawing/2014/main" id="{2C1137D5-007B-62F9-0D60-261ACF9D20F5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6" name="Serbest Form 1075">
              <a:extLst>
                <a:ext uri="{FF2B5EF4-FFF2-40B4-BE49-F238E27FC236}">
                  <a16:creationId xmlns:a16="http://schemas.microsoft.com/office/drawing/2014/main" id="{4343CCDF-2CB1-081F-AE10-E4018CF5DD61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7" name="Serbest Form 1076">
              <a:extLst>
                <a:ext uri="{FF2B5EF4-FFF2-40B4-BE49-F238E27FC236}">
                  <a16:creationId xmlns:a16="http://schemas.microsoft.com/office/drawing/2014/main" id="{5497D3E4-BBEA-FB78-D921-89DF54B43731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8" name="Serbest Form 1077">
              <a:extLst>
                <a:ext uri="{FF2B5EF4-FFF2-40B4-BE49-F238E27FC236}">
                  <a16:creationId xmlns:a16="http://schemas.microsoft.com/office/drawing/2014/main" id="{884ED78D-7999-06B2-A58C-31292204CF73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9" name="Serbest Form 1078">
              <a:extLst>
                <a:ext uri="{FF2B5EF4-FFF2-40B4-BE49-F238E27FC236}">
                  <a16:creationId xmlns:a16="http://schemas.microsoft.com/office/drawing/2014/main" id="{B4EFAD40-399F-FA7F-6C11-B4C8813C385E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0" name="Serbest Form 1079">
              <a:extLst>
                <a:ext uri="{FF2B5EF4-FFF2-40B4-BE49-F238E27FC236}">
                  <a16:creationId xmlns:a16="http://schemas.microsoft.com/office/drawing/2014/main" id="{1C8C0A25-8D16-0522-BC34-88272D2881EA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1" name="Serbest Form 1080">
              <a:extLst>
                <a:ext uri="{FF2B5EF4-FFF2-40B4-BE49-F238E27FC236}">
                  <a16:creationId xmlns:a16="http://schemas.microsoft.com/office/drawing/2014/main" id="{34266B7E-A680-6015-E38C-EB6413537FD5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2" name="Serbest Form 1081">
              <a:extLst>
                <a:ext uri="{FF2B5EF4-FFF2-40B4-BE49-F238E27FC236}">
                  <a16:creationId xmlns:a16="http://schemas.microsoft.com/office/drawing/2014/main" id="{8295887C-1F0F-80D8-1965-688E18B17A74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3" name="Serbest Form 1082">
              <a:extLst>
                <a:ext uri="{FF2B5EF4-FFF2-40B4-BE49-F238E27FC236}">
                  <a16:creationId xmlns:a16="http://schemas.microsoft.com/office/drawing/2014/main" id="{6F7523C7-5ED1-BE03-3821-714E748204E6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4" name="Serbest Form 1083">
              <a:extLst>
                <a:ext uri="{FF2B5EF4-FFF2-40B4-BE49-F238E27FC236}">
                  <a16:creationId xmlns:a16="http://schemas.microsoft.com/office/drawing/2014/main" id="{49251A5D-95B3-E9C1-817E-9D2DBB5E4B65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5" name="Serbest Form 1084">
              <a:extLst>
                <a:ext uri="{FF2B5EF4-FFF2-40B4-BE49-F238E27FC236}">
                  <a16:creationId xmlns:a16="http://schemas.microsoft.com/office/drawing/2014/main" id="{A1B50F76-1839-385F-5E75-94B4EB7A8E51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6" name="Serbest Form 1085">
              <a:extLst>
                <a:ext uri="{FF2B5EF4-FFF2-40B4-BE49-F238E27FC236}">
                  <a16:creationId xmlns:a16="http://schemas.microsoft.com/office/drawing/2014/main" id="{D5CC2ADD-5F70-07AC-2DA8-B4A99AFFC0B1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7" name="Serbest Form 1086">
              <a:extLst>
                <a:ext uri="{FF2B5EF4-FFF2-40B4-BE49-F238E27FC236}">
                  <a16:creationId xmlns:a16="http://schemas.microsoft.com/office/drawing/2014/main" id="{15F0D3DF-BC8E-5CD8-9599-20A142DC3172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3" name="Serbest Form 192">
              <a:extLst>
                <a:ext uri="{FF2B5EF4-FFF2-40B4-BE49-F238E27FC236}">
                  <a16:creationId xmlns:a16="http://schemas.microsoft.com/office/drawing/2014/main" id="{5F7F6FA6-3D39-3901-4C75-E697FC758E40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4" name="Serbest Form 203">
              <a:extLst>
                <a:ext uri="{FF2B5EF4-FFF2-40B4-BE49-F238E27FC236}">
                  <a16:creationId xmlns:a16="http://schemas.microsoft.com/office/drawing/2014/main" id="{6A6462C2-F8EA-987D-B150-E2DC4AA71B55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6" name="Serbest Form 205">
              <a:extLst>
                <a:ext uri="{FF2B5EF4-FFF2-40B4-BE49-F238E27FC236}">
                  <a16:creationId xmlns:a16="http://schemas.microsoft.com/office/drawing/2014/main" id="{6E2333C3-147B-3774-EAAD-8DEE604306B6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5" name="Serbest Form 224">
              <a:extLst>
                <a:ext uri="{FF2B5EF4-FFF2-40B4-BE49-F238E27FC236}">
                  <a16:creationId xmlns:a16="http://schemas.microsoft.com/office/drawing/2014/main" id="{D6A45A18-D03E-C5B2-71BE-50061D47D066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7" name="Serbest Form 226">
              <a:extLst>
                <a:ext uri="{FF2B5EF4-FFF2-40B4-BE49-F238E27FC236}">
                  <a16:creationId xmlns:a16="http://schemas.microsoft.com/office/drawing/2014/main" id="{14D9EA2A-B1B9-1B30-E614-5794D8B93670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7" name="Serbest Form 236">
              <a:extLst>
                <a:ext uri="{FF2B5EF4-FFF2-40B4-BE49-F238E27FC236}">
                  <a16:creationId xmlns:a16="http://schemas.microsoft.com/office/drawing/2014/main" id="{2C688687-576E-3768-60E9-048E7C776426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E9E5DF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8" name="Serbest Form 237">
              <a:extLst>
                <a:ext uri="{FF2B5EF4-FFF2-40B4-BE49-F238E27FC236}">
                  <a16:creationId xmlns:a16="http://schemas.microsoft.com/office/drawing/2014/main" id="{DB7E4AA4-4D03-D256-7C01-7E08145922C2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E9E5DF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4" name="Serbest Form 253">
              <a:extLst>
                <a:ext uri="{FF2B5EF4-FFF2-40B4-BE49-F238E27FC236}">
                  <a16:creationId xmlns:a16="http://schemas.microsoft.com/office/drawing/2014/main" id="{E3310799-01A8-81D6-3C23-63BAA59DF51B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5" name="Serbest Form 254">
              <a:extLst>
                <a:ext uri="{FF2B5EF4-FFF2-40B4-BE49-F238E27FC236}">
                  <a16:creationId xmlns:a16="http://schemas.microsoft.com/office/drawing/2014/main" id="{E9455C5E-B4D8-51DB-644A-BE8CD8C54B44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6" name="Serbest Form 255">
              <a:extLst>
                <a:ext uri="{FF2B5EF4-FFF2-40B4-BE49-F238E27FC236}">
                  <a16:creationId xmlns:a16="http://schemas.microsoft.com/office/drawing/2014/main" id="{B2C2D817-87A1-995D-DA00-3D66E997CF51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7" name="Serbest Form 256">
              <a:extLst>
                <a:ext uri="{FF2B5EF4-FFF2-40B4-BE49-F238E27FC236}">
                  <a16:creationId xmlns:a16="http://schemas.microsoft.com/office/drawing/2014/main" id="{8EE5BF8D-AC14-4B2A-126F-44887CC26E30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8" name="Serbest Form 257">
              <a:extLst>
                <a:ext uri="{FF2B5EF4-FFF2-40B4-BE49-F238E27FC236}">
                  <a16:creationId xmlns:a16="http://schemas.microsoft.com/office/drawing/2014/main" id="{8069998C-2953-9F68-2D04-1D0C26633044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9" name="Serbest Form 258">
              <a:extLst>
                <a:ext uri="{FF2B5EF4-FFF2-40B4-BE49-F238E27FC236}">
                  <a16:creationId xmlns:a16="http://schemas.microsoft.com/office/drawing/2014/main" id="{307962F1-0B33-07CA-CB61-2E9251D96D40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0" name="Serbest Form 259">
              <a:extLst>
                <a:ext uri="{FF2B5EF4-FFF2-40B4-BE49-F238E27FC236}">
                  <a16:creationId xmlns:a16="http://schemas.microsoft.com/office/drawing/2014/main" id="{B900CB0E-D515-CE08-32E6-A850353A756B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1" name="Serbest Form 260">
              <a:extLst>
                <a:ext uri="{FF2B5EF4-FFF2-40B4-BE49-F238E27FC236}">
                  <a16:creationId xmlns:a16="http://schemas.microsoft.com/office/drawing/2014/main" id="{9DEA7E4B-FA53-B575-A204-84394EA7A778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2" name="Serbest Form 261">
              <a:extLst>
                <a:ext uri="{FF2B5EF4-FFF2-40B4-BE49-F238E27FC236}">
                  <a16:creationId xmlns:a16="http://schemas.microsoft.com/office/drawing/2014/main" id="{93151165-86A7-F6FB-5DEC-A7FB89539054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3" name="Serbest Form 262">
              <a:extLst>
                <a:ext uri="{FF2B5EF4-FFF2-40B4-BE49-F238E27FC236}">
                  <a16:creationId xmlns:a16="http://schemas.microsoft.com/office/drawing/2014/main" id="{3D680925-24A8-8770-59DB-020A1DF048FB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4" name="Serbest Form 263">
              <a:extLst>
                <a:ext uri="{FF2B5EF4-FFF2-40B4-BE49-F238E27FC236}">
                  <a16:creationId xmlns:a16="http://schemas.microsoft.com/office/drawing/2014/main" id="{DCC6C061-1B1D-D178-FCAD-177C3A4E4C4F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5" name="Serbest Form 264">
              <a:extLst>
                <a:ext uri="{FF2B5EF4-FFF2-40B4-BE49-F238E27FC236}">
                  <a16:creationId xmlns:a16="http://schemas.microsoft.com/office/drawing/2014/main" id="{8C2F9F70-FA9E-CE3A-9358-80A868038910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6" name="Serbest Form 265">
              <a:extLst>
                <a:ext uri="{FF2B5EF4-FFF2-40B4-BE49-F238E27FC236}">
                  <a16:creationId xmlns:a16="http://schemas.microsoft.com/office/drawing/2014/main" id="{EFA31BD4-504F-641E-BB79-BCAEC712B73B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7" name="Serbest Form 266">
              <a:extLst>
                <a:ext uri="{FF2B5EF4-FFF2-40B4-BE49-F238E27FC236}">
                  <a16:creationId xmlns:a16="http://schemas.microsoft.com/office/drawing/2014/main" id="{44B8048B-8CC9-31F4-E692-3ACB9315D6EA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8" name="Serbest Form 267">
              <a:extLst>
                <a:ext uri="{FF2B5EF4-FFF2-40B4-BE49-F238E27FC236}">
                  <a16:creationId xmlns:a16="http://schemas.microsoft.com/office/drawing/2014/main" id="{F1C32E56-97F2-DC33-78AE-25A0257C809E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69" name="Serbest Form 268">
              <a:extLst>
                <a:ext uri="{FF2B5EF4-FFF2-40B4-BE49-F238E27FC236}">
                  <a16:creationId xmlns:a16="http://schemas.microsoft.com/office/drawing/2014/main" id="{C8B516AB-B355-945A-BA03-1580F312B119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70" name="Serbest Form 269">
              <a:extLst>
                <a:ext uri="{FF2B5EF4-FFF2-40B4-BE49-F238E27FC236}">
                  <a16:creationId xmlns:a16="http://schemas.microsoft.com/office/drawing/2014/main" id="{4EBB933B-D9AA-17B9-C5C2-3807DD50D5C9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2" name="Serbest Form 271">
              <a:extLst>
                <a:ext uri="{FF2B5EF4-FFF2-40B4-BE49-F238E27FC236}">
                  <a16:creationId xmlns:a16="http://schemas.microsoft.com/office/drawing/2014/main" id="{6D08D523-64B0-9BF5-C5CC-C49B2997C707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3" name="Serbest Form 272">
              <a:extLst>
                <a:ext uri="{FF2B5EF4-FFF2-40B4-BE49-F238E27FC236}">
                  <a16:creationId xmlns:a16="http://schemas.microsoft.com/office/drawing/2014/main" id="{9A9D13A9-E8E9-0780-E366-5C60EE098E9F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4" name="Serbest Form 273">
              <a:extLst>
                <a:ext uri="{FF2B5EF4-FFF2-40B4-BE49-F238E27FC236}">
                  <a16:creationId xmlns:a16="http://schemas.microsoft.com/office/drawing/2014/main" id="{E7199AF1-60BE-D643-5C10-308BD0C0B758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5" name="Serbest Form 274">
              <a:extLst>
                <a:ext uri="{FF2B5EF4-FFF2-40B4-BE49-F238E27FC236}">
                  <a16:creationId xmlns:a16="http://schemas.microsoft.com/office/drawing/2014/main" id="{9C447192-4515-4BFA-D197-B106DA2ADD24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6" name="Serbest Form 275">
              <a:extLst>
                <a:ext uri="{FF2B5EF4-FFF2-40B4-BE49-F238E27FC236}">
                  <a16:creationId xmlns:a16="http://schemas.microsoft.com/office/drawing/2014/main" id="{C360FD32-472F-57DF-2142-47E527B3C3FC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7" name="Serbest Form 276">
              <a:extLst>
                <a:ext uri="{FF2B5EF4-FFF2-40B4-BE49-F238E27FC236}">
                  <a16:creationId xmlns:a16="http://schemas.microsoft.com/office/drawing/2014/main" id="{B2B8CD1F-1E17-4595-1A36-E69033E45D2D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8" name="Serbest Form 277">
              <a:extLst>
                <a:ext uri="{FF2B5EF4-FFF2-40B4-BE49-F238E27FC236}">
                  <a16:creationId xmlns:a16="http://schemas.microsoft.com/office/drawing/2014/main" id="{6C59B0A3-B434-DC3F-AA95-76FE1116FB7F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9" name="Serbest Form 278">
              <a:extLst>
                <a:ext uri="{FF2B5EF4-FFF2-40B4-BE49-F238E27FC236}">
                  <a16:creationId xmlns:a16="http://schemas.microsoft.com/office/drawing/2014/main" id="{9631D983-8A9E-4EC0-8633-E5252DEA9E64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0" name="Serbest Form 279">
              <a:extLst>
                <a:ext uri="{FF2B5EF4-FFF2-40B4-BE49-F238E27FC236}">
                  <a16:creationId xmlns:a16="http://schemas.microsoft.com/office/drawing/2014/main" id="{D69CA8DB-B15A-0051-8DAE-BEDAE73ED55A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1" name="Serbest Form 280">
              <a:extLst>
                <a:ext uri="{FF2B5EF4-FFF2-40B4-BE49-F238E27FC236}">
                  <a16:creationId xmlns:a16="http://schemas.microsoft.com/office/drawing/2014/main" id="{AE5E06BF-6672-589C-0604-60920C14D420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82" name="Serbest Form 281">
              <a:extLst>
                <a:ext uri="{FF2B5EF4-FFF2-40B4-BE49-F238E27FC236}">
                  <a16:creationId xmlns:a16="http://schemas.microsoft.com/office/drawing/2014/main" id="{1398F900-D893-2BD5-2A14-9212FE13C86B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83" name="Serbest Form 282">
              <a:extLst>
                <a:ext uri="{FF2B5EF4-FFF2-40B4-BE49-F238E27FC236}">
                  <a16:creationId xmlns:a16="http://schemas.microsoft.com/office/drawing/2014/main" id="{A8D29E8B-E0C0-309C-36E8-2C5735BCA324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84" name="Serbest Form 283">
              <a:extLst>
                <a:ext uri="{FF2B5EF4-FFF2-40B4-BE49-F238E27FC236}">
                  <a16:creationId xmlns:a16="http://schemas.microsoft.com/office/drawing/2014/main" id="{A2DC1148-9B8A-713F-8C69-336143A3F091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5" name="Serbest Form 284">
              <a:extLst>
                <a:ext uri="{FF2B5EF4-FFF2-40B4-BE49-F238E27FC236}">
                  <a16:creationId xmlns:a16="http://schemas.microsoft.com/office/drawing/2014/main" id="{0A3E881B-42AD-D602-4A4F-17CEE9836E2B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6" name="Serbest Form 285">
              <a:extLst>
                <a:ext uri="{FF2B5EF4-FFF2-40B4-BE49-F238E27FC236}">
                  <a16:creationId xmlns:a16="http://schemas.microsoft.com/office/drawing/2014/main" id="{0C35315E-A8D0-0031-A5D2-05A1745E8B76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7" name="Serbest Form 286">
              <a:extLst>
                <a:ext uri="{FF2B5EF4-FFF2-40B4-BE49-F238E27FC236}">
                  <a16:creationId xmlns:a16="http://schemas.microsoft.com/office/drawing/2014/main" id="{398F7E88-8A05-C9F7-724D-E564877D9975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8" name="Serbest Form 287">
              <a:extLst>
                <a:ext uri="{FF2B5EF4-FFF2-40B4-BE49-F238E27FC236}">
                  <a16:creationId xmlns:a16="http://schemas.microsoft.com/office/drawing/2014/main" id="{DB170BD9-E147-9347-DA3C-C98BD9A1DDE9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9" name="Serbest Form 288">
              <a:extLst>
                <a:ext uri="{FF2B5EF4-FFF2-40B4-BE49-F238E27FC236}">
                  <a16:creationId xmlns:a16="http://schemas.microsoft.com/office/drawing/2014/main" id="{CBFB9E3F-AF6F-4518-B93C-469BBF557DDB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0" name="Serbest Form 289">
              <a:extLst>
                <a:ext uri="{FF2B5EF4-FFF2-40B4-BE49-F238E27FC236}">
                  <a16:creationId xmlns:a16="http://schemas.microsoft.com/office/drawing/2014/main" id="{9C2046D7-5F63-7F09-C1EA-DA4146FAB581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1" name="Serbest Form 290">
              <a:extLst>
                <a:ext uri="{FF2B5EF4-FFF2-40B4-BE49-F238E27FC236}">
                  <a16:creationId xmlns:a16="http://schemas.microsoft.com/office/drawing/2014/main" id="{0FDF13E6-9D31-63ED-547C-58D679E89119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2" name="Serbest Form 291">
              <a:extLst>
                <a:ext uri="{FF2B5EF4-FFF2-40B4-BE49-F238E27FC236}">
                  <a16:creationId xmlns:a16="http://schemas.microsoft.com/office/drawing/2014/main" id="{0EBE35A8-4991-A3B6-9B65-A63684CAC487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5" name="Serbest Form 304">
              <a:extLst>
                <a:ext uri="{FF2B5EF4-FFF2-40B4-BE49-F238E27FC236}">
                  <a16:creationId xmlns:a16="http://schemas.microsoft.com/office/drawing/2014/main" id="{870D74D9-DB98-C804-B2AB-A42E75383E43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6" name="Serbest Form 305">
              <a:extLst>
                <a:ext uri="{FF2B5EF4-FFF2-40B4-BE49-F238E27FC236}">
                  <a16:creationId xmlns:a16="http://schemas.microsoft.com/office/drawing/2014/main" id="{81B0DE3A-0E6F-E4B8-C195-BEBF8EFF80A8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7" name="Serbest Form 306">
              <a:extLst>
                <a:ext uri="{FF2B5EF4-FFF2-40B4-BE49-F238E27FC236}">
                  <a16:creationId xmlns:a16="http://schemas.microsoft.com/office/drawing/2014/main" id="{0394ACB4-B014-4F11-826E-2694713A94F4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8" name="Serbest Form 307">
              <a:extLst>
                <a:ext uri="{FF2B5EF4-FFF2-40B4-BE49-F238E27FC236}">
                  <a16:creationId xmlns:a16="http://schemas.microsoft.com/office/drawing/2014/main" id="{FFC43ACD-DBF8-21E4-7CEE-388AC89E2EB3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1" name="Serbest Form 310">
              <a:extLst>
                <a:ext uri="{FF2B5EF4-FFF2-40B4-BE49-F238E27FC236}">
                  <a16:creationId xmlns:a16="http://schemas.microsoft.com/office/drawing/2014/main" id="{946CD48D-955B-5B92-455C-EC150979FC8D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2" name="Serbest Form 311">
              <a:extLst>
                <a:ext uri="{FF2B5EF4-FFF2-40B4-BE49-F238E27FC236}">
                  <a16:creationId xmlns:a16="http://schemas.microsoft.com/office/drawing/2014/main" id="{1B28B0B3-CD80-4E1D-2446-D9DDBB4864E9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3" name="Serbest Form 312">
              <a:extLst>
                <a:ext uri="{FF2B5EF4-FFF2-40B4-BE49-F238E27FC236}">
                  <a16:creationId xmlns:a16="http://schemas.microsoft.com/office/drawing/2014/main" id="{62D416CF-7723-BE1F-92DE-B681A1BE76D4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4" name="Serbest Form 313">
              <a:extLst>
                <a:ext uri="{FF2B5EF4-FFF2-40B4-BE49-F238E27FC236}">
                  <a16:creationId xmlns:a16="http://schemas.microsoft.com/office/drawing/2014/main" id="{C799A1B8-6AD6-B745-7071-0C69AD7C2EE6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5" name="Serbest Form 314">
              <a:extLst>
                <a:ext uri="{FF2B5EF4-FFF2-40B4-BE49-F238E27FC236}">
                  <a16:creationId xmlns:a16="http://schemas.microsoft.com/office/drawing/2014/main" id="{B1D0EB55-4A45-2DA8-610D-67EFE3D8A821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6" name="Serbest Form 315">
              <a:extLst>
                <a:ext uri="{FF2B5EF4-FFF2-40B4-BE49-F238E27FC236}">
                  <a16:creationId xmlns:a16="http://schemas.microsoft.com/office/drawing/2014/main" id="{D535C965-E9E6-57D9-F7C8-E89DF944396B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7" name="Serbest Form 316">
              <a:extLst>
                <a:ext uri="{FF2B5EF4-FFF2-40B4-BE49-F238E27FC236}">
                  <a16:creationId xmlns:a16="http://schemas.microsoft.com/office/drawing/2014/main" id="{4445B060-9F33-14F4-598E-EDA09916F5DA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8" name="Serbest Form 317">
              <a:extLst>
                <a:ext uri="{FF2B5EF4-FFF2-40B4-BE49-F238E27FC236}">
                  <a16:creationId xmlns:a16="http://schemas.microsoft.com/office/drawing/2014/main" id="{CBD77426-BCE5-9D0C-0889-08479E1056CF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9" name="Serbest Form 318">
              <a:extLst>
                <a:ext uri="{FF2B5EF4-FFF2-40B4-BE49-F238E27FC236}">
                  <a16:creationId xmlns:a16="http://schemas.microsoft.com/office/drawing/2014/main" id="{68FE7BDA-12B7-AEDA-BFD1-2AFF53595B6E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0" name="Serbest Form 319">
              <a:extLst>
                <a:ext uri="{FF2B5EF4-FFF2-40B4-BE49-F238E27FC236}">
                  <a16:creationId xmlns:a16="http://schemas.microsoft.com/office/drawing/2014/main" id="{B8B8DDF9-D7CA-2956-B156-9E8D3C8E407D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1" name="Serbest Form 320">
              <a:extLst>
                <a:ext uri="{FF2B5EF4-FFF2-40B4-BE49-F238E27FC236}">
                  <a16:creationId xmlns:a16="http://schemas.microsoft.com/office/drawing/2014/main" id="{0F3D8080-8D3B-427D-E623-7100211C460F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2" name="Serbest Form 321">
              <a:extLst>
                <a:ext uri="{FF2B5EF4-FFF2-40B4-BE49-F238E27FC236}">
                  <a16:creationId xmlns:a16="http://schemas.microsoft.com/office/drawing/2014/main" id="{002E26B7-764E-C5E8-47B5-E552C2845F1A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3" name="Serbest Form 332">
              <a:extLst>
                <a:ext uri="{FF2B5EF4-FFF2-40B4-BE49-F238E27FC236}">
                  <a16:creationId xmlns:a16="http://schemas.microsoft.com/office/drawing/2014/main" id="{0474B07F-15C4-1E02-B383-329624A77027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5" name="Serbest Form 334">
              <a:extLst>
                <a:ext uri="{FF2B5EF4-FFF2-40B4-BE49-F238E27FC236}">
                  <a16:creationId xmlns:a16="http://schemas.microsoft.com/office/drawing/2014/main" id="{58A12709-84B0-4885-C003-35193B8F558B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6" name="Serbest Form 335">
              <a:extLst>
                <a:ext uri="{FF2B5EF4-FFF2-40B4-BE49-F238E27FC236}">
                  <a16:creationId xmlns:a16="http://schemas.microsoft.com/office/drawing/2014/main" id="{F95D0AA2-1856-D120-3DCA-E1E4CFB556A7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7" name="Serbest Form 336">
              <a:extLst>
                <a:ext uri="{FF2B5EF4-FFF2-40B4-BE49-F238E27FC236}">
                  <a16:creationId xmlns:a16="http://schemas.microsoft.com/office/drawing/2014/main" id="{FE6890B0-55BA-7822-B09B-07EDECDD21DC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8" name="Serbest Form 337">
              <a:extLst>
                <a:ext uri="{FF2B5EF4-FFF2-40B4-BE49-F238E27FC236}">
                  <a16:creationId xmlns:a16="http://schemas.microsoft.com/office/drawing/2014/main" id="{ECBB9E5E-0CC4-BD6F-FDBB-65BCF01AFFF8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9" name="Serbest Form 348">
              <a:extLst>
                <a:ext uri="{FF2B5EF4-FFF2-40B4-BE49-F238E27FC236}">
                  <a16:creationId xmlns:a16="http://schemas.microsoft.com/office/drawing/2014/main" id="{9AC2B9F3-D2AE-5411-33E8-91AE627A1932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2" name="Serbest Form 361">
              <a:extLst>
                <a:ext uri="{FF2B5EF4-FFF2-40B4-BE49-F238E27FC236}">
                  <a16:creationId xmlns:a16="http://schemas.microsoft.com/office/drawing/2014/main" id="{02F5C6C9-F60D-FE3E-BCD6-BE7B2F0F4A4D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3" name="Serbest Form 362">
              <a:extLst>
                <a:ext uri="{FF2B5EF4-FFF2-40B4-BE49-F238E27FC236}">
                  <a16:creationId xmlns:a16="http://schemas.microsoft.com/office/drawing/2014/main" id="{638F6FC5-C417-6BF5-78AB-06584A11002B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4" name="Serbest Form 363">
              <a:extLst>
                <a:ext uri="{FF2B5EF4-FFF2-40B4-BE49-F238E27FC236}">
                  <a16:creationId xmlns:a16="http://schemas.microsoft.com/office/drawing/2014/main" id="{1816BEF5-E269-58BB-E40B-C0394614B853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5" name="Serbest Form 364">
              <a:extLst>
                <a:ext uri="{FF2B5EF4-FFF2-40B4-BE49-F238E27FC236}">
                  <a16:creationId xmlns:a16="http://schemas.microsoft.com/office/drawing/2014/main" id="{5B646807-6700-ECCC-F5C5-03FA4D4FBE15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6" name="Serbest Form 365">
              <a:extLst>
                <a:ext uri="{FF2B5EF4-FFF2-40B4-BE49-F238E27FC236}">
                  <a16:creationId xmlns:a16="http://schemas.microsoft.com/office/drawing/2014/main" id="{1A8A5280-A827-C5C3-E006-B3803E196E12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7" name="Serbest Form 366">
              <a:extLst>
                <a:ext uri="{FF2B5EF4-FFF2-40B4-BE49-F238E27FC236}">
                  <a16:creationId xmlns:a16="http://schemas.microsoft.com/office/drawing/2014/main" id="{C7F03FA3-6C70-D2A1-FFE4-52990A2334A3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8" name="Serbest Form 367">
              <a:extLst>
                <a:ext uri="{FF2B5EF4-FFF2-40B4-BE49-F238E27FC236}">
                  <a16:creationId xmlns:a16="http://schemas.microsoft.com/office/drawing/2014/main" id="{27A07854-A577-5BCD-F082-38EB67BDD60A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9" name="Serbest Form 368">
              <a:extLst>
                <a:ext uri="{FF2B5EF4-FFF2-40B4-BE49-F238E27FC236}">
                  <a16:creationId xmlns:a16="http://schemas.microsoft.com/office/drawing/2014/main" id="{E743A4F9-C028-264D-9385-9319C2501DD1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0" name="Serbest Form 369">
              <a:extLst>
                <a:ext uri="{FF2B5EF4-FFF2-40B4-BE49-F238E27FC236}">
                  <a16:creationId xmlns:a16="http://schemas.microsoft.com/office/drawing/2014/main" id="{7D13AA54-C5B2-3D85-1319-5976C444F8E6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1" name="Serbest Form 370">
              <a:extLst>
                <a:ext uri="{FF2B5EF4-FFF2-40B4-BE49-F238E27FC236}">
                  <a16:creationId xmlns:a16="http://schemas.microsoft.com/office/drawing/2014/main" id="{000D67E7-F5BA-0A01-064D-51A54AFE455D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2" name="Serbest Form 371">
              <a:extLst>
                <a:ext uri="{FF2B5EF4-FFF2-40B4-BE49-F238E27FC236}">
                  <a16:creationId xmlns:a16="http://schemas.microsoft.com/office/drawing/2014/main" id="{509BDB8F-DA58-F045-38C3-240F4502EAA0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3" name="Serbest Form 372">
              <a:extLst>
                <a:ext uri="{FF2B5EF4-FFF2-40B4-BE49-F238E27FC236}">
                  <a16:creationId xmlns:a16="http://schemas.microsoft.com/office/drawing/2014/main" id="{20C3D4A5-9AC3-E7A4-77D0-FB6DACCBA1C8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4" name="Serbest Form 373">
              <a:extLst>
                <a:ext uri="{FF2B5EF4-FFF2-40B4-BE49-F238E27FC236}">
                  <a16:creationId xmlns:a16="http://schemas.microsoft.com/office/drawing/2014/main" id="{14D21D9D-9FDF-C265-F1A1-C0B96394EE82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5" name="Serbest Form 374">
              <a:extLst>
                <a:ext uri="{FF2B5EF4-FFF2-40B4-BE49-F238E27FC236}">
                  <a16:creationId xmlns:a16="http://schemas.microsoft.com/office/drawing/2014/main" id="{ACD3496C-8640-381D-55C5-B065D53EECA9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6" name="Serbest Form 375">
              <a:extLst>
                <a:ext uri="{FF2B5EF4-FFF2-40B4-BE49-F238E27FC236}">
                  <a16:creationId xmlns:a16="http://schemas.microsoft.com/office/drawing/2014/main" id="{E51DE81C-B7D6-4A6F-53A3-5D806C7E83AE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7" name="Serbest Form 376">
              <a:extLst>
                <a:ext uri="{FF2B5EF4-FFF2-40B4-BE49-F238E27FC236}">
                  <a16:creationId xmlns:a16="http://schemas.microsoft.com/office/drawing/2014/main" id="{B97C4862-AA36-EFBC-D276-137BF349F4AA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8" name="Serbest Form 377">
              <a:extLst>
                <a:ext uri="{FF2B5EF4-FFF2-40B4-BE49-F238E27FC236}">
                  <a16:creationId xmlns:a16="http://schemas.microsoft.com/office/drawing/2014/main" id="{1497CC82-E761-AB27-3A7F-B5D9720C4435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9" name="Serbest Form 378">
              <a:extLst>
                <a:ext uri="{FF2B5EF4-FFF2-40B4-BE49-F238E27FC236}">
                  <a16:creationId xmlns:a16="http://schemas.microsoft.com/office/drawing/2014/main" id="{00FD5823-E743-4FCA-9F04-44051E3B7D4B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5" name="Serbest Form 414">
              <a:extLst>
                <a:ext uri="{FF2B5EF4-FFF2-40B4-BE49-F238E27FC236}">
                  <a16:creationId xmlns:a16="http://schemas.microsoft.com/office/drawing/2014/main" id="{0794E703-8F23-61DE-B9B9-4C4DBA215756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9" name="Serbest Form 418">
              <a:extLst>
                <a:ext uri="{FF2B5EF4-FFF2-40B4-BE49-F238E27FC236}">
                  <a16:creationId xmlns:a16="http://schemas.microsoft.com/office/drawing/2014/main" id="{02BE36B4-0CF2-8B6C-35B1-C2B5312C01EA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0" name="Serbest Form 419">
              <a:extLst>
                <a:ext uri="{FF2B5EF4-FFF2-40B4-BE49-F238E27FC236}">
                  <a16:creationId xmlns:a16="http://schemas.microsoft.com/office/drawing/2014/main" id="{72F84DA2-CF33-84B9-CD09-128EBCD87A97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1" name="Serbest Form 420">
              <a:extLst>
                <a:ext uri="{FF2B5EF4-FFF2-40B4-BE49-F238E27FC236}">
                  <a16:creationId xmlns:a16="http://schemas.microsoft.com/office/drawing/2014/main" id="{195D1DA3-A7DF-8991-CE78-A03F6D5EE4A0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2" name="Serbest Form 421">
              <a:extLst>
                <a:ext uri="{FF2B5EF4-FFF2-40B4-BE49-F238E27FC236}">
                  <a16:creationId xmlns:a16="http://schemas.microsoft.com/office/drawing/2014/main" id="{832DA159-D5B6-6F17-9010-4FB5C31E7063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3" name="Serbest Form 422">
              <a:extLst>
                <a:ext uri="{FF2B5EF4-FFF2-40B4-BE49-F238E27FC236}">
                  <a16:creationId xmlns:a16="http://schemas.microsoft.com/office/drawing/2014/main" id="{1208ED42-66DA-1A7D-BBAC-0C33AA5F35C3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4" name="Serbest Form 423">
              <a:extLst>
                <a:ext uri="{FF2B5EF4-FFF2-40B4-BE49-F238E27FC236}">
                  <a16:creationId xmlns:a16="http://schemas.microsoft.com/office/drawing/2014/main" id="{CA3286B3-F86E-7D86-5A93-678D8341E117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5" name="Serbest Form 424">
              <a:extLst>
                <a:ext uri="{FF2B5EF4-FFF2-40B4-BE49-F238E27FC236}">
                  <a16:creationId xmlns:a16="http://schemas.microsoft.com/office/drawing/2014/main" id="{C48C6892-7D17-11F6-95A4-AF09C186C0A3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6" name="Serbest Form 425">
              <a:extLst>
                <a:ext uri="{FF2B5EF4-FFF2-40B4-BE49-F238E27FC236}">
                  <a16:creationId xmlns:a16="http://schemas.microsoft.com/office/drawing/2014/main" id="{9F2F7B08-009C-4754-FD5D-7DAC1985E87F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7" name="Serbest Form 426">
              <a:extLst>
                <a:ext uri="{FF2B5EF4-FFF2-40B4-BE49-F238E27FC236}">
                  <a16:creationId xmlns:a16="http://schemas.microsoft.com/office/drawing/2014/main" id="{AE10454D-E1EE-C22B-5E38-B35DFE6BF103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8" name="Serbest Form 427">
              <a:extLst>
                <a:ext uri="{FF2B5EF4-FFF2-40B4-BE49-F238E27FC236}">
                  <a16:creationId xmlns:a16="http://schemas.microsoft.com/office/drawing/2014/main" id="{EFDA8EFD-2A53-4475-DD27-98F88658A68F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0" name="Serbest Form 429">
              <a:extLst>
                <a:ext uri="{FF2B5EF4-FFF2-40B4-BE49-F238E27FC236}">
                  <a16:creationId xmlns:a16="http://schemas.microsoft.com/office/drawing/2014/main" id="{E58F4087-F1EA-F7B2-AF19-6ED5D01D25D1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1" name="Serbest Form 430">
              <a:extLst>
                <a:ext uri="{FF2B5EF4-FFF2-40B4-BE49-F238E27FC236}">
                  <a16:creationId xmlns:a16="http://schemas.microsoft.com/office/drawing/2014/main" id="{93EBB33D-9380-D3B3-74BB-061B54B59BC9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2" name="Serbest Form 431">
              <a:extLst>
                <a:ext uri="{FF2B5EF4-FFF2-40B4-BE49-F238E27FC236}">
                  <a16:creationId xmlns:a16="http://schemas.microsoft.com/office/drawing/2014/main" id="{60B15C19-7D49-E1FA-2D66-95E8E1242BC2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3" name="Serbest Form 432">
              <a:extLst>
                <a:ext uri="{FF2B5EF4-FFF2-40B4-BE49-F238E27FC236}">
                  <a16:creationId xmlns:a16="http://schemas.microsoft.com/office/drawing/2014/main" id="{5B12CEB1-59D1-7C93-7D49-8517ABA8F9CF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4" name="Serbest Form 433">
              <a:extLst>
                <a:ext uri="{FF2B5EF4-FFF2-40B4-BE49-F238E27FC236}">
                  <a16:creationId xmlns:a16="http://schemas.microsoft.com/office/drawing/2014/main" id="{70430120-C0E3-DCFA-4EB4-7B83B643453D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8" name="Serbest Form 1087">
              <a:extLst>
                <a:ext uri="{FF2B5EF4-FFF2-40B4-BE49-F238E27FC236}">
                  <a16:creationId xmlns:a16="http://schemas.microsoft.com/office/drawing/2014/main" id="{F2ADB7FF-7384-DF52-87B1-708AD88EC593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9" name="Serbest Form 1088">
              <a:extLst>
                <a:ext uri="{FF2B5EF4-FFF2-40B4-BE49-F238E27FC236}">
                  <a16:creationId xmlns:a16="http://schemas.microsoft.com/office/drawing/2014/main" id="{E95DF418-5885-7B80-9335-2FAB29E3C061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0" name="Serbest Form 1089">
              <a:extLst>
                <a:ext uri="{FF2B5EF4-FFF2-40B4-BE49-F238E27FC236}">
                  <a16:creationId xmlns:a16="http://schemas.microsoft.com/office/drawing/2014/main" id="{3AE868F6-9255-5736-DEC2-5B480D45668B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1" name="Serbest Form 1090">
              <a:extLst>
                <a:ext uri="{FF2B5EF4-FFF2-40B4-BE49-F238E27FC236}">
                  <a16:creationId xmlns:a16="http://schemas.microsoft.com/office/drawing/2014/main" id="{CF1AAC1D-DA2E-8942-2030-3D0FB571BB54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2" name="Serbest Form 1091">
              <a:extLst>
                <a:ext uri="{FF2B5EF4-FFF2-40B4-BE49-F238E27FC236}">
                  <a16:creationId xmlns:a16="http://schemas.microsoft.com/office/drawing/2014/main" id="{4FDC5FDB-B532-1D0C-D111-F042DE8C140A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3" name="Serbest Form 1092">
              <a:extLst>
                <a:ext uri="{FF2B5EF4-FFF2-40B4-BE49-F238E27FC236}">
                  <a16:creationId xmlns:a16="http://schemas.microsoft.com/office/drawing/2014/main" id="{BD3DD72E-27BD-26A1-4FBC-387B118AC07A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4" name="Serbest Form 1093">
              <a:extLst>
                <a:ext uri="{FF2B5EF4-FFF2-40B4-BE49-F238E27FC236}">
                  <a16:creationId xmlns:a16="http://schemas.microsoft.com/office/drawing/2014/main" id="{6D3E6B79-5EB5-28D1-2735-363425F6175D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5" name="Serbest Form 1094">
              <a:extLst>
                <a:ext uri="{FF2B5EF4-FFF2-40B4-BE49-F238E27FC236}">
                  <a16:creationId xmlns:a16="http://schemas.microsoft.com/office/drawing/2014/main" id="{0008EA3E-3923-2C8C-DE79-FE384C85FC27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6" name="Serbest Form 1095">
              <a:extLst>
                <a:ext uri="{FF2B5EF4-FFF2-40B4-BE49-F238E27FC236}">
                  <a16:creationId xmlns:a16="http://schemas.microsoft.com/office/drawing/2014/main" id="{FEA4D687-1500-4FE7-D45F-6A7D8715D530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7" name="Serbest Form 1096">
              <a:extLst>
                <a:ext uri="{FF2B5EF4-FFF2-40B4-BE49-F238E27FC236}">
                  <a16:creationId xmlns:a16="http://schemas.microsoft.com/office/drawing/2014/main" id="{B7B18DE0-A862-7BD7-4010-DB45E5F2A622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8" name="Serbest Form 1097">
              <a:extLst>
                <a:ext uri="{FF2B5EF4-FFF2-40B4-BE49-F238E27FC236}">
                  <a16:creationId xmlns:a16="http://schemas.microsoft.com/office/drawing/2014/main" id="{DBAD4E74-DF6E-8B9D-3965-E6D1654F54E6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9" name="Serbest Form 1098">
              <a:extLst>
                <a:ext uri="{FF2B5EF4-FFF2-40B4-BE49-F238E27FC236}">
                  <a16:creationId xmlns:a16="http://schemas.microsoft.com/office/drawing/2014/main" id="{0FC36D7A-281B-FA79-BA2E-F821A484FC4C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0" name="Serbest Form 1099">
              <a:extLst>
                <a:ext uri="{FF2B5EF4-FFF2-40B4-BE49-F238E27FC236}">
                  <a16:creationId xmlns:a16="http://schemas.microsoft.com/office/drawing/2014/main" id="{5105B519-CB36-3CF2-413C-B0C9EBADC166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1" name="Serbest Form 1100">
              <a:extLst>
                <a:ext uri="{FF2B5EF4-FFF2-40B4-BE49-F238E27FC236}">
                  <a16:creationId xmlns:a16="http://schemas.microsoft.com/office/drawing/2014/main" id="{358BF582-5917-5A10-0FF2-3158D2CC2B8A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2" name="Serbest Form 1101">
              <a:extLst>
                <a:ext uri="{FF2B5EF4-FFF2-40B4-BE49-F238E27FC236}">
                  <a16:creationId xmlns:a16="http://schemas.microsoft.com/office/drawing/2014/main" id="{11D42B73-A641-222A-9B7B-54B50F2BC79A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3" name="Serbest Form 1102">
              <a:extLst>
                <a:ext uri="{FF2B5EF4-FFF2-40B4-BE49-F238E27FC236}">
                  <a16:creationId xmlns:a16="http://schemas.microsoft.com/office/drawing/2014/main" id="{714DD4B3-2C49-0C13-F224-32322A6DD9C9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4" name="Serbest Form 1103">
              <a:extLst>
                <a:ext uri="{FF2B5EF4-FFF2-40B4-BE49-F238E27FC236}">
                  <a16:creationId xmlns:a16="http://schemas.microsoft.com/office/drawing/2014/main" id="{E679814C-CAB3-6432-9918-37CC598888E1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5" name="Serbest Form 1104">
              <a:extLst>
                <a:ext uri="{FF2B5EF4-FFF2-40B4-BE49-F238E27FC236}">
                  <a16:creationId xmlns:a16="http://schemas.microsoft.com/office/drawing/2014/main" id="{C879307C-C0DC-E742-FBE8-1C349B14FDFA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6" name="Serbest Form 1105">
              <a:extLst>
                <a:ext uri="{FF2B5EF4-FFF2-40B4-BE49-F238E27FC236}">
                  <a16:creationId xmlns:a16="http://schemas.microsoft.com/office/drawing/2014/main" id="{514FD3D8-9B1B-0FD7-09AE-DD3AA10D754E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7" name="Serbest Form 1106">
              <a:extLst>
                <a:ext uri="{FF2B5EF4-FFF2-40B4-BE49-F238E27FC236}">
                  <a16:creationId xmlns:a16="http://schemas.microsoft.com/office/drawing/2014/main" id="{B2C51AAC-B7F0-BD96-577C-6FEFCAB1D2D0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8" name="Serbest Form 1107">
              <a:extLst>
                <a:ext uri="{FF2B5EF4-FFF2-40B4-BE49-F238E27FC236}">
                  <a16:creationId xmlns:a16="http://schemas.microsoft.com/office/drawing/2014/main" id="{63F50485-D54C-7324-A21A-1C8DE5E9AAD5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9" name="Serbest Form 1108">
              <a:extLst>
                <a:ext uri="{FF2B5EF4-FFF2-40B4-BE49-F238E27FC236}">
                  <a16:creationId xmlns:a16="http://schemas.microsoft.com/office/drawing/2014/main" id="{86AC2232-E29D-D0C9-9E52-CF4DCF2DABEF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0" name="Serbest Form 1109">
              <a:extLst>
                <a:ext uri="{FF2B5EF4-FFF2-40B4-BE49-F238E27FC236}">
                  <a16:creationId xmlns:a16="http://schemas.microsoft.com/office/drawing/2014/main" id="{8B59EBC2-C551-F331-7EC7-AAEFD34E5F0D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1" name="Serbest Form 1110">
              <a:extLst>
                <a:ext uri="{FF2B5EF4-FFF2-40B4-BE49-F238E27FC236}">
                  <a16:creationId xmlns:a16="http://schemas.microsoft.com/office/drawing/2014/main" id="{581C293E-FDFC-641D-2CDA-9A4510A8EBCE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2" name="Serbest Form 1111">
              <a:extLst>
                <a:ext uri="{FF2B5EF4-FFF2-40B4-BE49-F238E27FC236}">
                  <a16:creationId xmlns:a16="http://schemas.microsoft.com/office/drawing/2014/main" id="{CF3F1C66-1D19-1442-C517-B6F58D09EF48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3" name="Serbest Form 1112">
              <a:extLst>
                <a:ext uri="{FF2B5EF4-FFF2-40B4-BE49-F238E27FC236}">
                  <a16:creationId xmlns:a16="http://schemas.microsoft.com/office/drawing/2014/main" id="{4F82732D-0F02-158A-AE35-F47AB58FCF49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4" name="Serbest Form 1113">
              <a:extLst>
                <a:ext uri="{FF2B5EF4-FFF2-40B4-BE49-F238E27FC236}">
                  <a16:creationId xmlns:a16="http://schemas.microsoft.com/office/drawing/2014/main" id="{AA430007-A527-EAC5-619C-0464E41D995A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5" name="Serbest Form 1114">
              <a:extLst>
                <a:ext uri="{FF2B5EF4-FFF2-40B4-BE49-F238E27FC236}">
                  <a16:creationId xmlns:a16="http://schemas.microsoft.com/office/drawing/2014/main" id="{0430810C-50E7-3925-EB71-B47758B7B5F6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6" name="Serbest Form 1115">
              <a:extLst>
                <a:ext uri="{FF2B5EF4-FFF2-40B4-BE49-F238E27FC236}">
                  <a16:creationId xmlns:a16="http://schemas.microsoft.com/office/drawing/2014/main" id="{B28284E2-CC76-7755-975B-D958D728777E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7" name="Serbest Form 1116">
              <a:extLst>
                <a:ext uri="{FF2B5EF4-FFF2-40B4-BE49-F238E27FC236}">
                  <a16:creationId xmlns:a16="http://schemas.microsoft.com/office/drawing/2014/main" id="{81912E83-D87B-BA38-D1C1-D68F16CB2E9A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8" name="Serbest Form 1117">
              <a:extLst>
                <a:ext uri="{FF2B5EF4-FFF2-40B4-BE49-F238E27FC236}">
                  <a16:creationId xmlns:a16="http://schemas.microsoft.com/office/drawing/2014/main" id="{2B62B6F7-912B-0946-7751-4393EFD4AEAB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9" name="Serbest Form 1118">
              <a:extLst>
                <a:ext uri="{FF2B5EF4-FFF2-40B4-BE49-F238E27FC236}">
                  <a16:creationId xmlns:a16="http://schemas.microsoft.com/office/drawing/2014/main" id="{D88CDF9E-27BB-3CE7-C157-FBEA07510A87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0" name="Serbest Form 1119">
              <a:extLst>
                <a:ext uri="{FF2B5EF4-FFF2-40B4-BE49-F238E27FC236}">
                  <a16:creationId xmlns:a16="http://schemas.microsoft.com/office/drawing/2014/main" id="{087FDC68-EF14-23FB-7504-413D8A1BD8CD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1" name="Serbest Form 1120">
              <a:extLst>
                <a:ext uri="{FF2B5EF4-FFF2-40B4-BE49-F238E27FC236}">
                  <a16:creationId xmlns:a16="http://schemas.microsoft.com/office/drawing/2014/main" id="{72829DC1-7262-B9E4-F5A4-861195FD4B2F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2" name="Serbest Form 1121">
              <a:extLst>
                <a:ext uri="{FF2B5EF4-FFF2-40B4-BE49-F238E27FC236}">
                  <a16:creationId xmlns:a16="http://schemas.microsoft.com/office/drawing/2014/main" id="{CA1666A2-B59F-4719-EA33-570B8F3EB6B9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3" name="Serbest Form 1122">
              <a:extLst>
                <a:ext uri="{FF2B5EF4-FFF2-40B4-BE49-F238E27FC236}">
                  <a16:creationId xmlns:a16="http://schemas.microsoft.com/office/drawing/2014/main" id="{EE0D9ED6-CBC1-6B7F-4247-AE027E06CEC0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4" name="Serbest Form 1123">
              <a:extLst>
                <a:ext uri="{FF2B5EF4-FFF2-40B4-BE49-F238E27FC236}">
                  <a16:creationId xmlns:a16="http://schemas.microsoft.com/office/drawing/2014/main" id="{91387A6E-8485-94C4-67DA-EBD4A87C6C0B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5" name="Serbest Form 1124">
              <a:extLst>
                <a:ext uri="{FF2B5EF4-FFF2-40B4-BE49-F238E27FC236}">
                  <a16:creationId xmlns:a16="http://schemas.microsoft.com/office/drawing/2014/main" id="{06930008-F788-1EE6-DE8F-859D364A4FE8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6" name="Serbest Form 1125">
              <a:extLst>
                <a:ext uri="{FF2B5EF4-FFF2-40B4-BE49-F238E27FC236}">
                  <a16:creationId xmlns:a16="http://schemas.microsoft.com/office/drawing/2014/main" id="{937DFA50-29A6-C24F-02C2-21CA15769946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7" name="Serbest Form 1126">
              <a:extLst>
                <a:ext uri="{FF2B5EF4-FFF2-40B4-BE49-F238E27FC236}">
                  <a16:creationId xmlns:a16="http://schemas.microsoft.com/office/drawing/2014/main" id="{DE522D7B-A207-8D67-DCBB-C32093C3A120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8" name="Serbest Form 1127">
              <a:extLst>
                <a:ext uri="{FF2B5EF4-FFF2-40B4-BE49-F238E27FC236}">
                  <a16:creationId xmlns:a16="http://schemas.microsoft.com/office/drawing/2014/main" id="{F365E431-26A1-E4D2-DA86-6F7DD8895D2A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9" name="Serbest Form 1128">
              <a:extLst>
                <a:ext uri="{FF2B5EF4-FFF2-40B4-BE49-F238E27FC236}">
                  <a16:creationId xmlns:a16="http://schemas.microsoft.com/office/drawing/2014/main" id="{52C7F770-E2A6-88DD-B681-285E43263997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0" name="Serbest Form 1129">
              <a:extLst>
                <a:ext uri="{FF2B5EF4-FFF2-40B4-BE49-F238E27FC236}">
                  <a16:creationId xmlns:a16="http://schemas.microsoft.com/office/drawing/2014/main" id="{C7CE720F-E208-7D58-EC00-0CBFF9F71B1E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1" name="Serbest Form 1130">
              <a:extLst>
                <a:ext uri="{FF2B5EF4-FFF2-40B4-BE49-F238E27FC236}">
                  <a16:creationId xmlns:a16="http://schemas.microsoft.com/office/drawing/2014/main" id="{15E28669-1394-1BFF-E7D1-0AF5A6741386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2" name="Serbest Form 1131">
              <a:extLst>
                <a:ext uri="{FF2B5EF4-FFF2-40B4-BE49-F238E27FC236}">
                  <a16:creationId xmlns:a16="http://schemas.microsoft.com/office/drawing/2014/main" id="{52370DC7-4CFF-F8E3-77EC-11573B5A5518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3" name="Serbest Form 1132">
              <a:extLst>
                <a:ext uri="{FF2B5EF4-FFF2-40B4-BE49-F238E27FC236}">
                  <a16:creationId xmlns:a16="http://schemas.microsoft.com/office/drawing/2014/main" id="{B67C7B34-CFF5-B058-40F5-E480277706B0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4" name="Serbest Form 1133">
              <a:extLst>
                <a:ext uri="{FF2B5EF4-FFF2-40B4-BE49-F238E27FC236}">
                  <a16:creationId xmlns:a16="http://schemas.microsoft.com/office/drawing/2014/main" id="{477F5E56-599D-EFDA-3D2C-7312EE4CB84C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5" name="Serbest Form 1134">
              <a:extLst>
                <a:ext uri="{FF2B5EF4-FFF2-40B4-BE49-F238E27FC236}">
                  <a16:creationId xmlns:a16="http://schemas.microsoft.com/office/drawing/2014/main" id="{4B9EAC75-B672-DB7D-3AA0-0335231609EA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6" name="Serbest Form 1135">
              <a:extLst>
                <a:ext uri="{FF2B5EF4-FFF2-40B4-BE49-F238E27FC236}">
                  <a16:creationId xmlns:a16="http://schemas.microsoft.com/office/drawing/2014/main" id="{F84DBBAF-553C-953F-6405-1085375F1248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7" name="Serbest Form 1136">
              <a:extLst>
                <a:ext uri="{FF2B5EF4-FFF2-40B4-BE49-F238E27FC236}">
                  <a16:creationId xmlns:a16="http://schemas.microsoft.com/office/drawing/2014/main" id="{4E80B8C6-6584-1DBA-6313-714697347518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8" name="Serbest Form 1137">
              <a:extLst>
                <a:ext uri="{FF2B5EF4-FFF2-40B4-BE49-F238E27FC236}">
                  <a16:creationId xmlns:a16="http://schemas.microsoft.com/office/drawing/2014/main" id="{1093D2B9-FE6B-8668-E8EA-118CF76D0AFF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9" name="Serbest Form 1138">
              <a:extLst>
                <a:ext uri="{FF2B5EF4-FFF2-40B4-BE49-F238E27FC236}">
                  <a16:creationId xmlns:a16="http://schemas.microsoft.com/office/drawing/2014/main" id="{22619288-B978-BDE9-E704-755A76BF1397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0" name="Serbest Form 1139">
              <a:extLst>
                <a:ext uri="{FF2B5EF4-FFF2-40B4-BE49-F238E27FC236}">
                  <a16:creationId xmlns:a16="http://schemas.microsoft.com/office/drawing/2014/main" id="{556D605F-4CDC-642F-6A83-8C58189E1DB0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1" name="Serbest Form 1140">
              <a:extLst>
                <a:ext uri="{FF2B5EF4-FFF2-40B4-BE49-F238E27FC236}">
                  <a16:creationId xmlns:a16="http://schemas.microsoft.com/office/drawing/2014/main" id="{5E19C928-505D-F17F-2AD9-971E6DA5ED55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2" name="Serbest Form 1141">
              <a:extLst>
                <a:ext uri="{FF2B5EF4-FFF2-40B4-BE49-F238E27FC236}">
                  <a16:creationId xmlns:a16="http://schemas.microsoft.com/office/drawing/2014/main" id="{F65C68CF-4E1F-E784-975C-CA2F27780ACE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3" name="Serbest Form 1142">
              <a:extLst>
                <a:ext uri="{FF2B5EF4-FFF2-40B4-BE49-F238E27FC236}">
                  <a16:creationId xmlns:a16="http://schemas.microsoft.com/office/drawing/2014/main" id="{249BCF42-3183-143F-5242-574B468D9C2C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4" name="Serbest Form 1143">
              <a:extLst>
                <a:ext uri="{FF2B5EF4-FFF2-40B4-BE49-F238E27FC236}">
                  <a16:creationId xmlns:a16="http://schemas.microsoft.com/office/drawing/2014/main" id="{193B82F4-2F77-69FE-3099-C128FB43A62E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5" name="Serbest Form 1144">
              <a:extLst>
                <a:ext uri="{FF2B5EF4-FFF2-40B4-BE49-F238E27FC236}">
                  <a16:creationId xmlns:a16="http://schemas.microsoft.com/office/drawing/2014/main" id="{D420C60A-19F6-0AF7-0470-0F1632405C10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6" name="Serbest Form 1145">
              <a:extLst>
                <a:ext uri="{FF2B5EF4-FFF2-40B4-BE49-F238E27FC236}">
                  <a16:creationId xmlns:a16="http://schemas.microsoft.com/office/drawing/2014/main" id="{10D5D785-AEA8-6910-971D-0B6984C60FC9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7" name="Serbest Form 1146">
              <a:extLst>
                <a:ext uri="{FF2B5EF4-FFF2-40B4-BE49-F238E27FC236}">
                  <a16:creationId xmlns:a16="http://schemas.microsoft.com/office/drawing/2014/main" id="{906C6550-D3BF-92E9-0D89-5AE44B0F1947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1ECF4B17-2BD1-02E2-3679-CBDB7C0DBF92}"/>
              </a:ext>
            </a:extLst>
          </p:cNvPr>
          <p:cNvSpPr/>
          <p:nvPr/>
        </p:nvSpPr>
        <p:spPr>
          <a:xfrm>
            <a:off x="731837" y="995858"/>
            <a:ext cx="1072832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DOMESTIC MARKET + EU MARKET + FREE TRADE AREA</a:t>
            </a:r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17320376-4A4B-6314-A634-E3FE717ADE8A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and Accessable Markets</a:t>
            </a:r>
          </a:p>
        </p:txBody>
      </p:sp>
      <p:sp>
        <p:nvSpPr>
          <p:cNvPr id="3" name="Google Shape;248;p2">
            <a:extLst>
              <a:ext uri="{FF2B5EF4-FFF2-40B4-BE49-F238E27FC236}">
                <a16:creationId xmlns:a16="http://schemas.microsoft.com/office/drawing/2014/main" id="{C1AE302A-78EC-F9B0-2A02-66E1E2587DD0}"/>
              </a:ext>
            </a:extLst>
          </p:cNvPr>
          <p:cNvSpPr/>
          <p:nvPr/>
        </p:nvSpPr>
        <p:spPr>
          <a:xfrm>
            <a:off x="4036858" y="4142782"/>
            <a:ext cx="2423904" cy="6924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Customs Union with the EU allows direct Access to the EU Market</a:t>
            </a:r>
            <a:endParaRPr lang="tr-TR" sz="3000" b="1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2EDB59BB-9375-2A24-A1AB-E6A1A8F9B308}"/>
              </a:ext>
            </a:extLst>
          </p:cNvPr>
          <p:cNvSpPr/>
          <p:nvPr/>
        </p:nvSpPr>
        <p:spPr>
          <a:xfrm>
            <a:off x="742099" y="5049338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488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FTA Area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ED165DF7-DE53-C083-4A97-F979E5839773}"/>
              </a:ext>
            </a:extLst>
          </p:cNvPr>
          <p:cNvSpPr/>
          <p:nvPr/>
        </p:nvSpPr>
        <p:spPr>
          <a:xfrm>
            <a:off x="731838" y="3833615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356979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FFFFFF"/>
                </a:solidFill>
                <a:latin typeface="Montserrat" pitchFamily="2" charset="0"/>
              </a:rPr>
              <a:t>449 Million </a:t>
            </a:r>
          </a:p>
          <a:p>
            <a:pPr algn="r"/>
            <a:r>
              <a:rPr lang="tr-TR" sz="1500">
                <a:solidFill>
                  <a:srgbClr val="FFFFFF"/>
                </a:solidFill>
                <a:latin typeface="Montserrat" pitchFamily="2" charset="0"/>
              </a:rPr>
              <a:t>in EU</a:t>
            </a:r>
          </a:p>
        </p:txBody>
      </p:sp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DC02225D-95F7-0427-72EA-EAF6DDA98564}"/>
              </a:ext>
            </a:extLst>
          </p:cNvPr>
          <p:cNvSpPr/>
          <p:nvPr/>
        </p:nvSpPr>
        <p:spPr>
          <a:xfrm>
            <a:off x="742099" y="2617893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85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 in Türkiye</a:t>
            </a:r>
          </a:p>
        </p:txBody>
      </p:sp>
      <p:cxnSp>
        <p:nvCxnSpPr>
          <p:cNvPr id="16" name="Dirsek Bağlayıcısı 15">
            <a:extLst>
              <a:ext uri="{FF2B5EF4-FFF2-40B4-BE49-F238E27FC236}">
                <a16:creationId xmlns:a16="http://schemas.microsoft.com/office/drawing/2014/main" id="{BBC4239D-983B-B8DA-3839-181438D3FACE}"/>
              </a:ext>
            </a:extLst>
          </p:cNvPr>
          <p:cNvCxnSpPr>
            <a:cxnSpLocks/>
            <a:stCxn id="3" idx="1"/>
            <a:endCxn id="487" idx="3"/>
          </p:cNvCxnSpPr>
          <p:nvPr/>
        </p:nvCxnSpPr>
        <p:spPr>
          <a:xfrm rot="10800000">
            <a:off x="3736986" y="4373615"/>
            <a:ext cx="299872" cy="115416"/>
          </a:xfrm>
          <a:prstGeom prst="curvedConnector3">
            <a:avLst/>
          </a:prstGeom>
          <a:ln w="2540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2" descr="European Union Flag | Buy Flag of European Union | The Flag Shop">
            <a:extLst>
              <a:ext uri="{FF2B5EF4-FFF2-40B4-BE49-F238E27FC236}">
                <a16:creationId xmlns:a16="http://schemas.microsoft.com/office/drawing/2014/main" id="{DE20CED7-3037-1534-867A-8399E084304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66" t="9841" r="-10885" b="36698"/>
          <a:stretch>
            <a:fillRect/>
          </a:stretch>
        </p:blipFill>
        <p:spPr bwMode="auto">
          <a:xfrm>
            <a:off x="731838" y="4078974"/>
            <a:ext cx="1139986" cy="834642"/>
          </a:xfrm>
          <a:prstGeom prst="roundRect">
            <a:avLst>
              <a:gd name="adj" fmla="val 812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2" descr="Turkey Turkish Flag - Free photo on Pixabay">
            <a:extLst>
              <a:ext uri="{FF2B5EF4-FFF2-40B4-BE49-F238E27FC236}">
                <a16:creationId xmlns:a16="http://schemas.microsoft.com/office/drawing/2014/main" id="{4264EC94-E41C-147C-894A-BADF1269EF3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3328" t="-7363" b="40376"/>
          <a:stretch>
            <a:fillRect/>
          </a:stretch>
        </p:blipFill>
        <p:spPr bwMode="auto">
          <a:xfrm>
            <a:off x="742098" y="2699194"/>
            <a:ext cx="1484543" cy="998697"/>
          </a:xfrm>
          <a:prstGeom prst="roundRect">
            <a:avLst>
              <a:gd name="adj" fmla="val 6277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517378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129AA1-F70B-3580-31DC-BF75489FB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7B720FE-8DD9-4377-1499-685556EC125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1770743"/>
            <a:ext cx="12239196" cy="508725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grpSp>
        <p:nvGrpSpPr>
          <p:cNvPr id="16" name="Grup 15">
            <a:extLst>
              <a:ext uri="{FF2B5EF4-FFF2-40B4-BE49-F238E27FC236}">
                <a16:creationId xmlns:a16="http://schemas.microsoft.com/office/drawing/2014/main" id="{9195E403-E006-D860-2F86-206AA02F3084}"/>
              </a:ext>
            </a:extLst>
          </p:cNvPr>
          <p:cNvGrpSpPr/>
          <p:nvPr/>
        </p:nvGrpSpPr>
        <p:grpSpPr>
          <a:xfrm>
            <a:off x="3544481" y="1382919"/>
            <a:ext cx="11355744" cy="8412837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3FFCCC9B-0E40-A079-A142-E45529BC376A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5B8420C8-7643-4849-CC39-24FF06D93199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C772A7CB-1EBC-5AF5-94C1-B7E831B47634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E7BBCBF2-0696-0BBB-5C6F-A86D1FE90FC3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90C9A0F3-5B5C-0520-0A55-B21A1EF5E2F9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E6CE224B-A672-5D9B-6000-1EE51EE7FCD5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0DE5CFB0-07B9-E603-C82A-3603824C86DC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EE0AB18D-0C51-1DDE-6B8D-4C0F3A8C0F7E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4D04E5C1-3311-12FD-9B81-155A32C32DB9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90C141BD-E4EB-0377-4896-1BF1397ECF4A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DD481325-0F06-1184-E233-2415CD0B1C4D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F10A73C5-FAB0-8CAC-043E-264EB6C74FDF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F8504F6E-6BE0-6C2E-412C-5ABD9C168ED6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31888383-A970-F537-17C1-35B3CA36D876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AD9289A9-9DE8-6423-8F5F-FF810F43DB9E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86FFE59C-2EB4-D83E-CDC3-8CC659DA0E0A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7F82BAF1-C502-E7EC-D8B7-267CE541D4D3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386F8628-3565-7FFA-AC41-A5A46421B322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435D41BA-1F1C-1A50-FBF0-1D135C85808B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E757E3CD-D1E1-F827-1130-36FAE1AB3B85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857E4D34-8B27-60F0-F464-1CA4F9DC2297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43A05829-D34D-7F71-05CB-A5D8E641E981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61C5C6B6-0393-1266-C5DF-E796176B7CEC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157228C6-DDAD-1D7C-C192-0FAA09C6E908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73371664-6474-6730-A2C0-AFCAC1F9F4FC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9D7FFACF-4A92-6C1F-2B9B-5DD9F1EE24D0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FBDA2A10-DAD9-AC70-F340-6BEA89B5165F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4E9233A4-C9F3-0280-2A93-EC192E4061C2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365780A7-9C12-AA00-23CB-DA1F1AE36D4B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36C9E8D7-EF36-A34C-69B4-C583B199FFB2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2464E996-BDFD-B9BE-EE97-530D0885E493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89E9365C-C390-EB02-A7DB-D5A063D61692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B635DBC1-6A7B-F725-7E9F-B585F01F70D1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CA078FAE-C9C7-CBDF-5457-351310524A54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53482B81-19F7-3AA8-0ECD-C48F1341B36C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D71C5490-8FE3-BBD8-777C-63EEF41F6ABD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23E0D3C1-93AC-D420-26AC-7425D8A2250C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4C4FE788-F0DE-D669-5A6B-95D4654F3FC2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A176734D-3CB0-9371-9153-CFEC3FF50A5A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226E43B6-FE3A-2311-371F-19EC484F474D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9EAE67D9-C9B3-A0FB-F702-765AB06EB891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6" name="Serbest Form 485">
              <a:extLst>
                <a:ext uri="{FF2B5EF4-FFF2-40B4-BE49-F238E27FC236}">
                  <a16:creationId xmlns:a16="http://schemas.microsoft.com/office/drawing/2014/main" id="{A46583DE-F974-30F4-B129-0CE5B5063BD8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0A150D5C-2606-72DA-C06E-DBB8A97F505B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AD49813C-1372-AB93-938D-59B1FA2C67FF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27905F0E-9E8E-D663-A9B5-263592ACA3CF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0E80E252-42C4-5F2D-3A5C-07C3E26F58E1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F7865894-A7B0-0EFE-2E85-B93472D0FB24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B717BFF2-E47F-375A-E3D2-14DA6E665D1A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F4B5439D-36E4-D0CA-D3B5-19C8C1BB4A68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F68A7054-356E-74C0-7153-AA74A95A2843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F5C5DA4A-4985-E5D1-EB58-1F7C63F6D533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5B40C944-3518-A4D9-27DF-96451767F131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48DE5F47-C273-EAFD-4B37-6C116153653B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4386477F-3AFD-2074-4291-EF2E69D8883D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0535ABA5-B8B7-587D-C662-F2360252AD33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CF1C95C8-DC63-346E-FDF7-12E9C6842F57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37D98CED-69AF-812E-307E-4A8B1A5B6A88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76109CE3-C8CF-32C5-2BCD-C9CD7EFD37E2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9CC09600-F81A-57EC-069D-9DCA61E20967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6729235C-DDAA-BD04-65A5-61A981E2DA4F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EED1E586-FBEF-7ED4-F8DA-AA8D33ADE9CE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5713B60D-1B89-D97C-209E-030C965F9877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1908CF97-BCB4-ECE4-E340-E815B712946A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48FC643B-9992-1EBF-C007-BCCBF2294412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4" name="Serbest Form 63">
              <a:extLst>
                <a:ext uri="{FF2B5EF4-FFF2-40B4-BE49-F238E27FC236}">
                  <a16:creationId xmlns:a16="http://schemas.microsoft.com/office/drawing/2014/main" id="{4F8421A9-360C-F49F-57E8-D81D6888BD3F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5" name="Serbest Form 64">
              <a:extLst>
                <a:ext uri="{FF2B5EF4-FFF2-40B4-BE49-F238E27FC236}">
                  <a16:creationId xmlns:a16="http://schemas.microsoft.com/office/drawing/2014/main" id="{C528E3A1-27BA-4B22-261F-C38A70895A4C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6" name="Serbest Form 65">
              <a:extLst>
                <a:ext uri="{FF2B5EF4-FFF2-40B4-BE49-F238E27FC236}">
                  <a16:creationId xmlns:a16="http://schemas.microsoft.com/office/drawing/2014/main" id="{336B1067-B3D1-9687-2E4C-5FA913D7DC9E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7" name="Serbest Form 66">
              <a:extLst>
                <a:ext uri="{FF2B5EF4-FFF2-40B4-BE49-F238E27FC236}">
                  <a16:creationId xmlns:a16="http://schemas.microsoft.com/office/drawing/2014/main" id="{22AA26A5-CE70-BAD6-0BAC-16B4A51F0FB7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8" name="Serbest Form 67">
              <a:extLst>
                <a:ext uri="{FF2B5EF4-FFF2-40B4-BE49-F238E27FC236}">
                  <a16:creationId xmlns:a16="http://schemas.microsoft.com/office/drawing/2014/main" id="{0F799C6D-0606-17B0-C773-6BD98B9424D7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76" name="Serbest Form 75">
              <a:extLst>
                <a:ext uri="{FF2B5EF4-FFF2-40B4-BE49-F238E27FC236}">
                  <a16:creationId xmlns:a16="http://schemas.microsoft.com/office/drawing/2014/main" id="{7A497BF8-03FB-9AE2-8E90-443DF5C1D958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7" name="Serbest Form 76">
              <a:extLst>
                <a:ext uri="{FF2B5EF4-FFF2-40B4-BE49-F238E27FC236}">
                  <a16:creationId xmlns:a16="http://schemas.microsoft.com/office/drawing/2014/main" id="{A9DEB741-80B3-BCF9-1A58-B0BBE9389AA4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8" name="Serbest Form 77">
              <a:extLst>
                <a:ext uri="{FF2B5EF4-FFF2-40B4-BE49-F238E27FC236}">
                  <a16:creationId xmlns:a16="http://schemas.microsoft.com/office/drawing/2014/main" id="{9CDA1232-4F2C-46E7-005D-D99FA263C220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4" name="Serbest Form 83">
              <a:extLst>
                <a:ext uri="{FF2B5EF4-FFF2-40B4-BE49-F238E27FC236}">
                  <a16:creationId xmlns:a16="http://schemas.microsoft.com/office/drawing/2014/main" id="{99BDCE57-2247-552A-CC20-2EB34F77FAB8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6" name="Serbest Form 85">
              <a:extLst>
                <a:ext uri="{FF2B5EF4-FFF2-40B4-BE49-F238E27FC236}">
                  <a16:creationId xmlns:a16="http://schemas.microsoft.com/office/drawing/2014/main" id="{16999DD1-78A5-33A6-9947-5550AB02A317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3" name="Serbest Form 102">
              <a:extLst>
                <a:ext uri="{FF2B5EF4-FFF2-40B4-BE49-F238E27FC236}">
                  <a16:creationId xmlns:a16="http://schemas.microsoft.com/office/drawing/2014/main" id="{1BEF2C42-DEAA-9845-198C-3B811F7485C5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" name="Serbest Form 103">
              <a:extLst>
                <a:ext uri="{FF2B5EF4-FFF2-40B4-BE49-F238E27FC236}">
                  <a16:creationId xmlns:a16="http://schemas.microsoft.com/office/drawing/2014/main" id="{A7DBE148-CD39-EADA-9601-5ADE7B52DFA0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5" name="Serbest Form 104">
              <a:extLst>
                <a:ext uri="{FF2B5EF4-FFF2-40B4-BE49-F238E27FC236}">
                  <a16:creationId xmlns:a16="http://schemas.microsoft.com/office/drawing/2014/main" id="{5C977117-6DC9-B484-1C9E-EC5F57F91C70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" name="Serbest Form 105">
              <a:extLst>
                <a:ext uri="{FF2B5EF4-FFF2-40B4-BE49-F238E27FC236}">
                  <a16:creationId xmlns:a16="http://schemas.microsoft.com/office/drawing/2014/main" id="{AA2B3BC1-B95F-473B-BB1C-91EE3A6A7970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" name="Serbest Form 107">
              <a:extLst>
                <a:ext uri="{FF2B5EF4-FFF2-40B4-BE49-F238E27FC236}">
                  <a16:creationId xmlns:a16="http://schemas.microsoft.com/office/drawing/2014/main" id="{8844DD28-F03C-B1B9-D55E-E53DF045B055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7BA9D114-3BE1-A3A9-4FCD-ECBA60ABA2DB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5" name="Serbest Form 154">
              <a:extLst>
                <a:ext uri="{FF2B5EF4-FFF2-40B4-BE49-F238E27FC236}">
                  <a16:creationId xmlns:a16="http://schemas.microsoft.com/office/drawing/2014/main" id="{792A6A40-AD08-F9D4-0E99-4E413B99E654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9" name="Serbest Form 168">
              <a:extLst>
                <a:ext uri="{FF2B5EF4-FFF2-40B4-BE49-F238E27FC236}">
                  <a16:creationId xmlns:a16="http://schemas.microsoft.com/office/drawing/2014/main" id="{73401CCC-FE7C-A9C4-0B16-30A998E5298E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1" name="Serbest Form 170">
              <a:extLst>
                <a:ext uri="{FF2B5EF4-FFF2-40B4-BE49-F238E27FC236}">
                  <a16:creationId xmlns:a16="http://schemas.microsoft.com/office/drawing/2014/main" id="{19876270-DFC4-BADA-9935-3FEE366676D0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2" name="Serbest Form 171">
              <a:extLst>
                <a:ext uri="{FF2B5EF4-FFF2-40B4-BE49-F238E27FC236}">
                  <a16:creationId xmlns:a16="http://schemas.microsoft.com/office/drawing/2014/main" id="{AD75FB87-1FA3-D9A1-76AB-DACE3C47652C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3" name="Serbest Form 172">
              <a:extLst>
                <a:ext uri="{FF2B5EF4-FFF2-40B4-BE49-F238E27FC236}">
                  <a16:creationId xmlns:a16="http://schemas.microsoft.com/office/drawing/2014/main" id="{8E9B54A1-A9C7-3AD9-9B11-6713FC498108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8" name="Serbest Form 177">
              <a:extLst>
                <a:ext uri="{FF2B5EF4-FFF2-40B4-BE49-F238E27FC236}">
                  <a16:creationId xmlns:a16="http://schemas.microsoft.com/office/drawing/2014/main" id="{C5482D47-E93F-5473-0D2D-3D26FF9E2CAD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9" name="Serbest Form 178">
              <a:extLst>
                <a:ext uri="{FF2B5EF4-FFF2-40B4-BE49-F238E27FC236}">
                  <a16:creationId xmlns:a16="http://schemas.microsoft.com/office/drawing/2014/main" id="{ADE35F35-5EB1-59AF-5757-1C2223F2F279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3" name="Serbest Form 192">
              <a:extLst>
                <a:ext uri="{FF2B5EF4-FFF2-40B4-BE49-F238E27FC236}">
                  <a16:creationId xmlns:a16="http://schemas.microsoft.com/office/drawing/2014/main" id="{7AAF78CD-2E2C-5667-7128-D988D86E8E47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4" name="Serbest Form 203">
              <a:extLst>
                <a:ext uri="{FF2B5EF4-FFF2-40B4-BE49-F238E27FC236}">
                  <a16:creationId xmlns:a16="http://schemas.microsoft.com/office/drawing/2014/main" id="{823AD988-4171-FB57-DD05-E81C8DC96FFC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6" name="Serbest Form 205">
              <a:extLst>
                <a:ext uri="{FF2B5EF4-FFF2-40B4-BE49-F238E27FC236}">
                  <a16:creationId xmlns:a16="http://schemas.microsoft.com/office/drawing/2014/main" id="{36E7BD75-91D5-0546-CF14-5CFEF81C58FE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5" name="Serbest Form 224">
              <a:extLst>
                <a:ext uri="{FF2B5EF4-FFF2-40B4-BE49-F238E27FC236}">
                  <a16:creationId xmlns:a16="http://schemas.microsoft.com/office/drawing/2014/main" id="{F0CD2C07-F7A9-0183-F337-26CFBA8A433F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7" name="Serbest Form 226">
              <a:extLst>
                <a:ext uri="{FF2B5EF4-FFF2-40B4-BE49-F238E27FC236}">
                  <a16:creationId xmlns:a16="http://schemas.microsoft.com/office/drawing/2014/main" id="{056C0D9D-1629-0B94-0490-C084274173FF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7" name="Serbest Form 236">
              <a:extLst>
                <a:ext uri="{FF2B5EF4-FFF2-40B4-BE49-F238E27FC236}">
                  <a16:creationId xmlns:a16="http://schemas.microsoft.com/office/drawing/2014/main" id="{71D712A7-CFF7-B2A1-25F6-8D665A2E40C1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38" name="Serbest Form 237">
              <a:extLst>
                <a:ext uri="{FF2B5EF4-FFF2-40B4-BE49-F238E27FC236}">
                  <a16:creationId xmlns:a16="http://schemas.microsoft.com/office/drawing/2014/main" id="{D7CD7731-A1BA-99E6-A905-7B7969029680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4" name="Serbest Form 253">
              <a:extLst>
                <a:ext uri="{FF2B5EF4-FFF2-40B4-BE49-F238E27FC236}">
                  <a16:creationId xmlns:a16="http://schemas.microsoft.com/office/drawing/2014/main" id="{EFDBAC2A-3801-0CD1-A6EE-E50736F373E9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5" name="Serbest Form 254">
              <a:extLst>
                <a:ext uri="{FF2B5EF4-FFF2-40B4-BE49-F238E27FC236}">
                  <a16:creationId xmlns:a16="http://schemas.microsoft.com/office/drawing/2014/main" id="{CD38323E-030A-FEDE-9238-8262F3FC779D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6" name="Serbest Form 255">
              <a:extLst>
                <a:ext uri="{FF2B5EF4-FFF2-40B4-BE49-F238E27FC236}">
                  <a16:creationId xmlns:a16="http://schemas.microsoft.com/office/drawing/2014/main" id="{F4CEC822-C098-66F3-1C16-1B6A774B4BFF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7" name="Serbest Form 256">
              <a:extLst>
                <a:ext uri="{FF2B5EF4-FFF2-40B4-BE49-F238E27FC236}">
                  <a16:creationId xmlns:a16="http://schemas.microsoft.com/office/drawing/2014/main" id="{3F011F03-E51C-0744-A5D2-A95F4C51C3B8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8" name="Serbest Form 257">
              <a:extLst>
                <a:ext uri="{FF2B5EF4-FFF2-40B4-BE49-F238E27FC236}">
                  <a16:creationId xmlns:a16="http://schemas.microsoft.com/office/drawing/2014/main" id="{ADD629EE-9935-0B8F-72F9-7593343C21E9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9" name="Serbest Form 258">
              <a:extLst>
                <a:ext uri="{FF2B5EF4-FFF2-40B4-BE49-F238E27FC236}">
                  <a16:creationId xmlns:a16="http://schemas.microsoft.com/office/drawing/2014/main" id="{229153C6-19A6-6BDC-BD39-3AA25A56BEAA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0" name="Serbest Form 259">
              <a:extLst>
                <a:ext uri="{FF2B5EF4-FFF2-40B4-BE49-F238E27FC236}">
                  <a16:creationId xmlns:a16="http://schemas.microsoft.com/office/drawing/2014/main" id="{E84DEECE-2884-CE5D-1696-C07579C8C06C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1" name="Serbest Form 260">
              <a:extLst>
                <a:ext uri="{FF2B5EF4-FFF2-40B4-BE49-F238E27FC236}">
                  <a16:creationId xmlns:a16="http://schemas.microsoft.com/office/drawing/2014/main" id="{DA17D71B-4F6C-59AF-6A40-F0E874FCE01B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2" name="Serbest Form 261">
              <a:extLst>
                <a:ext uri="{FF2B5EF4-FFF2-40B4-BE49-F238E27FC236}">
                  <a16:creationId xmlns:a16="http://schemas.microsoft.com/office/drawing/2014/main" id="{A3A03FF3-2A13-75FF-AD5F-DAB8196902B4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3" name="Serbest Form 262">
              <a:extLst>
                <a:ext uri="{FF2B5EF4-FFF2-40B4-BE49-F238E27FC236}">
                  <a16:creationId xmlns:a16="http://schemas.microsoft.com/office/drawing/2014/main" id="{B231BECC-C563-E658-F018-30DFD7B2676D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4" name="Serbest Form 263">
              <a:extLst>
                <a:ext uri="{FF2B5EF4-FFF2-40B4-BE49-F238E27FC236}">
                  <a16:creationId xmlns:a16="http://schemas.microsoft.com/office/drawing/2014/main" id="{175A2BAD-013D-B7A2-9DAA-B14BA0BCE72D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5" name="Serbest Form 264">
              <a:extLst>
                <a:ext uri="{FF2B5EF4-FFF2-40B4-BE49-F238E27FC236}">
                  <a16:creationId xmlns:a16="http://schemas.microsoft.com/office/drawing/2014/main" id="{E0A6FDE8-47A9-2AEC-359A-4169D68F2D16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6" name="Serbest Form 265">
              <a:extLst>
                <a:ext uri="{FF2B5EF4-FFF2-40B4-BE49-F238E27FC236}">
                  <a16:creationId xmlns:a16="http://schemas.microsoft.com/office/drawing/2014/main" id="{0BAF1053-D866-BEEE-9818-31CA173909A8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7" name="Serbest Form 266">
              <a:extLst>
                <a:ext uri="{FF2B5EF4-FFF2-40B4-BE49-F238E27FC236}">
                  <a16:creationId xmlns:a16="http://schemas.microsoft.com/office/drawing/2014/main" id="{CB91BC22-6577-48DE-26FD-F85C69014E33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8" name="Serbest Form 267">
              <a:extLst>
                <a:ext uri="{FF2B5EF4-FFF2-40B4-BE49-F238E27FC236}">
                  <a16:creationId xmlns:a16="http://schemas.microsoft.com/office/drawing/2014/main" id="{87061B87-3E1D-5E2A-E852-37CE675F731F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9" name="Serbest Form 268">
              <a:extLst>
                <a:ext uri="{FF2B5EF4-FFF2-40B4-BE49-F238E27FC236}">
                  <a16:creationId xmlns:a16="http://schemas.microsoft.com/office/drawing/2014/main" id="{504F03B6-87EA-8746-8AD9-52D4B6CBC3FD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0" name="Serbest Form 269">
              <a:extLst>
                <a:ext uri="{FF2B5EF4-FFF2-40B4-BE49-F238E27FC236}">
                  <a16:creationId xmlns:a16="http://schemas.microsoft.com/office/drawing/2014/main" id="{8A6C6A87-FEA5-1418-F8DB-0695158FC2A7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2" name="Serbest Form 271">
              <a:extLst>
                <a:ext uri="{FF2B5EF4-FFF2-40B4-BE49-F238E27FC236}">
                  <a16:creationId xmlns:a16="http://schemas.microsoft.com/office/drawing/2014/main" id="{F59F424A-3ADA-B5E7-2744-BA5927EDD5FD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3" name="Serbest Form 272">
              <a:extLst>
                <a:ext uri="{FF2B5EF4-FFF2-40B4-BE49-F238E27FC236}">
                  <a16:creationId xmlns:a16="http://schemas.microsoft.com/office/drawing/2014/main" id="{D6BBF2F1-1633-C5B3-ABB0-65F62B42BB53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4" name="Serbest Form 273">
              <a:extLst>
                <a:ext uri="{FF2B5EF4-FFF2-40B4-BE49-F238E27FC236}">
                  <a16:creationId xmlns:a16="http://schemas.microsoft.com/office/drawing/2014/main" id="{800E777D-BDF4-BB12-8E80-3D1A89CE322C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5" name="Serbest Form 274">
              <a:extLst>
                <a:ext uri="{FF2B5EF4-FFF2-40B4-BE49-F238E27FC236}">
                  <a16:creationId xmlns:a16="http://schemas.microsoft.com/office/drawing/2014/main" id="{412B2387-6C49-8F3C-44F2-1D02A7F21B63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6" name="Serbest Form 275">
              <a:extLst>
                <a:ext uri="{FF2B5EF4-FFF2-40B4-BE49-F238E27FC236}">
                  <a16:creationId xmlns:a16="http://schemas.microsoft.com/office/drawing/2014/main" id="{308FC2EE-3391-1A4E-917A-63CF7B482FAE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7" name="Serbest Form 276">
              <a:extLst>
                <a:ext uri="{FF2B5EF4-FFF2-40B4-BE49-F238E27FC236}">
                  <a16:creationId xmlns:a16="http://schemas.microsoft.com/office/drawing/2014/main" id="{F5029D2C-5B6E-51C4-C3A0-C24E8BD1B6E6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8" name="Serbest Form 277">
              <a:extLst>
                <a:ext uri="{FF2B5EF4-FFF2-40B4-BE49-F238E27FC236}">
                  <a16:creationId xmlns:a16="http://schemas.microsoft.com/office/drawing/2014/main" id="{8C265E7C-607C-DD9E-51E8-02A6A42D7D9C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9" name="Serbest Form 278">
              <a:extLst>
                <a:ext uri="{FF2B5EF4-FFF2-40B4-BE49-F238E27FC236}">
                  <a16:creationId xmlns:a16="http://schemas.microsoft.com/office/drawing/2014/main" id="{04745FA1-1F57-BAEC-327C-740C5200361A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0" name="Serbest Form 279">
              <a:extLst>
                <a:ext uri="{FF2B5EF4-FFF2-40B4-BE49-F238E27FC236}">
                  <a16:creationId xmlns:a16="http://schemas.microsoft.com/office/drawing/2014/main" id="{5766081B-EA21-53E0-3164-0668B99C3B31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1" name="Serbest Form 280">
              <a:extLst>
                <a:ext uri="{FF2B5EF4-FFF2-40B4-BE49-F238E27FC236}">
                  <a16:creationId xmlns:a16="http://schemas.microsoft.com/office/drawing/2014/main" id="{B20B8A2D-039A-2B32-5AF5-FB592AB9CFB5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2" name="Serbest Form 281">
              <a:extLst>
                <a:ext uri="{FF2B5EF4-FFF2-40B4-BE49-F238E27FC236}">
                  <a16:creationId xmlns:a16="http://schemas.microsoft.com/office/drawing/2014/main" id="{D7E6E757-78F1-789C-3917-FDF2DACF2289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3" name="Serbest Form 282">
              <a:extLst>
                <a:ext uri="{FF2B5EF4-FFF2-40B4-BE49-F238E27FC236}">
                  <a16:creationId xmlns:a16="http://schemas.microsoft.com/office/drawing/2014/main" id="{BFDD9C1E-D8BF-A59C-326A-82CAA9C8221B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4" name="Serbest Form 283">
              <a:extLst>
                <a:ext uri="{FF2B5EF4-FFF2-40B4-BE49-F238E27FC236}">
                  <a16:creationId xmlns:a16="http://schemas.microsoft.com/office/drawing/2014/main" id="{6493EB6B-D38F-7D18-3D4B-C9D451AB7DCA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5" name="Serbest Form 284">
              <a:extLst>
                <a:ext uri="{FF2B5EF4-FFF2-40B4-BE49-F238E27FC236}">
                  <a16:creationId xmlns:a16="http://schemas.microsoft.com/office/drawing/2014/main" id="{BE78FAC0-A9C8-CB33-F973-366221BB55CD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6" name="Serbest Form 285">
              <a:extLst>
                <a:ext uri="{FF2B5EF4-FFF2-40B4-BE49-F238E27FC236}">
                  <a16:creationId xmlns:a16="http://schemas.microsoft.com/office/drawing/2014/main" id="{4EEF9758-8234-7265-696A-E2CB9A8AEBEB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7" name="Serbest Form 286">
              <a:extLst>
                <a:ext uri="{FF2B5EF4-FFF2-40B4-BE49-F238E27FC236}">
                  <a16:creationId xmlns:a16="http://schemas.microsoft.com/office/drawing/2014/main" id="{7964098C-1DF7-AF52-EF06-7469CAD3A4BE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8" name="Serbest Form 287">
              <a:extLst>
                <a:ext uri="{FF2B5EF4-FFF2-40B4-BE49-F238E27FC236}">
                  <a16:creationId xmlns:a16="http://schemas.microsoft.com/office/drawing/2014/main" id="{227DA8D6-5434-EAA0-A4F2-B81D295C80EF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89" name="Serbest Form 288">
              <a:extLst>
                <a:ext uri="{FF2B5EF4-FFF2-40B4-BE49-F238E27FC236}">
                  <a16:creationId xmlns:a16="http://schemas.microsoft.com/office/drawing/2014/main" id="{73EE1C98-0E48-FF95-ACC5-6E95582DC22F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0" name="Serbest Form 289">
              <a:extLst>
                <a:ext uri="{FF2B5EF4-FFF2-40B4-BE49-F238E27FC236}">
                  <a16:creationId xmlns:a16="http://schemas.microsoft.com/office/drawing/2014/main" id="{E26E1D4C-1BB2-3740-3031-5ABB3026E8EF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1" name="Serbest Form 290">
              <a:extLst>
                <a:ext uri="{FF2B5EF4-FFF2-40B4-BE49-F238E27FC236}">
                  <a16:creationId xmlns:a16="http://schemas.microsoft.com/office/drawing/2014/main" id="{BFE546D5-1FD0-90CF-31D9-96D5C9C840C9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2" name="Serbest Form 291">
              <a:extLst>
                <a:ext uri="{FF2B5EF4-FFF2-40B4-BE49-F238E27FC236}">
                  <a16:creationId xmlns:a16="http://schemas.microsoft.com/office/drawing/2014/main" id="{3FE03294-1C21-7A98-127D-F3C45B75C64F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solidFill>
              <a:srgbClr val="E9E5DF"/>
            </a:solidFill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05" name="Serbest Form 304">
              <a:extLst>
                <a:ext uri="{FF2B5EF4-FFF2-40B4-BE49-F238E27FC236}">
                  <a16:creationId xmlns:a16="http://schemas.microsoft.com/office/drawing/2014/main" id="{6027C267-D12F-4932-679B-576B19D741AB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6" name="Serbest Form 305">
              <a:extLst>
                <a:ext uri="{FF2B5EF4-FFF2-40B4-BE49-F238E27FC236}">
                  <a16:creationId xmlns:a16="http://schemas.microsoft.com/office/drawing/2014/main" id="{A972D046-8EA8-C08A-5930-68E08DA37954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7" name="Serbest Form 306">
              <a:extLst>
                <a:ext uri="{FF2B5EF4-FFF2-40B4-BE49-F238E27FC236}">
                  <a16:creationId xmlns:a16="http://schemas.microsoft.com/office/drawing/2014/main" id="{6BAAEE68-EFB5-BB86-A507-6A45236A5950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8" name="Serbest Form 307">
              <a:extLst>
                <a:ext uri="{FF2B5EF4-FFF2-40B4-BE49-F238E27FC236}">
                  <a16:creationId xmlns:a16="http://schemas.microsoft.com/office/drawing/2014/main" id="{89C8D381-B66E-E8A7-B29E-6DA0E692C955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1" name="Serbest Form 310">
              <a:extLst>
                <a:ext uri="{FF2B5EF4-FFF2-40B4-BE49-F238E27FC236}">
                  <a16:creationId xmlns:a16="http://schemas.microsoft.com/office/drawing/2014/main" id="{934FD2F2-CE88-6D6C-DCA3-42C458F61E34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2" name="Serbest Form 311">
              <a:extLst>
                <a:ext uri="{FF2B5EF4-FFF2-40B4-BE49-F238E27FC236}">
                  <a16:creationId xmlns:a16="http://schemas.microsoft.com/office/drawing/2014/main" id="{C0B60861-DE3E-D891-120F-BCED9AEDEF6C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3" name="Serbest Form 312">
              <a:extLst>
                <a:ext uri="{FF2B5EF4-FFF2-40B4-BE49-F238E27FC236}">
                  <a16:creationId xmlns:a16="http://schemas.microsoft.com/office/drawing/2014/main" id="{955FA8C7-E843-83F9-455B-3EABCBC61591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4" name="Serbest Form 313">
              <a:extLst>
                <a:ext uri="{FF2B5EF4-FFF2-40B4-BE49-F238E27FC236}">
                  <a16:creationId xmlns:a16="http://schemas.microsoft.com/office/drawing/2014/main" id="{DB3BAB9D-612F-5F20-2EF5-F6BCD9750CFB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5" name="Serbest Form 314">
              <a:extLst>
                <a:ext uri="{FF2B5EF4-FFF2-40B4-BE49-F238E27FC236}">
                  <a16:creationId xmlns:a16="http://schemas.microsoft.com/office/drawing/2014/main" id="{A36F9FD1-BD26-F231-6C6B-CF1713D5B255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6" name="Serbest Form 315">
              <a:extLst>
                <a:ext uri="{FF2B5EF4-FFF2-40B4-BE49-F238E27FC236}">
                  <a16:creationId xmlns:a16="http://schemas.microsoft.com/office/drawing/2014/main" id="{9568ED19-5DC3-57BA-0BB7-5C985766D2D2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7" name="Serbest Form 316">
              <a:extLst>
                <a:ext uri="{FF2B5EF4-FFF2-40B4-BE49-F238E27FC236}">
                  <a16:creationId xmlns:a16="http://schemas.microsoft.com/office/drawing/2014/main" id="{50C041F8-8D19-9C9E-D8EF-6ACE9B0DDDDF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8" name="Serbest Form 317">
              <a:extLst>
                <a:ext uri="{FF2B5EF4-FFF2-40B4-BE49-F238E27FC236}">
                  <a16:creationId xmlns:a16="http://schemas.microsoft.com/office/drawing/2014/main" id="{C809D6EA-7232-DDCB-47BD-9B4DDED0C755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9" name="Serbest Form 318">
              <a:extLst>
                <a:ext uri="{FF2B5EF4-FFF2-40B4-BE49-F238E27FC236}">
                  <a16:creationId xmlns:a16="http://schemas.microsoft.com/office/drawing/2014/main" id="{A4CF49FD-9B17-0AE1-368B-DB15E2CA0781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0" name="Serbest Form 319">
              <a:extLst>
                <a:ext uri="{FF2B5EF4-FFF2-40B4-BE49-F238E27FC236}">
                  <a16:creationId xmlns:a16="http://schemas.microsoft.com/office/drawing/2014/main" id="{4E304D5D-08CA-95E7-6A02-7FC3E91579E0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1" name="Serbest Form 320">
              <a:extLst>
                <a:ext uri="{FF2B5EF4-FFF2-40B4-BE49-F238E27FC236}">
                  <a16:creationId xmlns:a16="http://schemas.microsoft.com/office/drawing/2014/main" id="{78FB8B88-905F-CD72-E249-44962733AD0E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2" name="Serbest Form 321">
              <a:extLst>
                <a:ext uri="{FF2B5EF4-FFF2-40B4-BE49-F238E27FC236}">
                  <a16:creationId xmlns:a16="http://schemas.microsoft.com/office/drawing/2014/main" id="{B9C53E3B-BEC3-8F9C-E648-BF5331CCDBEB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3" name="Serbest Form 332">
              <a:extLst>
                <a:ext uri="{FF2B5EF4-FFF2-40B4-BE49-F238E27FC236}">
                  <a16:creationId xmlns:a16="http://schemas.microsoft.com/office/drawing/2014/main" id="{761D2F2C-C331-0AEF-0087-1A0745150B8C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5" name="Serbest Form 334">
              <a:extLst>
                <a:ext uri="{FF2B5EF4-FFF2-40B4-BE49-F238E27FC236}">
                  <a16:creationId xmlns:a16="http://schemas.microsoft.com/office/drawing/2014/main" id="{7F051C58-851D-9FDF-EC6D-533F6537CF33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6" name="Serbest Form 335">
              <a:extLst>
                <a:ext uri="{FF2B5EF4-FFF2-40B4-BE49-F238E27FC236}">
                  <a16:creationId xmlns:a16="http://schemas.microsoft.com/office/drawing/2014/main" id="{FF70CCC7-4EE9-F9D7-106B-00F2274FE103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7" name="Serbest Form 336">
              <a:extLst>
                <a:ext uri="{FF2B5EF4-FFF2-40B4-BE49-F238E27FC236}">
                  <a16:creationId xmlns:a16="http://schemas.microsoft.com/office/drawing/2014/main" id="{79CC0382-992E-9FA2-508C-0C46D63BAFB0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8" name="Serbest Form 337">
              <a:extLst>
                <a:ext uri="{FF2B5EF4-FFF2-40B4-BE49-F238E27FC236}">
                  <a16:creationId xmlns:a16="http://schemas.microsoft.com/office/drawing/2014/main" id="{2E18C956-594A-9BFA-796E-3A24207B5E2E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E9E5DF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9" name="Serbest Form 348">
              <a:extLst>
                <a:ext uri="{FF2B5EF4-FFF2-40B4-BE49-F238E27FC236}">
                  <a16:creationId xmlns:a16="http://schemas.microsoft.com/office/drawing/2014/main" id="{B2DF0093-C654-4F89-7D75-7D5AA40F436E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E9E5DF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2" name="Serbest Form 361">
              <a:extLst>
                <a:ext uri="{FF2B5EF4-FFF2-40B4-BE49-F238E27FC236}">
                  <a16:creationId xmlns:a16="http://schemas.microsoft.com/office/drawing/2014/main" id="{7B71C75E-71EB-738B-9F45-E3F254AAF949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3" name="Serbest Form 362">
              <a:extLst>
                <a:ext uri="{FF2B5EF4-FFF2-40B4-BE49-F238E27FC236}">
                  <a16:creationId xmlns:a16="http://schemas.microsoft.com/office/drawing/2014/main" id="{AC171746-535C-5CF7-E128-24D7A5AA15AA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4" name="Serbest Form 363">
              <a:extLst>
                <a:ext uri="{FF2B5EF4-FFF2-40B4-BE49-F238E27FC236}">
                  <a16:creationId xmlns:a16="http://schemas.microsoft.com/office/drawing/2014/main" id="{08F09B65-FE1B-723E-33E4-48E2E5E675EC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5" name="Serbest Form 364">
              <a:extLst>
                <a:ext uri="{FF2B5EF4-FFF2-40B4-BE49-F238E27FC236}">
                  <a16:creationId xmlns:a16="http://schemas.microsoft.com/office/drawing/2014/main" id="{5293A257-BCB3-A4EF-0445-7CB26A959F9E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6" name="Serbest Form 365">
              <a:extLst>
                <a:ext uri="{FF2B5EF4-FFF2-40B4-BE49-F238E27FC236}">
                  <a16:creationId xmlns:a16="http://schemas.microsoft.com/office/drawing/2014/main" id="{4F8CCB6F-D036-9E75-FBA4-4A2E4538C5C8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7" name="Serbest Form 366">
              <a:extLst>
                <a:ext uri="{FF2B5EF4-FFF2-40B4-BE49-F238E27FC236}">
                  <a16:creationId xmlns:a16="http://schemas.microsoft.com/office/drawing/2014/main" id="{5F8BED63-725F-EE7F-89E8-8BE5FE211511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8" name="Serbest Form 367">
              <a:extLst>
                <a:ext uri="{FF2B5EF4-FFF2-40B4-BE49-F238E27FC236}">
                  <a16:creationId xmlns:a16="http://schemas.microsoft.com/office/drawing/2014/main" id="{3A5B220A-058C-3DEE-A2F8-9B8707B30156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9" name="Serbest Form 368">
              <a:extLst>
                <a:ext uri="{FF2B5EF4-FFF2-40B4-BE49-F238E27FC236}">
                  <a16:creationId xmlns:a16="http://schemas.microsoft.com/office/drawing/2014/main" id="{AAD824CB-428B-B5FC-1BC9-21CE85BE23C5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0" name="Serbest Form 369">
              <a:extLst>
                <a:ext uri="{FF2B5EF4-FFF2-40B4-BE49-F238E27FC236}">
                  <a16:creationId xmlns:a16="http://schemas.microsoft.com/office/drawing/2014/main" id="{99A12116-79A2-B568-9710-E0D35DAC8FC7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1" name="Serbest Form 370">
              <a:extLst>
                <a:ext uri="{FF2B5EF4-FFF2-40B4-BE49-F238E27FC236}">
                  <a16:creationId xmlns:a16="http://schemas.microsoft.com/office/drawing/2014/main" id="{9CC68182-98D1-224B-BE6E-0C76AD758CDF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2" name="Serbest Form 371">
              <a:extLst>
                <a:ext uri="{FF2B5EF4-FFF2-40B4-BE49-F238E27FC236}">
                  <a16:creationId xmlns:a16="http://schemas.microsoft.com/office/drawing/2014/main" id="{CD0ECD2D-4683-DCA1-CEEB-F4A54C8CCF1E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3" name="Serbest Form 372">
              <a:extLst>
                <a:ext uri="{FF2B5EF4-FFF2-40B4-BE49-F238E27FC236}">
                  <a16:creationId xmlns:a16="http://schemas.microsoft.com/office/drawing/2014/main" id="{747D3A6C-80E5-9DD8-CAA3-DE75BDDF00EC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4" name="Serbest Form 373">
              <a:extLst>
                <a:ext uri="{FF2B5EF4-FFF2-40B4-BE49-F238E27FC236}">
                  <a16:creationId xmlns:a16="http://schemas.microsoft.com/office/drawing/2014/main" id="{F4A3796D-83EC-CDEF-DFB3-543C4E47E340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5" name="Serbest Form 374">
              <a:extLst>
                <a:ext uri="{FF2B5EF4-FFF2-40B4-BE49-F238E27FC236}">
                  <a16:creationId xmlns:a16="http://schemas.microsoft.com/office/drawing/2014/main" id="{90D6F81B-90C1-CB97-6728-45165F4F6628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6" name="Serbest Form 375">
              <a:extLst>
                <a:ext uri="{FF2B5EF4-FFF2-40B4-BE49-F238E27FC236}">
                  <a16:creationId xmlns:a16="http://schemas.microsoft.com/office/drawing/2014/main" id="{29460817-6658-2CED-E880-68855BE5CCBA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77" name="Serbest Form 376">
              <a:extLst>
                <a:ext uri="{FF2B5EF4-FFF2-40B4-BE49-F238E27FC236}">
                  <a16:creationId xmlns:a16="http://schemas.microsoft.com/office/drawing/2014/main" id="{49B2DE49-9BE8-4300-753B-35E296448968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78" name="Serbest Form 377">
              <a:extLst>
                <a:ext uri="{FF2B5EF4-FFF2-40B4-BE49-F238E27FC236}">
                  <a16:creationId xmlns:a16="http://schemas.microsoft.com/office/drawing/2014/main" id="{D7F5BCAF-79A8-170D-974B-7F68D2D7EA7E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9" name="Serbest Form 378">
              <a:extLst>
                <a:ext uri="{FF2B5EF4-FFF2-40B4-BE49-F238E27FC236}">
                  <a16:creationId xmlns:a16="http://schemas.microsoft.com/office/drawing/2014/main" id="{2B9595E7-2113-39BD-98D3-4975B283AA50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5" name="Serbest Form 414">
              <a:extLst>
                <a:ext uri="{FF2B5EF4-FFF2-40B4-BE49-F238E27FC236}">
                  <a16:creationId xmlns:a16="http://schemas.microsoft.com/office/drawing/2014/main" id="{0E95CDFD-0295-83E1-63F7-9D1427DE4318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9" name="Serbest Form 418">
              <a:extLst>
                <a:ext uri="{FF2B5EF4-FFF2-40B4-BE49-F238E27FC236}">
                  <a16:creationId xmlns:a16="http://schemas.microsoft.com/office/drawing/2014/main" id="{2E98483A-2FED-360D-09AB-0BBE0BEDF2F7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0" name="Serbest Form 419">
              <a:extLst>
                <a:ext uri="{FF2B5EF4-FFF2-40B4-BE49-F238E27FC236}">
                  <a16:creationId xmlns:a16="http://schemas.microsoft.com/office/drawing/2014/main" id="{D6790664-7909-5BBA-2242-3DEE6CF108DB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1" name="Serbest Form 420">
              <a:extLst>
                <a:ext uri="{FF2B5EF4-FFF2-40B4-BE49-F238E27FC236}">
                  <a16:creationId xmlns:a16="http://schemas.microsoft.com/office/drawing/2014/main" id="{189482B7-DE8F-9BEA-6C07-82C80BA99929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2" name="Serbest Form 421">
              <a:extLst>
                <a:ext uri="{FF2B5EF4-FFF2-40B4-BE49-F238E27FC236}">
                  <a16:creationId xmlns:a16="http://schemas.microsoft.com/office/drawing/2014/main" id="{1D42A286-016D-9AE9-3553-525790E12360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3" name="Serbest Form 422">
              <a:extLst>
                <a:ext uri="{FF2B5EF4-FFF2-40B4-BE49-F238E27FC236}">
                  <a16:creationId xmlns:a16="http://schemas.microsoft.com/office/drawing/2014/main" id="{233FEE0D-F7AA-E867-589D-366ECE0D0832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4" name="Serbest Form 423">
              <a:extLst>
                <a:ext uri="{FF2B5EF4-FFF2-40B4-BE49-F238E27FC236}">
                  <a16:creationId xmlns:a16="http://schemas.microsoft.com/office/drawing/2014/main" id="{BC1C5293-029B-B142-DAFE-9DDE2749FB62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5" name="Serbest Form 424">
              <a:extLst>
                <a:ext uri="{FF2B5EF4-FFF2-40B4-BE49-F238E27FC236}">
                  <a16:creationId xmlns:a16="http://schemas.microsoft.com/office/drawing/2014/main" id="{3C0FDBE5-DBF9-802B-15A1-D49F4817A26C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6" name="Serbest Form 425">
              <a:extLst>
                <a:ext uri="{FF2B5EF4-FFF2-40B4-BE49-F238E27FC236}">
                  <a16:creationId xmlns:a16="http://schemas.microsoft.com/office/drawing/2014/main" id="{10B1339B-2002-ED10-0ED2-A542C3116F95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27" name="Serbest Form 426">
              <a:extLst>
                <a:ext uri="{FF2B5EF4-FFF2-40B4-BE49-F238E27FC236}">
                  <a16:creationId xmlns:a16="http://schemas.microsoft.com/office/drawing/2014/main" id="{66BAC63B-CD51-1374-B357-1C1026C41B34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28" name="Serbest Form 427">
              <a:extLst>
                <a:ext uri="{FF2B5EF4-FFF2-40B4-BE49-F238E27FC236}">
                  <a16:creationId xmlns:a16="http://schemas.microsoft.com/office/drawing/2014/main" id="{397732F6-D8B0-5701-3DE2-737191BD50AE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30" name="Serbest Form 429">
              <a:extLst>
                <a:ext uri="{FF2B5EF4-FFF2-40B4-BE49-F238E27FC236}">
                  <a16:creationId xmlns:a16="http://schemas.microsoft.com/office/drawing/2014/main" id="{BB99BB24-114F-7BD5-5A21-8A864BA48EB3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1" name="Serbest Form 430">
              <a:extLst>
                <a:ext uri="{FF2B5EF4-FFF2-40B4-BE49-F238E27FC236}">
                  <a16:creationId xmlns:a16="http://schemas.microsoft.com/office/drawing/2014/main" id="{0B0ABF3D-480D-B52A-8B29-3AA6E34ABF67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2" name="Serbest Form 431">
              <a:extLst>
                <a:ext uri="{FF2B5EF4-FFF2-40B4-BE49-F238E27FC236}">
                  <a16:creationId xmlns:a16="http://schemas.microsoft.com/office/drawing/2014/main" id="{5E6630E6-7ECC-CE31-F8CD-CC93C9C04007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3" name="Serbest Form 432">
              <a:extLst>
                <a:ext uri="{FF2B5EF4-FFF2-40B4-BE49-F238E27FC236}">
                  <a16:creationId xmlns:a16="http://schemas.microsoft.com/office/drawing/2014/main" id="{E520F044-4D3D-3DA3-6DCD-329AE8F849AE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4" name="Serbest Form 433">
              <a:extLst>
                <a:ext uri="{FF2B5EF4-FFF2-40B4-BE49-F238E27FC236}">
                  <a16:creationId xmlns:a16="http://schemas.microsoft.com/office/drawing/2014/main" id="{6F02B865-4621-C1C6-0533-A82DE2122AA7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2" name="Serbest Form 511">
              <a:extLst>
                <a:ext uri="{FF2B5EF4-FFF2-40B4-BE49-F238E27FC236}">
                  <a16:creationId xmlns:a16="http://schemas.microsoft.com/office/drawing/2014/main" id="{C45D3FC5-7A8C-8E70-1CF5-849E68B6F6C1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3" name="Serbest Form 512">
              <a:extLst>
                <a:ext uri="{FF2B5EF4-FFF2-40B4-BE49-F238E27FC236}">
                  <a16:creationId xmlns:a16="http://schemas.microsoft.com/office/drawing/2014/main" id="{BC3153F4-E9B1-EB6F-CFF1-F4C29449C66E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4" name="Serbest Form 513">
              <a:extLst>
                <a:ext uri="{FF2B5EF4-FFF2-40B4-BE49-F238E27FC236}">
                  <a16:creationId xmlns:a16="http://schemas.microsoft.com/office/drawing/2014/main" id="{3607C0FD-6F10-138A-5EAD-A5B063A0E444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5" name="Serbest Form 514">
              <a:extLst>
                <a:ext uri="{FF2B5EF4-FFF2-40B4-BE49-F238E27FC236}">
                  <a16:creationId xmlns:a16="http://schemas.microsoft.com/office/drawing/2014/main" id="{8E402EC9-2C41-0BC6-DA1B-89667926EB09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6" name="Serbest Form 515">
              <a:extLst>
                <a:ext uri="{FF2B5EF4-FFF2-40B4-BE49-F238E27FC236}">
                  <a16:creationId xmlns:a16="http://schemas.microsoft.com/office/drawing/2014/main" id="{6A1693DE-FC31-C410-BAD8-796237394871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7" name="Serbest Form 516">
              <a:extLst>
                <a:ext uri="{FF2B5EF4-FFF2-40B4-BE49-F238E27FC236}">
                  <a16:creationId xmlns:a16="http://schemas.microsoft.com/office/drawing/2014/main" id="{5BF136C3-5F47-5AFB-ABF0-255BD90B9CEC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8" name="Serbest Form 517">
              <a:extLst>
                <a:ext uri="{FF2B5EF4-FFF2-40B4-BE49-F238E27FC236}">
                  <a16:creationId xmlns:a16="http://schemas.microsoft.com/office/drawing/2014/main" id="{DCD3FCAB-5E2D-13E8-ED84-62C6F079F876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9" name="Serbest Form 518">
              <a:extLst>
                <a:ext uri="{FF2B5EF4-FFF2-40B4-BE49-F238E27FC236}">
                  <a16:creationId xmlns:a16="http://schemas.microsoft.com/office/drawing/2014/main" id="{872795C2-D249-E949-8380-BD28AC96944F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0" name="Serbest Form 519">
              <a:extLst>
                <a:ext uri="{FF2B5EF4-FFF2-40B4-BE49-F238E27FC236}">
                  <a16:creationId xmlns:a16="http://schemas.microsoft.com/office/drawing/2014/main" id="{CA435638-90A1-89BD-420C-1D58C6CDF3F4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1" name="Serbest Form 520">
              <a:extLst>
                <a:ext uri="{FF2B5EF4-FFF2-40B4-BE49-F238E27FC236}">
                  <a16:creationId xmlns:a16="http://schemas.microsoft.com/office/drawing/2014/main" id="{3E238141-5550-0D8E-66E3-394186C74382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2" name="Serbest Form 521">
              <a:extLst>
                <a:ext uri="{FF2B5EF4-FFF2-40B4-BE49-F238E27FC236}">
                  <a16:creationId xmlns:a16="http://schemas.microsoft.com/office/drawing/2014/main" id="{B565D937-3A43-B0D1-78FB-7A45366CC003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3" name="Serbest Form 522">
              <a:extLst>
                <a:ext uri="{FF2B5EF4-FFF2-40B4-BE49-F238E27FC236}">
                  <a16:creationId xmlns:a16="http://schemas.microsoft.com/office/drawing/2014/main" id="{6AF789C7-7F04-95B9-F7B6-253142CCE53F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4" name="Serbest Form 523">
              <a:extLst>
                <a:ext uri="{FF2B5EF4-FFF2-40B4-BE49-F238E27FC236}">
                  <a16:creationId xmlns:a16="http://schemas.microsoft.com/office/drawing/2014/main" id="{167BB888-7C33-7449-0E51-9DDDE48876FD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5" name="Serbest Form 524">
              <a:extLst>
                <a:ext uri="{FF2B5EF4-FFF2-40B4-BE49-F238E27FC236}">
                  <a16:creationId xmlns:a16="http://schemas.microsoft.com/office/drawing/2014/main" id="{FC258F11-64B7-F479-AABB-DC07AC72E278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6" name="Serbest Form 525">
              <a:extLst>
                <a:ext uri="{FF2B5EF4-FFF2-40B4-BE49-F238E27FC236}">
                  <a16:creationId xmlns:a16="http://schemas.microsoft.com/office/drawing/2014/main" id="{1E7D7840-E226-95A6-1F2F-BDE64BB49712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7" name="Serbest Form 526">
              <a:extLst>
                <a:ext uri="{FF2B5EF4-FFF2-40B4-BE49-F238E27FC236}">
                  <a16:creationId xmlns:a16="http://schemas.microsoft.com/office/drawing/2014/main" id="{0747C980-56EF-782F-DB73-D05781698C18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8" name="Serbest Form 527">
              <a:extLst>
                <a:ext uri="{FF2B5EF4-FFF2-40B4-BE49-F238E27FC236}">
                  <a16:creationId xmlns:a16="http://schemas.microsoft.com/office/drawing/2014/main" id="{1D35D43A-078E-5072-560D-298BB5369E58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9" name="Serbest Form 528">
              <a:extLst>
                <a:ext uri="{FF2B5EF4-FFF2-40B4-BE49-F238E27FC236}">
                  <a16:creationId xmlns:a16="http://schemas.microsoft.com/office/drawing/2014/main" id="{07D62708-2B70-6243-C6FA-21ED25D0DF6D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0" name="Serbest Form 529">
              <a:extLst>
                <a:ext uri="{FF2B5EF4-FFF2-40B4-BE49-F238E27FC236}">
                  <a16:creationId xmlns:a16="http://schemas.microsoft.com/office/drawing/2014/main" id="{C616E041-E046-8EE7-6ADF-174230E4EF3F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1" name="Serbest Form 530">
              <a:extLst>
                <a:ext uri="{FF2B5EF4-FFF2-40B4-BE49-F238E27FC236}">
                  <a16:creationId xmlns:a16="http://schemas.microsoft.com/office/drawing/2014/main" id="{43EA2224-5B84-D6C5-3299-F05B974ED708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2" name="Serbest Form 531">
              <a:extLst>
                <a:ext uri="{FF2B5EF4-FFF2-40B4-BE49-F238E27FC236}">
                  <a16:creationId xmlns:a16="http://schemas.microsoft.com/office/drawing/2014/main" id="{38474A45-F114-8186-E292-A54D7DD36643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3" name="Serbest Form 532">
              <a:extLst>
                <a:ext uri="{FF2B5EF4-FFF2-40B4-BE49-F238E27FC236}">
                  <a16:creationId xmlns:a16="http://schemas.microsoft.com/office/drawing/2014/main" id="{BF0B3D6F-A15D-BEBC-E378-D59921DDFA76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4" name="Serbest Form 533">
              <a:extLst>
                <a:ext uri="{FF2B5EF4-FFF2-40B4-BE49-F238E27FC236}">
                  <a16:creationId xmlns:a16="http://schemas.microsoft.com/office/drawing/2014/main" id="{00914DE1-C863-9AF3-2908-BE1B3C3C9257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5" name="Serbest Form 534">
              <a:extLst>
                <a:ext uri="{FF2B5EF4-FFF2-40B4-BE49-F238E27FC236}">
                  <a16:creationId xmlns:a16="http://schemas.microsoft.com/office/drawing/2014/main" id="{2A5FCA9F-95E4-7E69-004B-D2C31197011A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6" name="Serbest Form 535">
              <a:extLst>
                <a:ext uri="{FF2B5EF4-FFF2-40B4-BE49-F238E27FC236}">
                  <a16:creationId xmlns:a16="http://schemas.microsoft.com/office/drawing/2014/main" id="{F73D63AB-0E86-142D-FB53-39E79A8C6610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7" name="Serbest Form 536">
              <a:extLst>
                <a:ext uri="{FF2B5EF4-FFF2-40B4-BE49-F238E27FC236}">
                  <a16:creationId xmlns:a16="http://schemas.microsoft.com/office/drawing/2014/main" id="{D14438AF-99CE-22A4-D89F-93C670093EC2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8" name="Serbest Form 537">
              <a:extLst>
                <a:ext uri="{FF2B5EF4-FFF2-40B4-BE49-F238E27FC236}">
                  <a16:creationId xmlns:a16="http://schemas.microsoft.com/office/drawing/2014/main" id="{05B212BD-47DE-22FA-2803-A7703B686A9D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9" name="Serbest Form 538">
              <a:extLst>
                <a:ext uri="{FF2B5EF4-FFF2-40B4-BE49-F238E27FC236}">
                  <a16:creationId xmlns:a16="http://schemas.microsoft.com/office/drawing/2014/main" id="{CAEC3835-74D0-8784-3982-1BF7D8F28FDD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0" name="Serbest Form 539">
              <a:extLst>
                <a:ext uri="{FF2B5EF4-FFF2-40B4-BE49-F238E27FC236}">
                  <a16:creationId xmlns:a16="http://schemas.microsoft.com/office/drawing/2014/main" id="{4FB12DD0-A2C3-9F72-A2C0-DB620D3857F0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1" name="Serbest Form 540">
              <a:extLst>
                <a:ext uri="{FF2B5EF4-FFF2-40B4-BE49-F238E27FC236}">
                  <a16:creationId xmlns:a16="http://schemas.microsoft.com/office/drawing/2014/main" id="{88B02B50-7757-F72F-7B85-E07DE6D77E4B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2" name="Serbest Form 541">
              <a:extLst>
                <a:ext uri="{FF2B5EF4-FFF2-40B4-BE49-F238E27FC236}">
                  <a16:creationId xmlns:a16="http://schemas.microsoft.com/office/drawing/2014/main" id="{CC658A4B-75B3-7944-7031-AB7A6B145E2F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3" name="Serbest Form 542">
              <a:extLst>
                <a:ext uri="{FF2B5EF4-FFF2-40B4-BE49-F238E27FC236}">
                  <a16:creationId xmlns:a16="http://schemas.microsoft.com/office/drawing/2014/main" id="{39145AE3-88A5-66B4-4053-EFD5C3F7388D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4" name="Serbest Form 543">
              <a:extLst>
                <a:ext uri="{FF2B5EF4-FFF2-40B4-BE49-F238E27FC236}">
                  <a16:creationId xmlns:a16="http://schemas.microsoft.com/office/drawing/2014/main" id="{DF432B16-9DEB-7806-0460-78639F2424D3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5" name="Serbest Form 544">
              <a:extLst>
                <a:ext uri="{FF2B5EF4-FFF2-40B4-BE49-F238E27FC236}">
                  <a16:creationId xmlns:a16="http://schemas.microsoft.com/office/drawing/2014/main" id="{A24E5E70-7907-EFDA-DF8C-4CB0B2408034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6" name="Serbest Form 545">
              <a:extLst>
                <a:ext uri="{FF2B5EF4-FFF2-40B4-BE49-F238E27FC236}">
                  <a16:creationId xmlns:a16="http://schemas.microsoft.com/office/drawing/2014/main" id="{BE90CD79-CDD8-77BE-14CE-D68C7FC13C48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7" name="Serbest Form 546">
              <a:extLst>
                <a:ext uri="{FF2B5EF4-FFF2-40B4-BE49-F238E27FC236}">
                  <a16:creationId xmlns:a16="http://schemas.microsoft.com/office/drawing/2014/main" id="{D9E6F9D0-F581-3646-81ED-0DA250F4736C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8" name="Serbest Form 547">
              <a:extLst>
                <a:ext uri="{FF2B5EF4-FFF2-40B4-BE49-F238E27FC236}">
                  <a16:creationId xmlns:a16="http://schemas.microsoft.com/office/drawing/2014/main" id="{5901F3A7-0F88-BB3D-A94F-B05643D2DAF7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9" name="Serbest Form 548">
              <a:extLst>
                <a:ext uri="{FF2B5EF4-FFF2-40B4-BE49-F238E27FC236}">
                  <a16:creationId xmlns:a16="http://schemas.microsoft.com/office/drawing/2014/main" id="{C4E93935-A377-CC1F-5F98-59693DB3BF08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0" name="Serbest Form 549">
              <a:extLst>
                <a:ext uri="{FF2B5EF4-FFF2-40B4-BE49-F238E27FC236}">
                  <a16:creationId xmlns:a16="http://schemas.microsoft.com/office/drawing/2014/main" id="{72F564A7-3B10-3517-E648-C0B7BDECC880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1" name="Serbest Form 550">
              <a:extLst>
                <a:ext uri="{FF2B5EF4-FFF2-40B4-BE49-F238E27FC236}">
                  <a16:creationId xmlns:a16="http://schemas.microsoft.com/office/drawing/2014/main" id="{B86B8FE2-C885-2A79-B875-75D4FB47535A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2" name="Serbest Form 551">
              <a:extLst>
                <a:ext uri="{FF2B5EF4-FFF2-40B4-BE49-F238E27FC236}">
                  <a16:creationId xmlns:a16="http://schemas.microsoft.com/office/drawing/2014/main" id="{9E87BA9E-E5BA-1B86-6B25-A9D36D070B88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3" name="Serbest Form 552">
              <a:extLst>
                <a:ext uri="{FF2B5EF4-FFF2-40B4-BE49-F238E27FC236}">
                  <a16:creationId xmlns:a16="http://schemas.microsoft.com/office/drawing/2014/main" id="{9C1F526C-1779-98CE-E4C6-1BE2597DDDE5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4" name="Serbest Form 553">
              <a:extLst>
                <a:ext uri="{FF2B5EF4-FFF2-40B4-BE49-F238E27FC236}">
                  <a16:creationId xmlns:a16="http://schemas.microsoft.com/office/drawing/2014/main" id="{24F8C3FE-1F6D-AC3A-D78A-7D19B657E938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5" name="Serbest Form 554">
              <a:extLst>
                <a:ext uri="{FF2B5EF4-FFF2-40B4-BE49-F238E27FC236}">
                  <a16:creationId xmlns:a16="http://schemas.microsoft.com/office/drawing/2014/main" id="{121FD5D0-400B-1E35-2DAE-D0B90F175F47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6" name="Serbest Form 555">
              <a:extLst>
                <a:ext uri="{FF2B5EF4-FFF2-40B4-BE49-F238E27FC236}">
                  <a16:creationId xmlns:a16="http://schemas.microsoft.com/office/drawing/2014/main" id="{E423FF5E-F07A-625E-50F5-BA89DA220356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7" name="Serbest Form 556">
              <a:extLst>
                <a:ext uri="{FF2B5EF4-FFF2-40B4-BE49-F238E27FC236}">
                  <a16:creationId xmlns:a16="http://schemas.microsoft.com/office/drawing/2014/main" id="{6F27CC72-FB7C-CEE1-DDCC-A5CA92C12A8A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8" name="Serbest Form 557">
              <a:extLst>
                <a:ext uri="{FF2B5EF4-FFF2-40B4-BE49-F238E27FC236}">
                  <a16:creationId xmlns:a16="http://schemas.microsoft.com/office/drawing/2014/main" id="{41121579-BE29-9705-3639-D7F9BDCB86C7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9" name="Serbest Form 558">
              <a:extLst>
                <a:ext uri="{FF2B5EF4-FFF2-40B4-BE49-F238E27FC236}">
                  <a16:creationId xmlns:a16="http://schemas.microsoft.com/office/drawing/2014/main" id="{957F7B9E-0BC9-B40A-6255-4E278F7AE88E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0" name="Serbest Form 559">
              <a:extLst>
                <a:ext uri="{FF2B5EF4-FFF2-40B4-BE49-F238E27FC236}">
                  <a16:creationId xmlns:a16="http://schemas.microsoft.com/office/drawing/2014/main" id="{A9585029-8C23-BE88-C06D-5DD3DC7CFB15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1" name="Serbest Form 560">
              <a:extLst>
                <a:ext uri="{FF2B5EF4-FFF2-40B4-BE49-F238E27FC236}">
                  <a16:creationId xmlns:a16="http://schemas.microsoft.com/office/drawing/2014/main" id="{89D8C047-6A64-9D87-4010-0F884B74CC02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2" name="Serbest Form 561">
              <a:extLst>
                <a:ext uri="{FF2B5EF4-FFF2-40B4-BE49-F238E27FC236}">
                  <a16:creationId xmlns:a16="http://schemas.microsoft.com/office/drawing/2014/main" id="{A544943B-D204-52C4-A0A3-0C96F1D42FBD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3" name="Serbest Form 562">
              <a:extLst>
                <a:ext uri="{FF2B5EF4-FFF2-40B4-BE49-F238E27FC236}">
                  <a16:creationId xmlns:a16="http://schemas.microsoft.com/office/drawing/2014/main" id="{B8FE31DC-719F-40A4-9C10-56A3122BC768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4" name="Serbest Form 563">
              <a:extLst>
                <a:ext uri="{FF2B5EF4-FFF2-40B4-BE49-F238E27FC236}">
                  <a16:creationId xmlns:a16="http://schemas.microsoft.com/office/drawing/2014/main" id="{65975B68-8ACB-F860-037D-137A601EED37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5" name="Serbest Form 564">
              <a:extLst>
                <a:ext uri="{FF2B5EF4-FFF2-40B4-BE49-F238E27FC236}">
                  <a16:creationId xmlns:a16="http://schemas.microsoft.com/office/drawing/2014/main" id="{09D9FEDD-17E4-ABC5-AAEC-7BB9C6CF4DFE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6" name="Serbest Form 565">
              <a:extLst>
                <a:ext uri="{FF2B5EF4-FFF2-40B4-BE49-F238E27FC236}">
                  <a16:creationId xmlns:a16="http://schemas.microsoft.com/office/drawing/2014/main" id="{E64C7AE5-20B6-223D-B954-017A0BA718E7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7" name="Serbest Form 566">
              <a:extLst>
                <a:ext uri="{FF2B5EF4-FFF2-40B4-BE49-F238E27FC236}">
                  <a16:creationId xmlns:a16="http://schemas.microsoft.com/office/drawing/2014/main" id="{CF83419C-9702-94E1-8A01-395B8955A853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8" name="Serbest Form 567">
              <a:extLst>
                <a:ext uri="{FF2B5EF4-FFF2-40B4-BE49-F238E27FC236}">
                  <a16:creationId xmlns:a16="http://schemas.microsoft.com/office/drawing/2014/main" id="{4ADDA4B8-D542-5BBC-DE3F-D552F5FDE53F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9" name="Serbest Form 568">
              <a:extLst>
                <a:ext uri="{FF2B5EF4-FFF2-40B4-BE49-F238E27FC236}">
                  <a16:creationId xmlns:a16="http://schemas.microsoft.com/office/drawing/2014/main" id="{235B982A-B2F7-A696-7E25-C2E1FAD4ACAB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0" name="Serbest Form 569">
              <a:extLst>
                <a:ext uri="{FF2B5EF4-FFF2-40B4-BE49-F238E27FC236}">
                  <a16:creationId xmlns:a16="http://schemas.microsoft.com/office/drawing/2014/main" id="{267ECAA5-966D-0288-F6CF-DB2B7D7BC1A5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1" name="Serbest Form 570">
              <a:extLst>
                <a:ext uri="{FF2B5EF4-FFF2-40B4-BE49-F238E27FC236}">
                  <a16:creationId xmlns:a16="http://schemas.microsoft.com/office/drawing/2014/main" id="{BEBA47C5-F37C-60E0-A2C8-1EA2C526B92F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2" name="Serbest Form 571">
              <a:extLst>
                <a:ext uri="{FF2B5EF4-FFF2-40B4-BE49-F238E27FC236}">
                  <a16:creationId xmlns:a16="http://schemas.microsoft.com/office/drawing/2014/main" id="{70964B2F-8943-29C0-F588-202EEAE32C2D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3" name="Serbest Form 572">
              <a:extLst>
                <a:ext uri="{FF2B5EF4-FFF2-40B4-BE49-F238E27FC236}">
                  <a16:creationId xmlns:a16="http://schemas.microsoft.com/office/drawing/2014/main" id="{1476548C-844F-3686-9D8F-C3C5B9F32BFE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4" name="Serbest Form 573">
              <a:extLst>
                <a:ext uri="{FF2B5EF4-FFF2-40B4-BE49-F238E27FC236}">
                  <a16:creationId xmlns:a16="http://schemas.microsoft.com/office/drawing/2014/main" id="{794D2B84-2404-3604-C99C-AE6E167726B6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5" name="Serbest Form 574">
              <a:extLst>
                <a:ext uri="{FF2B5EF4-FFF2-40B4-BE49-F238E27FC236}">
                  <a16:creationId xmlns:a16="http://schemas.microsoft.com/office/drawing/2014/main" id="{EF11E83E-0248-BED6-220E-A4B01A0DD0C4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6" name="Serbest Form 575">
              <a:extLst>
                <a:ext uri="{FF2B5EF4-FFF2-40B4-BE49-F238E27FC236}">
                  <a16:creationId xmlns:a16="http://schemas.microsoft.com/office/drawing/2014/main" id="{21433556-35E1-DF34-4C3B-8482838FB293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7" name="Serbest Form 576">
              <a:extLst>
                <a:ext uri="{FF2B5EF4-FFF2-40B4-BE49-F238E27FC236}">
                  <a16:creationId xmlns:a16="http://schemas.microsoft.com/office/drawing/2014/main" id="{77CCDF0E-229F-D07E-DB4A-E3C8F9C104B9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8" name="Serbest Form 577">
              <a:extLst>
                <a:ext uri="{FF2B5EF4-FFF2-40B4-BE49-F238E27FC236}">
                  <a16:creationId xmlns:a16="http://schemas.microsoft.com/office/drawing/2014/main" id="{9BEE981F-9E99-A3B9-61A8-38EB1A65E8B9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9" name="Serbest Form 578">
              <a:extLst>
                <a:ext uri="{FF2B5EF4-FFF2-40B4-BE49-F238E27FC236}">
                  <a16:creationId xmlns:a16="http://schemas.microsoft.com/office/drawing/2014/main" id="{1F9ED225-E4FC-EAD9-AF44-2A5D9C3AB618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0" name="Serbest Form 579">
              <a:extLst>
                <a:ext uri="{FF2B5EF4-FFF2-40B4-BE49-F238E27FC236}">
                  <a16:creationId xmlns:a16="http://schemas.microsoft.com/office/drawing/2014/main" id="{EBBF81C5-68DF-7ACD-0B48-4170CD830BC0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1" name="Serbest Form 580">
              <a:extLst>
                <a:ext uri="{FF2B5EF4-FFF2-40B4-BE49-F238E27FC236}">
                  <a16:creationId xmlns:a16="http://schemas.microsoft.com/office/drawing/2014/main" id="{791DFF5B-474B-937A-CD8D-EE69E20C3C79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2" name="Serbest Form 581">
              <a:extLst>
                <a:ext uri="{FF2B5EF4-FFF2-40B4-BE49-F238E27FC236}">
                  <a16:creationId xmlns:a16="http://schemas.microsoft.com/office/drawing/2014/main" id="{666CE4EC-4E4C-6185-E9E7-E6E0F86C20C3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3" name="Serbest Form 582">
              <a:extLst>
                <a:ext uri="{FF2B5EF4-FFF2-40B4-BE49-F238E27FC236}">
                  <a16:creationId xmlns:a16="http://schemas.microsoft.com/office/drawing/2014/main" id="{6B77F082-C17A-F09A-D1CE-1B36AF312DAB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4" name="Serbest Form 583">
              <a:extLst>
                <a:ext uri="{FF2B5EF4-FFF2-40B4-BE49-F238E27FC236}">
                  <a16:creationId xmlns:a16="http://schemas.microsoft.com/office/drawing/2014/main" id="{0144B1E4-1788-8051-003F-6C41499D722C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5" name="Serbest Form 584">
              <a:extLst>
                <a:ext uri="{FF2B5EF4-FFF2-40B4-BE49-F238E27FC236}">
                  <a16:creationId xmlns:a16="http://schemas.microsoft.com/office/drawing/2014/main" id="{E2D9F9E0-EA4B-FAFF-9D78-20B2B6BE46BB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6" name="Serbest Form 585">
              <a:extLst>
                <a:ext uri="{FF2B5EF4-FFF2-40B4-BE49-F238E27FC236}">
                  <a16:creationId xmlns:a16="http://schemas.microsoft.com/office/drawing/2014/main" id="{19760406-BD2D-EB21-D68F-A46338582CBD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7" name="Serbest Form 586">
              <a:extLst>
                <a:ext uri="{FF2B5EF4-FFF2-40B4-BE49-F238E27FC236}">
                  <a16:creationId xmlns:a16="http://schemas.microsoft.com/office/drawing/2014/main" id="{A04CF457-3C7E-3609-3F41-5F4A4B4B9E14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8" name="Serbest Form 587">
              <a:extLst>
                <a:ext uri="{FF2B5EF4-FFF2-40B4-BE49-F238E27FC236}">
                  <a16:creationId xmlns:a16="http://schemas.microsoft.com/office/drawing/2014/main" id="{DBB711B1-60BD-3612-A558-ABFC06EF6E88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9" name="Serbest Form 588">
              <a:extLst>
                <a:ext uri="{FF2B5EF4-FFF2-40B4-BE49-F238E27FC236}">
                  <a16:creationId xmlns:a16="http://schemas.microsoft.com/office/drawing/2014/main" id="{6C076037-ECE6-59DE-7F1E-614F7EA77807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0" name="Serbest Form 589">
              <a:extLst>
                <a:ext uri="{FF2B5EF4-FFF2-40B4-BE49-F238E27FC236}">
                  <a16:creationId xmlns:a16="http://schemas.microsoft.com/office/drawing/2014/main" id="{6BE1F1B1-DDCA-12C7-10A0-540D2A4088B2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1" name="Serbest Form 590">
              <a:extLst>
                <a:ext uri="{FF2B5EF4-FFF2-40B4-BE49-F238E27FC236}">
                  <a16:creationId xmlns:a16="http://schemas.microsoft.com/office/drawing/2014/main" id="{6AAF7395-8201-B166-B884-332D67AC27C8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2" name="Serbest Form 591">
              <a:extLst>
                <a:ext uri="{FF2B5EF4-FFF2-40B4-BE49-F238E27FC236}">
                  <a16:creationId xmlns:a16="http://schemas.microsoft.com/office/drawing/2014/main" id="{9A00AFA7-BD0A-3694-5322-1E0921E6BFB8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3" name="Serbest Form 592">
              <a:extLst>
                <a:ext uri="{FF2B5EF4-FFF2-40B4-BE49-F238E27FC236}">
                  <a16:creationId xmlns:a16="http://schemas.microsoft.com/office/drawing/2014/main" id="{E6AACE00-2C0D-E1C6-FC9A-7C06FA3D12B1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4" name="Serbest Form 593">
              <a:extLst>
                <a:ext uri="{FF2B5EF4-FFF2-40B4-BE49-F238E27FC236}">
                  <a16:creationId xmlns:a16="http://schemas.microsoft.com/office/drawing/2014/main" id="{496695A3-D157-D0FD-BE2D-CEA10359F605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5" name="Serbest Form 594">
              <a:extLst>
                <a:ext uri="{FF2B5EF4-FFF2-40B4-BE49-F238E27FC236}">
                  <a16:creationId xmlns:a16="http://schemas.microsoft.com/office/drawing/2014/main" id="{BC078F5F-CE53-08BD-EB23-4B90D46F2653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6" name="Serbest Form 595">
              <a:extLst>
                <a:ext uri="{FF2B5EF4-FFF2-40B4-BE49-F238E27FC236}">
                  <a16:creationId xmlns:a16="http://schemas.microsoft.com/office/drawing/2014/main" id="{B609BB8E-75C6-E4B1-7058-B0835F9F01E0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7" name="Serbest Form 596">
              <a:extLst>
                <a:ext uri="{FF2B5EF4-FFF2-40B4-BE49-F238E27FC236}">
                  <a16:creationId xmlns:a16="http://schemas.microsoft.com/office/drawing/2014/main" id="{32540714-A09F-644E-3DFC-07F01F4AEE65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8" name="Serbest Form 597">
              <a:extLst>
                <a:ext uri="{FF2B5EF4-FFF2-40B4-BE49-F238E27FC236}">
                  <a16:creationId xmlns:a16="http://schemas.microsoft.com/office/drawing/2014/main" id="{2DD6A43D-F8B1-CA47-F251-E0024AE0751D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9" name="Serbest Form 598">
              <a:extLst>
                <a:ext uri="{FF2B5EF4-FFF2-40B4-BE49-F238E27FC236}">
                  <a16:creationId xmlns:a16="http://schemas.microsoft.com/office/drawing/2014/main" id="{18BAB872-6AAF-6F1A-7E6F-46A730977238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0" name="Serbest Form 599">
              <a:extLst>
                <a:ext uri="{FF2B5EF4-FFF2-40B4-BE49-F238E27FC236}">
                  <a16:creationId xmlns:a16="http://schemas.microsoft.com/office/drawing/2014/main" id="{F7473372-A729-1B28-7FC2-1F491A9C5CE3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1" name="Serbest Form 600">
              <a:extLst>
                <a:ext uri="{FF2B5EF4-FFF2-40B4-BE49-F238E27FC236}">
                  <a16:creationId xmlns:a16="http://schemas.microsoft.com/office/drawing/2014/main" id="{F5D7BEA6-4683-C56C-F315-AB95B02B8E32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2" name="Serbest Form 601">
              <a:extLst>
                <a:ext uri="{FF2B5EF4-FFF2-40B4-BE49-F238E27FC236}">
                  <a16:creationId xmlns:a16="http://schemas.microsoft.com/office/drawing/2014/main" id="{695C787E-ACFD-3230-B421-1AC4E91C0B44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3" name="Serbest Form 602">
              <a:extLst>
                <a:ext uri="{FF2B5EF4-FFF2-40B4-BE49-F238E27FC236}">
                  <a16:creationId xmlns:a16="http://schemas.microsoft.com/office/drawing/2014/main" id="{CE2227AB-3C01-AFCC-53A4-9EA2FC2B5C8F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4" name="Serbest Form 603">
              <a:extLst>
                <a:ext uri="{FF2B5EF4-FFF2-40B4-BE49-F238E27FC236}">
                  <a16:creationId xmlns:a16="http://schemas.microsoft.com/office/drawing/2014/main" id="{7BF97E15-1F7A-A033-B0C9-3429774D4FE9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5" name="Serbest Form 604">
              <a:extLst>
                <a:ext uri="{FF2B5EF4-FFF2-40B4-BE49-F238E27FC236}">
                  <a16:creationId xmlns:a16="http://schemas.microsoft.com/office/drawing/2014/main" id="{89BD5209-1D94-BD4F-52E1-E65AD81125B8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6" name="Serbest Form 605">
              <a:extLst>
                <a:ext uri="{FF2B5EF4-FFF2-40B4-BE49-F238E27FC236}">
                  <a16:creationId xmlns:a16="http://schemas.microsoft.com/office/drawing/2014/main" id="{8895D428-775F-5F72-FBC8-D8E4E892485E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7" name="Serbest Form 606">
              <a:extLst>
                <a:ext uri="{FF2B5EF4-FFF2-40B4-BE49-F238E27FC236}">
                  <a16:creationId xmlns:a16="http://schemas.microsoft.com/office/drawing/2014/main" id="{3F475A9C-CE5D-BF5D-A2EC-7D7EEBE721C3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8" name="Serbest Form 607">
              <a:extLst>
                <a:ext uri="{FF2B5EF4-FFF2-40B4-BE49-F238E27FC236}">
                  <a16:creationId xmlns:a16="http://schemas.microsoft.com/office/drawing/2014/main" id="{0375527D-912D-816B-B0F5-CA43A61AA758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9" name="Serbest Form 608">
              <a:extLst>
                <a:ext uri="{FF2B5EF4-FFF2-40B4-BE49-F238E27FC236}">
                  <a16:creationId xmlns:a16="http://schemas.microsoft.com/office/drawing/2014/main" id="{640C8F88-91A6-9F42-F123-CE9144508142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0" name="Serbest Form 609">
              <a:extLst>
                <a:ext uri="{FF2B5EF4-FFF2-40B4-BE49-F238E27FC236}">
                  <a16:creationId xmlns:a16="http://schemas.microsoft.com/office/drawing/2014/main" id="{27195190-79D8-B02B-1642-FCBBD6B0B917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1" name="Serbest Form 610">
              <a:extLst>
                <a:ext uri="{FF2B5EF4-FFF2-40B4-BE49-F238E27FC236}">
                  <a16:creationId xmlns:a16="http://schemas.microsoft.com/office/drawing/2014/main" id="{63BBC576-633F-AFF2-9B4D-8C1C199D8FF5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2" name="Serbest Form 611">
              <a:extLst>
                <a:ext uri="{FF2B5EF4-FFF2-40B4-BE49-F238E27FC236}">
                  <a16:creationId xmlns:a16="http://schemas.microsoft.com/office/drawing/2014/main" id="{1F185531-D581-FDD5-D005-FF755ACA9783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3" name="Serbest Form 612">
              <a:extLst>
                <a:ext uri="{FF2B5EF4-FFF2-40B4-BE49-F238E27FC236}">
                  <a16:creationId xmlns:a16="http://schemas.microsoft.com/office/drawing/2014/main" id="{EB5A6432-7434-9688-8464-1F9CA66C4DE8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4" name="Serbest Form 613">
              <a:extLst>
                <a:ext uri="{FF2B5EF4-FFF2-40B4-BE49-F238E27FC236}">
                  <a16:creationId xmlns:a16="http://schemas.microsoft.com/office/drawing/2014/main" id="{285B2B83-68EF-E8D9-E112-214E19F621DD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5" name="Serbest Form 614">
              <a:extLst>
                <a:ext uri="{FF2B5EF4-FFF2-40B4-BE49-F238E27FC236}">
                  <a16:creationId xmlns:a16="http://schemas.microsoft.com/office/drawing/2014/main" id="{A0BEA60F-E276-403A-7702-40B432AB940D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6" name="Serbest Form 615">
              <a:extLst>
                <a:ext uri="{FF2B5EF4-FFF2-40B4-BE49-F238E27FC236}">
                  <a16:creationId xmlns:a16="http://schemas.microsoft.com/office/drawing/2014/main" id="{44195B14-400D-C755-56F4-64F595972467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7" name="Serbest Form 616">
              <a:extLst>
                <a:ext uri="{FF2B5EF4-FFF2-40B4-BE49-F238E27FC236}">
                  <a16:creationId xmlns:a16="http://schemas.microsoft.com/office/drawing/2014/main" id="{3170ACAA-49ED-F5F7-1597-D3387302C438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8" name="Serbest Form 617">
              <a:extLst>
                <a:ext uri="{FF2B5EF4-FFF2-40B4-BE49-F238E27FC236}">
                  <a16:creationId xmlns:a16="http://schemas.microsoft.com/office/drawing/2014/main" id="{F84F3C08-B69D-B5BF-712B-B4D6F21FD68C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9" name="Serbest Form 618">
              <a:extLst>
                <a:ext uri="{FF2B5EF4-FFF2-40B4-BE49-F238E27FC236}">
                  <a16:creationId xmlns:a16="http://schemas.microsoft.com/office/drawing/2014/main" id="{3FFF2795-2A49-A84C-7D58-53EAFC28B8E4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0" name="Serbest Form 619">
              <a:extLst>
                <a:ext uri="{FF2B5EF4-FFF2-40B4-BE49-F238E27FC236}">
                  <a16:creationId xmlns:a16="http://schemas.microsoft.com/office/drawing/2014/main" id="{32BD07B8-5235-4C9C-7C05-10826CE1F0CD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1" name="Serbest Form 620">
              <a:extLst>
                <a:ext uri="{FF2B5EF4-FFF2-40B4-BE49-F238E27FC236}">
                  <a16:creationId xmlns:a16="http://schemas.microsoft.com/office/drawing/2014/main" id="{94E67A7E-7250-C601-733F-BEB4D83AE768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2" name="Serbest Form 621">
              <a:extLst>
                <a:ext uri="{FF2B5EF4-FFF2-40B4-BE49-F238E27FC236}">
                  <a16:creationId xmlns:a16="http://schemas.microsoft.com/office/drawing/2014/main" id="{54FCB0D6-34CD-4798-9644-EBC051388C57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3" name="Serbest Form 622">
              <a:extLst>
                <a:ext uri="{FF2B5EF4-FFF2-40B4-BE49-F238E27FC236}">
                  <a16:creationId xmlns:a16="http://schemas.microsoft.com/office/drawing/2014/main" id="{91FDBE58-467A-194E-9A97-EEBBA5ACE92A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4" name="Serbest Form 623">
              <a:extLst>
                <a:ext uri="{FF2B5EF4-FFF2-40B4-BE49-F238E27FC236}">
                  <a16:creationId xmlns:a16="http://schemas.microsoft.com/office/drawing/2014/main" id="{80DD6AC1-C88F-9170-2C03-6864D59A9FE2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5" name="Serbest Form 624">
              <a:extLst>
                <a:ext uri="{FF2B5EF4-FFF2-40B4-BE49-F238E27FC236}">
                  <a16:creationId xmlns:a16="http://schemas.microsoft.com/office/drawing/2014/main" id="{3BF78A88-3F27-67EA-D70F-B12527F4FA39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6" name="Serbest Form 625">
              <a:extLst>
                <a:ext uri="{FF2B5EF4-FFF2-40B4-BE49-F238E27FC236}">
                  <a16:creationId xmlns:a16="http://schemas.microsoft.com/office/drawing/2014/main" id="{A9D5097F-CC6A-C4B6-39BE-C83F59CB9C48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7" name="Serbest Form 626">
              <a:extLst>
                <a:ext uri="{FF2B5EF4-FFF2-40B4-BE49-F238E27FC236}">
                  <a16:creationId xmlns:a16="http://schemas.microsoft.com/office/drawing/2014/main" id="{37AFE669-404B-69BF-100D-8A8AA61FBC76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8" name="Serbest Form 627">
              <a:extLst>
                <a:ext uri="{FF2B5EF4-FFF2-40B4-BE49-F238E27FC236}">
                  <a16:creationId xmlns:a16="http://schemas.microsoft.com/office/drawing/2014/main" id="{F783E110-9D3F-78BD-2A02-4B7AB40491F1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9" name="Serbest Form 628">
              <a:extLst>
                <a:ext uri="{FF2B5EF4-FFF2-40B4-BE49-F238E27FC236}">
                  <a16:creationId xmlns:a16="http://schemas.microsoft.com/office/drawing/2014/main" id="{CC09A2CB-C998-3F32-A880-B61007B1C0B7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0" name="Serbest Form 629">
              <a:extLst>
                <a:ext uri="{FF2B5EF4-FFF2-40B4-BE49-F238E27FC236}">
                  <a16:creationId xmlns:a16="http://schemas.microsoft.com/office/drawing/2014/main" id="{98E3ADF6-9108-DC07-D93D-513225BD1E2F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1" name="Serbest Form 630">
              <a:extLst>
                <a:ext uri="{FF2B5EF4-FFF2-40B4-BE49-F238E27FC236}">
                  <a16:creationId xmlns:a16="http://schemas.microsoft.com/office/drawing/2014/main" id="{CEDDF18B-6125-1E20-9A98-44F3A7FACEFF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EB2ED2B3-137E-F3E5-FA9D-123263F7E72B}"/>
              </a:ext>
            </a:extLst>
          </p:cNvPr>
          <p:cNvSpPr/>
          <p:nvPr/>
        </p:nvSpPr>
        <p:spPr>
          <a:xfrm>
            <a:off x="731837" y="995858"/>
            <a:ext cx="1072832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DOMESTIC MARKET + EU MARKET + FREE TRADE AREA</a:t>
            </a:r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89E2FF07-7B6B-1847-F222-8DA1D616CD20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and Accessable Markets</a:t>
            </a: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DDD288CB-D370-C215-D8EB-6AAA7B89A077}"/>
              </a:ext>
            </a:extLst>
          </p:cNvPr>
          <p:cNvSpPr/>
          <p:nvPr/>
        </p:nvSpPr>
        <p:spPr>
          <a:xfrm>
            <a:off x="742099" y="5049338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356979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FFFFFF"/>
                </a:solidFill>
                <a:latin typeface="Montserrat" pitchFamily="2" charset="0"/>
              </a:rPr>
              <a:t>488 Million </a:t>
            </a:r>
          </a:p>
          <a:p>
            <a:pPr algn="r"/>
            <a:r>
              <a:rPr lang="tr-TR" sz="1500">
                <a:solidFill>
                  <a:srgbClr val="FFFFFF"/>
                </a:solidFill>
                <a:latin typeface="Montserrat" pitchFamily="2" charset="0"/>
              </a:rPr>
              <a:t>in FTA Area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8B2EB474-3581-AEF9-7434-2EAA9C18D6F2}"/>
              </a:ext>
            </a:extLst>
          </p:cNvPr>
          <p:cNvSpPr/>
          <p:nvPr/>
        </p:nvSpPr>
        <p:spPr>
          <a:xfrm>
            <a:off x="731838" y="3833615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449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EU</a:t>
            </a:r>
          </a:p>
        </p:txBody>
      </p:sp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6F8037FB-E8D5-4E2F-A1CC-062B5665288E}"/>
              </a:ext>
            </a:extLst>
          </p:cNvPr>
          <p:cNvSpPr/>
          <p:nvPr/>
        </p:nvSpPr>
        <p:spPr>
          <a:xfrm>
            <a:off x="742099" y="2617893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85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Türkiye</a:t>
            </a:r>
          </a:p>
        </p:txBody>
      </p:sp>
      <p:pic>
        <p:nvPicPr>
          <p:cNvPr id="3" name="Picture 2" descr="European Union Flag | Buy Flag of European Union | The Flag Shop">
            <a:extLst>
              <a:ext uri="{FF2B5EF4-FFF2-40B4-BE49-F238E27FC236}">
                <a16:creationId xmlns:a16="http://schemas.microsoft.com/office/drawing/2014/main" id="{7F60A554-66B9-5D6F-25BA-EF5E4CF81C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66" t="9841" r="-10885" b="36698"/>
          <a:stretch>
            <a:fillRect/>
          </a:stretch>
        </p:blipFill>
        <p:spPr bwMode="auto">
          <a:xfrm>
            <a:off x="731838" y="4078974"/>
            <a:ext cx="1139986" cy="834642"/>
          </a:xfrm>
          <a:prstGeom prst="roundRect">
            <a:avLst>
              <a:gd name="adj" fmla="val 812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Turkey Turkish Flag - Free photo on Pixabay">
            <a:extLst>
              <a:ext uri="{FF2B5EF4-FFF2-40B4-BE49-F238E27FC236}">
                <a16:creationId xmlns:a16="http://schemas.microsoft.com/office/drawing/2014/main" id="{E099E991-2A89-2106-9BFB-C32D8A46109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3328" t="-7363" b="40376"/>
          <a:stretch>
            <a:fillRect/>
          </a:stretch>
        </p:blipFill>
        <p:spPr bwMode="auto">
          <a:xfrm>
            <a:off x="742098" y="2699194"/>
            <a:ext cx="1484543" cy="998697"/>
          </a:xfrm>
          <a:prstGeom prst="roundRect">
            <a:avLst>
              <a:gd name="adj" fmla="val 6277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06874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19FF7-987B-5CD5-4B20-EA37E35888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39E60EF-204C-BFAB-D064-213717AFE52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" y="1770742"/>
            <a:ext cx="12192000" cy="508725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grpSp>
        <p:nvGrpSpPr>
          <p:cNvPr id="17" name="Grup 16">
            <a:extLst>
              <a:ext uri="{FF2B5EF4-FFF2-40B4-BE49-F238E27FC236}">
                <a16:creationId xmlns:a16="http://schemas.microsoft.com/office/drawing/2014/main" id="{6D11433F-DB0D-61C4-6541-06340DFC47E8}"/>
              </a:ext>
            </a:extLst>
          </p:cNvPr>
          <p:cNvGrpSpPr/>
          <p:nvPr/>
        </p:nvGrpSpPr>
        <p:grpSpPr>
          <a:xfrm>
            <a:off x="3736986" y="995858"/>
            <a:ext cx="13756004" cy="10191056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760F5313-59D3-7AD0-B6EB-B6438A68468D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4B1844F0-A0E4-5C39-BC10-BA0E836D1F36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8EB0B838-CD11-1710-4344-8337A98030CF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C3D543AB-49A0-1958-37CA-B202929DD88E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EA09692F-69DE-7159-A075-C4F8088D4FB4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10E8EF37-32FD-DA1B-91BE-368C26858E88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B4CD374D-71F1-F04A-D22C-0A15F1CB0E92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A6694C56-1ABE-855C-CAB9-D3367481BB97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51BBF033-03D0-F3BA-E329-D25278B463C3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97996C93-C8E7-C904-CB0B-9BC8A4704A8D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845EBC7E-2A8B-B7E5-67AA-C45DDA31F4CA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E12939C8-4948-5B31-3697-F70C714C9397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5E8249DE-4A8D-16A6-A664-8C9504CB8221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56F4D7DF-0DF7-11BD-11AF-FA401B9FD909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6B8A13EF-108F-CEED-6711-2681E227EF79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AE9C95BD-3ECB-744E-5AC5-DF800FA31DF3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7484272A-AD5D-AC0C-3271-A2F3942442F8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375F1F72-41E4-2DC7-E135-E61C07007F6C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BD20AAA8-2348-B2C5-2EF9-3794DBABBF03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CC02D865-0D5B-5417-A9B9-3653486D422D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7C1927D1-D63A-9884-0A33-ABE2B69B1551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811CB071-464D-917F-9DF5-18C94A9BDB5E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83C29E90-2964-DD96-547A-3FA3CF70D6CC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B50CD1F8-C8C8-7D8F-7BCD-89FF5C7389A0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80D3D718-8896-2298-9786-FE3247686DAB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717CC647-F37C-213E-429F-377A162D4CAC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D6F80D9F-0B98-4064-B82D-B602F0476DD0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378BD1F6-B52B-4B59-3AD7-25F1C72F6B67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B8125D71-ED34-0756-4954-E4BF5FAEBC8F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15F73118-A5D3-A9E6-715E-A659077B1307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A558052A-93DC-BA62-D523-876A5ED6B41A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BCA2F65C-727A-3057-E721-42F630159B8E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8C07A086-68CA-F554-49A9-EBB68C387979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AC400F1A-5945-596D-5684-17E9D96AFD0A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19B0F9E9-FD8E-585A-77EB-4BD411CDCA20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E6BA20D9-C512-D46A-BEBB-A249F21675D3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B7E53659-473A-C6F1-AC47-CBAC055195A4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8F1DE154-AD61-4480-BA9C-0E7DABF62483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D3DBF471-1FF9-4A2E-8805-3949985460F3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75C7B97D-0E51-F8C6-7859-D25FCD7A2704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6" name="Serbest Form 485">
              <a:extLst>
                <a:ext uri="{FF2B5EF4-FFF2-40B4-BE49-F238E27FC236}">
                  <a16:creationId xmlns:a16="http://schemas.microsoft.com/office/drawing/2014/main" id="{F5B8198B-9C36-EE93-ADDA-3A3536BD702F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56FD67D5-91EB-DA40-1B8E-C61E0CF3F7D8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B48D4D89-CA71-AA0A-7974-AB6706893D4C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C393EC8E-218A-33CD-8E56-6C0CBD7E9FE9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8C4832C2-F55C-7575-9485-88F3B73FEA58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8A5EC27E-155C-6A3B-948D-8800F2AB1983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A17FCD04-BA19-B8DE-3AE6-C5F0CD07F1EB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2D5C6F2B-3026-A73C-4782-C0DC6721171D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2C992570-BEA9-CC8A-3282-25F320881ECB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BE3749E9-0975-ACA8-5C5F-CF05C9D5EF70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28F16938-71A5-B42C-F1A6-81D4D3F57B0B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66A96B0E-077C-5B5E-65AA-721C58BAC192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ADF3CF7B-A679-A74F-68D8-096B481E9310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2886B80E-E013-8736-0823-9A0098F2F0ED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47EEFCA0-9222-3740-97A9-836731A8C547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AB99B7D5-547F-3E32-EAC6-255BF8A2B9F6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C7429E86-FA74-7243-C467-8E85C143D534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29BAE199-FF4A-52BE-B164-28EF2F800D04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01136246-B6E7-A854-0C27-97EE9D65D98E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6B334237-480C-FFC3-78C8-A4DD3FD9B434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DC6D9696-735C-4D07-92CD-D6CC9CDEA82E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DBDE8DB7-A586-6B14-4A88-E9231035100F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C8D2EA04-54B3-73DE-573C-44B18AEB18C7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4" name="Serbest Form 63">
              <a:extLst>
                <a:ext uri="{FF2B5EF4-FFF2-40B4-BE49-F238E27FC236}">
                  <a16:creationId xmlns:a16="http://schemas.microsoft.com/office/drawing/2014/main" id="{B52A4289-A22B-5AAD-63AD-2CB4531AEC39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5" name="Serbest Form 64">
              <a:extLst>
                <a:ext uri="{FF2B5EF4-FFF2-40B4-BE49-F238E27FC236}">
                  <a16:creationId xmlns:a16="http://schemas.microsoft.com/office/drawing/2014/main" id="{9A9455D1-7BD0-9F94-945C-3634F39AC340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6" name="Serbest Form 65">
              <a:extLst>
                <a:ext uri="{FF2B5EF4-FFF2-40B4-BE49-F238E27FC236}">
                  <a16:creationId xmlns:a16="http://schemas.microsoft.com/office/drawing/2014/main" id="{52F0E41F-B098-C8E4-F432-5405A6198D66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7" name="Serbest Form 66">
              <a:extLst>
                <a:ext uri="{FF2B5EF4-FFF2-40B4-BE49-F238E27FC236}">
                  <a16:creationId xmlns:a16="http://schemas.microsoft.com/office/drawing/2014/main" id="{DA6D84D2-4BA0-2404-08C8-B6B2040681A2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8" name="Serbest Form 67">
              <a:extLst>
                <a:ext uri="{FF2B5EF4-FFF2-40B4-BE49-F238E27FC236}">
                  <a16:creationId xmlns:a16="http://schemas.microsoft.com/office/drawing/2014/main" id="{4EEE57D0-5736-E64A-D4AD-95BB1F728F01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6" name="Serbest Form 75">
              <a:extLst>
                <a:ext uri="{FF2B5EF4-FFF2-40B4-BE49-F238E27FC236}">
                  <a16:creationId xmlns:a16="http://schemas.microsoft.com/office/drawing/2014/main" id="{789BD090-1A6D-6A29-0686-B76C6CE53809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77" name="Serbest Form 76">
              <a:extLst>
                <a:ext uri="{FF2B5EF4-FFF2-40B4-BE49-F238E27FC236}">
                  <a16:creationId xmlns:a16="http://schemas.microsoft.com/office/drawing/2014/main" id="{5A564709-B7F3-7D88-1C6B-3ADDDCD17CD6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8" name="Serbest Form 77">
              <a:extLst>
                <a:ext uri="{FF2B5EF4-FFF2-40B4-BE49-F238E27FC236}">
                  <a16:creationId xmlns:a16="http://schemas.microsoft.com/office/drawing/2014/main" id="{4269971F-8479-CE2F-413A-9E8D80BECB78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4" name="Serbest Form 83">
              <a:extLst>
                <a:ext uri="{FF2B5EF4-FFF2-40B4-BE49-F238E27FC236}">
                  <a16:creationId xmlns:a16="http://schemas.microsoft.com/office/drawing/2014/main" id="{9C5535D4-E0EB-CDB0-ED92-13BEDBA623B3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86" name="Serbest Form 85">
              <a:extLst>
                <a:ext uri="{FF2B5EF4-FFF2-40B4-BE49-F238E27FC236}">
                  <a16:creationId xmlns:a16="http://schemas.microsoft.com/office/drawing/2014/main" id="{377BDDB1-4412-B8D1-CEF3-4C4A604A230B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" name="Serbest Form 102">
              <a:extLst>
                <a:ext uri="{FF2B5EF4-FFF2-40B4-BE49-F238E27FC236}">
                  <a16:creationId xmlns:a16="http://schemas.microsoft.com/office/drawing/2014/main" id="{83F2EB43-FE10-11DC-C545-2552998C92F4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" name="Serbest Form 103">
              <a:extLst>
                <a:ext uri="{FF2B5EF4-FFF2-40B4-BE49-F238E27FC236}">
                  <a16:creationId xmlns:a16="http://schemas.microsoft.com/office/drawing/2014/main" id="{1446A183-0885-C131-4818-B9E05FF7AB5C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5" name="Serbest Form 104">
              <a:extLst>
                <a:ext uri="{FF2B5EF4-FFF2-40B4-BE49-F238E27FC236}">
                  <a16:creationId xmlns:a16="http://schemas.microsoft.com/office/drawing/2014/main" id="{25B57827-2953-8805-B996-B28B008A4FC4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" name="Serbest Form 105">
              <a:extLst>
                <a:ext uri="{FF2B5EF4-FFF2-40B4-BE49-F238E27FC236}">
                  <a16:creationId xmlns:a16="http://schemas.microsoft.com/office/drawing/2014/main" id="{41E51F3B-7AFA-71EE-5E61-C20E91124F59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" name="Serbest Form 107">
              <a:extLst>
                <a:ext uri="{FF2B5EF4-FFF2-40B4-BE49-F238E27FC236}">
                  <a16:creationId xmlns:a16="http://schemas.microsoft.com/office/drawing/2014/main" id="{F9EC2B21-FF38-C40C-C8D1-96D7B1362686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0ECD04C4-3C08-8DC7-5759-8A91594EC423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55" name="Serbest Form 154">
              <a:extLst>
                <a:ext uri="{FF2B5EF4-FFF2-40B4-BE49-F238E27FC236}">
                  <a16:creationId xmlns:a16="http://schemas.microsoft.com/office/drawing/2014/main" id="{70B2FE3E-BD68-DD27-D3EB-55EAEB684B64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9" name="Serbest Form 168">
              <a:extLst>
                <a:ext uri="{FF2B5EF4-FFF2-40B4-BE49-F238E27FC236}">
                  <a16:creationId xmlns:a16="http://schemas.microsoft.com/office/drawing/2014/main" id="{E6C063B2-5EBC-0FF1-9C6B-A677F7254664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1" name="Serbest Form 170">
              <a:extLst>
                <a:ext uri="{FF2B5EF4-FFF2-40B4-BE49-F238E27FC236}">
                  <a16:creationId xmlns:a16="http://schemas.microsoft.com/office/drawing/2014/main" id="{DD3AE03F-0238-293C-F403-9F535A5F58D1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2" name="Serbest Form 171">
              <a:extLst>
                <a:ext uri="{FF2B5EF4-FFF2-40B4-BE49-F238E27FC236}">
                  <a16:creationId xmlns:a16="http://schemas.microsoft.com/office/drawing/2014/main" id="{A1904883-13D3-D1C6-9383-4D5A0052BFBC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3" name="Serbest Form 172">
              <a:extLst>
                <a:ext uri="{FF2B5EF4-FFF2-40B4-BE49-F238E27FC236}">
                  <a16:creationId xmlns:a16="http://schemas.microsoft.com/office/drawing/2014/main" id="{C5CDB5C0-EBB7-4212-F8DF-389EE601F053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8" name="Serbest Form 177">
              <a:extLst>
                <a:ext uri="{FF2B5EF4-FFF2-40B4-BE49-F238E27FC236}">
                  <a16:creationId xmlns:a16="http://schemas.microsoft.com/office/drawing/2014/main" id="{6A059DDF-FB8C-56AE-01F0-B6C93781F7DE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9" name="Serbest Form 178">
              <a:extLst>
                <a:ext uri="{FF2B5EF4-FFF2-40B4-BE49-F238E27FC236}">
                  <a16:creationId xmlns:a16="http://schemas.microsoft.com/office/drawing/2014/main" id="{8BA6D6AD-16A0-8E29-98D8-79482844C27E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3" name="Serbest Form 192">
              <a:extLst>
                <a:ext uri="{FF2B5EF4-FFF2-40B4-BE49-F238E27FC236}">
                  <a16:creationId xmlns:a16="http://schemas.microsoft.com/office/drawing/2014/main" id="{33D28921-E4EA-0F41-023C-6889095180BD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4" name="Serbest Form 203">
              <a:extLst>
                <a:ext uri="{FF2B5EF4-FFF2-40B4-BE49-F238E27FC236}">
                  <a16:creationId xmlns:a16="http://schemas.microsoft.com/office/drawing/2014/main" id="{2A4856E6-9DBD-8C44-4DF1-AFDA8DEEE7EA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06" name="Serbest Form 205">
              <a:extLst>
                <a:ext uri="{FF2B5EF4-FFF2-40B4-BE49-F238E27FC236}">
                  <a16:creationId xmlns:a16="http://schemas.microsoft.com/office/drawing/2014/main" id="{CEC6F250-1BBB-2A4D-B9B2-B65AAA684295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5" name="Serbest Form 224">
              <a:extLst>
                <a:ext uri="{FF2B5EF4-FFF2-40B4-BE49-F238E27FC236}">
                  <a16:creationId xmlns:a16="http://schemas.microsoft.com/office/drawing/2014/main" id="{202F4C15-5213-0842-01F5-2229237F536D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27" name="Serbest Form 226">
              <a:extLst>
                <a:ext uri="{FF2B5EF4-FFF2-40B4-BE49-F238E27FC236}">
                  <a16:creationId xmlns:a16="http://schemas.microsoft.com/office/drawing/2014/main" id="{228D7541-0AE9-8852-EC21-C4DABF5C4B4D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7" name="Serbest Form 236">
              <a:extLst>
                <a:ext uri="{FF2B5EF4-FFF2-40B4-BE49-F238E27FC236}">
                  <a16:creationId xmlns:a16="http://schemas.microsoft.com/office/drawing/2014/main" id="{8457A18B-8210-F204-46C0-0EB626D9D17D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8" name="Serbest Form 237">
              <a:extLst>
                <a:ext uri="{FF2B5EF4-FFF2-40B4-BE49-F238E27FC236}">
                  <a16:creationId xmlns:a16="http://schemas.microsoft.com/office/drawing/2014/main" id="{A9653874-564D-011E-9002-2053386545B9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4" name="Serbest Form 253">
              <a:extLst>
                <a:ext uri="{FF2B5EF4-FFF2-40B4-BE49-F238E27FC236}">
                  <a16:creationId xmlns:a16="http://schemas.microsoft.com/office/drawing/2014/main" id="{0E7A0590-2125-9891-9768-D4A845F62F42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5" name="Serbest Form 254">
              <a:extLst>
                <a:ext uri="{FF2B5EF4-FFF2-40B4-BE49-F238E27FC236}">
                  <a16:creationId xmlns:a16="http://schemas.microsoft.com/office/drawing/2014/main" id="{97AF6EA4-C65F-9BC0-6952-7E1CB0AA7219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56" name="Serbest Form 255">
              <a:extLst>
                <a:ext uri="{FF2B5EF4-FFF2-40B4-BE49-F238E27FC236}">
                  <a16:creationId xmlns:a16="http://schemas.microsoft.com/office/drawing/2014/main" id="{576DF519-7229-AEE4-992B-7E154C85B08B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7" name="Serbest Form 256">
              <a:extLst>
                <a:ext uri="{FF2B5EF4-FFF2-40B4-BE49-F238E27FC236}">
                  <a16:creationId xmlns:a16="http://schemas.microsoft.com/office/drawing/2014/main" id="{5AE68F6F-B86C-CA4D-0322-CF8505A6AB47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8" name="Serbest Form 257">
              <a:extLst>
                <a:ext uri="{FF2B5EF4-FFF2-40B4-BE49-F238E27FC236}">
                  <a16:creationId xmlns:a16="http://schemas.microsoft.com/office/drawing/2014/main" id="{54C45BFA-32DE-BA01-C78C-631459D4FB55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9" name="Serbest Form 258">
              <a:extLst>
                <a:ext uri="{FF2B5EF4-FFF2-40B4-BE49-F238E27FC236}">
                  <a16:creationId xmlns:a16="http://schemas.microsoft.com/office/drawing/2014/main" id="{9B1C5AF4-ED4B-5E22-17FF-8FAFBE2FA0D5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0" name="Serbest Form 259">
              <a:extLst>
                <a:ext uri="{FF2B5EF4-FFF2-40B4-BE49-F238E27FC236}">
                  <a16:creationId xmlns:a16="http://schemas.microsoft.com/office/drawing/2014/main" id="{860E1D49-4437-F14B-F630-B053E60ED7EA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1" name="Serbest Form 260">
              <a:extLst>
                <a:ext uri="{FF2B5EF4-FFF2-40B4-BE49-F238E27FC236}">
                  <a16:creationId xmlns:a16="http://schemas.microsoft.com/office/drawing/2014/main" id="{9379902B-C758-CD6B-C102-81661A4FE398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2" name="Serbest Form 261">
              <a:extLst>
                <a:ext uri="{FF2B5EF4-FFF2-40B4-BE49-F238E27FC236}">
                  <a16:creationId xmlns:a16="http://schemas.microsoft.com/office/drawing/2014/main" id="{4178D629-E725-279E-0209-8C49751FCA0F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3" name="Serbest Form 262">
              <a:extLst>
                <a:ext uri="{FF2B5EF4-FFF2-40B4-BE49-F238E27FC236}">
                  <a16:creationId xmlns:a16="http://schemas.microsoft.com/office/drawing/2014/main" id="{926BD011-F19C-0FC4-E475-7DC1F84C861F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4" name="Serbest Form 263">
              <a:extLst>
                <a:ext uri="{FF2B5EF4-FFF2-40B4-BE49-F238E27FC236}">
                  <a16:creationId xmlns:a16="http://schemas.microsoft.com/office/drawing/2014/main" id="{9FA03BF2-1DA7-96FB-6CB5-CC3E8F277A0C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5" name="Serbest Form 264">
              <a:extLst>
                <a:ext uri="{FF2B5EF4-FFF2-40B4-BE49-F238E27FC236}">
                  <a16:creationId xmlns:a16="http://schemas.microsoft.com/office/drawing/2014/main" id="{039D6EEF-A1C1-2EF3-C3BC-3F39D87D040A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6" name="Serbest Form 265">
              <a:extLst>
                <a:ext uri="{FF2B5EF4-FFF2-40B4-BE49-F238E27FC236}">
                  <a16:creationId xmlns:a16="http://schemas.microsoft.com/office/drawing/2014/main" id="{A74FBEDC-4592-053C-1419-0ED6B9111E00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7" name="Serbest Form 266">
              <a:extLst>
                <a:ext uri="{FF2B5EF4-FFF2-40B4-BE49-F238E27FC236}">
                  <a16:creationId xmlns:a16="http://schemas.microsoft.com/office/drawing/2014/main" id="{6E11D51C-44D1-343B-C895-2318A39AFF50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8" name="Serbest Form 267">
              <a:extLst>
                <a:ext uri="{FF2B5EF4-FFF2-40B4-BE49-F238E27FC236}">
                  <a16:creationId xmlns:a16="http://schemas.microsoft.com/office/drawing/2014/main" id="{E0C8E92B-AF9F-E15A-17FB-E3983D623CD2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69" name="Serbest Form 268">
              <a:extLst>
                <a:ext uri="{FF2B5EF4-FFF2-40B4-BE49-F238E27FC236}">
                  <a16:creationId xmlns:a16="http://schemas.microsoft.com/office/drawing/2014/main" id="{293F547D-2019-6654-9D21-8BE1EAEA8583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0" name="Serbest Form 269">
              <a:extLst>
                <a:ext uri="{FF2B5EF4-FFF2-40B4-BE49-F238E27FC236}">
                  <a16:creationId xmlns:a16="http://schemas.microsoft.com/office/drawing/2014/main" id="{A8C5DBD1-D2BA-2653-AA7D-955E355DD47F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2" name="Serbest Form 271">
              <a:extLst>
                <a:ext uri="{FF2B5EF4-FFF2-40B4-BE49-F238E27FC236}">
                  <a16:creationId xmlns:a16="http://schemas.microsoft.com/office/drawing/2014/main" id="{4D193789-5AEF-6AB8-22FF-7A5110D1BAB0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3" name="Serbest Form 272">
              <a:extLst>
                <a:ext uri="{FF2B5EF4-FFF2-40B4-BE49-F238E27FC236}">
                  <a16:creationId xmlns:a16="http://schemas.microsoft.com/office/drawing/2014/main" id="{08E5BB75-0DB6-542D-561F-19A32A81AA51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4" name="Serbest Form 273">
              <a:extLst>
                <a:ext uri="{FF2B5EF4-FFF2-40B4-BE49-F238E27FC236}">
                  <a16:creationId xmlns:a16="http://schemas.microsoft.com/office/drawing/2014/main" id="{F7CE29B9-052E-D367-94FE-5CD87477F1D8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5" name="Serbest Form 274">
              <a:extLst>
                <a:ext uri="{FF2B5EF4-FFF2-40B4-BE49-F238E27FC236}">
                  <a16:creationId xmlns:a16="http://schemas.microsoft.com/office/drawing/2014/main" id="{EB7BC434-2861-DF34-1AF5-3A98273B45C7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6" name="Serbest Form 275">
              <a:extLst>
                <a:ext uri="{FF2B5EF4-FFF2-40B4-BE49-F238E27FC236}">
                  <a16:creationId xmlns:a16="http://schemas.microsoft.com/office/drawing/2014/main" id="{D8D48858-C4F0-F398-A22F-17CF086B3865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7" name="Serbest Form 276">
              <a:extLst>
                <a:ext uri="{FF2B5EF4-FFF2-40B4-BE49-F238E27FC236}">
                  <a16:creationId xmlns:a16="http://schemas.microsoft.com/office/drawing/2014/main" id="{4AC09C72-F390-66AA-73A5-80011F1DC0F9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8" name="Serbest Form 277">
              <a:extLst>
                <a:ext uri="{FF2B5EF4-FFF2-40B4-BE49-F238E27FC236}">
                  <a16:creationId xmlns:a16="http://schemas.microsoft.com/office/drawing/2014/main" id="{00D1BB4F-6BA8-FD9B-497C-0AA03887B63D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79" name="Serbest Form 278">
              <a:extLst>
                <a:ext uri="{FF2B5EF4-FFF2-40B4-BE49-F238E27FC236}">
                  <a16:creationId xmlns:a16="http://schemas.microsoft.com/office/drawing/2014/main" id="{F72361C1-8FC7-C9DB-C4AC-038F79C016F2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0" name="Serbest Form 279">
              <a:extLst>
                <a:ext uri="{FF2B5EF4-FFF2-40B4-BE49-F238E27FC236}">
                  <a16:creationId xmlns:a16="http://schemas.microsoft.com/office/drawing/2014/main" id="{CB58FC57-FE5E-8717-2FCC-6FFD2DCD9BB6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1" name="Serbest Form 280">
              <a:extLst>
                <a:ext uri="{FF2B5EF4-FFF2-40B4-BE49-F238E27FC236}">
                  <a16:creationId xmlns:a16="http://schemas.microsoft.com/office/drawing/2014/main" id="{59DC300D-67E5-9951-844B-E3AEE6DB42B1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2" name="Serbest Form 281">
              <a:extLst>
                <a:ext uri="{FF2B5EF4-FFF2-40B4-BE49-F238E27FC236}">
                  <a16:creationId xmlns:a16="http://schemas.microsoft.com/office/drawing/2014/main" id="{35701873-FFA7-E1C9-6CF0-20C8D9984119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3" name="Serbest Form 282">
              <a:extLst>
                <a:ext uri="{FF2B5EF4-FFF2-40B4-BE49-F238E27FC236}">
                  <a16:creationId xmlns:a16="http://schemas.microsoft.com/office/drawing/2014/main" id="{6CFB722D-454A-F859-43B0-1ADB22FC4F89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4" name="Serbest Form 283">
              <a:extLst>
                <a:ext uri="{FF2B5EF4-FFF2-40B4-BE49-F238E27FC236}">
                  <a16:creationId xmlns:a16="http://schemas.microsoft.com/office/drawing/2014/main" id="{5959D634-13BF-265B-6AB3-4F32B3D53A36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5" name="Serbest Form 284">
              <a:extLst>
                <a:ext uri="{FF2B5EF4-FFF2-40B4-BE49-F238E27FC236}">
                  <a16:creationId xmlns:a16="http://schemas.microsoft.com/office/drawing/2014/main" id="{95B18A89-CFA4-71A3-9EEE-4EC1278168DD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6" name="Serbest Form 285">
              <a:extLst>
                <a:ext uri="{FF2B5EF4-FFF2-40B4-BE49-F238E27FC236}">
                  <a16:creationId xmlns:a16="http://schemas.microsoft.com/office/drawing/2014/main" id="{19E1B1AE-227D-1AFF-228A-46291C8BA924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7" name="Serbest Form 286">
              <a:extLst>
                <a:ext uri="{FF2B5EF4-FFF2-40B4-BE49-F238E27FC236}">
                  <a16:creationId xmlns:a16="http://schemas.microsoft.com/office/drawing/2014/main" id="{EB731301-B3AE-DFAA-CCEA-809EED584447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8" name="Serbest Form 287">
              <a:extLst>
                <a:ext uri="{FF2B5EF4-FFF2-40B4-BE49-F238E27FC236}">
                  <a16:creationId xmlns:a16="http://schemas.microsoft.com/office/drawing/2014/main" id="{9F199A25-9EA8-DBCD-5969-1B8599ED1B88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89" name="Serbest Form 288">
              <a:extLst>
                <a:ext uri="{FF2B5EF4-FFF2-40B4-BE49-F238E27FC236}">
                  <a16:creationId xmlns:a16="http://schemas.microsoft.com/office/drawing/2014/main" id="{D8760BA4-84BA-3BB2-7E09-3EF0B4A5D482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90" name="Serbest Form 289">
              <a:extLst>
                <a:ext uri="{FF2B5EF4-FFF2-40B4-BE49-F238E27FC236}">
                  <a16:creationId xmlns:a16="http://schemas.microsoft.com/office/drawing/2014/main" id="{D4F0D1F8-6401-21AF-B385-F362A38A4668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1" name="Serbest Form 290">
              <a:extLst>
                <a:ext uri="{FF2B5EF4-FFF2-40B4-BE49-F238E27FC236}">
                  <a16:creationId xmlns:a16="http://schemas.microsoft.com/office/drawing/2014/main" id="{64D42E63-209B-0568-F359-091D8115A7AE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2" name="Serbest Form 291">
              <a:extLst>
                <a:ext uri="{FF2B5EF4-FFF2-40B4-BE49-F238E27FC236}">
                  <a16:creationId xmlns:a16="http://schemas.microsoft.com/office/drawing/2014/main" id="{9A3832AD-7CC6-7043-1FA1-3790F562599D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5" name="Serbest Form 304">
              <a:extLst>
                <a:ext uri="{FF2B5EF4-FFF2-40B4-BE49-F238E27FC236}">
                  <a16:creationId xmlns:a16="http://schemas.microsoft.com/office/drawing/2014/main" id="{237DF683-73B5-77E5-1334-B1EC54E5DEB7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06" name="Serbest Form 305">
              <a:extLst>
                <a:ext uri="{FF2B5EF4-FFF2-40B4-BE49-F238E27FC236}">
                  <a16:creationId xmlns:a16="http://schemas.microsoft.com/office/drawing/2014/main" id="{58BD22DF-F710-87FA-11E1-D1ED1B95BE57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7" name="Serbest Form 306">
              <a:extLst>
                <a:ext uri="{FF2B5EF4-FFF2-40B4-BE49-F238E27FC236}">
                  <a16:creationId xmlns:a16="http://schemas.microsoft.com/office/drawing/2014/main" id="{B94A60D2-8C9A-4936-92F9-73E26E64D425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08" name="Serbest Form 307">
              <a:extLst>
                <a:ext uri="{FF2B5EF4-FFF2-40B4-BE49-F238E27FC236}">
                  <a16:creationId xmlns:a16="http://schemas.microsoft.com/office/drawing/2014/main" id="{5F1D200A-EDE6-352F-5F7F-DFAC4A7F7482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1" name="Serbest Form 310">
              <a:extLst>
                <a:ext uri="{FF2B5EF4-FFF2-40B4-BE49-F238E27FC236}">
                  <a16:creationId xmlns:a16="http://schemas.microsoft.com/office/drawing/2014/main" id="{B894C779-6419-6FFF-E947-FD4C39C72EBA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2" name="Serbest Form 311">
              <a:extLst>
                <a:ext uri="{FF2B5EF4-FFF2-40B4-BE49-F238E27FC236}">
                  <a16:creationId xmlns:a16="http://schemas.microsoft.com/office/drawing/2014/main" id="{648A31D0-401B-A625-9806-E1D82959400C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3" name="Serbest Form 312">
              <a:extLst>
                <a:ext uri="{FF2B5EF4-FFF2-40B4-BE49-F238E27FC236}">
                  <a16:creationId xmlns:a16="http://schemas.microsoft.com/office/drawing/2014/main" id="{B670BC16-8424-582A-EFAE-9C2FB4F14E2A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4" name="Serbest Form 313">
              <a:extLst>
                <a:ext uri="{FF2B5EF4-FFF2-40B4-BE49-F238E27FC236}">
                  <a16:creationId xmlns:a16="http://schemas.microsoft.com/office/drawing/2014/main" id="{A9AB44F0-3111-F672-1F44-5F78744941EF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5" name="Serbest Form 314">
              <a:extLst>
                <a:ext uri="{FF2B5EF4-FFF2-40B4-BE49-F238E27FC236}">
                  <a16:creationId xmlns:a16="http://schemas.microsoft.com/office/drawing/2014/main" id="{EC178715-7190-7006-7867-C3DCBE70A5B0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6" name="Serbest Form 315">
              <a:extLst>
                <a:ext uri="{FF2B5EF4-FFF2-40B4-BE49-F238E27FC236}">
                  <a16:creationId xmlns:a16="http://schemas.microsoft.com/office/drawing/2014/main" id="{CDDA6CB8-8FD2-B219-4C7C-26ADECAE0D4C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7" name="Serbest Form 316">
              <a:extLst>
                <a:ext uri="{FF2B5EF4-FFF2-40B4-BE49-F238E27FC236}">
                  <a16:creationId xmlns:a16="http://schemas.microsoft.com/office/drawing/2014/main" id="{F3792EF2-BDED-1FD6-0EBD-0F45B38479BD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8" name="Serbest Form 317">
              <a:extLst>
                <a:ext uri="{FF2B5EF4-FFF2-40B4-BE49-F238E27FC236}">
                  <a16:creationId xmlns:a16="http://schemas.microsoft.com/office/drawing/2014/main" id="{236E84DC-E78F-A565-55F2-B97EA7F23B3B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19" name="Serbest Form 318">
              <a:extLst>
                <a:ext uri="{FF2B5EF4-FFF2-40B4-BE49-F238E27FC236}">
                  <a16:creationId xmlns:a16="http://schemas.microsoft.com/office/drawing/2014/main" id="{EEC77A82-270E-C24D-6ECE-0A18006CB712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0" name="Serbest Form 319">
              <a:extLst>
                <a:ext uri="{FF2B5EF4-FFF2-40B4-BE49-F238E27FC236}">
                  <a16:creationId xmlns:a16="http://schemas.microsoft.com/office/drawing/2014/main" id="{B2F67F11-F388-4AAC-0AB3-4A1789A4B325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1" name="Serbest Form 320">
              <a:extLst>
                <a:ext uri="{FF2B5EF4-FFF2-40B4-BE49-F238E27FC236}">
                  <a16:creationId xmlns:a16="http://schemas.microsoft.com/office/drawing/2014/main" id="{148AF765-3805-0DE6-3714-D4956397AD8F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22" name="Serbest Form 321">
              <a:extLst>
                <a:ext uri="{FF2B5EF4-FFF2-40B4-BE49-F238E27FC236}">
                  <a16:creationId xmlns:a16="http://schemas.microsoft.com/office/drawing/2014/main" id="{F78230F2-1737-CF0B-DE7A-DCC86CA3E87C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3" name="Serbest Form 332">
              <a:extLst>
                <a:ext uri="{FF2B5EF4-FFF2-40B4-BE49-F238E27FC236}">
                  <a16:creationId xmlns:a16="http://schemas.microsoft.com/office/drawing/2014/main" id="{3155ECA7-44DD-D6CF-C699-C89497EED793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5" name="Serbest Form 334">
              <a:extLst>
                <a:ext uri="{FF2B5EF4-FFF2-40B4-BE49-F238E27FC236}">
                  <a16:creationId xmlns:a16="http://schemas.microsoft.com/office/drawing/2014/main" id="{84E2F004-9990-A69F-0CED-826EDE4EFD2D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6" name="Serbest Form 335">
              <a:extLst>
                <a:ext uri="{FF2B5EF4-FFF2-40B4-BE49-F238E27FC236}">
                  <a16:creationId xmlns:a16="http://schemas.microsoft.com/office/drawing/2014/main" id="{9FE82ACE-220C-1E7A-508A-C38C36E6E2B5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7" name="Serbest Form 336">
              <a:extLst>
                <a:ext uri="{FF2B5EF4-FFF2-40B4-BE49-F238E27FC236}">
                  <a16:creationId xmlns:a16="http://schemas.microsoft.com/office/drawing/2014/main" id="{EA599D38-00BD-A74E-F015-BED8EC585C38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8" name="Serbest Form 337">
              <a:extLst>
                <a:ext uri="{FF2B5EF4-FFF2-40B4-BE49-F238E27FC236}">
                  <a16:creationId xmlns:a16="http://schemas.microsoft.com/office/drawing/2014/main" id="{9E538757-9CED-0401-8F17-29C318A3A74C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49" name="Serbest Form 348">
              <a:extLst>
                <a:ext uri="{FF2B5EF4-FFF2-40B4-BE49-F238E27FC236}">
                  <a16:creationId xmlns:a16="http://schemas.microsoft.com/office/drawing/2014/main" id="{72220872-70F4-A026-734A-C8FB37D58FA0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62" name="Serbest Form 361">
              <a:extLst>
                <a:ext uri="{FF2B5EF4-FFF2-40B4-BE49-F238E27FC236}">
                  <a16:creationId xmlns:a16="http://schemas.microsoft.com/office/drawing/2014/main" id="{519036B1-B550-5B5D-20D7-E4ADA616674A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63" name="Serbest Form 362">
              <a:extLst>
                <a:ext uri="{FF2B5EF4-FFF2-40B4-BE49-F238E27FC236}">
                  <a16:creationId xmlns:a16="http://schemas.microsoft.com/office/drawing/2014/main" id="{A19E9CF9-602E-5F0C-C800-F54C8EB106A3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4" name="Serbest Form 363">
              <a:extLst>
                <a:ext uri="{FF2B5EF4-FFF2-40B4-BE49-F238E27FC236}">
                  <a16:creationId xmlns:a16="http://schemas.microsoft.com/office/drawing/2014/main" id="{3DD27979-F91C-1D82-B603-07AAAE6206BC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5" name="Serbest Form 364">
              <a:extLst>
                <a:ext uri="{FF2B5EF4-FFF2-40B4-BE49-F238E27FC236}">
                  <a16:creationId xmlns:a16="http://schemas.microsoft.com/office/drawing/2014/main" id="{4B806FAF-3534-AD76-EDBF-6F1860D5D322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6" name="Serbest Form 365">
              <a:extLst>
                <a:ext uri="{FF2B5EF4-FFF2-40B4-BE49-F238E27FC236}">
                  <a16:creationId xmlns:a16="http://schemas.microsoft.com/office/drawing/2014/main" id="{97CD4E09-D977-E2F7-4648-26375CA96BB4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7" name="Serbest Form 366">
              <a:extLst>
                <a:ext uri="{FF2B5EF4-FFF2-40B4-BE49-F238E27FC236}">
                  <a16:creationId xmlns:a16="http://schemas.microsoft.com/office/drawing/2014/main" id="{010A69D2-815B-8CF2-CE95-B87051C5A21E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8" name="Serbest Form 367">
              <a:extLst>
                <a:ext uri="{FF2B5EF4-FFF2-40B4-BE49-F238E27FC236}">
                  <a16:creationId xmlns:a16="http://schemas.microsoft.com/office/drawing/2014/main" id="{19EAFCEC-CBBE-6A18-FB04-08AE417DE255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69" name="Serbest Form 368">
              <a:extLst>
                <a:ext uri="{FF2B5EF4-FFF2-40B4-BE49-F238E27FC236}">
                  <a16:creationId xmlns:a16="http://schemas.microsoft.com/office/drawing/2014/main" id="{40380DE7-9739-FE27-22DB-5FCC8D6A822B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0" name="Serbest Form 369">
              <a:extLst>
                <a:ext uri="{FF2B5EF4-FFF2-40B4-BE49-F238E27FC236}">
                  <a16:creationId xmlns:a16="http://schemas.microsoft.com/office/drawing/2014/main" id="{6490AE8A-1A52-045C-8593-86F6AAC6C7C2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1" name="Serbest Form 370">
              <a:extLst>
                <a:ext uri="{FF2B5EF4-FFF2-40B4-BE49-F238E27FC236}">
                  <a16:creationId xmlns:a16="http://schemas.microsoft.com/office/drawing/2014/main" id="{A6CEECF5-A603-E9EB-BD26-522E1CE4113D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2" name="Serbest Form 371">
              <a:extLst>
                <a:ext uri="{FF2B5EF4-FFF2-40B4-BE49-F238E27FC236}">
                  <a16:creationId xmlns:a16="http://schemas.microsoft.com/office/drawing/2014/main" id="{EE8B706F-8897-5B4A-2500-E4CE5F256732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3" name="Serbest Form 372">
              <a:extLst>
                <a:ext uri="{FF2B5EF4-FFF2-40B4-BE49-F238E27FC236}">
                  <a16:creationId xmlns:a16="http://schemas.microsoft.com/office/drawing/2014/main" id="{FA65CE6E-4E4F-629B-4589-D4F94CC9315D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4" name="Serbest Form 373">
              <a:extLst>
                <a:ext uri="{FF2B5EF4-FFF2-40B4-BE49-F238E27FC236}">
                  <a16:creationId xmlns:a16="http://schemas.microsoft.com/office/drawing/2014/main" id="{AFFCE319-57D5-424B-F7A0-8E33A0FA8B8D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5" name="Serbest Form 374">
              <a:extLst>
                <a:ext uri="{FF2B5EF4-FFF2-40B4-BE49-F238E27FC236}">
                  <a16:creationId xmlns:a16="http://schemas.microsoft.com/office/drawing/2014/main" id="{418BD9F5-84E8-410C-C310-B54EE93B830B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6" name="Serbest Form 375">
              <a:extLst>
                <a:ext uri="{FF2B5EF4-FFF2-40B4-BE49-F238E27FC236}">
                  <a16:creationId xmlns:a16="http://schemas.microsoft.com/office/drawing/2014/main" id="{385854F2-801D-F505-99C6-E8EBB0CD215E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7" name="Serbest Form 376">
              <a:extLst>
                <a:ext uri="{FF2B5EF4-FFF2-40B4-BE49-F238E27FC236}">
                  <a16:creationId xmlns:a16="http://schemas.microsoft.com/office/drawing/2014/main" id="{533357AF-B186-7FA2-5299-C64BB5E67050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78" name="Serbest Form 377">
              <a:extLst>
                <a:ext uri="{FF2B5EF4-FFF2-40B4-BE49-F238E27FC236}">
                  <a16:creationId xmlns:a16="http://schemas.microsoft.com/office/drawing/2014/main" id="{C7EB52A5-11C1-5315-1AA0-F1F1FD0A815E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379" name="Serbest Form 378">
              <a:extLst>
                <a:ext uri="{FF2B5EF4-FFF2-40B4-BE49-F238E27FC236}">
                  <a16:creationId xmlns:a16="http://schemas.microsoft.com/office/drawing/2014/main" id="{24288FB2-B571-8E93-1F48-3451E2ACBF2D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5" name="Serbest Form 414">
              <a:extLst>
                <a:ext uri="{FF2B5EF4-FFF2-40B4-BE49-F238E27FC236}">
                  <a16:creationId xmlns:a16="http://schemas.microsoft.com/office/drawing/2014/main" id="{AD48DAD4-6225-92B5-BD1F-1C429D073203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9" name="Serbest Form 418">
              <a:extLst>
                <a:ext uri="{FF2B5EF4-FFF2-40B4-BE49-F238E27FC236}">
                  <a16:creationId xmlns:a16="http://schemas.microsoft.com/office/drawing/2014/main" id="{B0C6F472-C96B-4334-9DD7-4C216B00081D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0" name="Serbest Form 419">
              <a:extLst>
                <a:ext uri="{FF2B5EF4-FFF2-40B4-BE49-F238E27FC236}">
                  <a16:creationId xmlns:a16="http://schemas.microsoft.com/office/drawing/2014/main" id="{186B5ABD-FB99-8968-BCE0-75BF2CFB2420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1" name="Serbest Form 420">
              <a:extLst>
                <a:ext uri="{FF2B5EF4-FFF2-40B4-BE49-F238E27FC236}">
                  <a16:creationId xmlns:a16="http://schemas.microsoft.com/office/drawing/2014/main" id="{5E737919-1169-83C4-495C-755EF4D0A68E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2" name="Serbest Form 421">
              <a:extLst>
                <a:ext uri="{FF2B5EF4-FFF2-40B4-BE49-F238E27FC236}">
                  <a16:creationId xmlns:a16="http://schemas.microsoft.com/office/drawing/2014/main" id="{964915F5-F07D-5C13-4997-E904C2C7BC39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3" name="Serbest Form 422">
              <a:extLst>
                <a:ext uri="{FF2B5EF4-FFF2-40B4-BE49-F238E27FC236}">
                  <a16:creationId xmlns:a16="http://schemas.microsoft.com/office/drawing/2014/main" id="{F3757F82-3E44-917E-5D9B-144DB712396D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4" name="Serbest Form 423">
              <a:extLst>
                <a:ext uri="{FF2B5EF4-FFF2-40B4-BE49-F238E27FC236}">
                  <a16:creationId xmlns:a16="http://schemas.microsoft.com/office/drawing/2014/main" id="{78747049-57D4-145B-62FB-335A8F2B0641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5" name="Serbest Form 424">
              <a:extLst>
                <a:ext uri="{FF2B5EF4-FFF2-40B4-BE49-F238E27FC236}">
                  <a16:creationId xmlns:a16="http://schemas.microsoft.com/office/drawing/2014/main" id="{03892D07-8945-D896-85E6-D0B86EF3E67D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6" name="Serbest Form 425">
              <a:extLst>
                <a:ext uri="{FF2B5EF4-FFF2-40B4-BE49-F238E27FC236}">
                  <a16:creationId xmlns:a16="http://schemas.microsoft.com/office/drawing/2014/main" id="{9285F533-A325-A985-ABE1-6382A7F329CB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7" name="Serbest Form 426">
              <a:extLst>
                <a:ext uri="{FF2B5EF4-FFF2-40B4-BE49-F238E27FC236}">
                  <a16:creationId xmlns:a16="http://schemas.microsoft.com/office/drawing/2014/main" id="{2675915A-5E01-F823-E053-979462538990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28" name="Serbest Form 427">
              <a:extLst>
                <a:ext uri="{FF2B5EF4-FFF2-40B4-BE49-F238E27FC236}">
                  <a16:creationId xmlns:a16="http://schemas.microsoft.com/office/drawing/2014/main" id="{6E3A82F9-CBBD-3AAA-A165-DACF8E9B3991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30" name="Serbest Form 429">
              <a:extLst>
                <a:ext uri="{FF2B5EF4-FFF2-40B4-BE49-F238E27FC236}">
                  <a16:creationId xmlns:a16="http://schemas.microsoft.com/office/drawing/2014/main" id="{F4B5C8F9-8917-177A-0C8F-40D683D26B6A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31" name="Serbest Form 430">
              <a:extLst>
                <a:ext uri="{FF2B5EF4-FFF2-40B4-BE49-F238E27FC236}">
                  <a16:creationId xmlns:a16="http://schemas.microsoft.com/office/drawing/2014/main" id="{9973C11D-DDED-6F09-637E-EAD9B908FEAC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2" name="Serbest Form 431">
              <a:extLst>
                <a:ext uri="{FF2B5EF4-FFF2-40B4-BE49-F238E27FC236}">
                  <a16:creationId xmlns:a16="http://schemas.microsoft.com/office/drawing/2014/main" id="{B540200C-03FB-0515-8CA0-01FB2BC9DE7F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3" name="Serbest Form 432">
              <a:extLst>
                <a:ext uri="{FF2B5EF4-FFF2-40B4-BE49-F238E27FC236}">
                  <a16:creationId xmlns:a16="http://schemas.microsoft.com/office/drawing/2014/main" id="{4CEEA174-551F-6474-22DF-FB858CDF0638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4" name="Serbest Form 433">
              <a:extLst>
                <a:ext uri="{FF2B5EF4-FFF2-40B4-BE49-F238E27FC236}">
                  <a16:creationId xmlns:a16="http://schemas.microsoft.com/office/drawing/2014/main" id="{416CE341-B202-970C-2174-0D5C415FE75E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2" name="Serbest Form 511">
              <a:extLst>
                <a:ext uri="{FF2B5EF4-FFF2-40B4-BE49-F238E27FC236}">
                  <a16:creationId xmlns:a16="http://schemas.microsoft.com/office/drawing/2014/main" id="{5F3182A2-10C6-EA5F-4DA0-CC984A16669E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3" name="Serbest Form 512">
              <a:extLst>
                <a:ext uri="{FF2B5EF4-FFF2-40B4-BE49-F238E27FC236}">
                  <a16:creationId xmlns:a16="http://schemas.microsoft.com/office/drawing/2014/main" id="{21038411-1DD6-896D-2F01-CCFE234725F5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4" name="Serbest Form 513">
              <a:extLst>
                <a:ext uri="{FF2B5EF4-FFF2-40B4-BE49-F238E27FC236}">
                  <a16:creationId xmlns:a16="http://schemas.microsoft.com/office/drawing/2014/main" id="{D2817909-0ECF-E0F5-88DA-CFA5E6471295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5" name="Serbest Form 514">
              <a:extLst>
                <a:ext uri="{FF2B5EF4-FFF2-40B4-BE49-F238E27FC236}">
                  <a16:creationId xmlns:a16="http://schemas.microsoft.com/office/drawing/2014/main" id="{662BE16F-C8BE-C36F-5811-EC76E947D66A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6" name="Serbest Form 515">
              <a:extLst>
                <a:ext uri="{FF2B5EF4-FFF2-40B4-BE49-F238E27FC236}">
                  <a16:creationId xmlns:a16="http://schemas.microsoft.com/office/drawing/2014/main" id="{1B983BC9-26D2-DED0-EF4D-DC932E6C9823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7" name="Serbest Form 516">
              <a:extLst>
                <a:ext uri="{FF2B5EF4-FFF2-40B4-BE49-F238E27FC236}">
                  <a16:creationId xmlns:a16="http://schemas.microsoft.com/office/drawing/2014/main" id="{11BDE2ED-D2CE-4C7E-2E0D-2A59DDA482D9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8" name="Serbest Form 517">
              <a:extLst>
                <a:ext uri="{FF2B5EF4-FFF2-40B4-BE49-F238E27FC236}">
                  <a16:creationId xmlns:a16="http://schemas.microsoft.com/office/drawing/2014/main" id="{174B49D3-72D0-17DD-760C-4FC976B80945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9" name="Serbest Form 518">
              <a:extLst>
                <a:ext uri="{FF2B5EF4-FFF2-40B4-BE49-F238E27FC236}">
                  <a16:creationId xmlns:a16="http://schemas.microsoft.com/office/drawing/2014/main" id="{3C36249B-8E17-6FCD-CC5D-D67FF1223340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0" name="Serbest Form 519">
              <a:extLst>
                <a:ext uri="{FF2B5EF4-FFF2-40B4-BE49-F238E27FC236}">
                  <a16:creationId xmlns:a16="http://schemas.microsoft.com/office/drawing/2014/main" id="{20931F17-C0E6-ADB0-35EB-578D16E85CDB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1" name="Serbest Form 520">
              <a:extLst>
                <a:ext uri="{FF2B5EF4-FFF2-40B4-BE49-F238E27FC236}">
                  <a16:creationId xmlns:a16="http://schemas.microsoft.com/office/drawing/2014/main" id="{232AA162-99DA-B729-E198-61050E72B345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2" name="Serbest Form 521">
              <a:extLst>
                <a:ext uri="{FF2B5EF4-FFF2-40B4-BE49-F238E27FC236}">
                  <a16:creationId xmlns:a16="http://schemas.microsoft.com/office/drawing/2014/main" id="{B7EC31B8-0580-9FFD-E53B-587EDD8EFCDB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3" name="Serbest Form 522">
              <a:extLst>
                <a:ext uri="{FF2B5EF4-FFF2-40B4-BE49-F238E27FC236}">
                  <a16:creationId xmlns:a16="http://schemas.microsoft.com/office/drawing/2014/main" id="{C6445581-E9F1-95A9-3324-C351A71EE8A4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4" name="Serbest Form 523">
              <a:extLst>
                <a:ext uri="{FF2B5EF4-FFF2-40B4-BE49-F238E27FC236}">
                  <a16:creationId xmlns:a16="http://schemas.microsoft.com/office/drawing/2014/main" id="{7E1FC5AD-CDC7-9D32-59C4-C6924858A221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5" name="Serbest Form 524">
              <a:extLst>
                <a:ext uri="{FF2B5EF4-FFF2-40B4-BE49-F238E27FC236}">
                  <a16:creationId xmlns:a16="http://schemas.microsoft.com/office/drawing/2014/main" id="{754D517C-D88B-2225-A396-5F5CEDC3CA46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6" name="Serbest Form 525">
              <a:extLst>
                <a:ext uri="{FF2B5EF4-FFF2-40B4-BE49-F238E27FC236}">
                  <a16:creationId xmlns:a16="http://schemas.microsoft.com/office/drawing/2014/main" id="{4B9CDEB4-96EE-A323-A728-A8DD15EB1AAA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7" name="Serbest Form 526">
              <a:extLst>
                <a:ext uri="{FF2B5EF4-FFF2-40B4-BE49-F238E27FC236}">
                  <a16:creationId xmlns:a16="http://schemas.microsoft.com/office/drawing/2014/main" id="{D6CC1721-C334-A708-B2F7-A7B20CB494DD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8" name="Serbest Form 527">
              <a:extLst>
                <a:ext uri="{FF2B5EF4-FFF2-40B4-BE49-F238E27FC236}">
                  <a16:creationId xmlns:a16="http://schemas.microsoft.com/office/drawing/2014/main" id="{B9895FFD-5BDF-68AF-12BA-EE51E091F20C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9" name="Serbest Form 528">
              <a:extLst>
                <a:ext uri="{FF2B5EF4-FFF2-40B4-BE49-F238E27FC236}">
                  <a16:creationId xmlns:a16="http://schemas.microsoft.com/office/drawing/2014/main" id="{E62AD00B-04CF-6DE4-0905-11F53ED6ED76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0" name="Serbest Form 529">
              <a:extLst>
                <a:ext uri="{FF2B5EF4-FFF2-40B4-BE49-F238E27FC236}">
                  <a16:creationId xmlns:a16="http://schemas.microsoft.com/office/drawing/2014/main" id="{C962F348-CDAD-04CB-1919-EAF1097CEEB3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1" name="Serbest Form 530">
              <a:extLst>
                <a:ext uri="{FF2B5EF4-FFF2-40B4-BE49-F238E27FC236}">
                  <a16:creationId xmlns:a16="http://schemas.microsoft.com/office/drawing/2014/main" id="{93ED458B-73A1-22D2-422A-ACC1F8C28425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2" name="Serbest Form 531">
              <a:extLst>
                <a:ext uri="{FF2B5EF4-FFF2-40B4-BE49-F238E27FC236}">
                  <a16:creationId xmlns:a16="http://schemas.microsoft.com/office/drawing/2014/main" id="{832EA410-A1B4-C07B-A7E1-E593B3B39218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3" name="Serbest Form 532">
              <a:extLst>
                <a:ext uri="{FF2B5EF4-FFF2-40B4-BE49-F238E27FC236}">
                  <a16:creationId xmlns:a16="http://schemas.microsoft.com/office/drawing/2014/main" id="{0CBED440-6E79-2487-276F-CE675ED567E2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4" name="Serbest Form 533">
              <a:extLst>
                <a:ext uri="{FF2B5EF4-FFF2-40B4-BE49-F238E27FC236}">
                  <a16:creationId xmlns:a16="http://schemas.microsoft.com/office/drawing/2014/main" id="{DB462203-287B-532C-0D14-38018D35FEE2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5" name="Serbest Form 534">
              <a:extLst>
                <a:ext uri="{FF2B5EF4-FFF2-40B4-BE49-F238E27FC236}">
                  <a16:creationId xmlns:a16="http://schemas.microsoft.com/office/drawing/2014/main" id="{846FAA41-42FD-7FC3-2E28-5E0C80931A36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6" name="Serbest Form 535">
              <a:extLst>
                <a:ext uri="{FF2B5EF4-FFF2-40B4-BE49-F238E27FC236}">
                  <a16:creationId xmlns:a16="http://schemas.microsoft.com/office/drawing/2014/main" id="{54CEF4F1-57B4-147C-5544-1E8C46042BEA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7" name="Serbest Form 536">
              <a:extLst>
                <a:ext uri="{FF2B5EF4-FFF2-40B4-BE49-F238E27FC236}">
                  <a16:creationId xmlns:a16="http://schemas.microsoft.com/office/drawing/2014/main" id="{EE3DDF00-6EE0-4B49-A84C-1CFD2DDF3D28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8" name="Serbest Form 537">
              <a:extLst>
                <a:ext uri="{FF2B5EF4-FFF2-40B4-BE49-F238E27FC236}">
                  <a16:creationId xmlns:a16="http://schemas.microsoft.com/office/drawing/2014/main" id="{8C593D33-7A58-0441-60E3-89FFD16C492D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9" name="Serbest Form 538">
              <a:extLst>
                <a:ext uri="{FF2B5EF4-FFF2-40B4-BE49-F238E27FC236}">
                  <a16:creationId xmlns:a16="http://schemas.microsoft.com/office/drawing/2014/main" id="{223E218E-85A6-4155-4685-032512F5B09D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0" name="Serbest Form 539">
              <a:extLst>
                <a:ext uri="{FF2B5EF4-FFF2-40B4-BE49-F238E27FC236}">
                  <a16:creationId xmlns:a16="http://schemas.microsoft.com/office/drawing/2014/main" id="{F12AEC49-9327-7339-6710-E9B2CF2C3C10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1" name="Serbest Form 540">
              <a:extLst>
                <a:ext uri="{FF2B5EF4-FFF2-40B4-BE49-F238E27FC236}">
                  <a16:creationId xmlns:a16="http://schemas.microsoft.com/office/drawing/2014/main" id="{BA7559FE-64BE-B886-35D1-8FD72D9EE1FF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2" name="Serbest Form 541">
              <a:extLst>
                <a:ext uri="{FF2B5EF4-FFF2-40B4-BE49-F238E27FC236}">
                  <a16:creationId xmlns:a16="http://schemas.microsoft.com/office/drawing/2014/main" id="{ECFAD3F0-6A4D-9088-FC45-2EAC14239C88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3" name="Serbest Form 542">
              <a:extLst>
                <a:ext uri="{FF2B5EF4-FFF2-40B4-BE49-F238E27FC236}">
                  <a16:creationId xmlns:a16="http://schemas.microsoft.com/office/drawing/2014/main" id="{4CF6CD8F-9922-E9F2-0AA3-595C65CF55E7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4" name="Serbest Form 543">
              <a:extLst>
                <a:ext uri="{FF2B5EF4-FFF2-40B4-BE49-F238E27FC236}">
                  <a16:creationId xmlns:a16="http://schemas.microsoft.com/office/drawing/2014/main" id="{9FAF5D93-8E73-3E9E-FA0D-A316F32BBE53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5" name="Serbest Form 544">
              <a:extLst>
                <a:ext uri="{FF2B5EF4-FFF2-40B4-BE49-F238E27FC236}">
                  <a16:creationId xmlns:a16="http://schemas.microsoft.com/office/drawing/2014/main" id="{9FBAFF56-E1C2-5134-217B-AD42BA01CAC1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6" name="Serbest Form 545">
              <a:extLst>
                <a:ext uri="{FF2B5EF4-FFF2-40B4-BE49-F238E27FC236}">
                  <a16:creationId xmlns:a16="http://schemas.microsoft.com/office/drawing/2014/main" id="{7324DF9F-DF08-9C63-9990-453FE6885039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7" name="Serbest Form 546">
              <a:extLst>
                <a:ext uri="{FF2B5EF4-FFF2-40B4-BE49-F238E27FC236}">
                  <a16:creationId xmlns:a16="http://schemas.microsoft.com/office/drawing/2014/main" id="{A0461F68-F307-EF0B-3301-A3D50A8C1DAE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8" name="Serbest Form 547">
              <a:extLst>
                <a:ext uri="{FF2B5EF4-FFF2-40B4-BE49-F238E27FC236}">
                  <a16:creationId xmlns:a16="http://schemas.microsoft.com/office/drawing/2014/main" id="{32A62FDF-6544-A667-3A5B-C2D689AB0D97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9" name="Serbest Form 548">
              <a:extLst>
                <a:ext uri="{FF2B5EF4-FFF2-40B4-BE49-F238E27FC236}">
                  <a16:creationId xmlns:a16="http://schemas.microsoft.com/office/drawing/2014/main" id="{2D5AE21A-93EF-A76B-C49C-D06E0AE26F94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0" name="Serbest Form 549">
              <a:extLst>
                <a:ext uri="{FF2B5EF4-FFF2-40B4-BE49-F238E27FC236}">
                  <a16:creationId xmlns:a16="http://schemas.microsoft.com/office/drawing/2014/main" id="{16C00E79-2923-D13F-7A98-9D848A2FC966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1" name="Serbest Form 550">
              <a:extLst>
                <a:ext uri="{FF2B5EF4-FFF2-40B4-BE49-F238E27FC236}">
                  <a16:creationId xmlns:a16="http://schemas.microsoft.com/office/drawing/2014/main" id="{0BE630D5-EFBA-0D07-7DDE-F3FE79FDD79D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2" name="Serbest Form 551">
              <a:extLst>
                <a:ext uri="{FF2B5EF4-FFF2-40B4-BE49-F238E27FC236}">
                  <a16:creationId xmlns:a16="http://schemas.microsoft.com/office/drawing/2014/main" id="{F1CBED58-38BE-918F-6B1D-A5D8E8F756DD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3" name="Serbest Form 552">
              <a:extLst>
                <a:ext uri="{FF2B5EF4-FFF2-40B4-BE49-F238E27FC236}">
                  <a16:creationId xmlns:a16="http://schemas.microsoft.com/office/drawing/2014/main" id="{1C779A7E-FF89-6EF6-E467-EC50AAF53024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4" name="Serbest Form 553">
              <a:extLst>
                <a:ext uri="{FF2B5EF4-FFF2-40B4-BE49-F238E27FC236}">
                  <a16:creationId xmlns:a16="http://schemas.microsoft.com/office/drawing/2014/main" id="{DC3BD5EF-A67E-5146-B141-A16B5FD7FAEC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5" name="Serbest Form 554">
              <a:extLst>
                <a:ext uri="{FF2B5EF4-FFF2-40B4-BE49-F238E27FC236}">
                  <a16:creationId xmlns:a16="http://schemas.microsoft.com/office/drawing/2014/main" id="{57C81005-5375-46BB-9FFF-FCC620F74C6A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6" name="Serbest Form 555">
              <a:extLst>
                <a:ext uri="{FF2B5EF4-FFF2-40B4-BE49-F238E27FC236}">
                  <a16:creationId xmlns:a16="http://schemas.microsoft.com/office/drawing/2014/main" id="{8EB29E25-E3C2-DF8D-FFE1-F1B35BF94B25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7" name="Serbest Form 556">
              <a:extLst>
                <a:ext uri="{FF2B5EF4-FFF2-40B4-BE49-F238E27FC236}">
                  <a16:creationId xmlns:a16="http://schemas.microsoft.com/office/drawing/2014/main" id="{0CB98382-A3EC-DEF3-6F37-55E68E3C0C4F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8" name="Serbest Form 557">
              <a:extLst>
                <a:ext uri="{FF2B5EF4-FFF2-40B4-BE49-F238E27FC236}">
                  <a16:creationId xmlns:a16="http://schemas.microsoft.com/office/drawing/2014/main" id="{DBFAC1FC-DC8B-044C-33E2-1ED40B34550E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9" name="Serbest Form 558">
              <a:extLst>
                <a:ext uri="{FF2B5EF4-FFF2-40B4-BE49-F238E27FC236}">
                  <a16:creationId xmlns:a16="http://schemas.microsoft.com/office/drawing/2014/main" id="{A39BA238-EC6C-5BF9-1543-63B9B83EBBC4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0" name="Serbest Form 559">
              <a:extLst>
                <a:ext uri="{FF2B5EF4-FFF2-40B4-BE49-F238E27FC236}">
                  <a16:creationId xmlns:a16="http://schemas.microsoft.com/office/drawing/2014/main" id="{E40634D4-73E7-B5DD-0B98-04C063A838BF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1" name="Serbest Form 560">
              <a:extLst>
                <a:ext uri="{FF2B5EF4-FFF2-40B4-BE49-F238E27FC236}">
                  <a16:creationId xmlns:a16="http://schemas.microsoft.com/office/drawing/2014/main" id="{98200A0A-3C3D-C60E-E9E5-EBDDC44261CD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2" name="Serbest Form 561">
              <a:extLst>
                <a:ext uri="{FF2B5EF4-FFF2-40B4-BE49-F238E27FC236}">
                  <a16:creationId xmlns:a16="http://schemas.microsoft.com/office/drawing/2014/main" id="{8AC7D726-326F-E9CA-5392-E0D211F5F9B8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3" name="Serbest Form 562">
              <a:extLst>
                <a:ext uri="{FF2B5EF4-FFF2-40B4-BE49-F238E27FC236}">
                  <a16:creationId xmlns:a16="http://schemas.microsoft.com/office/drawing/2014/main" id="{E011043D-DDC4-58FD-0433-7621C8829F49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4" name="Serbest Form 563">
              <a:extLst>
                <a:ext uri="{FF2B5EF4-FFF2-40B4-BE49-F238E27FC236}">
                  <a16:creationId xmlns:a16="http://schemas.microsoft.com/office/drawing/2014/main" id="{E3261368-B214-BC7C-C766-7A5E4288AF09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5" name="Serbest Form 564">
              <a:extLst>
                <a:ext uri="{FF2B5EF4-FFF2-40B4-BE49-F238E27FC236}">
                  <a16:creationId xmlns:a16="http://schemas.microsoft.com/office/drawing/2014/main" id="{CDDB3EB3-A529-33C9-0BDA-2840AF84A103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6" name="Serbest Form 565">
              <a:extLst>
                <a:ext uri="{FF2B5EF4-FFF2-40B4-BE49-F238E27FC236}">
                  <a16:creationId xmlns:a16="http://schemas.microsoft.com/office/drawing/2014/main" id="{CB87EDF8-6B4A-AC81-71A9-183BEAEF43A5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7" name="Serbest Form 566">
              <a:extLst>
                <a:ext uri="{FF2B5EF4-FFF2-40B4-BE49-F238E27FC236}">
                  <a16:creationId xmlns:a16="http://schemas.microsoft.com/office/drawing/2014/main" id="{4185CE7D-2815-1AD4-0C91-378B2EDCDAB5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8" name="Serbest Form 567">
              <a:extLst>
                <a:ext uri="{FF2B5EF4-FFF2-40B4-BE49-F238E27FC236}">
                  <a16:creationId xmlns:a16="http://schemas.microsoft.com/office/drawing/2014/main" id="{4A2D5B38-CBF5-C20C-346B-DB4AFB17EEAD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9" name="Serbest Form 568">
              <a:extLst>
                <a:ext uri="{FF2B5EF4-FFF2-40B4-BE49-F238E27FC236}">
                  <a16:creationId xmlns:a16="http://schemas.microsoft.com/office/drawing/2014/main" id="{F9CF33F0-CF25-6E09-2605-B454CDA6A0C6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0" name="Serbest Form 569">
              <a:extLst>
                <a:ext uri="{FF2B5EF4-FFF2-40B4-BE49-F238E27FC236}">
                  <a16:creationId xmlns:a16="http://schemas.microsoft.com/office/drawing/2014/main" id="{1998AE05-DAFA-3DF0-1E61-9E740366123E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1" name="Serbest Form 570">
              <a:extLst>
                <a:ext uri="{FF2B5EF4-FFF2-40B4-BE49-F238E27FC236}">
                  <a16:creationId xmlns:a16="http://schemas.microsoft.com/office/drawing/2014/main" id="{E1E9388B-5488-4AA3-EB0E-FAC5E0F7F3D5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2" name="Serbest Form 571">
              <a:extLst>
                <a:ext uri="{FF2B5EF4-FFF2-40B4-BE49-F238E27FC236}">
                  <a16:creationId xmlns:a16="http://schemas.microsoft.com/office/drawing/2014/main" id="{3294EF8F-31E1-8A2A-96C9-18AD4149C72F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3" name="Serbest Form 572">
              <a:extLst>
                <a:ext uri="{FF2B5EF4-FFF2-40B4-BE49-F238E27FC236}">
                  <a16:creationId xmlns:a16="http://schemas.microsoft.com/office/drawing/2014/main" id="{3149D0B1-148D-9298-7084-54F8678ADEB0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4" name="Serbest Form 573">
              <a:extLst>
                <a:ext uri="{FF2B5EF4-FFF2-40B4-BE49-F238E27FC236}">
                  <a16:creationId xmlns:a16="http://schemas.microsoft.com/office/drawing/2014/main" id="{CFD6042A-11D9-E676-0CA6-6E5F180D60A0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5" name="Serbest Form 574">
              <a:extLst>
                <a:ext uri="{FF2B5EF4-FFF2-40B4-BE49-F238E27FC236}">
                  <a16:creationId xmlns:a16="http://schemas.microsoft.com/office/drawing/2014/main" id="{BF2B0AFA-6C09-3CF3-02C7-FB6658809F3B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6" name="Serbest Form 575">
              <a:extLst>
                <a:ext uri="{FF2B5EF4-FFF2-40B4-BE49-F238E27FC236}">
                  <a16:creationId xmlns:a16="http://schemas.microsoft.com/office/drawing/2014/main" id="{9F1F6BED-F281-273C-D4B7-157FDE087851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7" name="Serbest Form 576">
              <a:extLst>
                <a:ext uri="{FF2B5EF4-FFF2-40B4-BE49-F238E27FC236}">
                  <a16:creationId xmlns:a16="http://schemas.microsoft.com/office/drawing/2014/main" id="{A5124819-1368-88C1-494C-28B4E702D2DA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8" name="Serbest Form 577">
              <a:extLst>
                <a:ext uri="{FF2B5EF4-FFF2-40B4-BE49-F238E27FC236}">
                  <a16:creationId xmlns:a16="http://schemas.microsoft.com/office/drawing/2014/main" id="{A55A5511-0FAB-6CFB-987A-F1CD6B1FE8F5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9" name="Serbest Form 578">
              <a:extLst>
                <a:ext uri="{FF2B5EF4-FFF2-40B4-BE49-F238E27FC236}">
                  <a16:creationId xmlns:a16="http://schemas.microsoft.com/office/drawing/2014/main" id="{753B3E48-73CE-F2E5-B383-E66219A1D474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0" name="Serbest Form 579">
              <a:extLst>
                <a:ext uri="{FF2B5EF4-FFF2-40B4-BE49-F238E27FC236}">
                  <a16:creationId xmlns:a16="http://schemas.microsoft.com/office/drawing/2014/main" id="{A864F796-8274-061B-5B0C-4BB6B5C671D7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1" name="Serbest Form 580">
              <a:extLst>
                <a:ext uri="{FF2B5EF4-FFF2-40B4-BE49-F238E27FC236}">
                  <a16:creationId xmlns:a16="http://schemas.microsoft.com/office/drawing/2014/main" id="{450C2DD6-4490-33E9-06A9-20BC35340061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2" name="Serbest Form 581">
              <a:extLst>
                <a:ext uri="{FF2B5EF4-FFF2-40B4-BE49-F238E27FC236}">
                  <a16:creationId xmlns:a16="http://schemas.microsoft.com/office/drawing/2014/main" id="{71A3EE37-4892-9342-4AD9-DB37CFB99BFF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3" name="Serbest Form 582">
              <a:extLst>
                <a:ext uri="{FF2B5EF4-FFF2-40B4-BE49-F238E27FC236}">
                  <a16:creationId xmlns:a16="http://schemas.microsoft.com/office/drawing/2014/main" id="{FC46D932-E376-2288-B742-AED8D9AE8C0A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4" name="Serbest Form 583">
              <a:extLst>
                <a:ext uri="{FF2B5EF4-FFF2-40B4-BE49-F238E27FC236}">
                  <a16:creationId xmlns:a16="http://schemas.microsoft.com/office/drawing/2014/main" id="{539500F2-B887-4D53-C040-3139DBE4ADC3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5" name="Serbest Form 584">
              <a:extLst>
                <a:ext uri="{FF2B5EF4-FFF2-40B4-BE49-F238E27FC236}">
                  <a16:creationId xmlns:a16="http://schemas.microsoft.com/office/drawing/2014/main" id="{7D1D54E8-65BC-B0C7-67FE-A20647B9DC30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6" name="Serbest Form 585">
              <a:extLst>
                <a:ext uri="{FF2B5EF4-FFF2-40B4-BE49-F238E27FC236}">
                  <a16:creationId xmlns:a16="http://schemas.microsoft.com/office/drawing/2014/main" id="{D6132E28-1DAC-3746-4775-061EE7F74E4F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7" name="Serbest Form 586">
              <a:extLst>
                <a:ext uri="{FF2B5EF4-FFF2-40B4-BE49-F238E27FC236}">
                  <a16:creationId xmlns:a16="http://schemas.microsoft.com/office/drawing/2014/main" id="{1A6ED60A-B116-FA53-8B4F-C6342C454115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8" name="Serbest Form 587">
              <a:extLst>
                <a:ext uri="{FF2B5EF4-FFF2-40B4-BE49-F238E27FC236}">
                  <a16:creationId xmlns:a16="http://schemas.microsoft.com/office/drawing/2014/main" id="{2813E5CD-694C-FC01-49BD-476C2230091A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9" name="Serbest Form 588">
              <a:extLst>
                <a:ext uri="{FF2B5EF4-FFF2-40B4-BE49-F238E27FC236}">
                  <a16:creationId xmlns:a16="http://schemas.microsoft.com/office/drawing/2014/main" id="{FFF7EE6E-1DD5-A8D2-B9E8-982555C09CB8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0" name="Serbest Form 589">
              <a:extLst>
                <a:ext uri="{FF2B5EF4-FFF2-40B4-BE49-F238E27FC236}">
                  <a16:creationId xmlns:a16="http://schemas.microsoft.com/office/drawing/2014/main" id="{F6F9A2D7-C212-9A2D-FD93-E1E273F54B21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1" name="Serbest Form 590">
              <a:extLst>
                <a:ext uri="{FF2B5EF4-FFF2-40B4-BE49-F238E27FC236}">
                  <a16:creationId xmlns:a16="http://schemas.microsoft.com/office/drawing/2014/main" id="{F7130CE3-BCE8-2700-0438-FB91C13A4213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2" name="Serbest Form 591">
              <a:extLst>
                <a:ext uri="{FF2B5EF4-FFF2-40B4-BE49-F238E27FC236}">
                  <a16:creationId xmlns:a16="http://schemas.microsoft.com/office/drawing/2014/main" id="{AB586467-7CB0-4CFD-E45A-2101E66A846E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3" name="Serbest Form 592">
              <a:extLst>
                <a:ext uri="{FF2B5EF4-FFF2-40B4-BE49-F238E27FC236}">
                  <a16:creationId xmlns:a16="http://schemas.microsoft.com/office/drawing/2014/main" id="{46A5B1CA-C436-A3A1-3CB9-34D2D6D7CE76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4" name="Serbest Form 593">
              <a:extLst>
                <a:ext uri="{FF2B5EF4-FFF2-40B4-BE49-F238E27FC236}">
                  <a16:creationId xmlns:a16="http://schemas.microsoft.com/office/drawing/2014/main" id="{AD23056C-1053-88ED-34CE-6012BAEF55C6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5" name="Serbest Form 594">
              <a:extLst>
                <a:ext uri="{FF2B5EF4-FFF2-40B4-BE49-F238E27FC236}">
                  <a16:creationId xmlns:a16="http://schemas.microsoft.com/office/drawing/2014/main" id="{B847402E-22B1-3F36-8F31-27FAD74EC559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6" name="Serbest Form 595">
              <a:extLst>
                <a:ext uri="{FF2B5EF4-FFF2-40B4-BE49-F238E27FC236}">
                  <a16:creationId xmlns:a16="http://schemas.microsoft.com/office/drawing/2014/main" id="{3584352C-97CE-51B0-D213-0900067617E8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7" name="Serbest Form 596">
              <a:extLst>
                <a:ext uri="{FF2B5EF4-FFF2-40B4-BE49-F238E27FC236}">
                  <a16:creationId xmlns:a16="http://schemas.microsoft.com/office/drawing/2014/main" id="{17028B1A-661F-35C7-454B-8AEEEB43BD5D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8" name="Serbest Form 597">
              <a:extLst>
                <a:ext uri="{FF2B5EF4-FFF2-40B4-BE49-F238E27FC236}">
                  <a16:creationId xmlns:a16="http://schemas.microsoft.com/office/drawing/2014/main" id="{792A9D30-B9D0-8C79-46E0-FB90DA98A5EB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9" name="Serbest Form 598">
              <a:extLst>
                <a:ext uri="{FF2B5EF4-FFF2-40B4-BE49-F238E27FC236}">
                  <a16:creationId xmlns:a16="http://schemas.microsoft.com/office/drawing/2014/main" id="{C80843F8-9CFD-3C6C-00EA-862F56EDEA25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0" name="Serbest Form 599">
              <a:extLst>
                <a:ext uri="{FF2B5EF4-FFF2-40B4-BE49-F238E27FC236}">
                  <a16:creationId xmlns:a16="http://schemas.microsoft.com/office/drawing/2014/main" id="{2FD71FE7-90D6-6587-6F77-7190C28A7F4B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1" name="Serbest Form 600">
              <a:extLst>
                <a:ext uri="{FF2B5EF4-FFF2-40B4-BE49-F238E27FC236}">
                  <a16:creationId xmlns:a16="http://schemas.microsoft.com/office/drawing/2014/main" id="{28F02B4D-1E63-5D80-47A3-AE7A84CC4602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2" name="Serbest Form 601">
              <a:extLst>
                <a:ext uri="{FF2B5EF4-FFF2-40B4-BE49-F238E27FC236}">
                  <a16:creationId xmlns:a16="http://schemas.microsoft.com/office/drawing/2014/main" id="{D0892A38-1FC2-781E-A642-7135B9C35DF2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3" name="Serbest Form 602">
              <a:extLst>
                <a:ext uri="{FF2B5EF4-FFF2-40B4-BE49-F238E27FC236}">
                  <a16:creationId xmlns:a16="http://schemas.microsoft.com/office/drawing/2014/main" id="{47922B4C-EBA1-C714-131E-289C9A863EAE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4" name="Serbest Form 603">
              <a:extLst>
                <a:ext uri="{FF2B5EF4-FFF2-40B4-BE49-F238E27FC236}">
                  <a16:creationId xmlns:a16="http://schemas.microsoft.com/office/drawing/2014/main" id="{B0F274F2-84B8-7C35-6180-B7464A49743D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5" name="Serbest Form 604">
              <a:extLst>
                <a:ext uri="{FF2B5EF4-FFF2-40B4-BE49-F238E27FC236}">
                  <a16:creationId xmlns:a16="http://schemas.microsoft.com/office/drawing/2014/main" id="{6D75F17C-0210-4B17-69FB-43D293E7DA40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6" name="Serbest Form 605">
              <a:extLst>
                <a:ext uri="{FF2B5EF4-FFF2-40B4-BE49-F238E27FC236}">
                  <a16:creationId xmlns:a16="http://schemas.microsoft.com/office/drawing/2014/main" id="{DB079D0E-E8E1-CFD6-1DF8-D7CB4818CA78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7" name="Serbest Form 606">
              <a:extLst>
                <a:ext uri="{FF2B5EF4-FFF2-40B4-BE49-F238E27FC236}">
                  <a16:creationId xmlns:a16="http://schemas.microsoft.com/office/drawing/2014/main" id="{5A4C5A7B-5CF5-DAE4-E1F8-69DA6DBFFC93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8" name="Serbest Form 607">
              <a:extLst>
                <a:ext uri="{FF2B5EF4-FFF2-40B4-BE49-F238E27FC236}">
                  <a16:creationId xmlns:a16="http://schemas.microsoft.com/office/drawing/2014/main" id="{1ECEF6C4-6331-FDB5-3755-85CEB50199B9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9" name="Serbest Form 608">
              <a:extLst>
                <a:ext uri="{FF2B5EF4-FFF2-40B4-BE49-F238E27FC236}">
                  <a16:creationId xmlns:a16="http://schemas.microsoft.com/office/drawing/2014/main" id="{A347CC52-A59F-DC47-73F2-F9D7EF25F529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0" name="Serbest Form 609">
              <a:extLst>
                <a:ext uri="{FF2B5EF4-FFF2-40B4-BE49-F238E27FC236}">
                  <a16:creationId xmlns:a16="http://schemas.microsoft.com/office/drawing/2014/main" id="{62D66BEF-A4D2-93D5-A19F-C2B0D6141B11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1" name="Serbest Form 610">
              <a:extLst>
                <a:ext uri="{FF2B5EF4-FFF2-40B4-BE49-F238E27FC236}">
                  <a16:creationId xmlns:a16="http://schemas.microsoft.com/office/drawing/2014/main" id="{174C8D31-6DBA-17EB-30A0-B83303B5A2D2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2" name="Serbest Form 611">
              <a:extLst>
                <a:ext uri="{FF2B5EF4-FFF2-40B4-BE49-F238E27FC236}">
                  <a16:creationId xmlns:a16="http://schemas.microsoft.com/office/drawing/2014/main" id="{4743876F-50B6-3C37-A2D2-CC138F099116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3" name="Serbest Form 612">
              <a:extLst>
                <a:ext uri="{FF2B5EF4-FFF2-40B4-BE49-F238E27FC236}">
                  <a16:creationId xmlns:a16="http://schemas.microsoft.com/office/drawing/2014/main" id="{773AA8DD-4A13-CE7F-1AA0-F0F88A467E0D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4" name="Serbest Form 613">
              <a:extLst>
                <a:ext uri="{FF2B5EF4-FFF2-40B4-BE49-F238E27FC236}">
                  <a16:creationId xmlns:a16="http://schemas.microsoft.com/office/drawing/2014/main" id="{860210C6-AF65-F2B6-7358-1C7C53082068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5" name="Serbest Form 614">
              <a:extLst>
                <a:ext uri="{FF2B5EF4-FFF2-40B4-BE49-F238E27FC236}">
                  <a16:creationId xmlns:a16="http://schemas.microsoft.com/office/drawing/2014/main" id="{5925123B-DEA2-AC25-46E7-955EA73DD621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6" name="Serbest Form 615">
              <a:extLst>
                <a:ext uri="{FF2B5EF4-FFF2-40B4-BE49-F238E27FC236}">
                  <a16:creationId xmlns:a16="http://schemas.microsoft.com/office/drawing/2014/main" id="{85211EDC-4CB9-CB4B-0C41-C4CC393C47ED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7" name="Serbest Form 616">
              <a:extLst>
                <a:ext uri="{FF2B5EF4-FFF2-40B4-BE49-F238E27FC236}">
                  <a16:creationId xmlns:a16="http://schemas.microsoft.com/office/drawing/2014/main" id="{F552092B-3E6E-21D9-EBF8-D4722C45BC8F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8" name="Serbest Form 617">
              <a:extLst>
                <a:ext uri="{FF2B5EF4-FFF2-40B4-BE49-F238E27FC236}">
                  <a16:creationId xmlns:a16="http://schemas.microsoft.com/office/drawing/2014/main" id="{DE6F2F80-9A1E-B37A-AB18-5A18FD616C30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9" name="Serbest Form 618">
              <a:extLst>
                <a:ext uri="{FF2B5EF4-FFF2-40B4-BE49-F238E27FC236}">
                  <a16:creationId xmlns:a16="http://schemas.microsoft.com/office/drawing/2014/main" id="{49F13174-BEE2-E561-2520-F175B23CACFB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0" name="Serbest Form 619">
              <a:extLst>
                <a:ext uri="{FF2B5EF4-FFF2-40B4-BE49-F238E27FC236}">
                  <a16:creationId xmlns:a16="http://schemas.microsoft.com/office/drawing/2014/main" id="{AA4D6739-3806-DFAD-39DB-A0B0B755D447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1" name="Serbest Form 620">
              <a:extLst>
                <a:ext uri="{FF2B5EF4-FFF2-40B4-BE49-F238E27FC236}">
                  <a16:creationId xmlns:a16="http://schemas.microsoft.com/office/drawing/2014/main" id="{E39AD6C9-25C9-2446-8741-3DE051ABC2C9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2" name="Serbest Form 621">
              <a:extLst>
                <a:ext uri="{FF2B5EF4-FFF2-40B4-BE49-F238E27FC236}">
                  <a16:creationId xmlns:a16="http://schemas.microsoft.com/office/drawing/2014/main" id="{AD8F0212-FAA6-6F05-CE6D-47A5E213B3E5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3" name="Serbest Form 622">
              <a:extLst>
                <a:ext uri="{FF2B5EF4-FFF2-40B4-BE49-F238E27FC236}">
                  <a16:creationId xmlns:a16="http://schemas.microsoft.com/office/drawing/2014/main" id="{3BE4B86F-1EBC-0E6F-7B08-2E34F4E97C47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4" name="Serbest Form 623">
              <a:extLst>
                <a:ext uri="{FF2B5EF4-FFF2-40B4-BE49-F238E27FC236}">
                  <a16:creationId xmlns:a16="http://schemas.microsoft.com/office/drawing/2014/main" id="{9524A8F7-653A-F376-BC71-03961E6AD887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5" name="Serbest Form 624">
              <a:extLst>
                <a:ext uri="{FF2B5EF4-FFF2-40B4-BE49-F238E27FC236}">
                  <a16:creationId xmlns:a16="http://schemas.microsoft.com/office/drawing/2014/main" id="{53B50353-D911-B62A-4E95-F33DAAAB2DCE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6" name="Serbest Form 625">
              <a:extLst>
                <a:ext uri="{FF2B5EF4-FFF2-40B4-BE49-F238E27FC236}">
                  <a16:creationId xmlns:a16="http://schemas.microsoft.com/office/drawing/2014/main" id="{05101AC5-C38D-A1EE-1771-A0433F89EAE7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7" name="Serbest Form 626">
              <a:extLst>
                <a:ext uri="{FF2B5EF4-FFF2-40B4-BE49-F238E27FC236}">
                  <a16:creationId xmlns:a16="http://schemas.microsoft.com/office/drawing/2014/main" id="{FA371926-538F-4BEB-022D-167234EA738B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8" name="Serbest Form 627">
              <a:extLst>
                <a:ext uri="{FF2B5EF4-FFF2-40B4-BE49-F238E27FC236}">
                  <a16:creationId xmlns:a16="http://schemas.microsoft.com/office/drawing/2014/main" id="{34C3EADB-A62D-A0C1-4B61-8BC7F31868DF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9" name="Serbest Form 628">
              <a:extLst>
                <a:ext uri="{FF2B5EF4-FFF2-40B4-BE49-F238E27FC236}">
                  <a16:creationId xmlns:a16="http://schemas.microsoft.com/office/drawing/2014/main" id="{94BFB69B-B1C1-1F16-0F46-687DF4375ED5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0" name="Serbest Form 629">
              <a:extLst>
                <a:ext uri="{FF2B5EF4-FFF2-40B4-BE49-F238E27FC236}">
                  <a16:creationId xmlns:a16="http://schemas.microsoft.com/office/drawing/2014/main" id="{F12CE2E4-D7A0-D4E5-FA88-DD4F36722814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1" name="Serbest Form 630">
              <a:extLst>
                <a:ext uri="{FF2B5EF4-FFF2-40B4-BE49-F238E27FC236}">
                  <a16:creationId xmlns:a16="http://schemas.microsoft.com/office/drawing/2014/main" id="{4F2A3BB3-E7F9-9952-ECE9-45095346C5A4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2" name="Serbest Form 631">
              <a:extLst>
                <a:ext uri="{FF2B5EF4-FFF2-40B4-BE49-F238E27FC236}">
                  <a16:creationId xmlns:a16="http://schemas.microsoft.com/office/drawing/2014/main" id="{E04471C5-AF43-0DC4-A30E-608AC3BBBA5C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6" name="Serbest Form 5">
            <a:extLst>
              <a:ext uri="{FF2B5EF4-FFF2-40B4-BE49-F238E27FC236}">
                <a16:creationId xmlns:a16="http://schemas.microsoft.com/office/drawing/2014/main" id="{938D3E93-A70E-9DB2-A00A-7E3FADBD190A}"/>
              </a:ext>
            </a:extLst>
          </p:cNvPr>
          <p:cNvSpPr/>
          <p:nvPr/>
        </p:nvSpPr>
        <p:spPr>
          <a:xfrm>
            <a:off x="504018" y="2352172"/>
            <a:ext cx="4316507" cy="4048627"/>
          </a:xfrm>
          <a:custGeom>
            <a:avLst/>
            <a:gdLst>
              <a:gd name="connsiteX0" fmla="*/ 232223 w 4316507"/>
              <a:gd name="connsiteY0" fmla="*/ 0 h 4048627"/>
              <a:gd name="connsiteX1" fmla="*/ 3303981 w 4316507"/>
              <a:gd name="connsiteY1" fmla="*/ 0 h 4048627"/>
              <a:gd name="connsiteX2" fmla="*/ 3536204 w 4316507"/>
              <a:gd name="connsiteY2" fmla="*/ 232223 h 4048627"/>
              <a:gd name="connsiteX3" fmla="*/ 3536204 w 4316507"/>
              <a:gd name="connsiteY3" fmla="*/ 1775890 h 4048627"/>
              <a:gd name="connsiteX4" fmla="*/ 3890727 w 4316507"/>
              <a:gd name="connsiteY4" fmla="*/ 1775890 h 4048627"/>
              <a:gd name="connsiteX5" fmla="*/ 3890727 w 4316507"/>
              <a:gd name="connsiteY5" fmla="*/ 1569197 h 4048627"/>
              <a:gd name="connsiteX6" fmla="*/ 4316507 w 4316507"/>
              <a:gd name="connsiteY6" fmla="*/ 1956059 h 4048627"/>
              <a:gd name="connsiteX7" fmla="*/ 3890727 w 4316507"/>
              <a:gd name="connsiteY7" fmla="*/ 2342921 h 4048627"/>
              <a:gd name="connsiteX8" fmla="*/ 3890727 w 4316507"/>
              <a:gd name="connsiteY8" fmla="*/ 2136228 h 4048627"/>
              <a:gd name="connsiteX9" fmla="*/ 3536204 w 4316507"/>
              <a:gd name="connsiteY9" fmla="*/ 2136228 h 4048627"/>
              <a:gd name="connsiteX10" fmla="*/ 3536204 w 4316507"/>
              <a:gd name="connsiteY10" fmla="*/ 3816404 h 4048627"/>
              <a:gd name="connsiteX11" fmla="*/ 3303981 w 4316507"/>
              <a:gd name="connsiteY11" fmla="*/ 4048627 h 4048627"/>
              <a:gd name="connsiteX12" fmla="*/ 232223 w 4316507"/>
              <a:gd name="connsiteY12" fmla="*/ 4048627 h 4048627"/>
              <a:gd name="connsiteX13" fmla="*/ 0 w 4316507"/>
              <a:gd name="connsiteY13" fmla="*/ 3816404 h 4048627"/>
              <a:gd name="connsiteX14" fmla="*/ 0 w 4316507"/>
              <a:gd name="connsiteY14" fmla="*/ 232223 h 4048627"/>
              <a:gd name="connsiteX15" fmla="*/ 232223 w 4316507"/>
              <a:gd name="connsiteY15" fmla="*/ 0 h 404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16507" h="4048627">
                <a:moveTo>
                  <a:pt x="232223" y="0"/>
                </a:moveTo>
                <a:lnTo>
                  <a:pt x="3303981" y="0"/>
                </a:lnTo>
                <a:cubicBezTo>
                  <a:pt x="3432234" y="0"/>
                  <a:pt x="3536204" y="103970"/>
                  <a:pt x="3536204" y="232223"/>
                </a:cubicBezTo>
                <a:lnTo>
                  <a:pt x="3536204" y="1775890"/>
                </a:lnTo>
                <a:lnTo>
                  <a:pt x="3890727" y="1775890"/>
                </a:lnTo>
                <a:lnTo>
                  <a:pt x="3890727" y="1569197"/>
                </a:lnTo>
                <a:lnTo>
                  <a:pt x="4316507" y="1956059"/>
                </a:lnTo>
                <a:lnTo>
                  <a:pt x="3890727" y="2342921"/>
                </a:lnTo>
                <a:lnTo>
                  <a:pt x="3890727" y="2136228"/>
                </a:lnTo>
                <a:lnTo>
                  <a:pt x="3536204" y="2136228"/>
                </a:lnTo>
                <a:lnTo>
                  <a:pt x="3536204" y="3816404"/>
                </a:lnTo>
                <a:cubicBezTo>
                  <a:pt x="3536204" y="3944657"/>
                  <a:pt x="3432234" y="4048627"/>
                  <a:pt x="3303981" y="4048627"/>
                </a:cubicBezTo>
                <a:lnTo>
                  <a:pt x="232223" y="4048627"/>
                </a:lnTo>
                <a:cubicBezTo>
                  <a:pt x="103970" y="4048627"/>
                  <a:pt x="0" y="3944657"/>
                  <a:pt x="0" y="3816404"/>
                </a:cubicBezTo>
                <a:lnTo>
                  <a:pt x="0" y="232223"/>
                </a:lnTo>
                <a:cubicBezTo>
                  <a:pt x="0" y="103970"/>
                  <a:pt x="103970" y="0"/>
                  <a:pt x="232223" y="0"/>
                </a:cubicBezTo>
                <a:close/>
              </a:path>
            </a:pathLst>
          </a:custGeom>
          <a:solidFill>
            <a:srgbClr val="356979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>
            <a:noAutofit/>
          </a:bodyPr>
          <a:lstStyle/>
          <a:p>
            <a:pPr algn="r"/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ECD1F90-CBB3-D115-1E24-78F11C921966}"/>
              </a:ext>
            </a:extLst>
          </p:cNvPr>
          <p:cNvSpPr/>
          <p:nvPr/>
        </p:nvSpPr>
        <p:spPr>
          <a:xfrm>
            <a:off x="731837" y="995858"/>
            <a:ext cx="1072832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DOMESTIC MARKET + EU MARKET + FREE TRADE AREA</a:t>
            </a:r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B3003249-D4CE-FD17-3201-7BB43BAC5E56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Domestic and Accessable Markets</a:t>
            </a: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9DE1C56B-F6CB-1307-5DF4-9097D05AC6A3}"/>
              </a:ext>
            </a:extLst>
          </p:cNvPr>
          <p:cNvSpPr/>
          <p:nvPr/>
        </p:nvSpPr>
        <p:spPr>
          <a:xfrm>
            <a:off x="742099" y="5049338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488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FTA Area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D763D1AF-9F02-7576-BF4E-16757A8B18E6}"/>
              </a:ext>
            </a:extLst>
          </p:cNvPr>
          <p:cNvSpPr/>
          <p:nvPr/>
        </p:nvSpPr>
        <p:spPr>
          <a:xfrm>
            <a:off x="731838" y="3833615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449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EU</a:t>
            </a:r>
          </a:p>
        </p:txBody>
      </p:sp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50E1D0FC-1995-AC57-7738-4253701FD1F6}"/>
              </a:ext>
            </a:extLst>
          </p:cNvPr>
          <p:cNvSpPr/>
          <p:nvPr/>
        </p:nvSpPr>
        <p:spPr>
          <a:xfrm>
            <a:off x="742099" y="2617893"/>
            <a:ext cx="3005148" cy="108000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algn="r"/>
            <a:r>
              <a:rPr lang="tr-TR" sz="3000" b="1">
                <a:solidFill>
                  <a:srgbClr val="356979"/>
                </a:solidFill>
                <a:latin typeface="Montserrat" pitchFamily="2" charset="0"/>
              </a:rPr>
              <a:t>85 Million </a:t>
            </a:r>
          </a:p>
          <a:p>
            <a:pPr algn="r"/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in Türkiye</a:t>
            </a:r>
          </a:p>
        </p:txBody>
      </p:sp>
      <p:sp>
        <p:nvSpPr>
          <p:cNvPr id="633" name="Oval 632">
            <a:extLst>
              <a:ext uri="{FF2B5EF4-FFF2-40B4-BE49-F238E27FC236}">
                <a16:creationId xmlns:a16="http://schemas.microsoft.com/office/drawing/2014/main" id="{514E86AE-124B-D040-28AF-AB333B27806A}"/>
              </a:ext>
            </a:extLst>
          </p:cNvPr>
          <p:cNvSpPr/>
          <p:nvPr/>
        </p:nvSpPr>
        <p:spPr>
          <a:xfrm>
            <a:off x="5108713" y="2514370"/>
            <a:ext cx="3600000" cy="3600000"/>
          </a:xfrm>
          <a:prstGeom prst="ellipse">
            <a:avLst/>
          </a:prstGeom>
          <a:solidFill>
            <a:srgbClr val="356979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500">
                <a:solidFill>
                  <a:srgbClr val="67B5C0"/>
                </a:solidFill>
                <a:latin typeface="Montserrat" pitchFamily="2" charset="0"/>
              </a:rPr>
              <a:t>Free Access to</a:t>
            </a:r>
          </a:p>
          <a:p>
            <a:pPr algn="ctr"/>
            <a:r>
              <a:rPr lang="tr-TR" sz="5000" b="1">
                <a:solidFill>
                  <a:srgbClr val="FFFFFF"/>
                </a:solidFill>
                <a:latin typeface="Montserrat" pitchFamily="2" charset="0"/>
              </a:rPr>
              <a:t>1 Billion</a:t>
            </a:r>
          </a:p>
          <a:p>
            <a:pPr algn="ctr"/>
            <a:r>
              <a:rPr lang="tr-TR" sz="2500">
                <a:solidFill>
                  <a:srgbClr val="67B5C0"/>
                </a:solidFill>
                <a:latin typeface="Montserrat" pitchFamily="2" charset="0"/>
              </a:rPr>
              <a:t>Consumers</a:t>
            </a:r>
          </a:p>
        </p:txBody>
      </p:sp>
      <p:pic>
        <p:nvPicPr>
          <p:cNvPr id="3" name="Picture 2" descr="European Union Flag | Buy Flag of European Union | The Flag Shop">
            <a:extLst>
              <a:ext uri="{FF2B5EF4-FFF2-40B4-BE49-F238E27FC236}">
                <a16:creationId xmlns:a16="http://schemas.microsoft.com/office/drawing/2014/main" id="{CE0A13C6-ABF3-DA20-21A5-398022DF493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66" t="9841" r="-10885" b="36698"/>
          <a:stretch>
            <a:fillRect/>
          </a:stretch>
        </p:blipFill>
        <p:spPr bwMode="auto">
          <a:xfrm>
            <a:off x="731838" y="4078974"/>
            <a:ext cx="1139986" cy="834642"/>
          </a:xfrm>
          <a:prstGeom prst="roundRect">
            <a:avLst>
              <a:gd name="adj" fmla="val 812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Turkey Turkish Flag - Free photo on Pixabay">
            <a:extLst>
              <a:ext uri="{FF2B5EF4-FFF2-40B4-BE49-F238E27FC236}">
                <a16:creationId xmlns:a16="http://schemas.microsoft.com/office/drawing/2014/main" id="{F1EB6E63-BCE4-05F9-8AC1-768C72A78F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3328" t="-7363" b="40376"/>
          <a:stretch>
            <a:fillRect/>
          </a:stretch>
        </p:blipFill>
        <p:spPr bwMode="auto">
          <a:xfrm>
            <a:off x="742098" y="2699194"/>
            <a:ext cx="1484543" cy="998697"/>
          </a:xfrm>
          <a:prstGeom prst="roundRect">
            <a:avLst>
              <a:gd name="adj" fmla="val 6277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46895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5FA39-F3F2-E78D-CFEA-7F4850ACA3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>
            <a:extLst>
              <a:ext uri="{FF2B5EF4-FFF2-40B4-BE49-F238E27FC236}">
                <a16:creationId xmlns:a16="http://schemas.microsoft.com/office/drawing/2014/main" id="{CB25C370-ABE5-74B1-A090-D44C41F09996}"/>
              </a:ext>
            </a:extLst>
          </p:cNvPr>
          <p:cNvGrpSpPr/>
          <p:nvPr/>
        </p:nvGrpSpPr>
        <p:grpSpPr>
          <a:xfrm>
            <a:off x="3886276" y="1069665"/>
            <a:ext cx="13756004" cy="10191056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6" name="Serbest Form 5">
              <a:extLst>
                <a:ext uri="{FF2B5EF4-FFF2-40B4-BE49-F238E27FC236}">
                  <a16:creationId xmlns:a16="http://schemas.microsoft.com/office/drawing/2014/main" id="{8406DAAF-C05D-E701-D1FC-9F4DA8FDDD0F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" name="Serbest Form 6">
              <a:extLst>
                <a:ext uri="{FF2B5EF4-FFF2-40B4-BE49-F238E27FC236}">
                  <a16:creationId xmlns:a16="http://schemas.microsoft.com/office/drawing/2014/main" id="{EB2BB2C0-301C-740C-59D2-0DF9442633F5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" name="Serbest Form 7">
              <a:extLst>
                <a:ext uri="{FF2B5EF4-FFF2-40B4-BE49-F238E27FC236}">
                  <a16:creationId xmlns:a16="http://schemas.microsoft.com/office/drawing/2014/main" id="{36D9AA83-2CC9-F64B-5105-041A4E363961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" name="Serbest Form 8">
              <a:extLst>
                <a:ext uri="{FF2B5EF4-FFF2-40B4-BE49-F238E27FC236}">
                  <a16:creationId xmlns:a16="http://schemas.microsoft.com/office/drawing/2014/main" id="{A873F2D6-162A-4A74-69B6-3079768A1C5E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" name="Serbest Form 9">
              <a:extLst>
                <a:ext uri="{FF2B5EF4-FFF2-40B4-BE49-F238E27FC236}">
                  <a16:creationId xmlns:a16="http://schemas.microsoft.com/office/drawing/2014/main" id="{83F68C95-592B-BEDF-5D9F-70DFADA6AB87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550CD9D2-DA37-DD1D-BDDF-8F6A7464A015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F53F7655-D610-56AF-0E8A-E4A43F9C27F3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19AD1755-3BE6-A4F1-F8B5-BCCAD0D78017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48BAE196-4388-C8E4-D54B-A9FA5C330729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8F00836A-5B52-877E-352A-FF2698D20E05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FC75B908-39A6-8BD9-2C6B-45D03266D7E5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2BDA34BD-95CB-45EB-38F9-66F08539E22E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2E82AAC1-ED8A-38BD-99CA-F0931BD77AD3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10B4D254-E245-2560-4F8B-1583F251502B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2D4B6140-CC58-F08A-DD6E-D55714BE592B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9A268822-7AD9-C2C0-61DB-A17BB500C22F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7348D9C7-F150-0FB1-D1AE-1C2D35CA4262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70177C81-E331-90AD-1FFA-A358DC9EE8A1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CAAD024C-5268-B1F5-FF49-2F37BB5B4FE3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68BAF30E-D121-CEE3-BF2A-04B12B5F6BCA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25A8ABEE-BF83-0828-92D3-9CA544AB2451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2AD926B0-4050-5A5E-4DE4-F7E49A4C0088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29B57542-4D3B-FE0B-0976-69C2DD019636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73D2070A-06D3-7DDE-0F32-0C99200D660B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23B21E3D-AAFD-7763-0C10-EE961434C79D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FE493E1B-931A-2666-C451-748E6D217C78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2345EBDA-FBEA-B66F-A40D-3529A4CD1314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1569126B-FBB4-813B-B527-3B0829A20BD6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F58711B6-3693-28B0-6732-788E43BB02DF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DE7DF5FB-F87A-D402-C5BF-85BD36E45631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A382BA74-3400-112A-D9AB-C9AA3E986968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CD1C128C-BA43-E86F-23BF-E7FB66056E66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0F132918-F086-1533-A6C5-AB17519F0DAA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985ACA61-0F61-D119-E5A6-176121233C49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EE03C765-AF84-B88A-0211-FD98F6476DFD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C47FBD8D-62A2-A3B5-1E8A-4494660D8B0F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C2AB832E-5162-533F-09D9-E0CD0499C36B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B780C048-DFAE-66FA-75E9-514CA68FF28A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FA10CBF2-4C06-5079-636C-D14E1C7B4F95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C5DFCB39-0E27-BDE9-CA55-B93FD7982BF0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3C9A10A1-4D09-83A6-4C0D-717F8C7276BC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DF6B5C66-CAB6-4BF5-D952-3351B6A08EB9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9BE98BBF-EE92-97CD-E7FC-DDA6BE441141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6998A51E-F02E-8B74-3B70-723110F3D64A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B370308B-824F-218E-9120-DF3CD2465847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D5893B88-A924-D32A-6DC4-0228EFD35BD2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8" name="Serbest Form 447">
              <a:extLst>
                <a:ext uri="{FF2B5EF4-FFF2-40B4-BE49-F238E27FC236}">
                  <a16:creationId xmlns:a16="http://schemas.microsoft.com/office/drawing/2014/main" id="{3A19298E-7515-527B-AC8A-B53CC6FF7E4C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9" name="Serbest Form 448">
              <a:extLst>
                <a:ext uri="{FF2B5EF4-FFF2-40B4-BE49-F238E27FC236}">
                  <a16:creationId xmlns:a16="http://schemas.microsoft.com/office/drawing/2014/main" id="{A435EA13-3F06-6F65-7426-79E1AE9621E5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0" name="Serbest Form 449">
              <a:extLst>
                <a:ext uri="{FF2B5EF4-FFF2-40B4-BE49-F238E27FC236}">
                  <a16:creationId xmlns:a16="http://schemas.microsoft.com/office/drawing/2014/main" id="{DDB575D7-1499-711C-AA10-FF17060F4F70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1" name="Serbest Form 450">
              <a:extLst>
                <a:ext uri="{FF2B5EF4-FFF2-40B4-BE49-F238E27FC236}">
                  <a16:creationId xmlns:a16="http://schemas.microsoft.com/office/drawing/2014/main" id="{6865D605-38F8-1A98-33D8-00402742AD79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2" name="Serbest Form 451">
              <a:extLst>
                <a:ext uri="{FF2B5EF4-FFF2-40B4-BE49-F238E27FC236}">
                  <a16:creationId xmlns:a16="http://schemas.microsoft.com/office/drawing/2014/main" id="{2EB5EFA8-8207-1D0B-B264-46525444C37E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3D8E0C34-1B28-1EDC-9BE4-E7FA943BF693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DACEC374-E99E-85F2-7ED4-785DDC4FB24E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BEC4C168-6107-D1DA-674B-44AB7509837C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B26440F3-AB13-A265-2F5A-B014E1DE6677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2FBED197-8FAB-970E-5391-43D0A1019BEF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943637DE-7F33-9961-D0BD-19AD08845489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9" name="Serbest Form 458">
              <a:extLst>
                <a:ext uri="{FF2B5EF4-FFF2-40B4-BE49-F238E27FC236}">
                  <a16:creationId xmlns:a16="http://schemas.microsoft.com/office/drawing/2014/main" id="{5CF08402-2425-A080-02DB-07ACC707BDBA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0" name="Serbest Form 459">
              <a:extLst>
                <a:ext uri="{FF2B5EF4-FFF2-40B4-BE49-F238E27FC236}">
                  <a16:creationId xmlns:a16="http://schemas.microsoft.com/office/drawing/2014/main" id="{35102B15-2333-1DF8-49FB-97D94F2DB008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1" name="Serbest Form 460">
              <a:extLst>
                <a:ext uri="{FF2B5EF4-FFF2-40B4-BE49-F238E27FC236}">
                  <a16:creationId xmlns:a16="http://schemas.microsoft.com/office/drawing/2014/main" id="{F13A43ED-07DC-D1F7-46F7-9C74B993A493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2" name="Serbest Form 461">
              <a:extLst>
                <a:ext uri="{FF2B5EF4-FFF2-40B4-BE49-F238E27FC236}">
                  <a16:creationId xmlns:a16="http://schemas.microsoft.com/office/drawing/2014/main" id="{F465248A-F9FC-E169-7FCB-05A0D8BA8457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3" name="Serbest Form 462">
              <a:extLst>
                <a:ext uri="{FF2B5EF4-FFF2-40B4-BE49-F238E27FC236}">
                  <a16:creationId xmlns:a16="http://schemas.microsoft.com/office/drawing/2014/main" id="{3645B979-1419-8EE3-2007-D59EB777A3C2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4" name="Serbest Form 463">
              <a:extLst>
                <a:ext uri="{FF2B5EF4-FFF2-40B4-BE49-F238E27FC236}">
                  <a16:creationId xmlns:a16="http://schemas.microsoft.com/office/drawing/2014/main" id="{2C5C303A-974C-FF4C-50D6-ECD778748958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5" name="Serbest Form 464">
              <a:extLst>
                <a:ext uri="{FF2B5EF4-FFF2-40B4-BE49-F238E27FC236}">
                  <a16:creationId xmlns:a16="http://schemas.microsoft.com/office/drawing/2014/main" id="{B1FAFE82-788E-9B56-BF78-72CC264D309A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6" name="Serbest Form 465">
              <a:extLst>
                <a:ext uri="{FF2B5EF4-FFF2-40B4-BE49-F238E27FC236}">
                  <a16:creationId xmlns:a16="http://schemas.microsoft.com/office/drawing/2014/main" id="{732E5016-3D1C-1BDF-0448-888270634BC9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7" name="Serbest Form 466">
              <a:extLst>
                <a:ext uri="{FF2B5EF4-FFF2-40B4-BE49-F238E27FC236}">
                  <a16:creationId xmlns:a16="http://schemas.microsoft.com/office/drawing/2014/main" id="{E2DB1FBD-B066-E30D-C73A-C5520ECA5B3B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04273559-FD81-E9D0-7A76-78385E00F5FE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58AF27CE-EF16-9CEA-24FF-F3A5CC138B01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9D18AB4F-E0AA-6521-7522-94AB6D022E04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1" name="Serbest Form 470">
              <a:extLst>
                <a:ext uri="{FF2B5EF4-FFF2-40B4-BE49-F238E27FC236}">
                  <a16:creationId xmlns:a16="http://schemas.microsoft.com/office/drawing/2014/main" id="{57830321-7C97-0458-2C8A-FBD0D86FE1BE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2" name="Serbest Form 471">
              <a:extLst>
                <a:ext uri="{FF2B5EF4-FFF2-40B4-BE49-F238E27FC236}">
                  <a16:creationId xmlns:a16="http://schemas.microsoft.com/office/drawing/2014/main" id="{DEE7DB65-7354-A40C-7388-1600316EBC94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3" name="Serbest Form 472">
              <a:extLst>
                <a:ext uri="{FF2B5EF4-FFF2-40B4-BE49-F238E27FC236}">
                  <a16:creationId xmlns:a16="http://schemas.microsoft.com/office/drawing/2014/main" id="{B15A0C62-533C-5B29-8ABB-1FC99485C311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4" name="Serbest Form 473">
              <a:extLst>
                <a:ext uri="{FF2B5EF4-FFF2-40B4-BE49-F238E27FC236}">
                  <a16:creationId xmlns:a16="http://schemas.microsoft.com/office/drawing/2014/main" id="{D7C329A6-A766-6AB2-07FD-6FBDB9C7C861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5" name="Serbest Form 474">
              <a:extLst>
                <a:ext uri="{FF2B5EF4-FFF2-40B4-BE49-F238E27FC236}">
                  <a16:creationId xmlns:a16="http://schemas.microsoft.com/office/drawing/2014/main" id="{1654C75B-586A-9B45-BF5B-A34477D49189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6" name="Serbest Form 475">
              <a:extLst>
                <a:ext uri="{FF2B5EF4-FFF2-40B4-BE49-F238E27FC236}">
                  <a16:creationId xmlns:a16="http://schemas.microsoft.com/office/drawing/2014/main" id="{F45A017C-4BEA-9CB3-F609-E187A8D52618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7" name="Serbest Form 476">
              <a:extLst>
                <a:ext uri="{FF2B5EF4-FFF2-40B4-BE49-F238E27FC236}">
                  <a16:creationId xmlns:a16="http://schemas.microsoft.com/office/drawing/2014/main" id="{C20522B1-2160-4CE3-EDF8-E64F7610469F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8" name="Serbest Form 477">
              <a:extLst>
                <a:ext uri="{FF2B5EF4-FFF2-40B4-BE49-F238E27FC236}">
                  <a16:creationId xmlns:a16="http://schemas.microsoft.com/office/drawing/2014/main" id="{C39E3EEB-68ED-185C-AAB8-E611B60EA650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9" name="Serbest Form 478">
              <a:extLst>
                <a:ext uri="{FF2B5EF4-FFF2-40B4-BE49-F238E27FC236}">
                  <a16:creationId xmlns:a16="http://schemas.microsoft.com/office/drawing/2014/main" id="{95E5C417-85FA-F8A1-BA16-3C78FDEDCC1B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0" name="Serbest Form 479">
              <a:extLst>
                <a:ext uri="{FF2B5EF4-FFF2-40B4-BE49-F238E27FC236}">
                  <a16:creationId xmlns:a16="http://schemas.microsoft.com/office/drawing/2014/main" id="{F5F60812-6FA7-F528-9D6B-1FD4A6F737F1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AA708C2B-A666-C175-3F95-01ED38D95CD8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00C39EA6-B312-28F1-B2F9-BDBD6D0BA968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3" name="Serbest Form 482">
              <a:extLst>
                <a:ext uri="{FF2B5EF4-FFF2-40B4-BE49-F238E27FC236}">
                  <a16:creationId xmlns:a16="http://schemas.microsoft.com/office/drawing/2014/main" id="{83A99476-EF50-8008-E10C-A4D19D3D75FF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F5076904-40AE-E589-BC8A-51FADAFCADAC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5" name="Serbest Form 484">
              <a:extLst>
                <a:ext uri="{FF2B5EF4-FFF2-40B4-BE49-F238E27FC236}">
                  <a16:creationId xmlns:a16="http://schemas.microsoft.com/office/drawing/2014/main" id="{4CEFCF49-B225-9372-E737-27A1038E7124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04169894-55C6-8F99-A461-F57EA9038281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FA42E4D4-BF16-5398-9598-B55EDF943DB2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F5CEFFC7-66F9-D162-13D6-4AA59B8F6AE6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F215B927-B065-17DE-792B-AF078CEEFD37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D8F2C66D-E4B4-939F-8DAC-F5AB5590A90D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1E40DD4A-B492-E021-4E7E-33AEBBD1F437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FDE05C31-5C1F-CBA1-4CC8-9986C6930968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8785777D-5BD0-3C66-3911-088C43A2DD24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65DEC60B-6219-7C15-0511-150AA92AECF0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E1C25418-AFAB-9CD3-8DBC-57B0308A39DF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6D0BD104-B5F8-B2C6-E7F4-D6C3AD683EC6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80502ABD-AE24-0277-391F-456A4555831B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32944A7A-FA58-C8CC-6CCF-C943CA65B5C8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8186F86D-0224-28E6-AE83-A08C25DE2BB8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24951604-E5EE-5EE7-E011-EF3C7184E6CE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FAEB095A-0F8F-2D19-6A90-64690F4D1246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B2281FAD-BAD7-A9A7-AB05-CA9E65F06DC3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3C8500FF-38EA-9E19-5EDB-6492D5F8D6EF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F7EFEC61-0B35-FCFC-17A4-22400A8707C1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ED64B9D3-870F-1E48-E40D-9F6C87EF3B36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1055294D-2A3B-3B1D-0EB5-2E0F78FAE498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2807A5D7-C761-AD87-FD7C-F6F7AD8C8F4C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4" name="Serbest Form 1023">
              <a:extLst>
                <a:ext uri="{FF2B5EF4-FFF2-40B4-BE49-F238E27FC236}">
                  <a16:creationId xmlns:a16="http://schemas.microsoft.com/office/drawing/2014/main" id="{DC53F2E6-15A2-BE09-E165-2D3BC637B34C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5" name="Serbest Form 1024">
              <a:extLst>
                <a:ext uri="{FF2B5EF4-FFF2-40B4-BE49-F238E27FC236}">
                  <a16:creationId xmlns:a16="http://schemas.microsoft.com/office/drawing/2014/main" id="{B00F0911-D559-EFA3-CDA0-5379D5288C9E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7" name="Serbest Form 1026">
              <a:extLst>
                <a:ext uri="{FF2B5EF4-FFF2-40B4-BE49-F238E27FC236}">
                  <a16:creationId xmlns:a16="http://schemas.microsoft.com/office/drawing/2014/main" id="{DCDC9ED6-409D-FAF0-AF59-3D31934F7466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8" name="Serbest Form 1027">
              <a:extLst>
                <a:ext uri="{FF2B5EF4-FFF2-40B4-BE49-F238E27FC236}">
                  <a16:creationId xmlns:a16="http://schemas.microsoft.com/office/drawing/2014/main" id="{11E5B4DA-A6AC-A005-9353-41FE09759FC4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9" name="Serbest Form 1028">
              <a:extLst>
                <a:ext uri="{FF2B5EF4-FFF2-40B4-BE49-F238E27FC236}">
                  <a16:creationId xmlns:a16="http://schemas.microsoft.com/office/drawing/2014/main" id="{CBB92C2A-A2B1-1036-E238-FA6C3125D7F0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0" name="Serbest Form 1029">
              <a:extLst>
                <a:ext uri="{FF2B5EF4-FFF2-40B4-BE49-F238E27FC236}">
                  <a16:creationId xmlns:a16="http://schemas.microsoft.com/office/drawing/2014/main" id="{75022415-51F0-4DD6-7130-9B22034E46D1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1" name="Serbest Form 1030">
              <a:extLst>
                <a:ext uri="{FF2B5EF4-FFF2-40B4-BE49-F238E27FC236}">
                  <a16:creationId xmlns:a16="http://schemas.microsoft.com/office/drawing/2014/main" id="{65030AE4-6CCD-5DA9-F52F-C33424CCEFBA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2" name="Serbest Form 1031">
              <a:extLst>
                <a:ext uri="{FF2B5EF4-FFF2-40B4-BE49-F238E27FC236}">
                  <a16:creationId xmlns:a16="http://schemas.microsoft.com/office/drawing/2014/main" id="{E7E8E182-1E1D-8D42-81CD-E625D130D79F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3" name="Serbest Form 1032">
              <a:extLst>
                <a:ext uri="{FF2B5EF4-FFF2-40B4-BE49-F238E27FC236}">
                  <a16:creationId xmlns:a16="http://schemas.microsoft.com/office/drawing/2014/main" id="{0C1A48D4-5624-7A5C-0AE7-633DAC6D4F30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4" name="Serbest Form 1033">
              <a:extLst>
                <a:ext uri="{FF2B5EF4-FFF2-40B4-BE49-F238E27FC236}">
                  <a16:creationId xmlns:a16="http://schemas.microsoft.com/office/drawing/2014/main" id="{8143C2D7-2DB9-53F3-EA34-D0CC66843FD7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5" name="Serbest Form 1034">
              <a:extLst>
                <a:ext uri="{FF2B5EF4-FFF2-40B4-BE49-F238E27FC236}">
                  <a16:creationId xmlns:a16="http://schemas.microsoft.com/office/drawing/2014/main" id="{01C1C7CF-1456-302C-A0CB-2A2270B84113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6" name="Serbest Form 1035">
              <a:extLst>
                <a:ext uri="{FF2B5EF4-FFF2-40B4-BE49-F238E27FC236}">
                  <a16:creationId xmlns:a16="http://schemas.microsoft.com/office/drawing/2014/main" id="{B7B5D8F6-216C-2974-6C0B-3A9943BFFF9E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7" name="Serbest Form 1036">
              <a:extLst>
                <a:ext uri="{FF2B5EF4-FFF2-40B4-BE49-F238E27FC236}">
                  <a16:creationId xmlns:a16="http://schemas.microsoft.com/office/drawing/2014/main" id="{674E59B2-30BC-2DED-1BD6-1F313A37909F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8" name="Serbest Form 1037">
              <a:extLst>
                <a:ext uri="{FF2B5EF4-FFF2-40B4-BE49-F238E27FC236}">
                  <a16:creationId xmlns:a16="http://schemas.microsoft.com/office/drawing/2014/main" id="{3D44B533-6E07-8A71-02D4-DEC60C3B28DA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9" name="Serbest Form 1038">
              <a:extLst>
                <a:ext uri="{FF2B5EF4-FFF2-40B4-BE49-F238E27FC236}">
                  <a16:creationId xmlns:a16="http://schemas.microsoft.com/office/drawing/2014/main" id="{EB98BD3C-3F6A-0169-BB44-A4D9D5773219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0" name="Serbest Form 1039">
              <a:extLst>
                <a:ext uri="{FF2B5EF4-FFF2-40B4-BE49-F238E27FC236}">
                  <a16:creationId xmlns:a16="http://schemas.microsoft.com/office/drawing/2014/main" id="{73DB8429-D894-12BD-985B-BC75BB7C725D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1" name="Serbest Form 1040">
              <a:extLst>
                <a:ext uri="{FF2B5EF4-FFF2-40B4-BE49-F238E27FC236}">
                  <a16:creationId xmlns:a16="http://schemas.microsoft.com/office/drawing/2014/main" id="{5927AD9E-6CE5-B49B-50A9-1CFD2F684257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2" name="Serbest Form 1041">
              <a:extLst>
                <a:ext uri="{FF2B5EF4-FFF2-40B4-BE49-F238E27FC236}">
                  <a16:creationId xmlns:a16="http://schemas.microsoft.com/office/drawing/2014/main" id="{12A83664-7FFF-092E-AE94-C4E683A3FBEF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3" name="Serbest Form 1042">
              <a:extLst>
                <a:ext uri="{FF2B5EF4-FFF2-40B4-BE49-F238E27FC236}">
                  <a16:creationId xmlns:a16="http://schemas.microsoft.com/office/drawing/2014/main" id="{DC43CBB5-7F9D-CF26-10C1-BCF48D42E256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4" name="Serbest Form 1043">
              <a:extLst>
                <a:ext uri="{FF2B5EF4-FFF2-40B4-BE49-F238E27FC236}">
                  <a16:creationId xmlns:a16="http://schemas.microsoft.com/office/drawing/2014/main" id="{919FC840-EEC0-DCBD-1016-80F8E4149B03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5" name="Serbest Form 1044">
              <a:extLst>
                <a:ext uri="{FF2B5EF4-FFF2-40B4-BE49-F238E27FC236}">
                  <a16:creationId xmlns:a16="http://schemas.microsoft.com/office/drawing/2014/main" id="{2936BE86-BE55-4A79-79A2-413DADC825D1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6" name="Serbest Form 1045">
              <a:extLst>
                <a:ext uri="{FF2B5EF4-FFF2-40B4-BE49-F238E27FC236}">
                  <a16:creationId xmlns:a16="http://schemas.microsoft.com/office/drawing/2014/main" id="{3482BDCD-2062-4B8C-E532-C789172C4758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7" name="Serbest Form 1046">
              <a:extLst>
                <a:ext uri="{FF2B5EF4-FFF2-40B4-BE49-F238E27FC236}">
                  <a16:creationId xmlns:a16="http://schemas.microsoft.com/office/drawing/2014/main" id="{DD69811F-98D5-6BBE-6683-B3F9F67AE751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8" name="Serbest Form 1047">
              <a:extLst>
                <a:ext uri="{FF2B5EF4-FFF2-40B4-BE49-F238E27FC236}">
                  <a16:creationId xmlns:a16="http://schemas.microsoft.com/office/drawing/2014/main" id="{A5A4A5E2-699F-26EF-EBC3-A40EE3B91B91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9" name="Serbest Form 1048">
              <a:extLst>
                <a:ext uri="{FF2B5EF4-FFF2-40B4-BE49-F238E27FC236}">
                  <a16:creationId xmlns:a16="http://schemas.microsoft.com/office/drawing/2014/main" id="{4860AC90-AFB2-59E9-2353-976DB3CFBFCA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0" name="Serbest Form 1049">
              <a:extLst>
                <a:ext uri="{FF2B5EF4-FFF2-40B4-BE49-F238E27FC236}">
                  <a16:creationId xmlns:a16="http://schemas.microsoft.com/office/drawing/2014/main" id="{17C8CA95-A34B-C5C7-C26D-7453A8F087F2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51" name="Serbest Form 1050">
              <a:extLst>
                <a:ext uri="{FF2B5EF4-FFF2-40B4-BE49-F238E27FC236}">
                  <a16:creationId xmlns:a16="http://schemas.microsoft.com/office/drawing/2014/main" id="{DF86B667-0396-81AB-1A00-795F6DA1170F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2" name="Serbest Form 1051">
              <a:extLst>
                <a:ext uri="{FF2B5EF4-FFF2-40B4-BE49-F238E27FC236}">
                  <a16:creationId xmlns:a16="http://schemas.microsoft.com/office/drawing/2014/main" id="{A9DE211D-6E81-7739-D743-C706919CDE83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3" name="Serbest Form 1052">
              <a:extLst>
                <a:ext uri="{FF2B5EF4-FFF2-40B4-BE49-F238E27FC236}">
                  <a16:creationId xmlns:a16="http://schemas.microsoft.com/office/drawing/2014/main" id="{4CEB8F5A-F594-2565-68DD-999B9DB8EB51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4" name="Serbest Form 1053">
              <a:extLst>
                <a:ext uri="{FF2B5EF4-FFF2-40B4-BE49-F238E27FC236}">
                  <a16:creationId xmlns:a16="http://schemas.microsoft.com/office/drawing/2014/main" id="{8F922F9B-A284-0AE4-CBA6-6152AD2F75B3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5" name="Serbest Form 1054">
              <a:extLst>
                <a:ext uri="{FF2B5EF4-FFF2-40B4-BE49-F238E27FC236}">
                  <a16:creationId xmlns:a16="http://schemas.microsoft.com/office/drawing/2014/main" id="{3F308C0B-C5EF-C136-81EA-08BB6423E6A9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6" name="Serbest Form 1055">
              <a:extLst>
                <a:ext uri="{FF2B5EF4-FFF2-40B4-BE49-F238E27FC236}">
                  <a16:creationId xmlns:a16="http://schemas.microsoft.com/office/drawing/2014/main" id="{E0C6CE7A-40E8-1C32-0D02-87DF18038F73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7" name="Serbest Form 1056">
              <a:extLst>
                <a:ext uri="{FF2B5EF4-FFF2-40B4-BE49-F238E27FC236}">
                  <a16:creationId xmlns:a16="http://schemas.microsoft.com/office/drawing/2014/main" id="{A0C9C5F0-CF4C-35CC-C8E9-FCE852444C12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8" name="Serbest Form 1057">
              <a:extLst>
                <a:ext uri="{FF2B5EF4-FFF2-40B4-BE49-F238E27FC236}">
                  <a16:creationId xmlns:a16="http://schemas.microsoft.com/office/drawing/2014/main" id="{D71E11B2-6563-3021-9B7F-394F1EE3ED7A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9" name="Serbest Form 1058">
              <a:extLst>
                <a:ext uri="{FF2B5EF4-FFF2-40B4-BE49-F238E27FC236}">
                  <a16:creationId xmlns:a16="http://schemas.microsoft.com/office/drawing/2014/main" id="{7EA9B68F-861C-E6F8-BDE6-E5EA8B8F303F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0" name="Serbest Form 1059">
              <a:extLst>
                <a:ext uri="{FF2B5EF4-FFF2-40B4-BE49-F238E27FC236}">
                  <a16:creationId xmlns:a16="http://schemas.microsoft.com/office/drawing/2014/main" id="{4FE45743-CE21-0ADE-EF45-5F8B3620BA68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1" name="Serbest Form 1060">
              <a:extLst>
                <a:ext uri="{FF2B5EF4-FFF2-40B4-BE49-F238E27FC236}">
                  <a16:creationId xmlns:a16="http://schemas.microsoft.com/office/drawing/2014/main" id="{DB563AC0-4108-D5E5-C99F-10C2D59487C6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2" name="Serbest Form 1061">
              <a:extLst>
                <a:ext uri="{FF2B5EF4-FFF2-40B4-BE49-F238E27FC236}">
                  <a16:creationId xmlns:a16="http://schemas.microsoft.com/office/drawing/2014/main" id="{0814A4A9-F68E-FFE9-CDFD-ADF2807C8E22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3" name="Serbest Form 1062">
              <a:extLst>
                <a:ext uri="{FF2B5EF4-FFF2-40B4-BE49-F238E27FC236}">
                  <a16:creationId xmlns:a16="http://schemas.microsoft.com/office/drawing/2014/main" id="{63993720-AA54-66AF-1950-EB4093F22E44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4" name="Serbest Form 1063">
              <a:extLst>
                <a:ext uri="{FF2B5EF4-FFF2-40B4-BE49-F238E27FC236}">
                  <a16:creationId xmlns:a16="http://schemas.microsoft.com/office/drawing/2014/main" id="{6A8ABB2B-C0D5-11BC-36DB-119739E08F21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5" name="Serbest Form 1064">
              <a:extLst>
                <a:ext uri="{FF2B5EF4-FFF2-40B4-BE49-F238E27FC236}">
                  <a16:creationId xmlns:a16="http://schemas.microsoft.com/office/drawing/2014/main" id="{D10F8158-DAC9-F21D-3050-BF7A78E99882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6" name="Serbest Form 1065">
              <a:extLst>
                <a:ext uri="{FF2B5EF4-FFF2-40B4-BE49-F238E27FC236}">
                  <a16:creationId xmlns:a16="http://schemas.microsoft.com/office/drawing/2014/main" id="{E00A8561-2791-7FDF-033D-DF423AB5AB67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7" name="Serbest Form 1066">
              <a:extLst>
                <a:ext uri="{FF2B5EF4-FFF2-40B4-BE49-F238E27FC236}">
                  <a16:creationId xmlns:a16="http://schemas.microsoft.com/office/drawing/2014/main" id="{A39F6EDD-308C-2233-E1E6-E289E33D6D77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8" name="Serbest Form 1067">
              <a:extLst>
                <a:ext uri="{FF2B5EF4-FFF2-40B4-BE49-F238E27FC236}">
                  <a16:creationId xmlns:a16="http://schemas.microsoft.com/office/drawing/2014/main" id="{2C89BF5C-5B02-F3BC-8593-EE84A1C7CAA4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9" name="Serbest Form 1068">
              <a:extLst>
                <a:ext uri="{FF2B5EF4-FFF2-40B4-BE49-F238E27FC236}">
                  <a16:creationId xmlns:a16="http://schemas.microsoft.com/office/drawing/2014/main" id="{F14D3DB6-FD95-9900-38AF-1C5B9726AE6C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0" name="Serbest Form 1069">
              <a:extLst>
                <a:ext uri="{FF2B5EF4-FFF2-40B4-BE49-F238E27FC236}">
                  <a16:creationId xmlns:a16="http://schemas.microsoft.com/office/drawing/2014/main" id="{35A901D6-D0C1-AFC0-A63B-366E96B7D712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1" name="Serbest Form 1070">
              <a:extLst>
                <a:ext uri="{FF2B5EF4-FFF2-40B4-BE49-F238E27FC236}">
                  <a16:creationId xmlns:a16="http://schemas.microsoft.com/office/drawing/2014/main" id="{2610CEC3-8F9D-9375-EA56-2CCACC9D25D2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2" name="Serbest Form 1071">
              <a:extLst>
                <a:ext uri="{FF2B5EF4-FFF2-40B4-BE49-F238E27FC236}">
                  <a16:creationId xmlns:a16="http://schemas.microsoft.com/office/drawing/2014/main" id="{BBCFA1BD-74B3-2395-0B0D-36A92109B73D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3" name="Serbest Form 1072">
              <a:extLst>
                <a:ext uri="{FF2B5EF4-FFF2-40B4-BE49-F238E27FC236}">
                  <a16:creationId xmlns:a16="http://schemas.microsoft.com/office/drawing/2014/main" id="{E55953A7-DB6B-FB4C-C366-54329AE89F98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4" name="Serbest Form 1073">
              <a:extLst>
                <a:ext uri="{FF2B5EF4-FFF2-40B4-BE49-F238E27FC236}">
                  <a16:creationId xmlns:a16="http://schemas.microsoft.com/office/drawing/2014/main" id="{2F1D453C-535A-E13D-D36F-5EDCF24B634A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5" name="Serbest Form 1074">
              <a:extLst>
                <a:ext uri="{FF2B5EF4-FFF2-40B4-BE49-F238E27FC236}">
                  <a16:creationId xmlns:a16="http://schemas.microsoft.com/office/drawing/2014/main" id="{61F9936E-548F-DE15-659D-3E22DF39AFA5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6" name="Serbest Form 1075">
              <a:extLst>
                <a:ext uri="{FF2B5EF4-FFF2-40B4-BE49-F238E27FC236}">
                  <a16:creationId xmlns:a16="http://schemas.microsoft.com/office/drawing/2014/main" id="{CAB6F459-7AD7-3DD5-5047-8ACF297D85EA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7" name="Serbest Form 1076">
              <a:extLst>
                <a:ext uri="{FF2B5EF4-FFF2-40B4-BE49-F238E27FC236}">
                  <a16:creationId xmlns:a16="http://schemas.microsoft.com/office/drawing/2014/main" id="{CE8DC6C4-E983-BB73-2DC3-B47AD9028B1D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8" name="Serbest Form 1077">
              <a:extLst>
                <a:ext uri="{FF2B5EF4-FFF2-40B4-BE49-F238E27FC236}">
                  <a16:creationId xmlns:a16="http://schemas.microsoft.com/office/drawing/2014/main" id="{875F7FC0-A2FB-2BFB-9891-2177E40F98B2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9" name="Serbest Form 1078">
              <a:extLst>
                <a:ext uri="{FF2B5EF4-FFF2-40B4-BE49-F238E27FC236}">
                  <a16:creationId xmlns:a16="http://schemas.microsoft.com/office/drawing/2014/main" id="{BF60BECA-82C3-A3FD-8457-72FAEFCE15E1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0" name="Serbest Form 1079">
              <a:extLst>
                <a:ext uri="{FF2B5EF4-FFF2-40B4-BE49-F238E27FC236}">
                  <a16:creationId xmlns:a16="http://schemas.microsoft.com/office/drawing/2014/main" id="{9BECDC91-526E-9F82-7A49-930FA74EDDAB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1" name="Serbest Form 1080">
              <a:extLst>
                <a:ext uri="{FF2B5EF4-FFF2-40B4-BE49-F238E27FC236}">
                  <a16:creationId xmlns:a16="http://schemas.microsoft.com/office/drawing/2014/main" id="{AB910096-5CCA-FF67-0D4D-142F8E0C8552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2" name="Serbest Form 1081">
              <a:extLst>
                <a:ext uri="{FF2B5EF4-FFF2-40B4-BE49-F238E27FC236}">
                  <a16:creationId xmlns:a16="http://schemas.microsoft.com/office/drawing/2014/main" id="{7FDF562A-FB3B-A4D2-07E0-666B764E68F5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3" name="Serbest Form 1082">
              <a:extLst>
                <a:ext uri="{FF2B5EF4-FFF2-40B4-BE49-F238E27FC236}">
                  <a16:creationId xmlns:a16="http://schemas.microsoft.com/office/drawing/2014/main" id="{7608D927-0399-A2E3-7408-6AF68C92BD83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4" name="Serbest Form 1083">
              <a:extLst>
                <a:ext uri="{FF2B5EF4-FFF2-40B4-BE49-F238E27FC236}">
                  <a16:creationId xmlns:a16="http://schemas.microsoft.com/office/drawing/2014/main" id="{DBE00AAB-E3B7-FE89-BA12-9B5EBEF0D2A6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5" name="Serbest Form 1084">
              <a:extLst>
                <a:ext uri="{FF2B5EF4-FFF2-40B4-BE49-F238E27FC236}">
                  <a16:creationId xmlns:a16="http://schemas.microsoft.com/office/drawing/2014/main" id="{1E79CDD8-6745-9797-12B3-DB411040A04F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6" name="Serbest Form 1085">
              <a:extLst>
                <a:ext uri="{FF2B5EF4-FFF2-40B4-BE49-F238E27FC236}">
                  <a16:creationId xmlns:a16="http://schemas.microsoft.com/office/drawing/2014/main" id="{36D8B354-BBD3-A977-AB3E-D0C772D670BA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7" name="Serbest Form 1086">
              <a:extLst>
                <a:ext uri="{FF2B5EF4-FFF2-40B4-BE49-F238E27FC236}">
                  <a16:creationId xmlns:a16="http://schemas.microsoft.com/office/drawing/2014/main" id="{C233D46C-CBDF-7BED-19CC-F3764275CBC8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8" name="Serbest Form 1087">
              <a:extLst>
                <a:ext uri="{FF2B5EF4-FFF2-40B4-BE49-F238E27FC236}">
                  <a16:creationId xmlns:a16="http://schemas.microsoft.com/office/drawing/2014/main" id="{4FF9216E-BC7F-FFA3-FFB5-9F0F8E5C9118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9" name="Serbest Form 1088">
              <a:extLst>
                <a:ext uri="{FF2B5EF4-FFF2-40B4-BE49-F238E27FC236}">
                  <a16:creationId xmlns:a16="http://schemas.microsoft.com/office/drawing/2014/main" id="{3BD1B03C-4C75-5AD3-A889-58045547F24E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0" name="Serbest Form 1089">
              <a:extLst>
                <a:ext uri="{FF2B5EF4-FFF2-40B4-BE49-F238E27FC236}">
                  <a16:creationId xmlns:a16="http://schemas.microsoft.com/office/drawing/2014/main" id="{2036CED1-C885-B564-7734-3A9B996CA359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1" name="Serbest Form 1090">
              <a:extLst>
                <a:ext uri="{FF2B5EF4-FFF2-40B4-BE49-F238E27FC236}">
                  <a16:creationId xmlns:a16="http://schemas.microsoft.com/office/drawing/2014/main" id="{B9076EC4-9007-0A64-8E5B-73C1A67A50FC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2" name="Serbest Form 1091">
              <a:extLst>
                <a:ext uri="{FF2B5EF4-FFF2-40B4-BE49-F238E27FC236}">
                  <a16:creationId xmlns:a16="http://schemas.microsoft.com/office/drawing/2014/main" id="{28FC5E2A-FAAA-7361-624B-23B6C3EC1D23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3" name="Serbest Form 1092">
              <a:extLst>
                <a:ext uri="{FF2B5EF4-FFF2-40B4-BE49-F238E27FC236}">
                  <a16:creationId xmlns:a16="http://schemas.microsoft.com/office/drawing/2014/main" id="{04F7462F-AB6B-524A-61A6-F3C3EB21ACC0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4" name="Serbest Form 1093">
              <a:extLst>
                <a:ext uri="{FF2B5EF4-FFF2-40B4-BE49-F238E27FC236}">
                  <a16:creationId xmlns:a16="http://schemas.microsoft.com/office/drawing/2014/main" id="{A6CB9E0B-B308-9500-EB2B-14EE46D4A672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5" name="Serbest Form 1094">
              <a:extLst>
                <a:ext uri="{FF2B5EF4-FFF2-40B4-BE49-F238E27FC236}">
                  <a16:creationId xmlns:a16="http://schemas.microsoft.com/office/drawing/2014/main" id="{01EC8D4F-A792-614D-0BCD-E7DF9B5DF4E4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6" name="Serbest Form 1095">
              <a:extLst>
                <a:ext uri="{FF2B5EF4-FFF2-40B4-BE49-F238E27FC236}">
                  <a16:creationId xmlns:a16="http://schemas.microsoft.com/office/drawing/2014/main" id="{0000482E-FCBC-1907-019F-21A454F72CC3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7" name="Serbest Form 1096">
              <a:extLst>
                <a:ext uri="{FF2B5EF4-FFF2-40B4-BE49-F238E27FC236}">
                  <a16:creationId xmlns:a16="http://schemas.microsoft.com/office/drawing/2014/main" id="{77CABEF3-8F73-F70F-853F-82A0E498EBB3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8" name="Serbest Form 1097">
              <a:extLst>
                <a:ext uri="{FF2B5EF4-FFF2-40B4-BE49-F238E27FC236}">
                  <a16:creationId xmlns:a16="http://schemas.microsoft.com/office/drawing/2014/main" id="{8AB9DE2B-C24A-6A8D-B15D-E08EC0A4D3F4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9" name="Serbest Form 1098">
              <a:extLst>
                <a:ext uri="{FF2B5EF4-FFF2-40B4-BE49-F238E27FC236}">
                  <a16:creationId xmlns:a16="http://schemas.microsoft.com/office/drawing/2014/main" id="{F86D24AB-FBB5-7699-BE92-2408906D68F4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0" name="Serbest Form 1099">
              <a:extLst>
                <a:ext uri="{FF2B5EF4-FFF2-40B4-BE49-F238E27FC236}">
                  <a16:creationId xmlns:a16="http://schemas.microsoft.com/office/drawing/2014/main" id="{50114B07-B8A5-66F2-64A7-39B9EB012986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1" name="Serbest Form 1100">
              <a:extLst>
                <a:ext uri="{FF2B5EF4-FFF2-40B4-BE49-F238E27FC236}">
                  <a16:creationId xmlns:a16="http://schemas.microsoft.com/office/drawing/2014/main" id="{C9669004-CF4A-7619-1956-F4939895C82C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2" name="Serbest Form 1101">
              <a:extLst>
                <a:ext uri="{FF2B5EF4-FFF2-40B4-BE49-F238E27FC236}">
                  <a16:creationId xmlns:a16="http://schemas.microsoft.com/office/drawing/2014/main" id="{3A315660-AAFB-494D-21EA-E86F81028C58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3" name="Serbest Form 1102">
              <a:extLst>
                <a:ext uri="{FF2B5EF4-FFF2-40B4-BE49-F238E27FC236}">
                  <a16:creationId xmlns:a16="http://schemas.microsoft.com/office/drawing/2014/main" id="{C32EAC8E-3322-1596-B27A-A3C9D870AC8C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4" name="Serbest Form 1103">
              <a:extLst>
                <a:ext uri="{FF2B5EF4-FFF2-40B4-BE49-F238E27FC236}">
                  <a16:creationId xmlns:a16="http://schemas.microsoft.com/office/drawing/2014/main" id="{9D3EB79C-3174-7072-9A16-A437E62DB7BA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5" name="Serbest Form 1104">
              <a:extLst>
                <a:ext uri="{FF2B5EF4-FFF2-40B4-BE49-F238E27FC236}">
                  <a16:creationId xmlns:a16="http://schemas.microsoft.com/office/drawing/2014/main" id="{65ECCEB8-CBE6-9F14-28C8-58B38870166C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6" name="Serbest Form 1105">
              <a:extLst>
                <a:ext uri="{FF2B5EF4-FFF2-40B4-BE49-F238E27FC236}">
                  <a16:creationId xmlns:a16="http://schemas.microsoft.com/office/drawing/2014/main" id="{AB5518DD-39BD-19C1-DC0E-E0A3AC30E32D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7" name="Serbest Form 1106">
              <a:extLst>
                <a:ext uri="{FF2B5EF4-FFF2-40B4-BE49-F238E27FC236}">
                  <a16:creationId xmlns:a16="http://schemas.microsoft.com/office/drawing/2014/main" id="{D35BFDFE-7977-E874-7350-DC331814A0ED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8" name="Serbest Form 1107">
              <a:extLst>
                <a:ext uri="{FF2B5EF4-FFF2-40B4-BE49-F238E27FC236}">
                  <a16:creationId xmlns:a16="http://schemas.microsoft.com/office/drawing/2014/main" id="{98C1C33E-E650-9BD7-8A60-7064A766B63F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9" name="Serbest Form 1108">
              <a:extLst>
                <a:ext uri="{FF2B5EF4-FFF2-40B4-BE49-F238E27FC236}">
                  <a16:creationId xmlns:a16="http://schemas.microsoft.com/office/drawing/2014/main" id="{4A0C0725-CA8E-A447-75B4-FE4346DD4C67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0" name="Serbest Form 1109">
              <a:extLst>
                <a:ext uri="{FF2B5EF4-FFF2-40B4-BE49-F238E27FC236}">
                  <a16:creationId xmlns:a16="http://schemas.microsoft.com/office/drawing/2014/main" id="{AEF07DE9-5381-1507-9555-62C01411B4FA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1" name="Serbest Form 1110">
              <a:extLst>
                <a:ext uri="{FF2B5EF4-FFF2-40B4-BE49-F238E27FC236}">
                  <a16:creationId xmlns:a16="http://schemas.microsoft.com/office/drawing/2014/main" id="{D1F1233F-B31D-AA0C-8817-0B0122B838B3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2" name="Serbest Form 1111">
              <a:extLst>
                <a:ext uri="{FF2B5EF4-FFF2-40B4-BE49-F238E27FC236}">
                  <a16:creationId xmlns:a16="http://schemas.microsoft.com/office/drawing/2014/main" id="{6F987555-5687-9CE2-F02B-BF6FFA089336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3" name="Serbest Form 1112">
              <a:extLst>
                <a:ext uri="{FF2B5EF4-FFF2-40B4-BE49-F238E27FC236}">
                  <a16:creationId xmlns:a16="http://schemas.microsoft.com/office/drawing/2014/main" id="{72F05EBE-FEF7-E54E-16E3-B42B917272AE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4" name="Serbest Form 1113">
              <a:extLst>
                <a:ext uri="{FF2B5EF4-FFF2-40B4-BE49-F238E27FC236}">
                  <a16:creationId xmlns:a16="http://schemas.microsoft.com/office/drawing/2014/main" id="{9EF5D3D5-CA1B-526A-0217-507EB32E86DD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5" name="Serbest Form 1114">
              <a:extLst>
                <a:ext uri="{FF2B5EF4-FFF2-40B4-BE49-F238E27FC236}">
                  <a16:creationId xmlns:a16="http://schemas.microsoft.com/office/drawing/2014/main" id="{D9956BA1-348A-BE58-8BCA-5ABABECBEBDF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6" name="Serbest Form 1115">
              <a:extLst>
                <a:ext uri="{FF2B5EF4-FFF2-40B4-BE49-F238E27FC236}">
                  <a16:creationId xmlns:a16="http://schemas.microsoft.com/office/drawing/2014/main" id="{3D476E29-94C8-126A-E2D9-6A0D71AA323B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7" name="Serbest Form 1116">
              <a:extLst>
                <a:ext uri="{FF2B5EF4-FFF2-40B4-BE49-F238E27FC236}">
                  <a16:creationId xmlns:a16="http://schemas.microsoft.com/office/drawing/2014/main" id="{A02B8A2C-63F8-72F6-DE22-F18FC4870796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8" name="Serbest Form 1117">
              <a:extLst>
                <a:ext uri="{FF2B5EF4-FFF2-40B4-BE49-F238E27FC236}">
                  <a16:creationId xmlns:a16="http://schemas.microsoft.com/office/drawing/2014/main" id="{B7AEFB8D-E9CF-7DCF-6437-DAB8D7D71562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9" name="Serbest Form 1118">
              <a:extLst>
                <a:ext uri="{FF2B5EF4-FFF2-40B4-BE49-F238E27FC236}">
                  <a16:creationId xmlns:a16="http://schemas.microsoft.com/office/drawing/2014/main" id="{E5E87F20-C34D-DF67-6EF6-5E0C2454B62D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0" name="Serbest Form 1119">
              <a:extLst>
                <a:ext uri="{FF2B5EF4-FFF2-40B4-BE49-F238E27FC236}">
                  <a16:creationId xmlns:a16="http://schemas.microsoft.com/office/drawing/2014/main" id="{2E8F4F68-EC66-0D2F-7520-2B014F5A98DA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1" name="Serbest Form 1120">
              <a:extLst>
                <a:ext uri="{FF2B5EF4-FFF2-40B4-BE49-F238E27FC236}">
                  <a16:creationId xmlns:a16="http://schemas.microsoft.com/office/drawing/2014/main" id="{5F21807C-C604-A753-3965-90C7FBD1DBF9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2" name="Serbest Form 1121">
              <a:extLst>
                <a:ext uri="{FF2B5EF4-FFF2-40B4-BE49-F238E27FC236}">
                  <a16:creationId xmlns:a16="http://schemas.microsoft.com/office/drawing/2014/main" id="{A270A14B-0B82-E941-C585-AAD289C9B965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3" name="Serbest Form 1122">
              <a:extLst>
                <a:ext uri="{FF2B5EF4-FFF2-40B4-BE49-F238E27FC236}">
                  <a16:creationId xmlns:a16="http://schemas.microsoft.com/office/drawing/2014/main" id="{E7711B3B-1925-851A-FF25-E7FD04977C26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4" name="Serbest Form 1123">
              <a:extLst>
                <a:ext uri="{FF2B5EF4-FFF2-40B4-BE49-F238E27FC236}">
                  <a16:creationId xmlns:a16="http://schemas.microsoft.com/office/drawing/2014/main" id="{185BA699-5CC0-5965-5A92-058F26DC116B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5" name="Serbest Form 1124">
              <a:extLst>
                <a:ext uri="{FF2B5EF4-FFF2-40B4-BE49-F238E27FC236}">
                  <a16:creationId xmlns:a16="http://schemas.microsoft.com/office/drawing/2014/main" id="{CAD355BB-09EA-4D38-9363-B41A53971FDF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6" name="Serbest Form 1125">
              <a:extLst>
                <a:ext uri="{FF2B5EF4-FFF2-40B4-BE49-F238E27FC236}">
                  <a16:creationId xmlns:a16="http://schemas.microsoft.com/office/drawing/2014/main" id="{733BFBC5-DC4B-F097-A693-23D12D4A8934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7" name="Serbest Form 1126">
              <a:extLst>
                <a:ext uri="{FF2B5EF4-FFF2-40B4-BE49-F238E27FC236}">
                  <a16:creationId xmlns:a16="http://schemas.microsoft.com/office/drawing/2014/main" id="{4DA806BC-7BD3-DD60-CEE7-D0B70D28FC83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8" name="Serbest Form 1127">
              <a:extLst>
                <a:ext uri="{FF2B5EF4-FFF2-40B4-BE49-F238E27FC236}">
                  <a16:creationId xmlns:a16="http://schemas.microsoft.com/office/drawing/2014/main" id="{8D09BE55-24E1-8F37-5538-8571DD7A72DE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9" name="Serbest Form 1128">
              <a:extLst>
                <a:ext uri="{FF2B5EF4-FFF2-40B4-BE49-F238E27FC236}">
                  <a16:creationId xmlns:a16="http://schemas.microsoft.com/office/drawing/2014/main" id="{13FF6451-41A5-1461-F112-B9281EBD2869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0" name="Serbest Form 1129">
              <a:extLst>
                <a:ext uri="{FF2B5EF4-FFF2-40B4-BE49-F238E27FC236}">
                  <a16:creationId xmlns:a16="http://schemas.microsoft.com/office/drawing/2014/main" id="{8477A4E7-E092-4937-60F5-E6DC2D3897A6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1" name="Serbest Form 1130">
              <a:extLst>
                <a:ext uri="{FF2B5EF4-FFF2-40B4-BE49-F238E27FC236}">
                  <a16:creationId xmlns:a16="http://schemas.microsoft.com/office/drawing/2014/main" id="{8964EEE3-C5CC-1562-F7DE-B68D950453F0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2" name="Serbest Form 1131">
              <a:extLst>
                <a:ext uri="{FF2B5EF4-FFF2-40B4-BE49-F238E27FC236}">
                  <a16:creationId xmlns:a16="http://schemas.microsoft.com/office/drawing/2014/main" id="{191A345F-B090-369A-3F42-202B29F3D28F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3" name="Serbest Form 1132">
              <a:extLst>
                <a:ext uri="{FF2B5EF4-FFF2-40B4-BE49-F238E27FC236}">
                  <a16:creationId xmlns:a16="http://schemas.microsoft.com/office/drawing/2014/main" id="{528B201A-B8B3-B8AF-5A7F-94FCD336C213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4" name="Serbest Form 1133">
              <a:extLst>
                <a:ext uri="{FF2B5EF4-FFF2-40B4-BE49-F238E27FC236}">
                  <a16:creationId xmlns:a16="http://schemas.microsoft.com/office/drawing/2014/main" id="{1DDCF12B-E28E-92FD-D513-24A634911CD3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5" name="Serbest Form 1134">
              <a:extLst>
                <a:ext uri="{FF2B5EF4-FFF2-40B4-BE49-F238E27FC236}">
                  <a16:creationId xmlns:a16="http://schemas.microsoft.com/office/drawing/2014/main" id="{185E220B-44E6-94F5-0476-D8E594FB312A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6" name="Serbest Form 1135">
              <a:extLst>
                <a:ext uri="{FF2B5EF4-FFF2-40B4-BE49-F238E27FC236}">
                  <a16:creationId xmlns:a16="http://schemas.microsoft.com/office/drawing/2014/main" id="{69CDF92A-ED7F-7446-1AFE-1F5DB7862580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7" name="Serbest Form 1136">
              <a:extLst>
                <a:ext uri="{FF2B5EF4-FFF2-40B4-BE49-F238E27FC236}">
                  <a16:creationId xmlns:a16="http://schemas.microsoft.com/office/drawing/2014/main" id="{88149598-7B0A-0F3C-B9AA-275788978913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8" name="Serbest Form 1137">
              <a:extLst>
                <a:ext uri="{FF2B5EF4-FFF2-40B4-BE49-F238E27FC236}">
                  <a16:creationId xmlns:a16="http://schemas.microsoft.com/office/drawing/2014/main" id="{42166E22-1DA4-5277-17D1-17133D56272E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9" name="Serbest Form 1138">
              <a:extLst>
                <a:ext uri="{FF2B5EF4-FFF2-40B4-BE49-F238E27FC236}">
                  <a16:creationId xmlns:a16="http://schemas.microsoft.com/office/drawing/2014/main" id="{E9583124-79AE-3494-9DD2-898B1CE32404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0" name="Serbest Form 1139">
              <a:extLst>
                <a:ext uri="{FF2B5EF4-FFF2-40B4-BE49-F238E27FC236}">
                  <a16:creationId xmlns:a16="http://schemas.microsoft.com/office/drawing/2014/main" id="{2D8D0C44-2F1C-05B7-D92E-A3F709733098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1" name="Serbest Form 1140">
              <a:extLst>
                <a:ext uri="{FF2B5EF4-FFF2-40B4-BE49-F238E27FC236}">
                  <a16:creationId xmlns:a16="http://schemas.microsoft.com/office/drawing/2014/main" id="{A3503EB6-6B37-ACD5-D286-5F39A4809677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2" name="Serbest Form 1141">
              <a:extLst>
                <a:ext uri="{FF2B5EF4-FFF2-40B4-BE49-F238E27FC236}">
                  <a16:creationId xmlns:a16="http://schemas.microsoft.com/office/drawing/2014/main" id="{801B385F-7F6D-C1D8-93FA-A6979E88C304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3" name="Serbest Form 1142">
              <a:extLst>
                <a:ext uri="{FF2B5EF4-FFF2-40B4-BE49-F238E27FC236}">
                  <a16:creationId xmlns:a16="http://schemas.microsoft.com/office/drawing/2014/main" id="{C3EE6CFC-C3DF-744E-1630-36ECCC303EFE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4" name="Serbest Form 1143">
              <a:extLst>
                <a:ext uri="{FF2B5EF4-FFF2-40B4-BE49-F238E27FC236}">
                  <a16:creationId xmlns:a16="http://schemas.microsoft.com/office/drawing/2014/main" id="{14F6A7D9-D124-CEE9-0C4B-35F6952A8786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5" name="Serbest Form 1144">
              <a:extLst>
                <a:ext uri="{FF2B5EF4-FFF2-40B4-BE49-F238E27FC236}">
                  <a16:creationId xmlns:a16="http://schemas.microsoft.com/office/drawing/2014/main" id="{0F94BA89-EDBD-6C23-1DBC-CCD0379FEB27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6" name="Serbest Form 1145">
              <a:extLst>
                <a:ext uri="{FF2B5EF4-FFF2-40B4-BE49-F238E27FC236}">
                  <a16:creationId xmlns:a16="http://schemas.microsoft.com/office/drawing/2014/main" id="{6E13C31C-FD68-50AC-5472-C62DE20D9769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7" name="Serbest Form 1146">
              <a:extLst>
                <a:ext uri="{FF2B5EF4-FFF2-40B4-BE49-F238E27FC236}">
                  <a16:creationId xmlns:a16="http://schemas.microsoft.com/office/drawing/2014/main" id="{8861F75F-94B6-F311-AEE0-8045BB940F1A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8" name="Serbest Form 1147">
              <a:extLst>
                <a:ext uri="{FF2B5EF4-FFF2-40B4-BE49-F238E27FC236}">
                  <a16:creationId xmlns:a16="http://schemas.microsoft.com/office/drawing/2014/main" id="{D281C3BC-CE0D-F3B2-FBAA-2A50B70A237C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9" name="Serbest Form 1148">
              <a:extLst>
                <a:ext uri="{FF2B5EF4-FFF2-40B4-BE49-F238E27FC236}">
                  <a16:creationId xmlns:a16="http://schemas.microsoft.com/office/drawing/2014/main" id="{08BE145E-A436-EB17-D280-1218BF42FD5A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0" name="Serbest Form 1149">
              <a:extLst>
                <a:ext uri="{FF2B5EF4-FFF2-40B4-BE49-F238E27FC236}">
                  <a16:creationId xmlns:a16="http://schemas.microsoft.com/office/drawing/2014/main" id="{77BEB0D3-B9A8-9CEF-CCDD-985AA1208653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1" name="Serbest Form 1150">
              <a:extLst>
                <a:ext uri="{FF2B5EF4-FFF2-40B4-BE49-F238E27FC236}">
                  <a16:creationId xmlns:a16="http://schemas.microsoft.com/office/drawing/2014/main" id="{44D7B282-B4CD-68C8-11C8-64696EC57FBD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2" name="Serbest Form 1151">
              <a:extLst>
                <a:ext uri="{FF2B5EF4-FFF2-40B4-BE49-F238E27FC236}">
                  <a16:creationId xmlns:a16="http://schemas.microsoft.com/office/drawing/2014/main" id="{260CAEB3-9557-664E-8D62-3C9ACDB02134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3" name="Serbest Form 1152">
              <a:extLst>
                <a:ext uri="{FF2B5EF4-FFF2-40B4-BE49-F238E27FC236}">
                  <a16:creationId xmlns:a16="http://schemas.microsoft.com/office/drawing/2014/main" id="{6938B832-30E5-1981-FC76-727C7149F957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4" name="Serbest Form 1153">
              <a:extLst>
                <a:ext uri="{FF2B5EF4-FFF2-40B4-BE49-F238E27FC236}">
                  <a16:creationId xmlns:a16="http://schemas.microsoft.com/office/drawing/2014/main" id="{ABBD3EF9-07C0-6960-3F1C-5722F7069980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5" name="Serbest Form 1154">
              <a:extLst>
                <a:ext uri="{FF2B5EF4-FFF2-40B4-BE49-F238E27FC236}">
                  <a16:creationId xmlns:a16="http://schemas.microsoft.com/office/drawing/2014/main" id="{71D3C677-1BBA-0ADA-709F-AC37E7AE0881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6" name="Serbest Form 1155">
              <a:extLst>
                <a:ext uri="{FF2B5EF4-FFF2-40B4-BE49-F238E27FC236}">
                  <a16:creationId xmlns:a16="http://schemas.microsoft.com/office/drawing/2014/main" id="{9385E4C4-F475-CD01-305A-C7256232FDED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7" name="Serbest Form 1156">
              <a:extLst>
                <a:ext uri="{FF2B5EF4-FFF2-40B4-BE49-F238E27FC236}">
                  <a16:creationId xmlns:a16="http://schemas.microsoft.com/office/drawing/2014/main" id="{AA5D7429-5D2E-F781-00EC-2EB9660A7B2C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8" name="Serbest Form 1157">
              <a:extLst>
                <a:ext uri="{FF2B5EF4-FFF2-40B4-BE49-F238E27FC236}">
                  <a16:creationId xmlns:a16="http://schemas.microsoft.com/office/drawing/2014/main" id="{D054221A-7B26-99C7-04C4-08FD411650C8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9" name="Serbest Form 1158">
              <a:extLst>
                <a:ext uri="{FF2B5EF4-FFF2-40B4-BE49-F238E27FC236}">
                  <a16:creationId xmlns:a16="http://schemas.microsoft.com/office/drawing/2014/main" id="{E6254235-84F5-7C45-74EA-DC0AAA9800C4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0" name="Serbest Form 1159">
              <a:extLst>
                <a:ext uri="{FF2B5EF4-FFF2-40B4-BE49-F238E27FC236}">
                  <a16:creationId xmlns:a16="http://schemas.microsoft.com/office/drawing/2014/main" id="{EA89B739-07B0-CE47-F4A7-9EAA56A31EDE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1" name="Serbest Form 1160">
              <a:extLst>
                <a:ext uri="{FF2B5EF4-FFF2-40B4-BE49-F238E27FC236}">
                  <a16:creationId xmlns:a16="http://schemas.microsoft.com/office/drawing/2014/main" id="{7893482D-FD57-2C44-9785-D47353E3EC67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2" name="Serbest Form 1161">
              <a:extLst>
                <a:ext uri="{FF2B5EF4-FFF2-40B4-BE49-F238E27FC236}">
                  <a16:creationId xmlns:a16="http://schemas.microsoft.com/office/drawing/2014/main" id="{8CD62EC6-08CE-D1FC-7187-428315CBCCFC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3" name="Serbest Form 1162">
              <a:extLst>
                <a:ext uri="{FF2B5EF4-FFF2-40B4-BE49-F238E27FC236}">
                  <a16:creationId xmlns:a16="http://schemas.microsoft.com/office/drawing/2014/main" id="{C90F3CB0-9EEB-78FA-64B6-30859009BB39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4" name="Serbest Form 1163">
              <a:extLst>
                <a:ext uri="{FF2B5EF4-FFF2-40B4-BE49-F238E27FC236}">
                  <a16:creationId xmlns:a16="http://schemas.microsoft.com/office/drawing/2014/main" id="{80319C10-C52B-372B-E591-52A18EFBC930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5" name="Serbest Form 1164">
              <a:extLst>
                <a:ext uri="{FF2B5EF4-FFF2-40B4-BE49-F238E27FC236}">
                  <a16:creationId xmlns:a16="http://schemas.microsoft.com/office/drawing/2014/main" id="{C8521713-9681-70DD-8E4A-C2229B3A8700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6" name="Serbest Form 1165">
              <a:extLst>
                <a:ext uri="{FF2B5EF4-FFF2-40B4-BE49-F238E27FC236}">
                  <a16:creationId xmlns:a16="http://schemas.microsoft.com/office/drawing/2014/main" id="{B3045120-2601-7FCD-6371-61B87F27C206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7" name="Serbest Form 1166">
              <a:extLst>
                <a:ext uri="{FF2B5EF4-FFF2-40B4-BE49-F238E27FC236}">
                  <a16:creationId xmlns:a16="http://schemas.microsoft.com/office/drawing/2014/main" id="{E3997A88-97AC-534D-9BAF-CB8F0EF0ACB6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8" name="Serbest Form 1167">
              <a:extLst>
                <a:ext uri="{FF2B5EF4-FFF2-40B4-BE49-F238E27FC236}">
                  <a16:creationId xmlns:a16="http://schemas.microsoft.com/office/drawing/2014/main" id="{DA30AB1E-20FF-7BC7-6A5C-83DD5D8DF52D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9" name="Serbest Form 1168">
              <a:extLst>
                <a:ext uri="{FF2B5EF4-FFF2-40B4-BE49-F238E27FC236}">
                  <a16:creationId xmlns:a16="http://schemas.microsoft.com/office/drawing/2014/main" id="{FE87A87A-82F5-28FF-8779-D7E2461FE023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0" name="Serbest Form 1169">
              <a:extLst>
                <a:ext uri="{FF2B5EF4-FFF2-40B4-BE49-F238E27FC236}">
                  <a16:creationId xmlns:a16="http://schemas.microsoft.com/office/drawing/2014/main" id="{27C4DEC8-C2D1-E6EA-0B7F-39FC3C9E6056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1" name="Serbest Form 1170">
              <a:extLst>
                <a:ext uri="{FF2B5EF4-FFF2-40B4-BE49-F238E27FC236}">
                  <a16:creationId xmlns:a16="http://schemas.microsoft.com/office/drawing/2014/main" id="{21FC20D4-6B93-C257-5E09-171F7F1EF3CB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2" name="Serbest Form 1171">
              <a:extLst>
                <a:ext uri="{FF2B5EF4-FFF2-40B4-BE49-F238E27FC236}">
                  <a16:creationId xmlns:a16="http://schemas.microsoft.com/office/drawing/2014/main" id="{72CB3727-D452-8DF1-621D-EEB46E62F564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3" name="Serbest Form 1172">
              <a:extLst>
                <a:ext uri="{FF2B5EF4-FFF2-40B4-BE49-F238E27FC236}">
                  <a16:creationId xmlns:a16="http://schemas.microsoft.com/office/drawing/2014/main" id="{186D6585-947A-8FD8-1E4E-2112C320731B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4" name="Serbest Form 1173">
              <a:extLst>
                <a:ext uri="{FF2B5EF4-FFF2-40B4-BE49-F238E27FC236}">
                  <a16:creationId xmlns:a16="http://schemas.microsoft.com/office/drawing/2014/main" id="{E538430F-68BD-09F1-36D5-9945ECD8CF30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5" name="Serbest Form 1174">
              <a:extLst>
                <a:ext uri="{FF2B5EF4-FFF2-40B4-BE49-F238E27FC236}">
                  <a16:creationId xmlns:a16="http://schemas.microsoft.com/office/drawing/2014/main" id="{3F16C298-88DA-D3DE-B242-7860D4B4BF98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6" name="Serbest Form 1175">
              <a:extLst>
                <a:ext uri="{FF2B5EF4-FFF2-40B4-BE49-F238E27FC236}">
                  <a16:creationId xmlns:a16="http://schemas.microsoft.com/office/drawing/2014/main" id="{BABC4D5C-84FC-A4C9-4825-EC55EAF78991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7" name="Serbest Form 1176">
              <a:extLst>
                <a:ext uri="{FF2B5EF4-FFF2-40B4-BE49-F238E27FC236}">
                  <a16:creationId xmlns:a16="http://schemas.microsoft.com/office/drawing/2014/main" id="{A6EB5A97-EBF0-27ED-8FF7-966473F57853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8" name="Serbest Form 1177">
              <a:extLst>
                <a:ext uri="{FF2B5EF4-FFF2-40B4-BE49-F238E27FC236}">
                  <a16:creationId xmlns:a16="http://schemas.microsoft.com/office/drawing/2014/main" id="{84B63984-57DB-7223-FED0-A6D4ADE5693B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9" name="Serbest Form 1178">
              <a:extLst>
                <a:ext uri="{FF2B5EF4-FFF2-40B4-BE49-F238E27FC236}">
                  <a16:creationId xmlns:a16="http://schemas.microsoft.com/office/drawing/2014/main" id="{98176E69-6A87-FF42-A25E-309B175465F5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0" name="Serbest Form 1179">
              <a:extLst>
                <a:ext uri="{FF2B5EF4-FFF2-40B4-BE49-F238E27FC236}">
                  <a16:creationId xmlns:a16="http://schemas.microsoft.com/office/drawing/2014/main" id="{8397B157-5E25-B131-0A0C-8D885E0A7DD2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1" name="Serbest Form 1180">
              <a:extLst>
                <a:ext uri="{FF2B5EF4-FFF2-40B4-BE49-F238E27FC236}">
                  <a16:creationId xmlns:a16="http://schemas.microsoft.com/office/drawing/2014/main" id="{F25EBD3D-BD95-9C22-9202-D79AA0C1EE9F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2" name="Serbest Form 1181">
              <a:extLst>
                <a:ext uri="{FF2B5EF4-FFF2-40B4-BE49-F238E27FC236}">
                  <a16:creationId xmlns:a16="http://schemas.microsoft.com/office/drawing/2014/main" id="{1A849306-55C2-5ED0-23E4-64A76110AE70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3" name="Serbest Form 1182">
              <a:extLst>
                <a:ext uri="{FF2B5EF4-FFF2-40B4-BE49-F238E27FC236}">
                  <a16:creationId xmlns:a16="http://schemas.microsoft.com/office/drawing/2014/main" id="{541D8CE1-2E1A-8088-F0F2-4B97D2DF2538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4" name="Serbest Form 1183">
              <a:extLst>
                <a:ext uri="{FF2B5EF4-FFF2-40B4-BE49-F238E27FC236}">
                  <a16:creationId xmlns:a16="http://schemas.microsoft.com/office/drawing/2014/main" id="{4A15D8E0-B983-E42E-B1D2-009810D8BE08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5" name="Serbest Form 1184">
              <a:extLst>
                <a:ext uri="{FF2B5EF4-FFF2-40B4-BE49-F238E27FC236}">
                  <a16:creationId xmlns:a16="http://schemas.microsoft.com/office/drawing/2014/main" id="{C659C496-CF22-A248-2A7C-56AA1BC69966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6" name="Serbest Form 1185">
              <a:extLst>
                <a:ext uri="{FF2B5EF4-FFF2-40B4-BE49-F238E27FC236}">
                  <a16:creationId xmlns:a16="http://schemas.microsoft.com/office/drawing/2014/main" id="{4FD04886-B985-78B0-11C1-4B72658CEFB1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7" name="Serbest Form 1186">
              <a:extLst>
                <a:ext uri="{FF2B5EF4-FFF2-40B4-BE49-F238E27FC236}">
                  <a16:creationId xmlns:a16="http://schemas.microsoft.com/office/drawing/2014/main" id="{A15A35F7-1B86-CE42-AF84-DFBB7E2D8121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8" name="Serbest Form 1187">
              <a:extLst>
                <a:ext uri="{FF2B5EF4-FFF2-40B4-BE49-F238E27FC236}">
                  <a16:creationId xmlns:a16="http://schemas.microsoft.com/office/drawing/2014/main" id="{2328F06F-21CF-7997-C035-8F152A66F9CB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9" name="Serbest Form 1188">
              <a:extLst>
                <a:ext uri="{FF2B5EF4-FFF2-40B4-BE49-F238E27FC236}">
                  <a16:creationId xmlns:a16="http://schemas.microsoft.com/office/drawing/2014/main" id="{D3610455-D5A9-A282-1BF4-230E7534BB4E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0" name="Serbest Form 1189">
              <a:extLst>
                <a:ext uri="{FF2B5EF4-FFF2-40B4-BE49-F238E27FC236}">
                  <a16:creationId xmlns:a16="http://schemas.microsoft.com/office/drawing/2014/main" id="{D0A11451-4337-2DC2-7E88-7940842BF226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1" name="Serbest Form 1190">
              <a:extLst>
                <a:ext uri="{FF2B5EF4-FFF2-40B4-BE49-F238E27FC236}">
                  <a16:creationId xmlns:a16="http://schemas.microsoft.com/office/drawing/2014/main" id="{58AFEFEA-150C-0FBB-8467-791115F6D739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2" name="Serbest Form 1191">
              <a:extLst>
                <a:ext uri="{FF2B5EF4-FFF2-40B4-BE49-F238E27FC236}">
                  <a16:creationId xmlns:a16="http://schemas.microsoft.com/office/drawing/2014/main" id="{188C2D1E-DE70-30F7-B8CD-3F61101DDDCA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3" name="Serbest Form 1192">
              <a:extLst>
                <a:ext uri="{FF2B5EF4-FFF2-40B4-BE49-F238E27FC236}">
                  <a16:creationId xmlns:a16="http://schemas.microsoft.com/office/drawing/2014/main" id="{6E6F135B-866F-5396-3AC4-BE72CFEF2B80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4" name="Serbest Form 1193">
              <a:extLst>
                <a:ext uri="{FF2B5EF4-FFF2-40B4-BE49-F238E27FC236}">
                  <a16:creationId xmlns:a16="http://schemas.microsoft.com/office/drawing/2014/main" id="{4C2C03B1-73F8-867A-DF62-BA57D502692A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5" name="Serbest Form 1194">
              <a:extLst>
                <a:ext uri="{FF2B5EF4-FFF2-40B4-BE49-F238E27FC236}">
                  <a16:creationId xmlns:a16="http://schemas.microsoft.com/office/drawing/2014/main" id="{FD20E902-B4C0-2B95-E305-07A435FC4458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6" name="Serbest Form 1195">
              <a:extLst>
                <a:ext uri="{FF2B5EF4-FFF2-40B4-BE49-F238E27FC236}">
                  <a16:creationId xmlns:a16="http://schemas.microsoft.com/office/drawing/2014/main" id="{B2C567D6-C349-EB78-E813-563FACC8168E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7" name="Serbest Form 1196">
              <a:extLst>
                <a:ext uri="{FF2B5EF4-FFF2-40B4-BE49-F238E27FC236}">
                  <a16:creationId xmlns:a16="http://schemas.microsoft.com/office/drawing/2014/main" id="{BD33DB9F-75EA-7B7B-C84D-99B3EFA49F7C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8" name="Serbest Form 1197">
              <a:extLst>
                <a:ext uri="{FF2B5EF4-FFF2-40B4-BE49-F238E27FC236}">
                  <a16:creationId xmlns:a16="http://schemas.microsoft.com/office/drawing/2014/main" id="{04E68EDA-5C34-7436-FE61-C4478CB12B33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9" name="Serbest Form 1198">
              <a:extLst>
                <a:ext uri="{FF2B5EF4-FFF2-40B4-BE49-F238E27FC236}">
                  <a16:creationId xmlns:a16="http://schemas.microsoft.com/office/drawing/2014/main" id="{DF9941E2-448F-1DAD-EF1D-88E7E1CACCF4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0" name="Serbest Form 1199">
              <a:extLst>
                <a:ext uri="{FF2B5EF4-FFF2-40B4-BE49-F238E27FC236}">
                  <a16:creationId xmlns:a16="http://schemas.microsoft.com/office/drawing/2014/main" id="{2D33E489-713D-32A7-7BDC-E01DF02277BF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1" name="Serbest Form 1200">
              <a:extLst>
                <a:ext uri="{FF2B5EF4-FFF2-40B4-BE49-F238E27FC236}">
                  <a16:creationId xmlns:a16="http://schemas.microsoft.com/office/drawing/2014/main" id="{2864464A-B731-2B40-0B4C-56E6B7F2E413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2" name="Serbest Form 1201">
              <a:extLst>
                <a:ext uri="{FF2B5EF4-FFF2-40B4-BE49-F238E27FC236}">
                  <a16:creationId xmlns:a16="http://schemas.microsoft.com/office/drawing/2014/main" id="{E55BDA31-D772-6C14-09BF-8174B4AE214E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3" name="Serbest Form 1202">
              <a:extLst>
                <a:ext uri="{FF2B5EF4-FFF2-40B4-BE49-F238E27FC236}">
                  <a16:creationId xmlns:a16="http://schemas.microsoft.com/office/drawing/2014/main" id="{AE755620-A4B0-57A2-7D97-4421F981DFC4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4" name="Serbest Form 1203">
              <a:extLst>
                <a:ext uri="{FF2B5EF4-FFF2-40B4-BE49-F238E27FC236}">
                  <a16:creationId xmlns:a16="http://schemas.microsoft.com/office/drawing/2014/main" id="{1823B141-D8EA-58FE-F3EA-B6406C1E42E7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5" name="Serbest Form 1204">
              <a:extLst>
                <a:ext uri="{FF2B5EF4-FFF2-40B4-BE49-F238E27FC236}">
                  <a16:creationId xmlns:a16="http://schemas.microsoft.com/office/drawing/2014/main" id="{434504C4-2ACA-42FA-EF32-858A35E9B860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6" name="Serbest Form 1205">
              <a:extLst>
                <a:ext uri="{FF2B5EF4-FFF2-40B4-BE49-F238E27FC236}">
                  <a16:creationId xmlns:a16="http://schemas.microsoft.com/office/drawing/2014/main" id="{C8BF2445-C310-4984-90B6-59736B70CA4A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7" name="Serbest Form 1206">
              <a:extLst>
                <a:ext uri="{FF2B5EF4-FFF2-40B4-BE49-F238E27FC236}">
                  <a16:creationId xmlns:a16="http://schemas.microsoft.com/office/drawing/2014/main" id="{AFCA86D7-2C1E-8450-D016-FF3ACAD0B75D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8" name="Serbest Form 1207">
              <a:extLst>
                <a:ext uri="{FF2B5EF4-FFF2-40B4-BE49-F238E27FC236}">
                  <a16:creationId xmlns:a16="http://schemas.microsoft.com/office/drawing/2014/main" id="{2F22B861-D7F6-E3B4-65C0-90935C48CF63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9" name="Serbest Form 1208">
              <a:extLst>
                <a:ext uri="{FF2B5EF4-FFF2-40B4-BE49-F238E27FC236}">
                  <a16:creationId xmlns:a16="http://schemas.microsoft.com/office/drawing/2014/main" id="{D505742F-8183-46EF-8632-21E2AE4B7BF5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0" name="Serbest Form 1209">
              <a:extLst>
                <a:ext uri="{FF2B5EF4-FFF2-40B4-BE49-F238E27FC236}">
                  <a16:creationId xmlns:a16="http://schemas.microsoft.com/office/drawing/2014/main" id="{811CEF52-28F8-4687-BDFD-6900325D4C43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1" name="Serbest Form 1210">
              <a:extLst>
                <a:ext uri="{FF2B5EF4-FFF2-40B4-BE49-F238E27FC236}">
                  <a16:creationId xmlns:a16="http://schemas.microsoft.com/office/drawing/2014/main" id="{2C41219D-BCFF-9D3F-51CF-EBCB0449F0D7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2" name="Serbest Form 1211">
              <a:extLst>
                <a:ext uri="{FF2B5EF4-FFF2-40B4-BE49-F238E27FC236}">
                  <a16:creationId xmlns:a16="http://schemas.microsoft.com/office/drawing/2014/main" id="{1CAAFA27-31EE-7854-EB9D-DFD539ADC8D2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3" name="Serbest Form 1212">
              <a:extLst>
                <a:ext uri="{FF2B5EF4-FFF2-40B4-BE49-F238E27FC236}">
                  <a16:creationId xmlns:a16="http://schemas.microsoft.com/office/drawing/2014/main" id="{F5363962-42DD-D58F-3E62-0D7CFAB86B9F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4" name="Serbest Form 1213">
              <a:extLst>
                <a:ext uri="{FF2B5EF4-FFF2-40B4-BE49-F238E27FC236}">
                  <a16:creationId xmlns:a16="http://schemas.microsoft.com/office/drawing/2014/main" id="{E4FDF853-4B72-DA41-BBAE-7D3075D91DDA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5" name="Serbest Form 1214">
              <a:extLst>
                <a:ext uri="{FF2B5EF4-FFF2-40B4-BE49-F238E27FC236}">
                  <a16:creationId xmlns:a16="http://schemas.microsoft.com/office/drawing/2014/main" id="{894FB983-839C-F050-7977-6CCB45EA915A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6" name="Serbest Form 1215">
              <a:extLst>
                <a:ext uri="{FF2B5EF4-FFF2-40B4-BE49-F238E27FC236}">
                  <a16:creationId xmlns:a16="http://schemas.microsoft.com/office/drawing/2014/main" id="{DF474E0B-7A15-8CF3-95BA-E610A506A923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7" name="Serbest Form 1216">
              <a:extLst>
                <a:ext uri="{FF2B5EF4-FFF2-40B4-BE49-F238E27FC236}">
                  <a16:creationId xmlns:a16="http://schemas.microsoft.com/office/drawing/2014/main" id="{98D61D2D-35CA-9C9F-79BF-A3280FD92BE8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8" name="Serbest Form 1217">
              <a:extLst>
                <a:ext uri="{FF2B5EF4-FFF2-40B4-BE49-F238E27FC236}">
                  <a16:creationId xmlns:a16="http://schemas.microsoft.com/office/drawing/2014/main" id="{3E0549C6-598A-BB93-E7C8-01B31ECD115B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9" name="Serbest Form 1218">
              <a:extLst>
                <a:ext uri="{FF2B5EF4-FFF2-40B4-BE49-F238E27FC236}">
                  <a16:creationId xmlns:a16="http://schemas.microsoft.com/office/drawing/2014/main" id="{F14B7409-2483-94CF-5C8D-8763F66C89EB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0" name="Serbest Form 1219">
              <a:extLst>
                <a:ext uri="{FF2B5EF4-FFF2-40B4-BE49-F238E27FC236}">
                  <a16:creationId xmlns:a16="http://schemas.microsoft.com/office/drawing/2014/main" id="{F1A16D0C-A5FE-5410-6D45-2B2904EA3AF0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1" name="Serbest Form 1220">
              <a:extLst>
                <a:ext uri="{FF2B5EF4-FFF2-40B4-BE49-F238E27FC236}">
                  <a16:creationId xmlns:a16="http://schemas.microsoft.com/office/drawing/2014/main" id="{E724DE27-FA86-F286-39D2-A4145D02C937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2" name="Serbest Form 1221">
              <a:extLst>
                <a:ext uri="{FF2B5EF4-FFF2-40B4-BE49-F238E27FC236}">
                  <a16:creationId xmlns:a16="http://schemas.microsoft.com/office/drawing/2014/main" id="{18652855-C165-77DE-8D99-79C34F4ECB28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3" name="Serbest Form 1222">
              <a:extLst>
                <a:ext uri="{FF2B5EF4-FFF2-40B4-BE49-F238E27FC236}">
                  <a16:creationId xmlns:a16="http://schemas.microsoft.com/office/drawing/2014/main" id="{B2AA7232-336E-96E8-841C-C74C785F9027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4" name="Serbest Form 1223">
              <a:extLst>
                <a:ext uri="{FF2B5EF4-FFF2-40B4-BE49-F238E27FC236}">
                  <a16:creationId xmlns:a16="http://schemas.microsoft.com/office/drawing/2014/main" id="{330BF9D2-129C-B0EC-F703-2EBD75913091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5" name="Serbest Form 1224">
              <a:extLst>
                <a:ext uri="{FF2B5EF4-FFF2-40B4-BE49-F238E27FC236}">
                  <a16:creationId xmlns:a16="http://schemas.microsoft.com/office/drawing/2014/main" id="{728CBA5D-BD1C-C65E-98B2-49DE7A563792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6" name="Serbest Form 1225">
              <a:extLst>
                <a:ext uri="{FF2B5EF4-FFF2-40B4-BE49-F238E27FC236}">
                  <a16:creationId xmlns:a16="http://schemas.microsoft.com/office/drawing/2014/main" id="{D380D3BB-18BF-B72F-810A-21AD2714996D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D1C359C1-3FD9-E158-7FD5-573A4995DA24}"/>
              </a:ext>
            </a:extLst>
          </p:cNvPr>
          <p:cNvSpPr/>
          <p:nvPr/>
        </p:nvSpPr>
        <p:spPr>
          <a:xfrm>
            <a:off x="731837" y="995858"/>
            <a:ext cx="820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Hub for multinationals to manufacture, export and manage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BBF88903-7A2C-15B6-48AB-A84FD9344CB9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  <p:sp>
        <p:nvSpPr>
          <p:cNvPr id="486" name="Yuvarlatılmış Dikdörtgen 485">
            <a:extLst>
              <a:ext uri="{FF2B5EF4-FFF2-40B4-BE49-F238E27FC236}">
                <a16:creationId xmlns:a16="http://schemas.microsoft.com/office/drawing/2014/main" id="{2FF0112E-234A-D6BA-790F-AD27A7720BBC}"/>
              </a:ext>
            </a:extLst>
          </p:cNvPr>
          <p:cNvSpPr/>
          <p:nvPr/>
        </p:nvSpPr>
        <p:spPr>
          <a:xfrm>
            <a:off x="752361" y="2729147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At the Crossroads of Major Markets</a:t>
            </a:r>
          </a:p>
          <a:p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$32.1T GDP across Europe, MENA, and Central Asia — all within 4 hours of Türkiye.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D3612A54-BE90-74AA-1457-22EB3454723C}"/>
              </a:ext>
            </a:extLst>
          </p:cNvPr>
          <p:cNvSpPr/>
          <p:nvPr/>
        </p:nvSpPr>
        <p:spPr>
          <a:xfrm>
            <a:off x="3485049" y="2729146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Unmatched Global Connectivity</a:t>
            </a:r>
          </a:p>
          <a:p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Turkish Airlines flies to 353 destinations in 131 countries.</a:t>
            </a: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7103A983-9C7C-8BC6-37D4-AF252B05CCE8}"/>
              </a:ext>
            </a:extLst>
          </p:cNvPr>
          <p:cNvSpPr/>
          <p:nvPr/>
        </p:nvSpPr>
        <p:spPr>
          <a:xfrm>
            <a:off x="742099" y="4548577"/>
            <a:ext cx="2520000" cy="158076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600" b="1">
                <a:solidFill>
                  <a:srgbClr val="356979"/>
                </a:solidFill>
                <a:latin typeface="Montserrat" pitchFamily="2" charset="0"/>
              </a:rPr>
              <a:t>Manufacturing &amp; Export Hub</a:t>
            </a:r>
          </a:p>
          <a:p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is a key base for multinationals with strong production and logistics.</a:t>
            </a:r>
          </a:p>
        </p:txBody>
      </p:sp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C4C4CDE6-83F9-CA86-FADB-BDA672506903}"/>
              </a:ext>
            </a:extLst>
          </p:cNvPr>
          <p:cNvSpPr/>
          <p:nvPr/>
        </p:nvSpPr>
        <p:spPr>
          <a:xfrm>
            <a:off x="3474787" y="4548579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600" b="1">
                <a:solidFill>
                  <a:srgbClr val="356979"/>
                </a:solidFill>
                <a:latin typeface="Montserrat" pitchFamily="2" charset="0"/>
              </a:rPr>
              <a:t>Regional Operations Center</a:t>
            </a:r>
          </a:p>
          <a:p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Ideal for managing, sourcing, and training across nearby markets.</a:t>
            </a:r>
          </a:p>
        </p:txBody>
      </p:sp>
      <p:sp>
        <p:nvSpPr>
          <p:cNvPr id="3" name="Metin kutusu 2">
            <a:extLst>
              <a:ext uri="{FF2B5EF4-FFF2-40B4-BE49-F238E27FC236}">
                <a16:creationId xmlns:a16="http://schemas.microsoft.com/office/drawing/2014/main" id="{203B3D07-E54A-A060-2CE6-F5916E4E013C}"/>
              </a:ext>
            </a:extLst>
          </p:cNvPr>
          <p:cNvSpPr txBox="1"/>
          <p:nvPr/>
        </p:nvSpPr>
        <p:spPr>
          <a:xfrm>
            <a:off x="731838" y="2055811"/>
            <a:ext cx="8471987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Working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Hours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Intersect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with</a:t>
            </a:r>
            <a:r>
              <a:rPr lang="tr-TR" sz="3000" spc="-15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16 Time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Zones</a:t>
            </a:r>
            <a:endParaRPr kumimoji="0" lang="tr-TR" sz="3000" i="0" u="none" strike="noStrike" kern="1200" cap="none" spc="-150" normalizeH="0" baseline="0" noProof="0">
              <a:ln>
                <a:noFill/>
              </a:ln>
              <a:solidFill>
                <a:srgbClr val="356979"/>
              </a:solidFill>
              <a:effectLst/>
              <a:uLnTx/>
              <a:uFillTx/>
              <a:latin typeface="Montserrat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77061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3"/>
    </p:ext>
  </p:extLs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8C29EB54-F4F5-89F8-F5AD-4A67CB740C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4">
            <a:extLst>
              <a:ext uri="{FF2B5EF4-FFF2-40B4-BE49-F238E27FC236}">
                <a16:creationId xmlns:a16="http://schemas.microsoft.com/office/drawing/2014/main" id="{9395C47D-CD0A-9DCB-F8C7-C38B20B6F7AB}"/>
              </a:ext>
            </a:extLst>
          </p:cNvPr>
          <p:cNvGrpSpPr/>
          <p:nvPr/>
        </p:nvGrpSpPr>
        <p:grpSpPr>
          <a:xfrm>
            <a:off x="3886276" y="1069665"/>
            <a:ext cx="13756004" cy="10191056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6" name="Serbest Form 5">
              <a:extLst>
                <a:ext uri="{FF2B5EF4-FFF2-40B4-BE49-F238E27FC236}">
                  <a16:creationId xmlns:a16="http://schemas.microsoft.com/office/drawing/2014/main" id="{B695FCDD-7EF3-F41A-01F4-E37040226DFC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7" name="Serbest Form 6">
              <a:extLst>
                <a:ext uri="{FF2B5EF4-FFF2-40B4-BE49-F238E27FC236}">
                  <a16:creationId xmlns:a16="http://schemas.microsoft.com/office/drawing/2014/main" id="{429AFA3F-5C61-47F4-145F-0E80EDCD1331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8" name="Serbest Form 7">
              <a:extLst>
                <a:ext uri="{FF2B5EF4-FFF2-40B4-BE49-F238E27FC236}">
                  <a16:creationId xmlns:a16="http://schemas.microsoft.com/office/drawing/2014/main" id="{A6B23FBA-4893-F418-E79A-06AE655D369E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" name="Serbest Form 8">
              <a:extLst>
                <a:ext uri="{FF2B5EF4-FFF2-40B4-BE49-F238E27FC236}">
                  <a16:creationId xmlns:a16="http://schemas.microsoft.com/office/drawing/2014/main" id="{CCECBDED-E254-3831-268F-6DC362A433AA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" name="Serbest Form 9">
              <a:extLst>
                <a:ext uri="{FF2B5EF4-FFF2-40B4-BE49-F238E27FC236}">
                  <a16:creationId xmlns:a16="http://schemas.microsoft.com/office/drawing/2014/main" id="{FA504711-E8FC-2D74-3A1B-4995B84186FC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6015DD41-8D8F-D244-4588-1D3F66BADA45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43D4E5A4-D432-CBAC-556C-C3F481347C72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6B094D7C-FCD0-5C66-57D0-9C00707115ED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2C53E75D-5C96-B05A-6289-3C5BBDB1D2BC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357F38F3-ADB8-733A-8809-B29E9E63A474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F1D5026A-6505-0A81-E1EC-AB2960354127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AB826599-3592-6A01-9C52-AB77E128A529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4BEDCD0F-F1E2-1203-527A-46F23FAA7FAD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58E421DB-90F7-0516-DE1F-4522D409FE37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9278CDC5-47F5-3646-E773-6DADDF5646FF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A49DA724-3570-DD82-BF99-475A426551F7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58BA4A63-BA39-46CD-129A-180B0D0BA533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A25FEBB4-5416-C5FF-1D32-612C61E03C5C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3F18C363-2E97-474D-FDD5-E117E75677C6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3BDF43A5-D807-015E-82E7-B08CDCE67175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D5B72A67-AC1C-ABDC-D969-318FB32F336A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341132A2-4242-287B-ED91-BC161C705D41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FEB22ADD-2540-CA39-00FD-F5BBBB38F0C3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0AD45B98-7CEA-FC7D-9039-B4C2F2F98B05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F0FA15C7-813D-66B0-E997-26B5C83E2011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AAEFE772-3D2A-FF3F-682F-413E69B2C4E1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54DEC13B-C1D5-7230-CA83-9CDA88AF8EF6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073AF0C2-FB72-BA1F-4B72-DC3EA3571D55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66B1516F-1A81-B78F-3E48-AA4122AF2C2E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AF4D739E-7FE6-B93E-20B6-8747842599C9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B5D16BA5-B1EE-F7B2-8D02-E389EEFE6E22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B83AC335-7D5A-5D3A-E7F2-7685C7E0449A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C85DF4CF-5C2A-7814-C30E-B652348ABB1E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C67D6045-4A63-D078-0099-5F4196DF2EE0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0BF80A88-ACBE-4A67-4DEE-D06D9E597AC9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25E22215-177D-53D4-F6E7-605DA5A8726A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23C70063-079D-9240-7998-3DC09C4240B5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E95E0B67-3C15-09BA-4985-9C5FB2EA3665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F56ADA42-6D5C-1BE8-3E53-D94B79C1C8C1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C79F5444-696D-1074-8C59-77A20F4C619B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2213F021-E4A2-9537-51BC-8653294CCD8B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0F0EAAA5-3A11-806D-F23F-56C5C2BF8350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B1A44D69-40C6-1BEB-9989-5C997CCA8C1C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487231AB-E6B4-5507-E62C-7D43EF3835E5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1A886F84-1B55-E6EA-B328-A325050DD47D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A4A1B346-DF0D-1019-AD06-1055CE562DB3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8" name="Serbest Form 447">
              <a:extLst>
                <a:ext uri="{FF2B5EF4-FFF2-40B4-BE49-F238E27FC236}">
                  <a16:creationId xmlns:a16="http://schemas.microsoft.com/office/drawing/2014/main" id="{44E850F6-19F1-94B9-2E7A-712F5A33F093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9" name="Serbest Form 448">
              <a:extLst>
                <a:ext uri="{FF2B5EF4-FFF2-40B4-BE49-F238E27FC236}">
                  <a16:creationId xmlns:a16="http://schemas.microsoft.com/office/drawing/2014/main" id="{9F2A8BBC-6583-06D7-0A61-659289FC17A0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0" name="Serbest Form 449">
              <a:extLst>
                <a:ext uri="{FF2B5EF4-FFF2-40B4-BE49-F238E27FC236}">
                  <a16:creationId xmlns:a16="http://schemas.microsoft.com/office/drawing/2014/main" id="{18A4F528-C55B-23FD-C195-4674ABA9E010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1" name="Serbest Form 450">
              <a:extLst>
                <a:ext uri="{FF2B5EF4-FFF2-40B4-BE49-F238E27FC236}">
                  <a16:creationId xmlns:a16="http://schemas.microsoft.com/office/drawing/2014/main" id="{8CE07CE0-E0DD-5E0C-F941-2481559CB5EA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2" name="Serbest Form 451">
              <a:extLst>
                <a:ext uri="{FF2B5EF4-FFF2-40B4-BE49-F238E27FC236}">
                  <a16:creationId xmlns:a16="http://schemas.microsoft.com/office/drawing/2014/main" id="{CD6289FA-633F-DF98-B6CC-1712EE97B91B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875C5F0B-76EB-AE3D-07CC-7343BBB7C0BA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BF6E25C9-8032-B064-A856-B55BD3488F16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82512F2B-C8D0-AF9C-CE99-FD8CADBBB760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CD53FD76-CBF0-BE31-CEC7-16328D5C8DEE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2F7A4BD9-792F-0577-8A20-4DA2A0B5CDE3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AC401078-7348-89B2-4BD0-742F192410D2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9" name="Serbest Form 458">
              <a:extLst>
                <a:ext uri="{FF2B5EF4-FFF2-40B4-BE49-F238E27FC236}">
                  <a16:creationId xmlns:a16="http://schemas.microsoft.com/office/drawing/2014/main" id="{7DF5C66E-4F42-DC08-0B07-FBEE539C9585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0" name="Serbest Form 459">
              <a:extLst>
                <a:ext uri="{FF2B5EF4-FFF2-40B4-BE49-F238E27FC236}">
                  <a16:creationId xmlns:a16="http://schemas.microsoft.com/office/drawing/2014/main" id="{51AB0BA9-1B38-2EC1-5906-D0FB7EAF922D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1" name="Serbest Form 460">
              <a:extLst>
                <a:ext uri="{FF2B5EF4-FFF2-40B4-BE49-F238E27FC236}">
                  <a16:creationId xmlns:a16="http://schemas.microsoft.com/office/drawing/2014/main" id="{AA5B808D-18A1-0EBA-CCB1-98F05FF10D4B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2" name="Serbest Form 461">
              <a:extLst>
                <a:ext uri="{FF2B5EF4-FFF2-40B4-BE49-F238E27FC236}">
                  <a16:creationId xmlns:a16="http://schemas.microsoft.com/office/drawing/2014/main" id="{D7B0C4B6-955B-0DF1-7F07-A7712DC9FA0A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3" name="Serbest Form 462">
              <a:extLst>
                <a:ext uri="{FF2B5EF4-FFF2-40B4-BE49-F238E27FC236}">
                  <a16:creationId xmlns:a16="http://schemas.microsoft.com/office/drawing/2014/main" id="{BC9082A7-EE76-9FC7-CAC5-2F28C7A9B27F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4" name="Serbest Form 463">
              <a:extLst>
                <a:ext uri="{FF2B5EF4-FFF2-40B4-BE49-F238E27FC236}">
                  <a16:creationId xmlns:a16="http://schemas.microsoft.com/office/drawing/2014/main" id="{652A834B-D125-4FC1-16DB-3352A604C9F3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5" name="Serbest Form 464">
              <a:extLst>
                <a:ext uri="{FF2B5EF4-FFF2-40B4-BE49-F238E27FC236}">
                  <a16:creationId xmlns:a16="http://schemas.microsoft.com/office/drawing/2014/main" id="{3B18CF6C-C6B2-7343-9E9E-03BDFCAA08D4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6" name="Serbest Form 465">
              <a:extLst>
                <a:ext uri="{FF2B5EF4-FFF2-40B4-BE49-F238E27FC236}">
                  <a16:creationId xmlns:a16="http://schemas.microsoft.com/office/drawing/2014/main" id="{115B9EC6-FD02-849C-9725-77B83AEF63B5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7" name="Serbest Form 466">
              <a:extLst>
                <a:ext uri="{FF2B5EF4-FFF2-40B4-BE49-F238E27FC236}">
                  <a16:creationId xmlns:a16="http://schemas.microsoft.com/office/drawing/2014/main" id="{23F6FD76-4C6D-83C3-5E71-6E8A2BA3C8BE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5D93F478-20F0-1288-8C05-10F177F49891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6CB8A295-DBAC-A40D-C0F5-303E268D3135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6FEC2008-9982-6283-2381-4F463B9DB660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1" name="Serbest Form 470">
              <a:extLst>
                <a:ext uri="{FF2B5EF4-FFF2-40B4-BE49-F238E27FC236}">
                  <a16:creationId xmlns:a16="http://schemas.microsoft.com/office/drawing/2014/main" id="{2166FF76-D132-37FB-72D4-BC61C912F12A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2" name="Serbest Form 471">
              <a:extLst>
                <a:ext uri="{FF2B5EF4-FFF2-40B4-BE49-F238E27FC236}">
                  <a16:creationId xmlns:a16="http://schemas.microsoft.com/office/drawing/2014/main" id="{48B42D71-FE5C-9A24-B61E-D9A4B55E59E0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3" name="Serbest Form 472">
              <a:extLst>
                <a:ext uri="{FF2B5EF4-FFF2-40B4-BE49-F238E27FC236}">
                  <a16:creationId xmlns:a16="http://schemas.microsoft.com/office/drawing/2014/main" id="{BB445402-4E13-ED0D-536B-EA40B247BC0A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4" name="Serbest Form 473">
              <a:extLst>
                <a:ext uri="{FF2B5EF4-FFF2-40B4-BE49-F238E27FC236}">
                  <a16:creationId xmlns:a16="http://schemas.microsoft.com/office/drawing/2014/main" id="{211458D8-BC23-AA76-5807-D1C27F6A4AFF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5" name="Serbest Form 474">
              <a:extLst>
                <a:ext uri="{FF2B5EF4-FFF2-40B4-BE49-F238E27FC236}">
                  <a16:creationId xmlns:a16="http://schemas.microsoft.com/office/drawing/2014/main" id="{EB35B03B-A8DA-2CE0-150B-D6F39E8A7D74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6" name="Serbest Form 475">
              <a:extLst>
                <a:ext uri="{FF2B5EF4-FFF2-40B4-BE49-F238E27FC236}">
                  <a16:creationId xmlns:a16="http://schemas.microsoft.com/office/drawing/2014/main" id="{EAC6E64D-40BF-898F-663E-2B136CB1E7E6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7" name="Serbest Form 476">
              <a:extLst>
                <a:ext uri="{FF2B5EF4-FFF2-40B4-BE49-F238E27FC236}">
                  <a16:creationId xmlns:a16="http://schemas.microsoft.com/office/drawing/2014/main" id="{AF0F6A07-EE9B-6A47-A63E-619097C0ECCB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8" name="Serbest Form 477">
              <a:extLst>
                <a:ext uri="{FF2B5EF4-FFF2-40B4-BE49-F238E27FC236}">
                  <a16:creationId xmlns:a16="http://schemas.microsoft.com/office/drawing/2014/main" id="{E1D41256-1563-2C33-A4E5-C3FA75B48123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9" name="Serbest Form 478">
              <a:extLst>
                <a:ext uri="{FF2B5EF4-FFF2-40B4-BE49-F238E27FC236}">
                  <a16:creationId xmlns:a16="http://schemas.microsoft.com/office/drawing/2014/main" id="{2EAD0F29-C8A4-A217-511E-527BBB0BF63E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0" name="Serbest Form 479">
              <a:extLst>
                <a:ext uri="{FF2B5EF4-FFF2-40B4-BE49-F238E27FC236}">
                  <a16:creationId xmlns:a16="http://schemas.microsoft.com/office/drawing/2014/main" id="{037E8154-732D-AE82-7638-DB69B79768CE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7A4DC151-EE58-3070-2AE8-A6EAE07D9B99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452B5D87-B88B-1AF8-D257-82A9B58E921F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3" name="Serbest Form 482">
              <a:extLst>
                <a:ext uri="{FF2B5EF4-FFF2-40B4-BE49-F238E27FC236}">
                  <a16:creationId xmlns:a16="http://schemas.microsoft.com/office/drawing/2014/main" id="{1A258892-D882-865C-D4DA-568BD42440C4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7CBCCB2E-33E7-89F5-F5AE-623078A15214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5" name="Serbest Form 484">
              <a:extLst>
                <a:ext uri="{FF2B5EF4-FFF2-40B4-BE49-F238E27FC236}">
                  <a16:creationId xmlns:a16="http://schemas.microsoft.com/office/drawing/2014/main" id="{5BB75756-1F92-1F6A-6349-DAE241D7E8FC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FDC12185-DAAE-A901-EC9A-AEC83D641CBF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1CA9C805-9E17-77B3-E2A9-92E4525E8AC7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03B68061-0461-EEB8-D66D-57E5F50F9A32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491FDD33-8255-81FA-2CAE-E84C700D7E57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F4D7D626-0E47-0326-DF1C-A29C1D689149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EE1BE540-A1B5-2204-135F-9A8F9321495C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3F453C68-135D-CCBA-482E-CB3E0C3830A9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96FD0B42-0D4E-A244-679D-24FB192F4212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DB1BC59B-AFAA-E836-2C27-38A2A816CCB0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3632E7E5-24BB-EED5-4560-71936B8BF505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67FA05C9-8546-67C9-E5C5-3E8A06471378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C3537E16-757B-C2F7-EC6E-62E9F19CD6DB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B0266F93-5B90-4101-97BA-74513D622C0E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A935E512-187F-04B2-8B84-828CEB12D285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FFF3E5A7-BB1D-DBBB-ED69-FE8C52F8692F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3846583A-D083-1D45-7972-7DE44E9E6FA8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45823032-732D-4331-A582-AAF71A056B03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A2973E50-BFBE-8EA1-9291-3E44EC249BCC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821C417F-D1AD-11DE-BF5E-0A6C13C51E95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D7AAD6BE-E9E8-6B9A-9ECC-877C78C522FB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87D6E35B-0EBE-7685-324B-3B33DC44BED1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D5E7B74E-2264-A93E-1349-CE8E953E6808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4" name="Serbest Form 1023">
              <a:extLst>
                <a:ext uri="{FF2B5EF4-FFF2-40B4-BE49-F238E27FC236}">
                  <a16:creationId xmlns:a16="http://schemas.microsoft.com/office/drawing/2014/main" id="{237427E1-B50B-32B1-00C7-85C84D8E7611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5" name="Serbest Form 1024">
              <a:extLst>
                <a:ext uri="{FF2B5EF4-FFF2-40B4-BE49-F238E27FC236}">
                  <a16:creationId xmlns:a16="http://schemas.microsoft.com/office/drawing/2014/main" id="{0F330912-91F8-3164-7292-4A00687C8E1A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7" name="Serbest Form 1026">
              <a:extLst>
                <a:ext uri="{FF2B5EF4-FFF2-40B4-BE49-F238E27FC236}">
                  <a16:creationId xmlns:a16="http://schemas.microsoft.com/office/drawing/2014/main" id="{30AE614A-92F7-6A61-6BE7-C9C6F14C0313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8" name="Serbest Form 1027">
              <a:extLst>
                <a:ext uri="{FF2B5EF4-FFF2-40B4-BE49-F238E27FC236}">
                  <a16:creationId xmlns:a16="http://schemas.microsoft.com/office/drawing/2014/main" id="{40079888-D535-0A29-C031-A37196EE9E6E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9" name="Serbest Form 1028">
              <a:extLst>
                <a:ext uri="{FF2B5EF4-FFF2-40B4-BE49-F238E27FC236}">
                  <a16:creationId xmlns:a16="http://schemas.microsoft.com/office/drawing/2014/main" id="{80C76ABE-A4C1-999B-4BEB-75BB58AC9C3A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0" name="Serbest Form 1029">
              <a:extLst>
                <a:ext uri="{FF2B5EF4-FFF2-40B4-BE49-F238E27FC236}">
                  <a16:creationId xmlns:a16="http://schemas.microsoft.com/office/drawing/2014/main" id="{CA2D5D0E-CD43-5FF8-0541-38FBCA0D91DF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1" name="Serbest Form 1030">
              <a:extLst>
                <a:ext uri="{FF2B5EF4-FFF2-40B4-BE49-F238E27FC236}">
                  <a16:creationId xmlns:a16="http://schemas.microsoft.com/office/drawing/2014/main" id="{9A17761B-3D65-FABB-7F1B-B207F8DEB1E7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2" name="Serbest Form 1031">
              <a:extLst>
                <a:ext uri="{FF2B5EF4-FFF2-40B4-BE49-F238E27FC236}">
                  <a16:creationId xmlns:a16="http://schemas.microsoft.com/office/drawing/2014/main" id="{3A899CF3-35FC-DD58-5B6A-C7E27645AFE6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3" name="Serbest Form 1032">
              <a:extLst>
                <a:ext uri="{FF2B5EF4-FFF2-40B4-BE49-F238E27FC236}">
                  <a16:creationId xmlns:a16="http://schemas.microsoft.com/office/drawing/2014/main" id="{702F5EC7-F8A3-3D51-975C-043AB9D6C7A3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4" name="Serbest Form 1033">
              <a:extLst>
                <a:ext uri="{FF2B5EF4-FFF2-40B4-BE49-F238E27FC236}">
                  <a16:creationId xmlns:a16="http://schemas.microsoft.com/office/drawing/2014/main" id="{76D55E63-D128-1B5C-1589-E95F9F142D26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5" name="Serbest Form 1034">
              <a:extLst>
                <a:ext uri="{FF2B5EF4-FFF2-40B4-BE49-F238E27FC236}">
                  <a16:creationId xmlns:a16="http://schemas.microsoft.com/office/drawing/2014/main" id="{0A306319-3A71-455D-535A-1A1C0AD9895E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6" name="Serbest Form 1035">
              <a:extLst>
                <a:ext uri="{FF2B5EF4-FFF2-40B4-BE49-F238E27FC236}">
                  <a16:creationId xmlns:a16="http://schemas.microsoft.com/office/drawing/2014/main" id="{8E7D702A-6C86-268A-D98C-B6B2389F390C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7" name="Serbest Form 1036">
              <a:extLst>
                <a:ext uri="{FF2B5EF4-FFF2-40B4-BE49-F238E27FC236}">
                  <a16:creationId xmlns:a16="http://schemas.microsoft.com/office/drawing/2014/main" id="{060CEA9A-5B91-2C70-BC73-81DBDB26F463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8" name="Serbest Form 1037">
              <a:extLst>
                <a:ext uri="{FF2B5EF4-FFF2-40B4-BE49-F238E27FC236}">
                  <a16:creationId xmlns:a16="http://schemas.microsoft.com/office/drawing/2014/main" id="{8F207D54-B15D-86C6-BA89-16803948C0C7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9" name="Serbest Form 1038">
              <a:extLst>
                <a:ext uri="{FF2B5EF4-FFF2-40B4-BE49-F238E27FC236}">
                  <a16:creationId xmlns:a16="http://schemas.microsoft.com/office/drawing/2014/main" id="{D685DF6D-EF40-D143-F8F7-273DEEC81140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0" name="Serbest Form 1039">
              <a:extLst>
                <a:ext uri="{FF2B5EF4-FFF2-40B4-BE49-F238E27FC236}">
                  <a16:creationId xmlns:a16="http://schemas.microsoft.com/office/drawing/2014/main" id="{63978DFF-473C-037E-A465-C9211C1C9F15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1" name="Serbest Form 1040">
              <a:extLst>
                <a:ext uri="{FF2B5EF4-FFF2-40B4-BE49-F238E27FC236}">
                  <a16:creationId xmlns:a16="http://schemas.microsoft.com/office/drawing/2014/main" id="{F6A750C5-0F8F-D300-275D-C1983EC1FA7F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2" name="Serbest Form 1041">
              <a:extLst>
                <a:ext uri="{FF2B5EF4-FFF2-40B4-BE49-F238E27FC236}">
                  <a16:creationId xmlns:a16="http://schemas.microsoft.com/office/drawing/2014/main" id="{2074608E-A50C-7B79-6FC7-22C7A20CA19D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3" name="Serbest Form 1042">
              <a:extLst>
                <a:ext uri="{FF2B5EF4-FFF2-40B4-BE49-F238E27FC236}">
                  <a16:creationId xmlns:a16="http://schemas.microsoft.com/office/drawing/2014/main" id="{F64A6121-078D-B861-6188-257E2DEC113E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4" name="Serbest Form 1043">
              <a:extLst>
                <a:ext uri="{FF2B5EF4-FFF2-40B4-BE49-F238E27FC236}">
                  <a16:creationId xmlns:a16="http://schemas.microsoft.com/office/drawing/2014/main" id="{0B077847-0AEB-7357-3123-C8FA770A13DD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5" name="Serbest Form 1044">
              <a:extLst>
                <a:ext uri="{FF2B5EF4-FFF2-40B4-BE49-F238E27FC236}">
                  <a16:creationId xmlns:a16="http://schemas.microsoft.com/office/drawing/2014/main" id="{0CD6C7D2-BA4C-83C6-7C37-ECC2614B4D74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6" name="Serbest Form 1045">
              <a:extLst>
                <a:ext uri="{FF2B5EF4-FFF2-40B4-BE49-F238E27FC236}">
                  <a16:creationId xmlns:a16="http://schemas.microsoft.com/office/drawing/2014/main" id="{D9955D2A-852C-5F64-449A-0C66120E7778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7" name="Serbest Form 1046">
              <a:extLst>
                <a:ext uri="{FF2B5EF4-FFF2-40B4-BE49-F238E27FC236}">
                  <a16:creationId xmlns:a16="http://schemas.microsoft.com/office/drawing/2014/main" id="{D39F314B-D607-1044-7A8D-35381D4D0DAE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8" name="Serbest Form 1047">
              <a:extLst>
                <a:ext uri="{FF2B5EF4-FFF2-40B4-BE49-F238E27FC236}">
                  <a16:creationId xmlns:a16="http://schemas.microsoft.com/office/drawing/2014/main" id="{02D28E3D-C451-A1DD-FF08-8BC7CB818755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9" name="Serbest Form 1048">
              <a:extLst>
                <a:ext uri="{FF2B5EF4-FFF2-40B4-BE49-F238E27FC236}">
                  <a16:creationId xmlns:a16="http://schemas.microsoft.com/office/drawing/2014/main" id="{8B2C52A0-89F4-CFDD-BEA5-BCE0F7E7672E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0" name="Serbest Form 1049">
              <a:extLst>
                <a:ext uri="{FF2B5EF4-FFF2-40B4-BE49-F238E27FC236}">
                  <a16:creationId xmlns:a16="http://schemas.microsoft.com/office/drawing/2014/main" id="{B899EB33-1781-071E-9A47-C5018BC56A1A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51" name="Serbest Form 1050">
              <a:extLst>
                <a:ext uri="{FF2B5EF4-FFF2-40B4-BE49-F238E27FC236}">
                  <a16:creationId xmlns:a16="http://schemas.microsoft.com/office/drawing/2014/main" id="{546B9E82-60B7-2538-3C86-1919FE6ED1E1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2" name="Serbest Form 1051">
              <a:extLst>
                <a:ext uri="{FF2B5EF4-FFF2-40B4-BE49-F238E27FC236}">
                  <a16:creationId xmlns:a16="http://schemas.microsoft.com/office/drawing/2014/main" id="{80CB2F3C-FB5E-E413-0654-B12F2D8193B4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3" name="Serbest Form 1052">
              <a:extLst>
                <a:ext uri="{FF2B5EF4-FFF2-40B4-BE49-F238E27FC236}">
                  <a16:creationId xmlns:a16="http://schemas.microsoft.com/office/drawing/2014/main" id="{3151D6C9-A35A-7256-7C82-81B4149CAD6E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4" name="Serbest Form 1053">
              <a:extLst>
                <a:ext uri="{FF2B5EF4-FFF2-40B4-BE49-F238E27FC236}">
                  <a16:creationId xmlns:a16="http://schemas.microsoft.com/office/drawing/2014/main" id="{0D5322BB-F601-1807-539C-11215B10675C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5" name="Serbest Form 1054">
              <a:extLst>
                <a:ext uri="{FF2B5EF4-FFF2-40B4-BE49-F238E27FC236}">
                  <a16:creationId xmlns:a16="http://schemas.microsoft.com/office/drawing/2014/main" id="{45BFF447-B0E5-AAED-5DBF-F30121690F3E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6" name="Serbest Form 1055">
              <a:extLst>
                <a:ext uri="{FF2B5EF4-FFF2-40B4-BE49-F238E27FC236}">
                  <a16:creationId xmlns:a16="http://schemas.microsoft.com/office/drawing/2014/main" id="{3D576F10-9247-182A-85FF-A99AC7655E27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7" name="Serbest Form 1056">
              <a:extLst>
                <a:ext uri="{FF2B5EF4-FFF2-40B4-BE49-F238E27FC236}">
                  <a16:creationId xmlns:a16="http://schemas.microsoft.com/office/drawing/2014/main" id="{366DE9C6-64E2-8EA4-3341-6CEEC992E955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8" name="Serbest Form 1057">
              <a:extLst>
                <a:ext uri="{FF2B5EF4-FFF2-40B4-BE49-F238E27FC236}">
                  <a16:creationId xmlns:a16="http://schemas.microsoft.com/office/drawing/2014/main" id="{DAD06975-AB71-DF10-659B-C9456D922F08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9" name="Serbest Form 1058">
              <a:extLst>
                <a:ext uri="{FF2B5EF4-FFF2-40B4-BE49-F238E27FC236}">
                  <a16:creationId xmlns:a16="http://schemas.microsoft.com/office/drawing/2014/main" id="{DD77A971-3AEC-1BCC-824D-3595FCB461B2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0" name="Serbest Form 1059">
              <a:extLst>
                <a:ext uri="{FF2B5EF4-FFF2-40B4-BE49-F238E27FC236}">
                  <a16:creationId xmlns:a16="http://schemas.microsoft.com/office/drawing/2014/main" id="{A18033C2-0B48-71AD-06C6-31A9C93FB5C2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1" name="Serbest Form 1060">
              <a:extLst>
                <a:ext uri="{FF2B5EF4-FFF2-40B4-BE49-F238E27FC236}">
                  <a16:creationId xmlns:a16="http://schemas.microsoft.com/office/drawing/2014/main" id="{71A333AD-F9B4-FD5A-F9CB-2F42D14B3E1D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62" name="Serbest Form 1061">
              <a:extLst>
                <a:ext uri="{FF2B5EF4-FFF2-40B4-BE49-F238E27FC236}">
                  <a16:creationId xmlns:a16="http://schemas.microsoft.com/office/drawing/2014/main" id="{7A8D5000-F269-D41E-4E9A-71C1F88D66B9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3" name="Serbest Form 1062">
              <a:extLst>
                <a:ext uri="{FF2B5EF4-FFF2-40B4-BE49-F238E27FC236}">
                  <a16:creationId xmlns:a16="http://schemas.microsoft.com/office/drawing/2014/main" id="{47B3BDDA-D90E-2467-F14D-4188CB7773EC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4" name="Serbest Form 1063">
              <a:extLst>
                <a:ext uri="{FF2B5EF4-FFF2-40B4-BE49-F238E27FC236}">
                  <a16:creationId xmlns:a16="http://schemas.microsoft.com/office/drawing/2014/main" id="{953BE94B-053F-9ED1-77D3-F1E4B894D30A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5" name="Serbest Form 1064">
              <a:extLst>
                <a:ext uri="{FF2B5EF4-FFF2-40B4-BE49-F238E27FC236}">
                  <a16:creationId xmlns:a16="http://schemas.microsoft.com/office/drawing/2014/main" id="{56C07530-FE8E-6F5E-3B77-B3EA0BC8E133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6" name="Serbest Form 1065">
              <a:extLst>
                <a:ext uri="{FF2B5EF4-FFF2-40B4-BE49-F238E27FC236}">
                  <a16:creationId xmlns:a16="http://schemas.microsoft.com/office/drawing/2014/main" id="{AC23EFD3-56DF-F048-E4EA-EDB120891628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7" name="Serbest Form 1066">
              <a:extLst>
                <a:ext uri="{FF2B5EF4-FFF2-40B4-BE49-F238E27FC236}">
                  <a16:creationId xmlns:a16="http://schemas.microsoft.com/office/drawing/2014/main" id="{76784CE0-627D-BBD4-4CFE-295CD5A93D28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8" name="Serbest Form 1067">
              <a:extLst>
                <a:ext uri="{FF2B5EF4-FFF2-40B4-BE49-F238E27FC236}">
                  <a16:creationId xmlns:a16="http://schemas.microsoft.com/office/drawing/2014/main" id="{56D4C0F9-025E-C020-31B7-6125FC476531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9" name="Serbest Form 1068">
              <a:extLst>
                <a:ext uri="{FF2B5EF4-FFF2-40B4-BE49-F238E27FC236}">
                  <a16:creationId xmlns:a16="http://schemas.microsoft.com/office/drawing/2014/main" id="{1A18BF48-CF2E-7D58-B12B-9105222E7F95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0" name="Serbest Form 1069">
              <a:extLst>
                <a:ext uri="{FF2B5EF4-FFF2-40B4-BE49-F238E27FC236}">
                  <a16:creationId xmlns:a16="http://schemas.microsoft.com/office/drawing/2014/main" id="{12769591-8B0D-F201-B043-4C5AFF07309C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1" name="Serbest Form 1070">
              <a:extLst>
                <a:ext uri="{FF2B5EF4-FFF2-40B4-BE49-F238E27FC236}">
                  <a16:creationId xmlns:a16="http://schemas.microsoft.com/office/drawing/2014/main" id="{913329F5-FBD8-C619-F7F5-5216D85F1925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2" name="Serbest Form 1071">
              <a:extLst>
                <a:ext uri="{FF2B5EF4-FFF2-40B4-BE49-F238E27FC236}">
                  <a16:creationId xmlns:a16="http://schemas.microsoft.com/office/drawing/2014/main" id="{1C154EA4-9B4A-2CE4-29CA-B5B420AE6027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3" name="Serbest Form 1072">
              <a:extLst>
                <a:ext uri="{FF2B5EF4-FFF2-40B4-BE49-F238E27FC236}">
                  <a16:creationId xmlns:a16="http://schemas.microsoft.com/office/drawing/2014/main" id="{A7765211-E97D-07B0-1DC8-BBAC5260D91D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4" name="Serbest Form 1073">
              <a:extLst>
                <a:ext uri="{FF2B5EF4-FFF2-40B4-BE49-F238E27FC236}">
                  <a16:creationId xmlns:a16="http://schemas.microsoft.com/office/drawing/2014/main" id="{FE3AB58B-C12D-A5D7-54F8-78C2329C100B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5" name="Serbest Form 1074">
              <a:extLst>
                <a:ext uri="{FF2B5EF4-FFF2-40B4-BE49-F238E27FC236}">
                  <a16:creationId xmlns:a16="http://schemas.microsoft.com/office/drawing/2014/main" id="{3CDD3AF1-1774-44E8-7420-2223502AC25D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6" name="Serbest Form 1075">
              <a:extLst>
                <a:ext uri="{FF2B5EF4-FFF2-40B4-BE49-F238E27FC236}">
                  <a16:creationId xmlns:a16="http://schemas.microsoft.com/office/drawing/2014/main" id="{2AFAFDA6-347C-5B34-7B50-1710D5E49880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7" name="Serbest Form 1076">
              <a:extLst>
                <a:ext uri="{FF2B5EF4-FFF2-40B4-BE49-F238E27FC236}">
                  <a16:creationId xmlns:a16="http://schemas.microsoft.com/office/drawing/2014/main" id="{B6125255-4417-7111-B68E-65083782B371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8" name="Serbest Form 1077">
              <a:extLst>
                <a:ext uri="{FF2B5EF4-FFF2-40B4-BE49-F238E27FC236}">
                  <a16:creationId xmlns:a16="http://schemas.microsoft.com/office/drawing/2014/main" id="{8EC7BAB2-5617-699F-2003-F369E729AFC1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9" name="Serbest Form 1078">
              <a:extLst>
                <a:ext uri="{FF2B5EF4-FFF2-40B4-BE49-F238E27FC236}">
                  <a16:creationId xmlns:a16="http://schemas.microsoft.com/office/drawing/2014/main" id="{FEE3B1D9-FF29-7B02-33EC-4D3CBA4BA2FD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0" name="Serbest Form 1079">
              <a:extLst>
                <a:ext uri="{FF2B5EF4-FFF2-40B4-BE49-F238E27FC236}">
                  <a16:creationId xmlns:a16="http://schemas.microsoft.com/office/drawing/2014/main" id="{D24420B9-E457-DEE0-FE48-50D1D56A3B53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1" name="Serbest Form 1080">
              <a:extLst>
                <a:ext uri="{FF2B5EF4-FFF2-40B4-BE49-F238E27FC236}">
                  <a16:creationId xmlns:a16="http://schemas.microsoft.com/office/drawing/2014/main" id="{4161BB5A-B9AF-EE86-BFDC-3A46495EFAF0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2" name="Serbest Form 1081">
              <a:extLst>
                <a:ext uri="{FF2B5EF4-FFF2-40B4-BE49-F238E27FC236}">
                  <a16:creationId xmlns:a16="http://schemas.microsoft.com/office/drawing/2014/main" id="{A86BEEED-383A-B42E-2924-571F1A94E749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3" name="Serbest Form 1082">
              <a:extLst>
                <a:ext uri="{FF2B5EF4-FFF2-40B4-BE49-F238E27FC236}">
                  <a16:creationId xmlns:a16="http://schemas.microsoft.com/office/drawing/2014/main" id="{028BD476-D5A6-24E5-9CB7-6C28626BD35C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4" name="Serbest Form 1083">
              <a:extLst>
                <a:ext uri="{FF2B5EF4-FFF2-40B4-BE49-F238E27FC236}">
                  <a16:creationId xmlns:a16="http://schemas.microsoft.com/office/drawing/2014/main" id="{1FECB74F-4629-B78A-7358-3D741D885730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5" name="Serbest Form 1084">
              <a:extLst>
                <a:ext uri="{FF2B5EF4-FFF2-40B4-BE49-F238E27FC236}">
                  <a16:creationId xmlns:a16="http://schemas.microsoft.com/office/drawing/2014/main" id="{F0DE0B46-2B2C-B1EE-4FD1-EFA1AD1D0F90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6" name="Serbest Form 1085">
              <a:extLst>
                <a:ext uri="{FF2B5EF4-FFF2-40B4-BE49-F238E27FC236}">
                  <a16:creationId xmlns:a16="http://schemas.microsoft.com/office/drawing/2014/main" id="{212339BB-859E-3A08-2975-ED4DED742433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7" name="Serbest Form 1086">
              <a:extLst>
                <a:ext uri="{FF2B5EF4-FFF2-40B4-BE49-F238E27FC236}">
                  <a16:creationId xmlns:a16="http://schemas.microsoft.com/office/drawing/2014/main" id="{5736E54E-8923-F105-22CF-9BBE1C3B778E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8" name="Serbest Form 1087">
              <a:extLst>
                <a:ext uri="{FF2B5EF4-FFF2-40B4-BE49-F238E27FC236}">
                  <a16:creationId xmlns:a16="http://schemas.microsoft.com/office/drawing/2014/main" id="{32750C07-072E-A724-8BAE-6D2D8E9B19A1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9" name="Serbest Form 1088">
              <a:extLst>
                <a:ext uri="{FF2B5EF4-FFF2-40B4-BE49-F238E27FC236}">
                  <a16:creationId xmlns:a16="http://schemas.microsoft.com/office/drawing/2014/main" id="{236D8B04-E634-71FB-AF49-789E7A1D4BDD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0" name="Serbest Form 1089">
              <a:extLst>
                <a:ext uri="{FF2B5EF4-FFF2-40B4-BE49-F238E27FC236}">
                  <a16:creationId xmlns:a16="http://schemas.microsoft.com/office/drawing/2014/main" id="{D4EA0649-5C13-151E-9217-4B6DDC383975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1" name="Serbest Form 1090">
              <a:extLst>
                <a:ext uri="{FF2B5EF4-FFF2-40B4-BE49-F238E27FC236}">
                  <a16:creationId xmlns:a16="http://schemas.microsoft.com/office/drawing/2014/main" id="{85ECF18A-8011-3295-5903-DF5B74FE7A4F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2" name="Serbest Form 1091">
              <a:extLst>
                <a:ext uri="{FF2B5EF4-FFF2-40B4-BE49-F238E27FC236}">
                  <a16:creationId xmlns:a16="http://schemas.microsoft.com/office/drawing/2014/main" id="{CC778C3D-2809-0C10-DE92-E329F1AFAC3C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3" name="Serbest Form 1092">
              <a:extLst>
                <a:ext uri="{FF2B5EF4-FFF2-40B4-BE49-F238E27FC236}">
                  <a16:creationId xmlns:a16="http://schemas.microsoft.com/office/drawing/2014/main" id="{9438D52F-7EDF-EDCA-3654-32FE54AAB237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4" name="Serbest Form 1093">
              <a:extLst>
                <a:ext uri="{FF2B5EF4-FFF2-40B4-BE49-F238E27FC236}">
                  <a16:creationId xmlns:a16="http://schemas.microsoft.com/office/drawing/2014/main" id="{66A12657-CEBD-579E-8538-4081269D3F2A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5" name="Serbest Form 1094">
              <a:extLst>
                <a:ext uri="{FF2B5EF4-FFF2-40B4-BE49-F238E27FC236}">
                  <a16:creationId xmlns:a16="http://schemas.microsoft.com/office/drawing/2014/main" id="{D14245A5-2EF9-DB19-174F-A1BE68EDDFF5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6" name="Serbest Form 1095">
              <a:extLst>
                <a:ext uri="{FF2B5EF4-FFF2-40B4-BE49-F238E27FC236}">
                  <a16:creationId xmlns:a16="http://schemas.microsoft.com/office/drawing/2014/main" id="{E96E5C0C-17B0-63BD-22B9-A6B5EC34306D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7" name="Serbest Form 1096">
              <a:extLst>
                <a:ext uri="{FF2B5EF4-FFF2-40B4-BE49-F238E27FC236}">
                  <a16:creationId xmlns:a16="http://schemas.microsoft.com/office/drawing/2014/main" id="{E8E58896-F6E5-E0D8-49F8-2326DFB0BE99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8" name="Serbest Form 1097">
              <a:extLst>
                <a:ext uri="{FF2B5EF4-FFF2-40B4-BE49-F238E27FC236}">
                  <a16:creationId xmlns:a16="http://schemas.microsoft.com/office/drawing/2014/main" id="{12640115-738A-78E0-A186-1E904A228F63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9" name="Serbest Form 1098">
              <a:extLst>
                <a:ext uri="{FF2B5EF4-FFF2-40B4-BE49-F238E27FC236}">
                  <a16:creationId xmlns:a16="http://schemas.microsoft.com/office/drawing/2014/main" id="{B798811E-4470-321B-2B78-4A1C919956A0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0" name="Serbest Form 1099">
              <a:extLst>
                <a:ext uri="{FF2B5EF4-FFF2-40B4-BE49-F238E27FC236}">
                  <a16:creationId xmlns:a16="http://schemas.microsoft.com/office/drawing/2014/main" id="{1B7CBF98-D352-B29D-8AAB-6DE6458026F1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1" name="Serbest Form 1100">
              <a:extLst>
                <a:ext uri="{FF2B5EF4-FFF2-40B4-BE49-F238E27FC236}">
                  <a16:creationId xmlns:a16="http://schemas.microsoft.com/office/drawing/2014/main" id="{1D7709D8-DBE9-3303-C30E-4B751AAD9AEC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02" name="Serbest Form 1101">
              <a:extLst>
                <a:ext uri="{FF2B5EF4-FFF2-40B4-BE49-F238E27FC236}">
                  <a16:creationId xmlns:a16="http://schemas.microsoft.com/office/drawing/2014/main" id="{1D2C04B4-8B02-6988-D3E7-50B7F436FB4D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3" name="Serbest Form 1102">
              <a:extLst>
                <a:ext uri="{FF2B5EF4-FFF2-40B4-BE49-F238E27FC236}">
                  <a16:creationId xmlns:a16="http://schemas.microsoft.com/office/drawing/2014/main" id="{0275AF20-DD31-DF62-E035-85F7EFD997B3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4" name="Serbest Form 1103">
              <a:extLst>
                <a:ext uri="{FF2B5EF4-FFF2-40B4-BE49-F238E27FC236}">
                  <a16:creationId xmlns:a16="http://schemas.microsoft.com/office/drawing/2014/main" id="{505CF180-2299-0C70-E4D6-F0DB2D2F4658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5" name="Serbest Form 1104">
              <a:extLst>
                <a:ext uri="{FF2B5EF4-FFF2-40B4-BE49-F238E27FC236}">
                  <a16:creationId xmlns:a16="http://schemas.microsoft.com/office/drawing/2014/main" id="{51C4AB4C-152E-9129-C01A-4EE1FEFC2F0A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6" name="Serbest Form 1105">
              <a:extLst>
                <a:ext uri="{FF2B5EF4-FFF2-40B4-BE49-F238E27FC236}">
                  <a16:creationId xmlns:a16="http://schemas.microsoft.com/office/drawing/2014/main" id="{7F732F23-B91C-ADCB-698E-CBE6733A12AD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7" name="Serbest Form 1106">
              <a:extLst>
                <a:ext uri="{FF2B5EF4-FFF2-40B4-BE49-F238E27FC236}">
                  <a16:creationId xmlns:a16="http://schemas.microsoft.com/office/drawing/2014/main" id="{596EC28C-8696-605F-44AF-D9A381424F1D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8" name="Serbest Form 1107">
              <a:extLst>
                <a:ext uri="{FF2B5EF4-FFF2-40B4-BE49-F238E27FC236}">
                  <a16:creationId xmlns:a16="http://schemas.microsoft.com/office/drawing/2014/main" id="{8403940A-A068-C03A-2A4F-A62EE59DDF52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9" name="Serbest Form 1108">
              <a:extLst>
                <a:ext uri="{FF2B5EF4-FFF2-40B4-BE49-F238E27FC236}">
                  <a16:creationId xmlns:a16="http://schemas.microsoft.com/office/drawing/2014/main" id="{4985A782-B5EE-E073-2C68-C225643B2F98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0" name="Serbest Form 1109">
              <a:extLst>
                <a:ext uri="{FF2B5EF4-FFF2-40B4-BE49-F238E27FC236}">
                  <a16:creationId xmlns:a16="http://schemas.microsoft.com/office/drawing/2014/main" id="{1FD090E0-1D3F-A9E5-DF9D-2F8C6CB87EA2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1" name="Serbest Form 1110">
              <a:extLst>
                <a:ext uri="{FF2B5EF4-FFF2-40B4-BE49-F238E27FC236}">
                  <a16:creationId xmlns:a16="http://schemas.microsoft.com/office/drawing/2014/main" id="{0225FE82-56AB-ED3A-B020-5F4CFD03ABD0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2" name="Serbest Form 1111">
              <a:extLst>
                <a:ext uri="{FF2B5EF4-FFF2-40B4-BE49-F238E27FC236}">
                  <a16:creationId xmlns:a16="http://schemas.microsoft.com/office/drawing/2014/main" id="{B8B06504-2A96-2440-65B6-DFD3A0267710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3" name="Serbest Form 1112">
              <a:extLst>
                <a:ext uri="{FF2B5EF4-FFF2-40B4-BE49-F238E27FC236}">
                  <a16:creationId xmlns:a16="http://schemas.microsoft.com/office/drawing/2014/main" id="{5F44779B-C31F-B7A0-FC4E-A73A03E9A7AC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4" name="Serbest Form 1113">
              <a:extLst>
                <a:ext uri="{FF2B5EF4-FFF2-40B4-BE49-F238E27FC236}">
                  <a16:creationId xmlns:a16="http://schemas.microsoft.com/office/drawing/2014/main" id="{8B203DF8-2DF1-743B-6A68-32A72EF0ACB5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5" name="Serbest Form 1114">
              <a:extLst>
                <a:ext uri="{FF2B5EF4-FFF2-40B4-BE49-F238E27FC236}">
                  <a16:creationId xmlns:a16="http://schemas.microsoft.com/office/drawing/2014/main" id="{70303A72-DF36-383F-599C-AAFC40E8FF2D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6" name="Serbest Form 1115">
              <a:extLst>
                <a:ext uri="{FF2B5EF4-FFF2-40B4-BE49-F238E27FC236}">
                  <a16:creationId xmlns:a16="http://schemas.microsoft.com/office/drawing/2014/main" id="{15E6E304-23A3-EE77-A123-855F73309227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7" name="Serbest Form 1116">
              <a:extLst>
                <a:ext uri="{FF2B5EF4-FFF2-40B4-BE49-F238E27FC236}">
                  <a16:creationId xmlns:a16="http://schemas.microsoft.com/office/drawing/2014/main" id="{B45C3259-D2EE-38FF-11D2-096864EAE871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8" name="Serbest Form 1117">
              <a:extLst>
                <a:ext uri="{FF2B5EF4-FFF2-40B4-BE49-F238E27FC236}">
                  <a16:creationId xmlns:a16="http://schemas.microsoft.com/office/drawing/2014/main" id="{9103C10F-5CEB-42AE-BD1F-711A408E5FED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9" name="Serbest Form 1118">
              <a:extLst>
                <a:ext uri="{FF2B5EF4-FFF2-40B4-BE49-F238E27FC236}">
                  <a16:creationId xmlns:a16="http://schemas.microsoft.com/office/drawing/2014/main" id="{05D68A4F-F158-AE77-36DD-61FDF28829DF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0" name="Serbest Form 1119">
              <a:extLst>
                <a:ext uri="{FF2B5EF4-FFF2-40B4-BE49-F238E27FC236}">
                  <a16:creationId xmlns:a16="http://schemas.microsoft.com/office/drawing/2014/main" id="{187162EE-5B58-81F6-5302-ED5E83BB9174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1" name="Serbest Form 1120">
              <a:extLst>
                <a:ext uri="{FF2B5EF4-FFF2-40B4-BE49-F238E27FC236}">
                  <a16:creationId xmlns:a16="http://schemas.microsoft.com/office/drawing/2014/main" id="{EBB74241-404B-D489-EC3B-FCBA4651EE66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2" name="Serbest Form 1121">
              <a:extLst>
                <a:ext uri="{FF2B5EF4-FFF2-40B4-BE49-F238E27FC236}">
                  <a16:creationId xmlns:a16="http://schemas.microsoft.com/office/drawing/2014/main" id="{0E086D07-9985-F895-31C7-A8BEC03CF59D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3" name="Serbest Form 1122">
              <a:extLst>
                <a:ext uri="{FF2B5EF4-FFF2-40B4-BE49-F238E27FC236}">
                  <a16:creationId xmlns:a16="http://schemas.microsoft.com/office/drawing/2014/main" id="{52E8EDA0-12E0-E07F-A14E-79AA97482D3F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4" name="Serbest Form 1123">
              <a:extLst>
                <a:ext uri="{FF2B5EF4-FFF2-40B4-BE49-F238E27FC236}">
                  <a16:creationId xmlns:a16="http://schemas.microsoft.com/office/drawing/2014/main" id="{BDA2192B-309C-CA3F-E473-359107C1DB51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5" name="Serbest Form 1124">
              <a:extLst>
                <a:ext uri="{FF2B5EF4-FFF2-40B4-BE49-F238E27FC236}">
                  <a16:creationId xmlns:a16="http://schemas.microsoft.com/office/drawing/2014/main" id="{35599495-C322-6BE9-CBC4-8914B3775F03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6" name="Serbest Form 1125">
              <a:extLst>
                <a:ext uri="{FF2B5EF4-FFF2-40B4-BE49-F238E27FC236}">
                  <a16:creationId xmlns:a16="http://schemas.microsoft.com/office/drawing/2014/main" id="{DE250C1D-2522-046E-F032-AA34525F5814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7" name="Serbest Form 1126">
              <a:extLst>
                <a:ext uri="{FF2B5EF4-FFF2-40B4-BE49-F238E27FC236}">
                  <a16:creationId xmlns:a16="http://schemas.microsoft.com/office/drawing/2014/main" id="{CEC3F5D9-EDE9-D1CE-F898-42337FEE564A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8" name="Serbest Form 1127">
              <a:extLst>
                <a:ext uri="{FF2B5EF4-FFF2-40B4-BE49-F238E27FC236}">
                  <a16:creationId xmlns:a16="http://schemas.microsoft.com/office/drawing/2014/main" id="{2581ED56-5F65-005F-58A8-59BA8E22BAE0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9" name="Serbest Form 1128">
              <a:extLst>
                <a:ext uri="{FF2B5EF4-FFF2-40B4-BE49-F238E27FC236}">
                  <a16:creationId xmlns:a16="http://schemas.microsoft.com/office/drawing/2014/main" id="{3E56B647-859C-64A6-4F7D-909AE746062E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0" name="Serbest Form 1129">
              <a:extLst>
                <a:ext uri="{FF2B5EF4-FFF2-40B4-BE49-F238E27FC236}">
                  <a16:creationId xmlns:a16="http://schemas.microsoft.com/office/drawing/2014/main" id="{F05A3FE2-2DCE-492C-F8EB-BB3ED5A38334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1" name="Serbest Form 1130">
              <a:extLst>
                <a:ext uri="{FF2B5EF4-FFF2-40B4-BE49-F238E27FC236}">
                  <a16:creationId xmlns:a16="http://schemas.microsoft.com/office/drawing/2014/main" id="{C6626912-56EA-2168-A53F-5071E5A63150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2" name="Serbest Form 1131">
              <a:extLst>
                <a:ext uri="{FF2B5EF4-FFF2-40B4-BE49-F238E27FC236}">
                  <a16:creationId xmlns:a16="http://schemas.microsoft.com/office/drawing/2014/main" id="{E36966E9-E785-806D-B908-1BE52A9E8FA1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3" name="Serbest Form 1132">
              <a:extLst>
                <a:ext uri="{FF2B5EF4-FFF2-40B4-BE49-F238E27FC236}">
                  <a16:creationId xmlns:a16="http://schemas.microsoft.com/office/drawing/2014/main" id="{280E5821-8972-272E-EE43-9A0BEDCFCCE0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4" name="Serbest Form 1133">
              <a:extLst>
                <a:ext uri="{FF2B5EF4-FFF2-40B4-BE49-F238E27FC236}">
                  <a16:creationId xmlns:a16="http://schemas.microsoft.com/office/drawing/2014/main" id="{8800B005-E9AD-6179-2E21-CD3A7B2F2346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5" name="Serbest Form 1134">
              <a:extLst>
                <a:ext uri="{FF2B5EF4-FFF2-40B4-BE49-F238E27FC236}">
                  <a16:creationId xmlns:a16="http://schemas.microsoft.com/office/drawing/2014/main" id="{F2BBA880-556E-C19F-698B-4C5B1125E37D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6" name="Serbest Form 1135">
              <a:extLst>
                <a:ext uri="{FF2B5EF4-FFF2-40B4-BE49-F238E27FC236}">
                  <a16:creationId xmlns:a16="http://schemas.microsoft.com/office/drawing/2014/main" id="{6EAE2A67-9E57-338F-3CAA-8D46BFD57ADD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7" name="Serbest Form 1136">
              <a:extLst>
                <a:ext uri="{FF2B5EF4-FFF2-40B4-BE49-F238E27FC236}">
                  <a16:creationId xmlns:a16="http://schemas.microsoft.com/office/drawing/2014/main" id="{EF9FF2E8-B378-7EFB-248D-6401FF50B927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8" name="Serbest Form 1137">
              <a:extLst>
                <a:ext uri="{FF2B5EF4-FFF2-40B4-BE49-F238E27FC236}">
                  <a16:creationId xmlns:a16="http://schemas.microsoft.com/office/drawing/2014/main" id="{4B010137-7D12-0048-AF40-60886F31CEE5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9" name="Serbest Form 1138">
              <a:extLst>
                <a:ext uri="{FF2B5EF4-FFF2-40B4-BE49-F238E27FC236}">
                  <a16:creationId xmlns:a16="http://schemas.microsoft.com/office/drawing/2014/main" id="{975A8B89-4EA6-2D52-ED97-3C4F74ED0D4E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0" name="Serbest Form 1139">
              <a:extLst>
                <a:ext uri="{FF2B5EF4-FFF2-40B4-BE49-F238E27FC236}">
                  <a16:creationId xmlns:a16="http://schemas.microsoft.com/office/drawing/2014/main" id="{5F3051BA-11D9-BB5C-6AB3-74A64C5B3EDF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1" name="Serbest Form 1140">
              <a:extLst>
                <a:ext uri="{FF2B5EF4-FFF2-40B4-BE49-F238E27FC236}">
                  <a16:creationId xmlns:a16="http://schemas.microsoft.com/office/drawing/2014/main" id="{363470DB-1B73-C62C-7AF9-FBE0D41032AE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2" name="Serbest Form 1141">
              <a:extLst>
                <a:ext uri="{FF2B5EF4-FFF2-40B4-BE49-F238E27FC236}">
                  <a16:creationId xmlns:a16="http://schemas.microsoft.com/office/drawing/2014/main" id="{DD711E42-938C-DDAE-CA9E-A3A97E155BAD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3" name="Serbest Form 1142">
              <a:extLst>
                <a:ext uri="{FF2B5EF4-FFF2-40B4-BE49-F238E27FC236}">
                  <a16:creationId xmlns:a16="http://schemas.microsoft.com/office/drawing/2014/main" id="{1863FC82-412F-6297-79C9-4B08692C5AF5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4" name="Serbest Form 1143">
              <a:extLst>
                <a:ext uri="{FF2B5EF4-FFF2-40B4-BE49-F238E27FC236}">
                  <a16:creationId xmlns:a16="http://schemas.microsoft.com/office/drawing/2014/main" id="{5DE99FB0-FCC8-0428-5891-D08B4097FCC6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5" name="Serbest Form 1144">
              <a:extLst>
                <a:ext uri="{FF2B5EF4-FFF2-40B4-BE49-F238E27FC236}">
                  <a16:creationId xmlns:a16="http://schemas.microsoft.com/office/drawing/2014/main" id="{0018BFEB-C3FA-DBB2-9A32-5055E85C0016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6" name="Serbest Form 1145">
              <a:extLst>
                <a:ext uri="{FF2B5EF4-FFF2-40B4-BE49-F238E27FC236}">
                  <a16:creationId xmlns:a16="http://schemas.microsoft.com/office/drawing/2014/main" id="{F0116622-497A-1C2F-B5DE-ED5AD7F39804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7" name="Serbest Form 1146">
              <a:extLst>
                <a:ext uri="{FF2B5EF4-FFF2-40B4-BE49-F238E27FC236}">
                  <a16:creationId xmlns:a16="http://schemas.microsoft.com/office/drawing/2014/main" id="{9BBC3161-2564-B077-E6FB-9AE0FF9C57AC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8" name="Serbest Form 1147">
              <a:extLst>
                <a:ext uri="{FF2B5EF4-FFF2-40B4-BE49-F238E27FC236}">
                  <a16:creationId xmlns:a16="http://schemas.microsoft.com/office/drawing/2014/main" id="{34527570-1E70-D673-1270-1F5E9ABE941D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9" name="Serbest Form 1148">
              <a:extLst>
                <a:ext uri="{FF2B5EF4-FFF2-40B4-BE49-F238E27FC236}">
                  <a16:creationId xmlns:a16="http://schemas.microsoft.com/office/drawing/2014/main" id="{9B9606C6-099B-6A17-2D76-2E2959CF4E7B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0" name="Serbest Form 1149">
              <a:extLst>
                <a:ext uri="{FF2B5EF4-FFF2-40B4-BE49-F238E27FC236}">
                  <a16:creationId xmlns:a16="http://schemas.microsoft.com/office/drawing/2014/main" id="{3FB20DF7-2E53-1BC7-98D8-7806E5685A4B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1" name="Serbest Form 1150">
              <a:extLst>
                <a:ext uri="{FF2B5EF4-FFF2-40B4-BE49-F238E27FC236}">
                  <a16:creationId xmlns:a16="http://schemas.microsoft.com/office/drawing/2014/main" id="{9DA4BDEC-3E6C-13FC-EE99-D370CB68B8D6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2" name="Serbest Form 1151">
              <a:extLst>
                <a:ext uri="{FF2B5EF4-FFF2-40B4-BE49-F238E27FC236}">
                  <a16:creationId xmlns:a16="http://schemas.microsoft.com/office/drawing/2014/main" id="{9B6B2EC4-75D8-3626-4B18-C944212F7A35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3" name="Serbest Form 1152">
              <a:extLst>
                <a:ext uri="{FF2B5EF4-FFF2-40B4-BE49-F238E27FC236}">
                  <a16:creationId xmlns:a16="http://schemas.microsoft.com/office/drawing/2014/main" id="{FE2D2DD7-EC81-A306-1B56-53964701BBC2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4" name="Serbest Form 1153">
              <a:extLst>
                <a:ext uri="{FF2B5EF4-FFF2-40B4-BE49-F238E27FC236}">
                  <a16:creationId xmlns:a16="http://schemas.microsoft.com/office/drawing/2014/main" id="{AE28E94E-4C22-55C5-F3C3-EF04650BD7A0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5" name="Serbest Form 1154">
              <a:extLst>
                <a:ext uri="{FF2B5EF4-FFF2-40B4-BE49-F238E27FC236}">
                  <a16:creationId xmlns:a16="http://schemas.microsoft.com/office/drawing/2014/main" id="{2EE44E36-20B6-CF33-F25D-C35E77110C3B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6" name="Serbest Form 1155">
              <a:extLst>
                <a:ext uri="{FF2B5EF4-FFF2-40B4-BE49-F238E27FC236}">
                  <a16:creationId xmlns:a16="http://schemas.microsoft.com/office/drawing/2014/main" id="{742327AA-A7A1-7AE9-C9EF-14671A90DE86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7" name="Serbest Form 1156">
              <a:extLst>
                <a:ext uri="{FF2B5EF4-FFF2-40B4-BE49-F238E27FC236}">
                  <a16:creationId xmlns:a16="http://schemas.microsoft.com/office/drawing/2014/main" id="{92AFA3E5-D583-F4E1-91C8-30416CB509DE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8" name="Serbest Form 1157">
              <a:extLst>
                <a:ext uri="{FF2B5EF4-FFF2-40B4-BE49-F238E27FC236}">
                  <a16:creationId xmlns:a16="http://schemas.microsoft.com/office/drawing/2014/main" id="{121938FB-BAB4-5B1A-0BF4-8186400FA7FF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9" name="Serbest Form 1158">
              <a:extLst>
                <a:ext uri="{FF2B5EF4-FFF2-40B4-BE49-F238E27FC236}">
                  <a16:creationId xmlns:a16="http://schemas.microsoft.com/office/drawing/2014/main" id="{BFD156DD-34D8-2E37-9D40-C8B6DCD6D446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0" name="Serbest Form 1159">
              <a:extLst>
                <a:ext uri="{FF2B5EF4-FFF2-40B4-BE49-F238E27FC236}">
                  <a16:creationId xmlns:a16="http://schemas.microsoft.com/office/drawing/2014/main" id="{71B75EB4-B557-AD2B-B357-5F16057A0107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1" name="Serbest Form 1160">
              <a:extLst>
                <a:ext uri="{FF2B5EF4-FFF2-40B4-BE49-F238E27FC236}">
                  <a16:creationId xmlns:a16="http://schemas.microsoft.com/office/drawing/2014/main" id="{4A9E11B9-13C2-A834-0493-264C5D4E4858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2" name="Serbest Form 1161">
              <a:extLst>
                <a:ext uri="{FF2B5EF4-FFF2-40B4-BE49-F238E27FC236}">
                  <a16:creationId xmlns:a16="http://schemas.microsoft.com/office/drawing/2014/main" id="{C774449E-A518-179C-5057-C8E78CCFEA6B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3" name="Serbest Form 1162">
              <a:extLst>
                <a:ext uri="{FF2B5EF4-FFF2-40B4-BE49-F238E27FC236}">
                  <a16:creationId xmlns:a16="http://schemas.microsoft.com/office/drawing/2014/main" id="{40734982-FBBD-A276-80C3-231723D27867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4" name="Serbest Form 1163">
              <a:extLst>
                <a:ext uri="{FF2B5EF4-FFF2-40B4-BE49-F238E27FC236}">
                  <a16:creationId xmlns:a16="http://schemas.microsoft.com/office/drawing/2014/main" id="{BB3EF864-5263-65F5-189E-7249171491B6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5" name="Serbest Form 1164">
              <a:extLst>
                <a:ext uri="{FF2B5EF4-FFF2-40B4-BE49-F238E27FC236}">
                  <a16:creationId xmlns:a16="http://schemas.microsoft.com/office/drawing/2014/main" id="{87E114A5-9784-551C-95D2-47B1C1786F78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6" name="Serbest Form 1165">
              <a:extLst>
                <a:ext uri="{FF2B5EF4-FFF2-40B4-BE49-F238E27FC236}">
                  <a16:creationId xmlns:a16="http://schemas.microsoft.com/office/drawing/2014/main" id="{C131B014-985E-11A7-1F02-CA26FE96DFEC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7" name="Serbest Form 1166">
              <a:extLst>
                <a:ext uri="{FF2B5EF4-FFF2-40B4-BE49-F238E27FC236}">
                  <a16:creationId xmlns:a16="http://schemas.microsoft.com/office/drawing/2014/main" id="{EB65DC23-5D31-197C-9757-7F07B8D3F077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8" name="Serbest Form 1167">
              <a:extLst>
                <a:ext uri="{FF2B5EF4-FFF2-40B4-BE49-F238E27FC236}">
                  <a16:creationId xmlns:a16="http://schemas.microsoft.com/office/drawing/2014/main" id="{57C388BA-E522-6884-0CB2-4BD77C455DB1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9" name="Serbest Form 1168">
              <a:extLst>
                <a:ext uri="{FF2B5EF4-FFF2-40B4-BE49-F238E27FC236}">
                  <a16:creationId xmlns:a16="http://schemas.microsoft.com/office/drawing/2014/main" id="{ED511816-D2C7-54EA-5476-F35BCBD1DC6A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0" name="Serbest Form 1169">
              <a:extLst>
                <a:ext uri="{FF2B5EF4-FFF2-40B4-BE49-F238E27FC236}">
                  <a16:creationId xmlns:a16="http://schemas.microsoft.com/office/drawing/2014/main" id="{72B18B39-3B73-AD30-94DD-890C1F857445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1" name="Serbest Form 1170">
              <a:extLst>
                <a:ext uri="{FF2B5EF4-FFF2-40B4-BE49-F238E27FC236}">
                  <a16:creationId xmlns:a16="http://schemas.microsoft.com/office/drawing/2014/main" id="{8DEA73C1-9B73-93D1-13FE-E4A113CF9BEF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2" name="Serbest Form 1171">
              <a:extLst>
                <a:ext uri="{FF2B5EF4-FFF2-40B4-BE49-F238E27FC236}">
                  <a16:creationId xmlns:a16="http://schemas.microsoft.com/office/drawing/2014/main" id="{7DC73554-2249-730E-2DD2-DFD245B9EE26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3" name="Serbest Form 1172">
              <a:extLst>
                <a:ext uri="{FF2B5EF4-FFF2-40B4-BE49-F238E27FC236}">
                  <a16:creationId xmlns:a16="http://schemas.microsoft.com/office/drawing/2014/main" id="{6C40ACD2-F5FE-7D4A-063B-A5E6821CD93C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4" name="Serbest Form 1173">
              <a:extLst>
                <a:ext uri="{FF2B5EF4-FFF2-40B4-BE49-F238E27FC236}">
                  <a16:creationId xmlns:a16="http://schemas.microsoft.com/office/drawing/2014/main" id="{2647B43D-3BAC-0E71-056F-9FCA704E3111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5" name="Serbest Form 1174">
              <a:extLst>
                <a:ext uri="{FF2B5EF4-FFF2-40B4-BE49-F238E27FC236}">
                  <a16:creationId xmlns:a16="http://schemas.microsoft.com/office/drawing/2014/main" id="{4D811D5D-7138-06F8-3908-B34716514075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6" name="Serbest Form 1175">
              <a:extLst>
                <a:ext uri="{FF2B5EF4-FFF2-40B4-BE49-F238E27FC236}">
                  <a16:creationId xmlns:a16="http://schemas.microsoft.com/office/drawing/2014/main" id="{E833FD19-60EE-34CE-500B-A9E6C159DAF0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7" name="Serbest Form 1176">
              <a:extLst>
                <a:ext uri="{FF2B5EF4-FFF2-40B4-BE49-F238E27FC236}">
                  <a16:creationId xmlns:a16="http://schemas.microsoft.com/office/drawing/2014/main" id="{958C8295-9913-0F9D-5FEF-930EFA19EAF3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8" name="Serbest Form 1177">
              <a:extLst>
                <a:ext uri="{FF2B5EF4-FFF2-40B4-BE49-F238E27FC236}">
                  <a16:creationId xmlns:a16="http://schemas.microsoft.com/office/drawing/2014/main" id="{D67F3246-D75C-4D6B-90CF-27015F228E8F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9" name="Serbest Form 1178">
              <a:extLst>
                <a:ext uri="{FF2B5EF4-FFF2-40B4-BE49-F238E27FC236}">
                  <a16:creationId xmlns:a16="http://schemas.microsoft.com/office/drawing/2014/main" id="{73FB1037-42AE-B512-C82E-13470FE54F4A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0" name="Serbest Form 1179">
              <a:extLst>
                <a:ext uri="{FF2B5EF4-FFF2-40B4-BE49-F238E27FC236}">
                  <a16:creationId xmlns:a16="http://schemas.microsoft.com/office/drawing/2014/main" id="{50B3C59A-B533-BA20-897A-BDCAF6762E34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1" name="Serbest Form 1180">
              <a:extLst>
                <a:ext uri="{FF2B5EF4-FFF2-40B4-BE49-F238E27FC236}">
                  <a16:creationId xmlns:a16="http://schemas.microsoft.com/office/drawing/2014/main" id="{592B9BE7-C268-AA28-BB61-5B12B8E097FB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2" name="Serbest Form 1181">
              <a:extLst>
                <a:ext uri="{FF2B5EF4-FFF2-40B4-BE49-F238E27FC236}">
                  <a16:creationId xmlns:a16="http://schemas.microsoft.com/office/drawing/2014/main" id="{0E928F7E-F953-CC1D-B940-21C3073FB421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3" name="Serbest Form 1182">
              <a:extLst>
                <a:ext uri="{FF2B5EF4-FFF2-40B4-BE49-F238E27FC236}">
                  <a16:creationId xmlns:a16="http://schemas.microsoft.com/office/drawing/2014/main" id="{4F7ED0F3-EB91-12FB-5CE7-E2B2D9F0E1A8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4" name="Serbest Form 1183">
              <a:extLst>
                <a:ext uri="{FF2B5EF4-FFF2-40B4-BE49-F238E27FC236}">
                  <a16:creationId xmlns:a16="http://schemas.microsoft.com/office/drawing/2014/main" id="{8FB00166-E2E3-EF5A-568E-1987115E2B5B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5" name="Serbest Form 1184">
              <a:extLst>
                <a:ext uri="{FF2B5EF4-FFF2-40B4-BE49-F238E27FC236}">
                  <a16:creationId xmlns:a16="http://schemas.microsoft.com/office/drawing/2014/main" id="{28C24980-BA4A-55FF-364D-8D6DC58ADB44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6" name="Serbest Form 1185">
              <a:extLst>
                <a:ext uri="{FF2B5EF4-FFF2-40B4-BE49-F238E27FC236}">
                  <a16:creationId xmlns:a16="http://schemas.microsoft.com/office/drawing/2014/main" id="{28B122F8-52B6-8D59-1FC5-65109E496B4B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7" name="Serbest Form 1186">
              <a:extLst>
                <a:ext uri="{FF2B5EF4-FFF2-40B4-BE49-F238E27FC236}">
                  <a16:creationId xmlns:a16="http://schemas.microsoft.com/office/drawing/2014/main" id="{E06DFF70-425B-F73F-02A7-8AE3CCC18910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8" name="Serbest Form 1187">
              <a:extLst>
                <a:ext uri="{FF2B5EF4-FFF2-40B4-BE49-F238E27FC236}">
                  <a16:creationId xmlns:a16="http://schemas.microsoft.com/office/drawing/2014/main" id="{ADE0B846-B6A7-6ACC-96DA-F47592D16CDB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9" name="Serbest Form 1188">
              <a:extLst>
                <a:ext uri="{FF2B5EF4-FFF2-40B4-BE49-F238E27FC236}">
                  <a16:creationId xmlns:a16="http://schemas.microsoft.com/office/drawing/2014/main" id="{589F1D35-4E15-D2C9-82B4-8DC10FC1AA28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0" name="Serbest Form 1189">
              <a:extLst>
                <a:ext uri="{FF2B5EF4-FFF2-40B4-BE49-F238E27FC236}">
                  <a16:creationId xmlns:a16="http://schemas.microsoft.com/office/drawing/2014/main" id="{EEC45480-B61C-FA70-C618-5C3C838560BE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1" name="Serbest Form 1190">
              <a:extLst>
                <a:ext uri="{FF2B5EF4-FFF2-40B4-BE49-F238E27FC236}">
                  <a16:creationId xmlns:a16="http://schemas.microsoft.com/office/drawing/2014/main" id="{44D6418A-B987-C50A-958F-E86228F47203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2" name="Serbest Form 1191">
              <a:extLst>
                <a:ext uri="{FF2B5EF4-FFF2-40B4-BE49-F238E27FC236}">
                  <a16:creationId xmlns:a16="http://schemas.microsoft.com/office/drawing/2014/main" id="{558FB16D-2AF2-89F8-9EFF-0D3D238D8C2F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3" name="Serbest Form 1192">
              <a:extLst>
                <a:ext uri="{FF2B5EF4-FFF2-40B4-BE49-F238E27FC236}">
                  <a16:creationId xmlns:a16="http://schemas.microsoft.com/office/drawing/2014/main" id="{731D093D-B5DB-3E2D-B11E-BEB3FF5E9023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4" name="Serbest Form 1193">
              <a:extLst>
                <a:ext uri="{FF2B5EF4-FFF2-40B4-BE49-F238E27FC236}">
                  <a16:creationId xmlns:a16="http://schemas.microsoft.com/office/drawing/2014/main" id="{3EF3471C-A1B7-EA4D-8766-C6436BDA294D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5" name="Serbest Form 1194">
              <a:extLst>
                <a:ext uri="{FF2B5EF4-FFF2-40B4-BE49-F238E27FC236}">
                  <a16:creationId xmlns:a16="http://schemas.microsoft.com/office/drawing/2014/main" id="{E75D1248-0188-A79F-2097-A5AE05A9DC71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6" name="Serbest Form 1195">
              <a:extLst>
                <a:ext uri="{FF2B5EF4-FFF2-40B4-BE49-F238E27FC236}">
                  <a16:creationId xmlns:a16="http://schemas.microsoft.com/office/drawing/2014/main" id="{9594F70A-F05C-1B19-0D30-3B5F97C0F6FD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7" name="Serbest Form 1196">
              <a:extLst>
                <a:ext uri="{FF2B5EF4-FFF2-40B4-BE49-F238E27FC236}">
                  <a16:creationId xmlns:a16="http://schemas.microsoft.com/office/drawing/2014/main" id="{C8A95BF6-8369-1448-3B4F-16DF89112E94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8" name="Serbest Form 1197">
              <a:extLst>
                <a:ext uri="{FF2B5EF4-FFF2-40B4-BE49-F238E27FC236}">
                  <a16:creationId xmlns:a16="http://schemas.microsoft.com/office/drawing/2014/main" id="{B92FFA37-E61F-82E4-E4B3-DD56887BFE6E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9" name="Serbest Form 1198">
              <a:extLst>
                <a:ext uri="{FF2B5EF4-FFF2-40B4-BE49-F238E27FC236}">
                  <a16:creationId xmlns:a16="http://schemas.microsoft.com/office/drawing/2014/main" id="{BB0A76DB-8434-DC9A-6217-D111DCCD01FE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0" name="Serbest Form 1199">
              <a:extLst>
                <a:ext uri="{FF2B5EF4-FFF2-40B4-BE49-F238E27FC236}">
                  <a16:creationId xmlns:a16="http://schemas.microsoft.com/office/drawing/2014/main" id="{6952941B-15B9-69EF-67D3-B3357AABFDE7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1" name="Serbest Form 1200">
              <a:extLst>
                <a:ext uri="{FF2B5EF4-FFF2-40B4-BE49-F238E27FC236}">
                  <a16:creationId xmlns:a16="http://schemas.microsoft.com/office/drawing/2014/main" id="{A5469793-C0C9-29B2-A550-248DF120FE27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2" name="Serbest Form 1201">
              <a:extLst>
                <a:ext uri="{FF2B5EF4-FFF2-40B4-BE49-F238E27FC236}">
                  <a16:creationId xmlns:a16="http://schemas.microsoft.com/office/drawing/2014/main" id="{95142E89-F581-CCAE-8E1C-B1A7EB93AAD0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3" name="Serbest Form 1202">
              <a:extLst>
                <a:ext uri="{FF2B5EF4-FFF2-40B4-BE49-F238E27FC236}">
                  <a16:creationId xmlns:a16="http://schemas.microsoft.com/office/drawing/2014/main" id="{1C42E3AE-C0A9-22B4-8718-610BA5CFC2BF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4" name="Serbest Form 1203">
              <a:extLst>
                <a:ext uri="{FF2B5EF4-FFF2-40B4-BE49-F238E27FC236}">
                  <a16:creationId xmlns:a16="http://schemas.microsoft.com/office/drawing/2014/main" id="{0ECA3AFE-BEEF-0F84-241B-CF46EBD05AB3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5" name="Serbest Form 1204">
              <a:extLst>
                <a:ext uri="{FF2B5EF4-FFF2-40B4-BE49-F238E27FC236}">
                  <a16:creationId xmlns:a16="http://schemas.microsoft.com/office/drawing/2014/main" id="{91FACD26-3FCC-2661-3DAE-665EB8348EAB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6" name="Serbest Form 1205">
              <a:extLst>
                <a:ext uri="{FF2B5EF4-FFF2-40B4-BE49-F238E27FC236}">
                  <a16:creationId xmlns:a16="http://schemas.microsoft.com/office/drawing/2014/main" id="{85C0F4B7-DA44-509A-B3A1-6A52359252F4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7" name="Serbest Form 1206">
              <a:extLst>
                <a:ext uri="{FF2B5EF4-FFF2-40B4-BE49-F238E27FC236}">
                  <a16:creationId xmlns:a16="http://schemas.microsoft.com/office/drawing/2014/main" id="{667EA62A-C2F7-DC79-DEDE-E557C603B237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8" name="Serbest Form 1207">
              <a:extLst>
                <a:ext uri="{FF2B5EF4-FFF2-40B4-BE49-F238E27FC236}">
                  <a16:creationId xmlns:a16="http://schemas.microsoft.com/office/drawing/2014/main" id="{325829C3-04B0-688A-0114-5F067942F68E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9" name="Serbest Form 1208">
              <a:extLst>
                <a:ext uri="{FF2B5EF4-FFF2-40B4-BE49-F238E27FC236}">
                  <a16:creationId xmlns:a16="http://schemas.microsoft.com/office/drawing/2014/main" id="{C51D3E34-E3ED-B90E-F4AD-859C1B42C31B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0" name="Serbest Form 1209">
              <a:extLst>
                <a:ext uri="{FF2B5EF4-FFF2-40B4-BE49-F238E27FC236}">
                  <a16:creationId xmlns:a16="http://schemas.microsoft.com/office/drawing/2014/main" id="{01E60A03-B358-69F8-4F4D-6F4EE1AA038B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1" name="Serbest Form 1210">
              <a:extLst>
                <a:ext uri="{FF2B5EF4-FFF2-40B4-BE49-F238E27FC236}">
                  <a16:creationId xmlns:a16="http://schemas.microsoft.com/office/drawing/2014/main" id="{7D419316-DDAA-DC46-FF4E-EE5B884C972C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2" name="Serbest Form 1211">
              <a:extLst>
                <a:ext uri="{FF2B5EF4-FFF2-40B4-BE49-F238E27FC236}">
                  <a16:creationId xmlns:a16="http://schemas.microsoft.com/office/drawing/2014/main" id="{3020A924-C506-BB5A-8E49-AAD8402A6994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3" name="Serbest Form 1212">
              <a:extLst>
                <a:ext uri="{FF2B5EF4-FFF2-40B4-BE49-F238E27FC236}">
                  <a16:creationId xmlns:a16="http://schemas.microsoft.com/office/drawing/2014/main" id="{48B2521A-D16A-553F-A6BA-D955901A5878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4" name="Serbest Form 1213">
              <a:extLst>
                <a:ext uri="{FF2B5EF4-FFF2-40B4-BE49-F238E27FC236}">
                  <a16:creationId xmlns:a16="http://schemas.microsoft.com/office/drawing/2014/main" id="{D905EBDF-BEC5-B596-3980-E8D232C395E9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5" name="Serbest Form 1214">
              <a:extLst>
                <a:ext uri="{FF2B5EF4-FFF2-40B4-BE49-F238E27FC236}">
                  <a16:creationId xmlns:a16="http://schemas.microsoft.com/office/drawing/2014/main" id="{1AA7265F-0487-C6F2-01F7-BA161FA320C0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6" name="Serbest Form 1215">
              <a:extLst>
                <a:ext uri="{FF2B5EF4-FFF2-40B4-BE49-F238E27FC236}">
                  <a16:creationId xmlns:a16="http://schemas.microsoft.com/office/drawing/2014/main" id="{1A0EDDBC-9208-1A65-D7FC-E210997BC514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7" name="Serbest Form 1216">
              <a:extLst>
                <a:ext uri="{FF2B5EF4-FFF2-40B4-BE49-F238E27FC236}">
                  <a16:creationId xmlns:a16="http://schemas.microsoft.com/office/drawing/2014/main" id="{7B690816-BC89-0CC3-AF48-7827C24809D6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8" name="Serbest Form 1217">
              <a:extLst>
                <a:ext uri="{FF2B5EF4-FFF2-40B4-BE49-F238E27FC236}">
                  <a16:creationId xmlns:a16="http://schemas.microsoft.com/office/drawing/2014/main" id="{9CEF7D94-5B83-539A-41F9-3BC1F0BFF6CB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9" name="Serbest Form 1218">
              <a:extLst>
                <a:ext uri="{FF2B5EF4-FFF2-40B4-BE49-F238E27FC236}">
                  <a16:creationId xmlns:a16="http://schemas.microsoft.com/office/drawing/2014/main" id="{738A56FF-AD10-5031-3273-DCBA7872B6F2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0" name="Serbest Form 1219">
              <a:extLst>
                <a:ext uri="{FF2B5EF4-FFF2-40B4-BE49-F238E27FC236}">
                  <a16:creationId xmlns:a16="http://schemas.microsoft.com/office/drawing/2014/main" id="{A93B9B33-98FC-5B7C-9A66-7D32E430C8DB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1" name="Serbest Form 1220">
              <a:extLst>
                <a:ext uri="{FF2B5EF4-FFF2-40B4-BE49-F238E27FC236}">
                  <a16:creationId xmlns:a16="http://schemas.microsoft.com/office/drawing/2014/main" id="{55AA7E6F-DF6F-C8AD-3202-23C8734A914D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2" name="Serbest Form 1221">
              <a:extLst>
                <a:ext uri="{FF2B5EF4-FFF2-40B4-BE49-F238E27FC236}">
                  <a16:creationId xmlns:a16="http://schemas.microsoft.com/office/drawing/2014/main" id="{4274D4E1-215E-BBD2-B0FE-BD1F085C5869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3" name="Serbest Form 1222">
              <a:extLst>
                <a:ext uri="{FF2B5EF4-FFF2-40B4-BE49-F238E27FC236}">
                  <a16:creationId xmlns:a16="http://schemas.microsoft.com/office/drawing/2014/main" id="{66562CCF-A76E-5518-700C-31C4899713B1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4" name="Serbest Form 1223">
              <a:extLst>
                <a:ext uri="{FF2B5EF4-FFF2-40B4-BE49-F238E27FC236}">
                  <a16:creationId xmlns:a16="http://schemas.microsoft.com/office/drawing/2014/main" id="{E9691E49-7E7E-FA07-1A01-EA541DD0DFFB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5" name="Serbest Form 1224">
              <a:extLst>
                <a:ext uri="{FF2B5EF4-FFF2-40B4-BE49-F238E27FC236}">
                  <a16:creationId xmlns:a16="http://schemas.microsoft.com/office/drawing/2014/main" id="{0C3BCB47-6EFB-080B-9ED8-85619B1ADB13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6" name="Serbest Form 1225">
              <a:extLst>
                <a:ext uri="{FF2B5EF4-FFF2-40B4-BE49-F238E27FC236}">
                  <a16:creationId xmlns:a16="http://schemas.microsoft.com/office/drawing/2014/main" id="{4CFC33C0-75DD-3CDF-5DC1-E7A00372CF57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2" name="Rectangle 3">
            <a:extLst>
              <a:ext uri="{FF2B5EF4-FFF2-40B4-BE49-F238E27FC236}">
                <a16:creationId xmlns:a16="http://schemas.microsoft.com/office/drawing/2014/main" id="{D8168974-CE49-1F99-E2A1-9B90F7DCBF91}"/>
              </a:ext>
            </a:extLst>
          </p:cNvPr>
          <p:cNvSpPr/>
          <p:nvPr/>
        </p:nvSpPr>
        <p:spPr>
          <a:xfrm>
            <a:off x="731837" y="995858"/>
            <a:ext cx="820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Hub for multinationals to manufacture, export and manage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AE0260C3-03F5-29B4-24DE-DE7E918B4DC9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  <p:sp>
        <p:nvSpPr>
          <p:cNvPr id="486" name="Yuvarlatılmış Dikdörtgen 485">
            <a:extLst>
              <a:ext uri="{FF2B5EF4-FFF2-40B4-BE49-F238E27FC236}">
                <a16:creationId xmlns:a16="http://schemas.microsoft.com/office/drawing/2014/main" id="{504409C5-FE88-6D8B-A143-19D6AA9E2B92}"/>
              </a:ext>
            </a:extLst>
          </p:cNvPr>
          <p:cNvSpPr/>
          <p:nvPr/>
        </p:nvSpPr>
        <p:spPr>
          <a:xfrm>
            <a:off x="752361" y="2729147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Proximity to Major Markets</a:t>
            </a:r>
          </a:p>
          <a:p>
            <a:pPr lvl="0"/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1.3 billion people, $10.3T import and $32.1T GDP in Europe, MENA and Central Asia at 4 hour flight-distance</a:t>
            </a:r>
          </a:p>
        </p:txBody>
      </p:sp>
      <p:sp>
        <p:nvSpPr>
          <p:cNvPr id="487" name="Yuvarlatılmış Dikdörtgen 486">
            <a:extLst>
              <a:ext uri="{FF2B5EF4-FFF2-40B4-BE49-F238E27FC236}">
                <a16:creationId xmlns:a16="http://schemas.microsoft.com/office/drawing/2014/main" id="{85855804-2644-D0D1-410E-3A6028D97633}"/>
              </a:ext>
            </a:extLst>
          </p:cNvPr>
          <p:cNvSpPr/>
          <p:nvPr/>
        </p:nvSpPr>
        <p:spPr>
          <a:xfrm>
            <a:off x="3485049" y="2729146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Connectivity</a:t>
            </a:r>
          </a:p>
          <a:p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Turkish Airlines connects you to 353 destinations in 131 countries</a:t>
            </a:r>
          </a:p>
        </p:txBody>
      </p:sp>
      <p:sp>
        <p:nvSpPr>
          <p:cNvPr id="488" name="Yuvarlatılmış Dikdörtgen 487">
            <a:extLst>
              <a:ext uri="{FF2B5EF4-FFF2-40B4-BE49-F238E27FC236}">
                <a16:creationId xmlns:a16="http://schemas.microsoft.com/office/drawing/2014/main" id="{CEADC871-6321-36FF-E8DE-D94361321E7C}"/>
              </a:ext>
            </a:extLst>
          </p:cNvPr>
          <p:cNvSpPr/>
          <p:nvPr/>
        </p:nvSpPr>
        <p:spPr>
          <a:xfrm>
            <a:off x="742099" y="4548577"/>
            <a:ext cx="2520000" cy="1580760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>
              <a:defRPr/>
            </a:pPr>
            <a:r>
              <a:rPr lang="tr-TR" sz="1500" b="1" dirty="0">
                <a:solidFill>
                  <a:srgbClr val="356979"/>
                </a:solidFill>
                <a:latin typeface="Montserrat" pitchFamily="2" charset="0"/>
              </a:rPr>
              <a:t>Manufacturing &amp; export hub for multinational</a:t>
            </a:r>
          </a:p>
        </p:txBody>
      </p:sp>
      <p:sp>
        <p:nvSpPr>
          <p:cNvPr id="489" name="Yuvarlatılmış Dikdörtgen 488">
            <a:extLst>
              <a:ext uri="{FF2B5EF4-FFF2-40B4-BE49-F238E27FC236}">
                <a16:creationId xmlns:a16="http://schemas.microsoft.com/office/drawing/2014/main" id="{1CBCFF71-B3DF-FD8F-A5E4-D1320B82326C}"/>
              </a:ext>
            </a:extLst>
          </p:cNvPr>
          <p:cNvSpPr/>
          <p:nvPr/>
        </p:nvSpPr>
        <p:spPr>
          <a:xfrm>
            <a:off x="3474787" y="4548579"/>
            <a:ext cx="2520000" cy="1580759"/>
          </a:xfrm>
          <a:prstGeom prst="roundRect">
            <a:avLst>
              <a:gd name="adj" fmla="val 6567"/>
            </a:avLst>
          </a:prstGeom>
          <a:solidFill>
            <a:srgbClr val="FFFFF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defRPr/>
            </a:pPr>
            <a:r>
              <a:rPr lang="tr-TR" sz="1500" b="1" dirty="0">
                <a:solidFill>
                  <a:srgbClr val="356979"/>
                </a:solidFill>
                <a:latin typeface="Montserrat" pitchFamily="2" charset="0"/>
              </a:rPr>
              <a:t>Management, logistics, procurement &amp; training hub for multinationals</a:t>
            </a:r>
          </a:p>
        </p:txBody>
      </p:sp>
      <p:sp>
        <p:nvSpPr>
          <p:cNvPr id="3" name="Metin kutusu 2">
            <a:extLst>
              <a:ext uri="{FF2B5EF4-FFF2-40B4-BE49-F238E27FC236}">
                <a16:creationId xmlns:a16="http://schemas.microsoft.com/office/drawing/2014/main" id="{6882852C-8341-FC4B-A8A1-309F0024982B}"/>
              </a:ext>
            </a:extLst>
          </p:cNvPr>
          <p:cNvSpPr txBox="1"/>
          <p:nvPr/>
        </p:nvSpPr>
        <p:spPr>
          <a:xfrm>
            <a:off x="731838" y="2055811"/>
            <a:ext cx="8471987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Working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Hours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Intersect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with</a:t>
            </a:r>
            <a:r>
              <a:rPr lang="tr-TR" sz="3000" spc="-15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16 Time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Zones</a:t>
            </a:r>
            <a:endParaRPr kumimoji="0" lang="tr-TR" sz="3000" i="0" u="none" strike="noStrike" kern="1200" cap="none" spc="-150" normalizeH="0" baseline="0" noProof="0">
              <a:ln>
                <a:noFill/>
              </a:ln>
              <a:solidFill>
                <a:srgbClr val="356979"/>
              </a:solidFill>
              <a:effectLst/>
              <a:uLnTx/>
              <a:uFillTx/>
              <a:latin typeface="Montserrat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838010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94AEFC-F627-D515-D3CA-6E9B532C42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up 49">
            <a:extLst>
              <a:ext uri="{FF2B5EF4-FFF2-40B4-BE49-F238E27FC236}">
                <a16:creationId xmlns:a16="http://schemas.microsoft.com/office/drawing/2014/main" id="{8D0D2FE0-C9C3-33E9-4FC6-5DCD546CAA4F}"/>
              </a:ext>
            </a:extLst>
          </p:cNvPr>
          <p:cNvGrpSpPr/>
          <p:nvPr/>
        </p:nvGrpSpPr>
        <p:grpSpPr>
          <a:xfrm>
            <a:off x="-1564004" y="1069665"/>
            <a:ext cx="13756004" cy="10191056"/>
            <a:chOff x="2218840" y="9189049"/>
            <a:chExt cx="28785703" cy="19684424"/>
          </a:xfrm>
          <a:solidFill>
            <a:srgbClr val="E9E5DF"/>
          </a:solidFill>
        </p:grpSpPr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043F2311-980F-F1FC-DE76-98D35873EF32}"/>
                </a:ext>
              </a:extLst>
            </p:cNvPr>
            <p:cNvSpPr/>
            <p:nvPr/>
          </p:nvSpPr>
          <p:spPr>
            <a:xfrm>
              <a:off x="13865268" y="15280666"/>
              <a:ext cx="1817651" cy="1464372"/>
            </a:xfrm>
            <a:custGeom>
              <a:avLst/>
              <a:gdLst>
                <a:gd name="connsiteX0" fmla="*/ 277475 w 283304"/>
                <a:gd name="connsiteY0" fmla="*/ 26395 h 228241"/>
                <a:gd name="connsiteX1" fmla="*/ 283304 w 283304"/>
                <a:gd name="connsiteY1" fmla="*/ 33382 h 228241"/>
                <a:gd name="connsiteX2" fmla="*/ 272034 w 283304"/>
                <a:gd name="connsiteY2" fmla="*/ 36488 h 228241"/>
                <a:gd name="connsiteX3" fmla="*/ 262707 w 283304"/>
                <a:gd name="connsiteY3" fmla="*/ 40757 h 228241"/>
                <a:gd name="connsiteX4" fmla="*/ 239779 w 283304"/>
                <a:gd name="connsiteY4" fmla="*/ 43863 h 228241"/>
                <a:gd name="connsiteX5" fmla="*/ 219182 w 283304"/>
                <a:gd name="connsiteY5" fmla="*/ 48909 h 228241"/>
                <a:gd name="connsiteX6" fmla="*/ 209855 w 283304"/>
                <a:gd name="connsiteY6" fmla="*/ 59778 h 228241"/>
                <a:gd name="connsiteX7" fmla="*/ 217239 w 283304"/>
                <a:gd name="connsiteY7" fmla="*/ 70258 h 228241"/>
                <a:gd name="connsiteX8" fmla="*/ 222679 w 283304"/>
                <a:gd name="connsiteY8" fmla="*/ 82679 h 228241"/>
                <a:gd name="connsiteX9" fmla="*/ 214907 w 283304"/>
                <a:gd name="connsiteY9" fmla="*/ 93160 h 228241"/>
                <a:gd name="connsiteX10" fmla="*/ 218016 w 283304"/>
                <a:gd name="connsiteY10" fmla="*/ 102864 h 228241"/>
                <a:gd name="connsiteX11" fmla="*/ 214519 w 283304"/>
                <a:gd name="connsiteY11" fmla="*/ 111792 h 228241"/>
                <a:gd name="connsiteX12" fmla="*/ 194310 w 283304"/>
                <a:gd name="connsiteY12" fmla="*/ 111016 h 228241"/>
                <a:gd name="connsiteX13" fmla="*/ 206357 w 283304"/>
                <a:gd name="connsiteY13" fmla="*/ 127319 h 228241"/>
                <a:gd name="connsiteX14" fmla="*/ 194310 w 283304"/>
                <a:gd name="connsiteY14" fmla="*/ 133917 h 228241"/>
                <a:gd name="connsiteX15" fmla="*/ 188869 w 283304"/>
                <a:gd name="connsiteY15" fmla="*/ 148668 h 228241"/>
                <a:gd name="connsiteX16" fmla="*/ 193144 w 283304"/>
                <a:gd name="connsiteY16" fmla="*/ 163806 h 228241"/>
                <a:gd name="connsiteX17" fmla="*/ 186149 w 283304"/>
                <a:gd name="connsiteY17" fmla="*/ 170793 h 228241"/>
                <a:gd name="connsiteX18" fmla="*/ 177988 w 283304"/>
                <a:gd name="connsiteY18" fmla="*/ 168464 h 228241"/>
                <a:gd name="connsiteX19" fmla="*/ 162443 w 283304"/>
                <a:gd name="connsiteY19" fmla="*/ 171958 h 228241"/>
                <a:gd name="connsiteX20" fmla="*/ 161666 w 283304"/>
                <a:gd name="connsiteY20" fmla="*/ 178557 h 228241"/>
                <a:gd name="connsiteX21" fmla="*/ 145733 w 283304"/>
                <a:gd name="connsiteY21" fmla="*/ 178557 h 228241"/>
                <a:gd name="connsiteX22" fmla="*/ 136795 w 283304"/>
                <a:gd name="connsiteY22" fmla="*/ 192919 h 228241"/>
                <a:gd name="connsiteX23" fmla="*/ 139903 w 283304"/>
                <a:gd name="connsiteY23" fmla="*/ 213880 h 228241"/>
                <a:gd name="connsiteX24" fmla="*/ 114254 w 283304"/>
                <a:gd name="connsiteY24" fmla="*/ 224360 h 228241"/>
                <a:gd name="connsiteX25" fmla="*/ 99098 w 283304"/>
                <a:gd name="connsiteY25" fmla="*/ 222031 h 228241"/>
                <a:gd name="connsiteX26" fmla="*/ 95600 w 283304"/>
                <a:gd name="connsiteY26" fmla="*/ 227466 h 228241"/>
                <a:gd name="connsiteX27" fmla="*/ 82388 w 283304"/>
                <a:gd name="connsiteY27" fmla="*/ 224360 h 228241"/>
                <a:gd name="connsiteX28" fmla="*/ 61791 w 283304"/>
                <a:gd name="connsiteY28" fmla="*/ 228242 h 228241"/>
                <a:gd name="connsiteX29" fmla="*/ 24483 w 283304"/>
                <a:gd name="connsiteY29" fmla="*/ 215432 h 228241"/>
                <a:gd name="connsiteX30" fmla="*/ 39640 w 283304"/>
                <a:gd name="connsiteY30" fmla="*/ 192919 h 228241"/>
                <a:gd name="connsiteX31" fmla="*/ 35364 w 283304"/>
                <a:gd name="connsiteY31" fmla="*/ 177004 h 228241"/>
                <a:gd name="connsiteX32" fmla="*/ 18654 w 283304"/>
                <a:gd name="connsiteY32" fmla="*/ 172734 h 228241"/>
                <a:gd name="connsiteX33" fmla="*/ 13990 w 283304"/>
                <a:gd name="connsiteY33" fmla="*/ 156819 h 228241"/>
                <a:gd name="connsiteX34" fmla="*/ 3498 w 283304"/>
                <a:gd name="connsiteY34" fmla="*/ 137023 h 228241"/>
                <a:gd name="connsiteX35" fmla="*/ 9716 w 283304"/>
                <a:gd name="connsiteY35" fmla="*/ 123437 h 228241"/>
                <a:gd name="connsiteX36" fmla="*/ 0 w 283304"/>
                <a:gd name="connsiteY36" fmla="*/ 119555 h 228241"/>
                <a:gd name="connsiteX37" fmla="*/ 1943 w 283304"/>
                <a:gd name="connsiteY37" fmla="*/ 101311 h 228241"/>
                <a:gd name="connsiteX38" fmla="*/ 4275 w 283304"/>
                <a:gd name="connsiteY38" fmla="*/ 70258 h 228241"/>
                <a:gd name="connsiteX39" fmla="*/ 27203 w 283304"/>
                <a:gd name="connsiteY39" fmla="*/ 79962 h 228241"/>
                <a:gd name="connsiteX40" fmla="*/ 42360 w 283304"/>
                <a:gd name="connsiteY40" fmla="*/ 76469 h 228241"/>
                <a:gd name="connsiteX41" fmla="*/ 43914 w 283304"/>
                <a:gd name="connsiteY41" fmla="*/ 65212 h 228241"/>
                <a:gd name="connsiteX42" fmla="*/ 59459 w 283304"/>
                <a:gd name="connsiteY42" fmla="*/ 61719 h 228241"/>
                <a:gd name="connsiteX43" fmla="*/ 69563 w 283304"/>
                <a:gd name="connsiteY43" fmla="*/ 53955 h 228241"/>
                <a:gd name="connsiteX44" fmla="*/ 68786 w 283304"/>
                <a:gd name="connsiteY44" fmla="*/ 34159 h 228241"/>
                <a:gd name="connsiteX45" fmla="*/ 85108 w 283304"/>
                <a:gd name="connsiteY45" fmla="*/ 29112 h 228241"/>
                <a:gd name="connsiteX46" fmla="*/ 86274 w 283304"/>
                <a:gd name="connsiteY46" fmla="*/ 20573 h 228241"/>
                <a:gd name="connsiteX47" fmla="*/ 97544 w 283304"/>
                <a:gd name="connsiteY47" fmla="*/ 27172 h 228241"/>
                <a:gd name="connsiteX48" fmla="*/ 103762 w 283304"/>
                <a:gd name="connsiteY48" fmla="*/ 27948 h 228241"/>
                <a:gd name="connsiteX49" fmla="*/ 115420 w 283304"/>
                <a:gd name="connsiteY49" fmla="*/ 27948 h 228241"/>
                <a:gd name="connsiteX50" fmla="*/ 132131 w 283304"/>
                <a:gd name="connsiteY50" fmla="*/ 33382 h 228241"/>
                <a:gd name="connsiteX51" fmla="*/ 139126 w 283304"/>
                <a:gd name="connsiteY51" fmla="*/ 36099 h 228241"/>
                <a:gd name="connsiteX52" fmla="*/ 152339 w 283304"/>
                <a:gd name="connsiteY52" fmla="*/ 28336 h 228241"/>
                <a:gd name="connsiteX53" fmla="*/ 160500 w 283304"/>
                <a:gd name="connsiteY53" fmla="*/ 32994 h 228241"/>
                <a:gd name="connsiteX54" fmla="*/ 163998 w 283304"/>
                <a:gd name="connsiteY54" fmla="*/ 21737 h 228241"/>
                <a:gd name="connsiteX55" fmla="*/ 176434 w 283304"/>
                <a:gd name="connsiteY55" fmla="*/ 22125 h 228241"/>
                <a:gd name="connsiteX56" fmla="*/ 178765 w 283304"/>
                <a:gd name="connsiteY56" fmla="*/ 18632 h 228241"/>
                <a:gd name="connsiteX57" fmla="*/ 177988 w 283304"/>
                <a:gd name="connsiteY57" fmla="*/ 8540 h 228241"/>
                <a:gd name="connsiteX58" fmla="*/ 184595 w 283304"/>
                <a:gd name="connsiteY58" fmla="*/ 0 h 228241"/>
                <a:gd name="connsiteX59" fmla="*/ 197419 w 283304"/>
                <a:gd name="connsiteY59" fmla="*/ 5434 h 228241"/>
                <a:gd name="connsiteX60" fmla="*/ 197031 w 283304"/>
                <a:gd name="connsiteY60" fmla="*/ 13198 h 228241"/>
                <a:gd name="connsiteX61" fmla="*/ 203637 w 283304"/>
                <a:gd name="connsiteY61" fmla="*/ 14362 h 228241"/>
                <a:gd name="connsiteX62" fmla="*/ 207135 w 283304"/>
                <a:gd name="connsiteY62" fmla="*/ 35323 h 228241"/>
                <a:gd name="connsiteX63" fmla="*/ 217627 w 283304"/>
                <a:gd name="connsiteY63" fmla="*/ 43475 h 228241"/>
                <a:gd name="connsiteX64" fmla="*/ 223457 w 283304"/>
                <a:gd name="connsiteY64" fmla="*/ 38040 h 228241"/>
                <a:gd name="connsiteX65" fmla="*/ 232006 w 283304"/>
                <a:gd name="connsiteY65" fmla="*/ 35711 h 228241"/>
                <a:gd name="connsiteX66" fmla="*/ 241722 w 283304"/>
                <a:gd name="connsiteY66" fmla="*/ 24455 h 228241"/>
                <a:gd name="connsiteX67" fmla="*/ 256489 w 283304"/>
                <a:gd name="connsiteY67" fmla="*/ 26395 h 228241"/>
                <a:gd name="connsiteX68" fmla="*/ 277475 w 283304"/>
                <a:gd name="connsiteY68" fmla="*/ 26395 h 2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83304" h="228241">
                  <a:moveTo>
                    <a:pt x="277475" y="26395"/>
                  </a:moveTo>
                  <a:lnTo>
                    <a:pt x="283304" y="33382"/>
                  </a:lnTo>
                  <a:lnTo>
                    <a:pt x="272034" y="36488"/>
                  </a:lnTo>
                  <a:lnTo>
                    <a:pt x="262707" y="40757"/>
                  </a:lnTo>
                  <a:lnTo>
                    <a:pt x="239779" y="43863"/>
                  </a:lnTo>
                  <a:lnTo>
                    <a:pt x="219182" y="48909"/>
                  </a:lnTo>
                  <a:lnTo>
                    <a:pt x="209855" y="59778"/>
                  </a:lnTo>
                  <a:lnTo>
                    <a:pt x="217239" y="70258"/>
                  </a:lnTo>
                  <a:lnTo>
                    <a:pt x="222679" y="82679"/>
                  </a:lnTo>
                  <a:lnTo>
                    <a:pt x="214907" y="93160"/>
                  </a:lnTo>
                  <a:lnTo>
                    <a:pt x="218016" y="102864"/>
                  </a:lnTo>
                  <a:lnTo>
                    <a:pt x="214519" y="111792"/>
                  </a:lnTo>
                  <a:lnTo>
                    <a:pt x="194310" y="111016"/>
                  </a:lnTo>
                  <a:lnTo>
                    <a:pt x="206357" y="127319"/>
                  </a:lnTo>
                  <a:lnTo>
                    <a:pt x="194310" y="133917"/>
                  </a:lnTo>
                  <a:lnTo>
                    <a:pt x="188869" y="148668"/>
                  </a:lnTo>
                  <a:lnTo>
                    <a:pt x="193144" y="163806"/>
                  </a:lnTo>
                  <a:lnTo>
                    <a:pt x="186149" y="170793"/>
                  </a:lnTo>
                  <a:lnTo>
                    <a:pt x="177988" y="168464"/>
                  </a:lnTo>
                  <a:lnTo>
                    <a:pt x="162443" y="171958"/>
                  </a:lnTo>
                  <a:lnTo>
                    <a:pt x="161666" y="178557"/>
                  </a:lnTo>
                  <a:lnTo>
                    <a:pt x="145733" y="178557"/>
                  </a:lnTo>
                  <a:lnTo>
                    <a:pt x="136795" y="192919"/>
                  </a:lnTo>
                  <a:lnTo>
                    <a:pt x="139903" y="213880"/>
                  </a:lnTo>
                  <a:lnTo>
                    <a:pt x="114254" y="224360"/>
                  </a:lnTo>
                  <a:lnTo>
                    <a:pt x="99098" y="222031"/>
                  </a:lnTo>
                  <a:lnTo>
                    <a:pt x="95600" y="227466"/>
                  </a:lnTo>
                  <a:lnTo>
                    <a:pt x="82388" y="224360"/>
                  </a:lnTo>
                  <a:lnTo>
                    <a:pt x="61791" y="228242"/>
                  </a:lnTo>
                  <a:lnTo>
                    <a:pt x="24483" y="215432"/>
                  </a:lnTo>
                  <a:lnTo>
                    <a:pt x="39640" y="192919"/>
                  </a:lnTo>
                  <a:lnTo>
                    <a:pt x="35364" y="177004"/>
                  </a:lnTo>
                  <a:lnTo>
                    <a:pt x="18654" y="172734"/>
                  </a:lnTo>
                  <a:lnTo>
                    <a:pt x="13990" y="156819"/>
                  </a:lnTo>
                  <a:lnTo>
                    <a:pt x="3498" y="137023"/>
                  </a:lnTo>
                  <a:lnTo>
                    <a:pt x="9716" y="123437"/>
                  </a:lnTo>
                  <a:lnTo>
                    <a:pt x="0" y="119555"/>
                  </a:lnTo>
                  <a:lnTo>
                    <a:pt x="1943" y="101311"/>
                  </a:lnTo>
                  <a:lnTo>
                    <a:pt x="4275" y="70258"/>
                  </a:lnTo>
                  <a:lnTo>
                    <a:pt x="27203" y="79962"/>
                  </a:lnTo>
                  <a:lnTo>
                    <a:pt x="42360" y="76469"/>
                  </a:lnTo>
                  <a:lnTo>
                    <a:pt x="43914" y="65212"/>
                  </a:lnTo>
                  <a:lnTo>
                    <a:pt x="59459" y="61719"/>
                  </a:lnTo>
                  <a:lnTo>
                    <a:pt x="69563" y="53955"/>
                  </a:lnTo>
                  <a:lnTo>
                    <a:pt x="68786" y="34159"/>
                  </a:lnTo>
                  <a:lnTo>
                    <a:pt x="85108" y="29112"/>
                  </a:lnTo>
                  <a:lnTo>
                    <a:pt x="86274" y="20573"/>
                  </a:lnTo>
                  <a:lnTo>
                    <a:pt x="97544" y="27172"/>
                  </a:lnTo>
                  <a:lnTo>
                    <a:pt x="103762" y="27948"/>
                  </a:lnTo>
                  <a:lnTo>
                    <a:pt x="115420" y="27948"/>
                  </a:lnTo>
                  <a:lnTo>
                    <a:pt x="132131" y="33382"/>
                  </a:lnTo>
                  <a:lnTo>
                    <a:pt x="139126" y="36099"/>
                  </a:lnTo>
                  <a:lnTo>
                    <a:pt x="152339" y="28336"/>
                  </a:lnTo>
                  <a:lnTo>
                    <a:pt x="160500" y="32994"/>
                  </a:lnTo>
                  <a:lnTo>
                    <a:pt x="163998" y="21737"/>
                  </a:lnTo>
                  <a:lnTo>
                    <a:pt x="176434" y="22125"/>
                  </a:lnTo>
                  <a:lnTo>
                    <a:pt x="178765" y="18632"/>
                  </a:lnTo>
                  <a:lnTo>
                    <a:pt x="177988" y="8540"/>
                  </a:lnTo>
                  <a:lnTo>
                    <a:pt x="184595" y="0"/>
                  </a:lnTo>
                  <a:lnTo>
                    <a:pt x="197419" y="5434"/>
                  </a:lnTo>
                  <a:lnTo>
                    <a:pt x="197031" y="13198"/>
                  </a:lnTo>
                  <a:lnTo>
                    <a:pt x="203637" y="14362"/>
                  </a:lnTo>
                  <a:lnTo>
                    <a:pt x="207135" y="35323"/>
                  </a:lnTo>
                  <a:lnTo>
                    <a:pt x="217627" y="43475"/>
                  </a:lnTo>
                  <a:lnTo>
                    <a:pt x="223457" y="38040"/>
                  </a:lnTo>
                  <a:lnTo>
                    <a:pt x="232006" y="35711"/>
                  </a:lnTo>
                  <a:lnTo>
                    <a:pt x="241722" y="24455"/>
                  </a:lnTo>
                  <a:lnTo>
                    <a:pt x="256489" y="26395"/>
                  </a:lnTo>
                  <a:lnTo>
                    <a:pt x="277475" y="263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4DAD4362-8CD6-CF76-90CA-CA3D5FA61B86}"/>
                </a:ext>
              </a:extLst>
            </p:cNvPr>
            <p:cNvSpPr/>
            <p:nvPr/>
          </p:nvSpPr>
          <p:spPr>
            <a:xfrm>
              <a:off x="7380074" y="22370943"/>
              <a:ext cx="1757810" cy="1927594"/>
            </a:xfrm>
            <a:custGeom>
              <a:avLst/>
              <a:gdLst>
                <a:gd name="connsiteX0" fmla="*/ 270868 w 273977"/>
                <a:gd name="connsiteY0" fmla="*/ 126154 h 300440"/>
                <a:gd name="connsiteX1" fmla="*/ 273200 w 273977"/>
                <a:gd name="connsiteY1" fmla="*/ 133917 h 300440"/>
                <a:gd name="connsiteX2" fmla="*/ 270479 w 273977"/>
                <a:gd name="connsiteY2" fmla="*/ 145951 h 300440"/>
                <a:gd name="connsiteX3" fmla="*/ 273977 w 273977"/>
                <a:gd name="connsiteY3" fmla="*/ 157596 h 300440"/>
                <a:gd name="connsiteX4" fmla="*/ 270479 w 273977"/>
                <a:gd name="connsiteY4" fmla="*/ 166912 h 300440"/>
                <a:gd name="connsiteX5" fmla="*/ 272034 w 273977"/>
                <a:gd name="connsiteY5" fmla="*/ 175451 h 300440"/>
                <a:gd name="connsiteX6" fmla="*/ 226566 w 273977"/>
                <a:gd name="connsiteY6" fmla="*/ 175063 h 300440"/>
                <a:gd name="connsiteX7" fmla="*/ 223457 w 273977"/>
                <a:gd name="connsiteY7" fmla="*/ 254637 h 300440"/>
                <a:gd name="connsiteX8" fmla="*/ 237447 w 273977"/>
                <a:gd name="connsiteY8" fmla="*/ 274822 h 300440"/>
                <a:gd name="connsiteX9" fmla="*/ 251437 w 273977"/>
                <a:gd name="connsiteY9" fmla="*/ 290349 h 300440"/>
                <a:gd name="connsiteX10" fmla="*/ 211021 w 273977"/>
                <a:gd name="connsiteY10" fmla="*/ 300441 h 300440"/>
                <a:gd name="connsiteX11" fmla="*/ 158557 w 273977"/>
                <a:gd name="connsiteY11" fmla="*/ 296947 h 300440"/>
                <a:gd name="connsiteX12" fmla="*/ 143789 w 273977"/>
                <a:gd name="connsiteY12" fmla="*/ 285302 h 300440"/>
                <a:gd name="connsiteX13" fmla="*/ 55573 w 273977"/>
                <a:gd name="connsiteY13" fmla="*/ 286079 h 300440"/>
                <a:gd name="connsiteX14" fmla="*/ 52464 w 273977"/>
                <a:gd name="connsiteY14" fmla="*/ 288020 h 300440"/>
                <a:gd name="connsiteX15" fmla="*/ 39639 w 273977"/>
                <a:gd name="connsiteY15" fmla="*/ 276763 h 300440"/>
                <a:gd name="connsiteX16" fmla="*/ 25649 w 273977"/>
                <a:gd name="connsiteY16" fmla="*/ 275986 h 300440"/>
                <a:gd name="connsiteX17" fmla="*/ 12436 w 273977"/>
                <a:gd name="connsiteY17" fmla="*/ 280256 h 300440"/>
                <a:gd name="connsiteX18" fmla="*/ 1943 w 273977"/>
                <a:gd name="connsiteY18" fmla="*/ 284914 h 300440"/>
                <a:gd name="connsiteX19" fmla="*/ 0 w 273977"/>
                <a:gd name="connsiteY19" fmla="*/ 269388 h 300440"/>
                <a:gd name="connsiteX20" fmla="*/ 3498 w 273977"/>
                <a:gd name="connsiteY20" fmla="*/ 247262 h 300440"/>
                <a:gd name="connsiteX21" fmla="*/ 11270 w 273977"/>
                <a:gd name="connsiteY21" fmla="*/ 224360 h 300440"/>
                <a:gd name="connsiteX22" fmla="*/ 12436 w 273977"/>
                <a:gd name="connsiteY22" fmla="*/ 213880 h 300440"/>
                <a:gd name="connsiteX23" fmla="*/ 19820 w 273977"/>
                <a:gd name="connsiteY23" fmla="*/ 191366 h 300440"/>
                <a:gd name="connsiteX24" fmla="*/ 25260 w 273977"/>
                <a:gd name="connsiteY24" fmla="*/ 181274 h 300440"/>
                <a:gd name="connsiteX25" fmla="*/ 38085 w 273977"/>
                <a:gd name="connsiteY25" fmla="*/ 164971 h 300440"/>
                <a:gd name="connsiteX26" fmla="*/ 45468 w 273977"/>
                <a:gd name="connsiteY26" fmla="*/ 153714 h 300440"/>
                <a:gd name="connsiteX27" fmla="*/ 47800 w 273977"/>
                <a:gd name="connsiteY27" fmla="*/ 135470 h 300440"/>
                <a:gd name="connsiteX28" fmla="*/ 46634 w 273977"/>
                <a:gd name="connsiteY28" fmla="*/ 121108 h 300440"/>
                <a:gd name="connsiteX29" fmla="*/ 40417 w 273977"/>
                <a:gd name="connsiteY29" fmla="*/ 112180 h 300440"/>
                <a:gd name="connsiteX30" fmla="*/ 34587 w 273977"/>
                <a:gd name="connsiteY30" fmla="*/ 97042 h 300440"/>
                <a:gd name="connsiteX31" fmla="*/ 29535 w 273977"/>
                <a:gd name="connsiteY31" fmla="*/ 82291 h 300440"/>
                <a:gd name="connsiteX32" fmla="*/ 30701 w 273977"/>
                <a:gd name="connsiteY32" fmla="*/ 76857 h 300440"/>
                <a:gd name="connsiteX33" fmla="*/ 37307 w 273977"/>
                <a:gd name="connsiteY33" fmla="*/ 67153 h 300440"/>
                <a:gd name="connsiteX34" fmla="*/ 31090 w 273977"/>
                <a:gd name="connsiteY34" fmla="*/ 43086 h 300440"/>
                <a:gd name="connsiteX35" fmla="*/ 26426 w 273977"/>
                <a:gd name="connsiteY35" fmla="*/ 26395 h 300440"/>
                <a:gd name="connsiteX36" fmla="*/ 15545 w 273977"/>
                <a:gd name="connsiteY36" fmla="*/ 10481 h 300440"/>
                <a:gd name="connsiteX37" fmla="*/ 17876 w 273977"/>
                <a:gd name="connsiteY37" fmla="*/ 5822 h 300440"/>
                <a:gd name="connsiteX38" fmla="*/ 26815 w 273977"/>
                <a:gd name="connsiteY38" fmla="*/ 2329 h 300440"/>
                <a:gd name="connsiteX39" fmla="*/ 33421 w 273977"/>
                <a:gd name="connsiteY39" fmla="*/ 2717 h 300440"/>
                <a:gd name="connsiteX40" fmla="*/ 41194 w 273977"/>
                <a:gd name="connsiteY40" fmla="*/ 0 h 300440"/>
                <a:gd name="connsiteX41" fmla="*/ 106093 w 273977"/>
                <a:gd name="connsiteY41" fmla="*/ 388 h 300440"/>
                <a:gd name="connsiteX42" fmla="*/ 111145 w 273977"/>
                <a:gd name="connsiteY42" fmla="*/ 18632 h 300440"/>
                <a:gd name="connsiteX43" fmla="*/ 117363 w 273977"/>
                <a:gd name="connsiteY43" fmla="*/ 33771 h 300440"/>
                <a:gd name="connsiteX44" fmla="*/ 122415 w 273977"/>
                <a:gd name="connsiteY44" fmla="*/ 41922 h 300440"/>
                <a:gd name="connsiteX45" fmla="*/ 130576 w 273977"/>
                <a:gd name="connsiteY45" fmla="*/ 54731 h 300440"/>
                <a:gd name="connsiteX46" fmla="*/ 145344 w 273977"/>
                <a:gd name="connsiteY46" fmla="*/ 52791 h 300440"/>
                <a:gd name="connsiteX47" fmla="*/ 152339 w 273977"/>
                <a:gd name="connsiteY47" fmla="*/ 49297 h 300440"/>
                <a:gd name="connsiteX48" fmla="*/ 164386 w 273977"/>
                <a:gd name="connsiteY48" fmla="*/ 52791 h 300440"/>
                <a:gd name="connsiteX49" fmla="*/ 167884 w 273977"/>
                <a:gd name="connsiteY49" fmla="*/ 46580 h 300440"/>
                <a:gd name="connsiteX50" fmla="*/ 173713 w 273977"/>
                <a:gd name="connsiteY50" fmla="*/ 32218 h 300440"/>
                <a:gd name="connsiteX51" fmla="*/ 187315 w 273977"/>
                <a:gd name="connsiteY51" fmla="*/ 31053 h 300440"/>
                <a:gd name="connsiteX52" fmla="*/ 188481 w 273977"/>
                <a:gd name="connsiteY52" fmla="*/ 26784 h 300440"/>
                <a:gd name="connsiteX53" fmla="*/ 199751 w 273977"/>
                <a:gd name="connsiteY53" fmla="*/ 26784 h 300440"/>
                <a:gd name="connsiteX54" fmla="*/ 197808 w 273977"/>
                <a:gd name="connsiteY54" fmla="*/ 35711 h 300440"/>
                <a:gd name="connsiteX55" fmla="*/ 224234 w 273977"/>
                <a:gd name="connsiteY55" fmla="*/ 35323 h 300440"/>
                <a:gd name="connsiteX56" fmla="*/ 224623 w 273977"/>
                <a:gd name="connsiteY56" fmla="*/ 51238 h 300440"/>
                <a:gd name="connsiteX57" fmla="*/ 228897 w 273977"/>
                <a:gd name="connsiteY57" fmla="*/ 60554 h 300440"/>
                <a:gd name="connsiteX58" fmla="*/ 225400 w 273977"/>
                <a:gd name="connsiteY58" fmla="*/ 75692 h 300440"/>
                <a:gd name="connsiteX59" fmla="*/ 226954 w 273977"/>
                <a:gd name="connsiteY59" fmla="*/ 91219 h 300440"/>
                <a:gd name="connsiteX60" fmla="*/ 233949 w 273977"/>
                <a:gd name="connsiteY60" fmla="*/ 100535 h 300440"/>
                <a:gd name="connsiteX61" fmla="*/ 232395 w 273977"/>
                <a:gd name="connsiteY61" fmla="*/ 130036 h 300440"/>
                <a:gd name="connsiteX62" fmla="*/ 237835 w 273977"/>
                <a:gd name="connsiteY62" fmla="*/ 127707 h 300440"/>
                <a:gd name="connsiteX63" fmla="*/ 247162 w 273977"/>
                <a:gd name="connsiteY63" fmla="*/ 128483 h 300440"/>
                <a:gd name="connsiteX64" fmla="*/ 260764 w 273977"/>
                <a:gd name="connsiteY64" fmla="*/ 124601 h 300440"/>
                <a:gd name="connsiteX65" fmla="*/ 270868 w 273977"/>
                <a:gd name="connsiteY65" fmla="*/ 126154 h 30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73977" h="300440">
                  <a:moveTo>
                    <a:pt x="270868" y="126154"/>
                  </a:moveTo>
                  <a:lnTo>
                    <a:pt x="273200" y="133917"/>
                  </a:lnTo>
                  <a:lnTo>
                    <a:pt x="270479" y="145951"/>
                  </a:lnTo>
                  <a:lnTo>
                    <a:pt x="273977" y="157596"/>
                  </a:lnTo>
                  <a:lnTo>
                    <a:pt x="270479" y="166912"/>
                  </a:lnTo>
                  <a:lnTo>
                    <a:pt x="272034" y="175451"/>
                  </a:lnTo>
                  <a:lnTo>
                    <a:pt x="226566" y="175063"/>
                  </a:lnTo>
                  <a:lnTo>
                    <a:pt x="223457" y="254637"/>
                  </a:lnTo>
                  <a:lnTo>
                    <a:pt x="237447" y="274822"/>
                  </a:lnTo>
                  <a:lnTo>
                    <a:pt x="251437" y="290349"/>
                  </a:lnTo>
                  <a:lnTo>
                    <a:pt x="211021" y="300441"/>
                  </a:lnTo>
                  <a:lnTo>
                    <a:pt x="158557" y="296947"/>
                  </a:lnTo>
                  <a:lnTo>
                    <a:pt x="143789" y="285302"/>
                  </a:lnTo>
                  <a:lnTo>
                    <a:pt x="55573" y="286079"/>
                  </a:lnTo>
                  <a:lnTo>
                    <a:pt x="52464" y="288020"/>
                  </a:lnTo>
                  <a:lnTo>
                    <a:pt x="39639" y="276763"/>
                  </a:lnTo>
                  <a:lnTo>
                    <a:pt x="25649" y="275986"/>
                  </a:lnTo>
                  <a:lnTo>
                    <a:pt x="12436" y="280256"/>
                  </a:lnTo>
                  <a:lnTo>
                    <a:pt x="1943" y="284914"/>
                  </a:lnTo>
                  <a:lnTo>
                    <a:pt x="0" y="269388"/>
                  </a:lnTo>
                  <a:lnTo>
                    <a:pt x="3498" y="247262"/>
                  </a:lnTo>
                  <a:lnTo>
                    <a:pt x="11270" y="224360"/>
                  </a:lnTo>
                  <a:lnTo>
                    <a:pt x="12436" y="213880"/>
                  </a:lnTo>
                  <a:lnTo>
                    <a:pt x="19820" y="191366"/>
                  </a:lnTo>
                  <a:lnTo>
                    <a:pt x="25260" y="181274"/>
                  </a:lnTo>
                  <a:lnTo>
                    <a:pt x="38085" y="164971"/>
                  </a:lnTo>
                  <a:lnTo>
                    <a:pt x="45468" y="153714"/>
                  </a:lnTo>
                  <a:lnTo>
                    <a:pt x="47800" y="135470"/>
                  </a:lnTo>
                  <a:lnTo>
                    <a:pt x="46634" y="121108"/>
                  </a:lnTo>
                  <a:lnTo>
                    <a:pt x="40417" y="112180"/>
                  </a:lnTo>
                  <a:lnTo>
                    <a:pt x="34587" y="97042"/>
                  </a:lnTo>
                  <a:lnTo>
                    <a:pt x="29535" y="82291"/>
                  </a:lnTo>
                  <a:lnTo>
                    <a:pt x="30701" y="76857"/>
                  </a:lnTo>
                  <a:lnTo>
                    <a:pt x="37307" y="67153"/>
                  </a:lnTo>
                  <a:lnTo>
                    <a:pt x="31090" y="43086"/>
                  </a:lnTo>
                  <a:lnTo>
                    <a:pt x="26426" y="26395"/>
                  </a:lnTo>
                  <a:lnTo>
                    <a:pt x="15545" y="10481"/>
                  </a:lnTo>
                  <a:lnTo>
                    <a:pt x="17876" y="5822"/>
                  </a:lnTo>
                  <a:lnTo>
                    <a:pt x="26815" y="2329"/>
                  </a:lnTo>
                  <a:lnTo>
                    <a:pt x="33421" y="2717"/>
                  </a:lnTo>
                  <a:lnTo>
                    <a:pt x="41194" y="0"/>
                  </a:lnTo>
                  <a:lnTo>
                    <a:pt x="106093" y="388"/>
                  </a:lnTo>
                  <a:lnTo>
                    <a:pt x="111145" y="18632"/>
                  </a:lnTo>
                  <a:lnTo>
                    <a:pt x="117363" y="33771"/>
                  </a:lnTo>
                  <a:lnTo>
                    <a:pt x="122415" y="41922"/>
                  </a:lnTo>
                  <a:lnTo>
                    <a:pt x="130576" y="54731"/>
                  </a:lnTo>
                  <a:lnTo>
                    <a:pt x="145344" y="52791"/>
                  </a:lnTo>
                  <a:lnTo>
                    <a:pt x="152339" y="49297"/>
                  </a:lnTo>
                  <a:lnTo>
                    <a:pt x="164386" y="52791"/>
                  </a:lnTo>
                  <a:lnTo>
                    <a:pt x="167884" y="46580"/>
                  </a:lnTo>
                  <a:lnTo>
                    <a:pt x="173713" y="32218"/>
                  </a:lnTo>
                  <a:lnTo>
                    <a:pt x="187315" y="31053"/>
                  </a:lnTo>
                  <a:lnTo>
                    <a:pt x="188481" y="26784"/>
                  </a:lnTo>
                  <a:lnTo>
                    <a:pt x="199751" y="26784"/>
                  </a:lnTo>
                  <a:lnTo>
                    <a:pt x="197808" y="35711"/>
                  </a:lnTo>
                  <a:lnTo>
                    <a:pt x="224234" y="35323"/>
                  </a:lnTo>
                  <a:lnTo>
                    <a:pt x="224623" y="51238"/>
                  </a:lnTo>
                  <a:lnTo>
                    <a:pt x="228897" y="60554"/>
                  </a:lnTo>
                  <a:lnTo>
                    <a:pt x="225400" y="75692"/>
                  </a:lnTo>
                  <a:lnTo>
                    <a:pt x="226954" y="91219"/>
                  </a:lnTo>
                  <a:lnTo>
                    <a:pt x="233949" y="100535"/>
                  </a:lnTo>
                  <a:lnTo>
                    <a:pt x="232395" y="130036"/>
                  </a:lnTo>
                  <a:lnTo>
                    <a:pt x="237835" y="127707"/>
                  </a:lnTo>
                  <a:lnTo>
                    <a:pt x="247162" y="128483"/>
                  </a:lnTo>
                  <a:lnTo>
                    <a:pt x="260764" y="124601"/>
                  </a:lnTo>
                  <a:lnTo>
                    <a:pt x="270868" y="1261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2ABFA118-F8C0-8091-7E10-AC5E78B4F686}"/>
                </a:ext>
              </a:extLst>
            </p:cNvPr>
            <p:cNvSpPr/>
            <p:nvPr/>
          </p:nvSpPr>
          <p:spPr>
            <a:xfrm>
              <a:off x="7437420" y="22141819"/>
              <a:ext cx="152089" cy="216665"/>
            </a:xfrm>
            <a:custGeom>
              <a:avLst/>
              <a:gdLst>
                <a:gd name="connsiteX0" fmla="*/ 5829 w 23705"/>
                <a:gd name="connsiteY0" fmla="*/ 33771 h 33770"/>
                <a:gd name="connsiteX1" fmla="*/ 0 w 23705"/>
                <a:gd name="connsiteY1" fmla="*/ 15139 h 33770"/>
                <a:gd name="connsiteX2" fmla="*/ 8938 w 23705"/>
                <a:gd name="connsiteY2" fmla="*/ 4270 h 33770"/>
                <a:gd name="connsiteX3" fmla="*/ 15545 w 23705"/>
                <a:gd name="connsiteY3" fmla="*/ 0 h 33770"/>
                <a:gd name="connsiteX4" fmla="*/ 23706 w 23705"/>
                <a:gd name="connsiteY4" fmla="*/ 8540 h 33770"/>
                <a:gd name="connsiteX5" fmla="*/ 15933 w 23705"/>
                <a:gd name="connsiteY5" fmla="*/ 13974 h 33770"/>
                <a:gd name="connsiteX6" fmla="*/ 12047 w 23705"/>
                <a:gd name="connsiteY6" fmla="*/ 20185 h 33770"/>
                <a:gd name="connsiteX7" fmla="*/ 11270 w 23705"/>
                <a:gd name="connsiteY7" fmla="*/ 31053 h 33770"/>
                <a:gd name="connsiteX8" fmla="*/ 5829 w 23705"/>
                <a:gd name="connsiteY8" fmla="*/ 33771 h 3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05" h="33770">
                  <a:moveTo>
                    <a:pt x="5829" y="33771"/>
                  </a:moveTo>
                  <a:lnTo>
                    <a:pt x="0" y="15139"/>
                  </a:lnTo>
                  <a:lnTo>
                    <a:pt x="8938" y="4270"/>
                  </a:lnTo>
                  <a:lnTo>
                    <a:pt x="15545" y="0"/>
                  </a:lnTo>
                  <a:lnTo>
                    <a:pt x="23706" y="8540"/>
                  </a:lnTo>
                  <a:lnTo>
                    <a:pt x="15933" y="13974"/>
                  </a:lnTo>
                  <a:lnTo>
                    <a:pt x="12047" y="20185"/>
                  </a:lnTo>
                  <a:lnTo>
                    <a:pt x="11270" y="31053"/>
                  </a:lnTo>
                  <a:lnTo>
                    <a:pt x="5829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3E1CB0B0-6BD3-85F7-520A-622636EE0B51}"/>
                </a:ext>
              </a:extLst>
            </p:cNvPr>
            <p:cNvSpPr/>
            <p:nvPr/>
          </p:nvSpPr>
          <p:spPr>
            <a:xfrm>
              <a:off x="8242770" y="14613226"/>
              <a:ext cx="241854" cy="485632"/>
            </a:xfrm>
            <a:custGeom>
              <a:avLst/>
              <a:gdLst>
                <a:gd name="connsiteX0" fmla="*/ 7384 w 37696"/>
                <a:gd name="connsiteY0" fmla="*/ 0 h 75692"/>
                <a:gd name="connsiteX1" fmla="*/ 8938 w 37696"/>
                <a:gd name="connsiteY1" fmla="*/ 4658 h 75692"/>
                <a:gd name="connsiteX2" fmla="*/ 14379 w 37696"/>
                <a:gd name="connsiteY2" fmla="*/ 2329 h 75692"/>
                <a:gd name="connsiteX3" fmla="*/ 19042 w 37696"/>
                <a:gd name="connsiteY3" fmla="*/ 8928 h 75692"/>
                <a:gd name="connsiteX4" fmla="*/ 24095 w 37696"/>
                <a:gd name="connsiteY4" fmla="*/ 11645 h 75692"/>
                <a:gd name="connsiteX5" fmla="*/ 26426 w 37696"/>
                <a:gd name="connsiteY5" fmla="*/ 20573 h 75692"/>
                <a:gd name="connsiteX6" fmla="*/ 24483 w 37696"/>
                <a:gd name="connsiteY6" fmla="*/ 29112 h 75692"/>
                <a:gd name="connsiteX7" fmla="*/ 28369 w 37696"/>
                <a:gd name="connsiteY7" fmla="*/ 39593 h 75692"/>
                <a:gd name="connsiteX8" fmla="*/ 37307 w 37696"/>
                <a:gd name="connsiteY8" fmla="*/ 45415 h 75692"/>
                <a:gd name="connsiteX9" fmla="*/ 37696 w 37696"/>
                <a:gd name="connsiteY9" fmla="*/ 52014 h 75692"/>
                <a:gd name="connsiteX10" fmla="*/ 31090 w 37696"/>
                <a:gd name="connsiteY10" fmla="*/ 55508 h 75692"/>
                <a:gd name="connsiteX11" fmla="*/ 30701 w 37696"/>
                <a:gd name="connsiteY11" fmla="*/ 63659 h 75692"/>
                <a:gd name="connsiteX12" fmla="*/ 22152 w 37696"/>
                <a:gd name="connsiteY12" fmla="*/ 75692 h 75692"/>
                <a:gd name="connsiteX13" fmla="*/ 18654 w 37696"/>
                <a:gd name="connsiteY13" fmla="*/ 74140 h 75692"/>
                <a:gd name="connsiteX14" fmla="*/ 17876 w 37696"/>
                <a:gd name="connsiteY14" fmla="*/ 68705 h 75692"/>
                <a:gd name="connsiteX15" fmla="*/ 5829 w 37696"/>
                <a:gd name="connsiteY15" fmla="*/ 60166 h 75692"/>
                <a:gd name="connsiteX16" fmla="*/ 3109 w 37696"/>
                <a:gd name="connsiteY16" fmla="*/ 48521 h 75692"/>
                <a:gd name="connsiteX17" fmla="*/ 3498 w 37696"/>
                <a:gd name="connsiteY17" fmla="*/ 31442 h 75692"/>
                <a:gd name="connsiteX18" fmla="*/ 5441 w 37696"/>
                <a:gd name="connsiteY18" fmla="*/ 24066 h 75692"/>
                <a:gd name="connsiteX19" fmla="*/ 1943 w 37696"/>
                <a:gd name="connsiteY19" fmla="*/ 20185 h 75692"/>
                <a:gd name="connsiteX20" fmla="*/ 0 w 37696"/>
                <a:gd name="connsiteY20" fmla="*/ 12033 h 75692"/>
                <a:gd name="connsiteX21" fmla="*/ 7384 w 37696"/>
                <a:gd name="connsiteY21" fmla="*/ 0 h 7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96" h="75692">
                  <a:moveTo>
                    <a:pt x="7384" y="0"/>
                  </a:moveTo>
                  <a:lnTo>
                    <a:pt x="8938" y="4658"/>
                  </a:lnTo>
                  <a:lnTo>
                    <a:pt x="14379" y="2329"/>
                  </a:lnTo>
                  <a:lnTo>
                    <a:pt x="19042" y="8928"/>
                  </a:lnTo>
                  <a:lnTo>
                    <a:pt x="24095" y="11645"/>
                  </a:lnTo>
                  <a:lnTo>
                    <a:pt x="26426" y="20573"/>
                  </a:lnTo>
                  <a:lnTo>
                    <a:pt x="24483" y="29112"/>
                  </a:lnTo>
                  <a:lnTo>
                    <a:pt x="28369" y="39593"/>
                  </a:lnTo>
                  <a:lnTo>
                    <a:pt x="37307" y="45415"/>
                  </a:lnTo>
                  <a:lnTo>
                    <a:pt x="37696" y="52014"/>
                  </a:lnTo>
                  <a:lnTo>
                    <a:pt x="31090" y="55508"/>
                  </a:lnTo>
                  <a:lnTo>
                    <a:pt x="30701" y="63659"/>
                  </a:lnTo>
                  <a:lnTo>
                    <a:pt x="22152" y="75692"/>
                  </a:lnTo>
                  <a:lnTo>
                    <a:pt x="18654" y="74140"/>
                  </a:lnTo>
                  <a:lnTo>
                    <a:pt x="17876" y="68705"/>
                  </a:lnTo>
                  <a:lnTo>
                    <a:pt x="5829" y="60166"/>
                  </a:lnTo>
                  <a:lnTo>
                    <a:pt x="3109" y="48521"/>
                  </a:lnTo>
                  <a:lnTo>
                    <a:pt x="3498" y="31442"/>
                  </a:lnTo>
                  <a:lnTo>
                    <a:pt x="5441" y="24066"/>
                  </a:lnTo>
                  <a:lnTo>
                    <a:pt x="1943" y="20185"/>
                  </a:lnTo>
                  <a:lnTo>
                    <a:pt x="0" y="12033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AB8F399F-9C27-394D-0C9E-BA814B0FAF07}"/>
                </a:ext>
              </a:extLst>
            </p:cNvPr>
            <p:cNvSpPr/>
            <p:nvPr/>
          </p:nvSpPr>
          <p:spPr>
            <a:xfrm>
              <a:off x="12862944" y="17265541"/>
              <a:ext cx="650759" cy="570310"/>
            </a:xfrm>
            <a:custGeom>
              <a:avLst/>
              <a:gdLst>
                <a:gd name="connsiteX0" fmla="*/ 96377 w 101429"/>
                <a:gd name="connsiteY0" fmla="*/ 8540 h 88890"/>
                <a:gd name="connsiteX1" fmla="*/ 101430 w 101429"/>
                <a:gd name="connsiteY1" fmla="*/ 28336 h 88890"/>
                <a:gd name="connsiteX2" fmla="*/ 90548 w 101429"/>
                <a:gd name="connsiteY2" fmla="*/ 28336 h 88890"/>
                <a:gd name="connsiteX3" fmla="*/ 90548 w 101429"/>
                <a:gd name="connsiteY3" fmla="*/ 44639 h 88890"/>
                <a:gd name="connsiteX4" fmla="*/ 94823 w 101429"/>
                <a:gd name="connsiteY4" fmla="*/ 48133 h 88890"/>
                <a:gd name="connsiteX5" fmla="*/ 85496 w 101429"/>
                <a:gd name="connsiteY5" fmla="*/ 53179 h 88890"/>
                <a:gd name="connsiteX6" fmla="*/ 86273 w 101429"/>
                <a:gd name="connsiteY6" fmla="*/ 63271 h 88890"/>
                <a:gd name="connsiteX7" fmla="*/ 81222 w 101429"/>
                <a:gd name="connsiteY7" fmla="*/ 73363 h 88890"/>
                <a:gd name="connsiteX8" fmla="*/ 81222 w 101429"/>
                <a:gd name="connsiteY8" fmla="*/ 83456 h 88890"/>
                <a:gd name="connsiteX9" fmla="*/ 77335 w 101429"/>
                <a:gd name="connsiteY9" fmla="*/ 88890 h 88890"/>
                <a:gd name="connsiteX10" fmla="*/ 11659 w 101429"/>
                <a:gd name="connsiteY10" fmla="*/ 76469 h 88890"/>
                <a:gd name="connsiteX11" fmla="*/ 1166 w 101429"/>
                <a:gd name="connsiteY11" fmla="*/ 50850 h 88890"/>
                <a:gd name="connsiteX12" fmla="*/ 0 w 101429"/>
                <a:gd name="connsiteY12" fmla="*/ 45416 h 88890"/>
                <a:gd name="connsiteX13" fmla="*/ 3498 w 101429"/>
                <a:gd name="connsiteY13" fmla="*/ 43863 h 88890"/>
                <a:gd name="connsiteX14" fmla="*/ 5052 w 101429"/>
                <a:gd name="connsiteY14" fmla="*/ 50850 h 88890"/>
                <a:gd name="connsiteX15" fmla="*/ 21374 w 101429"/>
                <a:gd name="connsiteY15" fmla="*/ 46968 h 88890"/>
                <a:gd name="connsiteX16" fmla="*/ 39251 w 101429"/>
                <a:gd name="connsiteY16" fmla="*/ 47744 h 88890"/>
                <a:gd name="connsiteX17" fmla="*/ 52464 w 101429"/>
                <a:gd name="connsiteY17" fmla="*/ 48521 h 88890"/>
                <a:gd name="connsiteX18" fmla="*/ 65288 w 101429"/>
                <a:gd name="connsiteY18" fmla="*/ 31442 h 88890"/>
                <a:gd name="connsiteX19" fmla="*/ 79667 w 101429"/>
                <a:gd name="connsiteY19" fmla="*/ 15527 h 88890"/>
                <a:gd name="connsiteX20" fmla="*/ 91326 w 101429"/>
                <a:gd name="connsiteY20" fmla="*/ 0 h 88890"/>
                <a:gd name="connsiteX21" fmla="*/ 96377 w 101429"/>
                <a:gd name="connsiteY21" fmla="*/ 8540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429" h="88890">
                  <a:moveTo>
                    <a:pt x="96377" y="8540"/>
                  </a:moveTo>
                  <a:lnTo>
                    <a:pt x="101430" y="28336"/>
                  </a:lnTo>
                  <a:lnTo>
                    <a:pt x="90548" y="28336"/>
                  </a:lnTo>
                  <a:lnTo>
                    <a:pt x="90548" y="44639"/>
                  </a:lnTo>
                  <a:lnTo>
                    <a:pt x="94823" y="48133"/>
                  </a:lnTo>
                  <a:lnTo>
                    <a:pt x="85496" y="53179"/>
                  </a:lnTo>
                  <a:lnTo>
                    <a:pt x="86273" y="63271"/>
                  </a:lnTo>
                  <a:lnTo>
                    <a:pt x="81222" y="73363"/>
                  </a:lnTo>
                  <a:lnTo>
                    <a:pt x="81222" y="83456"/>
                  </a:lnTo>
                  <a:lnTo>
                    <a:pt x="77335" y="88890"/>
                  </a:lnTo>
                  <a:lnTo>
                    <a:pt x="11659" y="76469"/>
                  </a:lnTo>
                  <a:lnTo>
                    <a:pt x="1166" y="50850"/>
                  </a:lnTo>
                  <a:lnTo>
                    <a:pt x="0" y="45416"/>
                  </a:lnTo>
                  <a:lnTo>
                    <a:pt x="3498" y="43863"/>
                  </a:lnTo>
                  <a:lnTo>
                    <a:pt x="5052" y="50850"/>
                  </a:lnTo>
                  <a:lnTo>
                    <a:pt x="21374" y="46968"/>
                  </a:lnTo>
                  <a:lnTo>
                    <a:pt x="39251" y="47744"/>
                  </a:lnTo>
                  <a:lnTo>
                    <a:pt x="52464" y="48521"/>
                  </a:lnTo>
                  <a:lnTo>
                    <a:pt x="65288" y="31442"/>
                  </a:lnTo>
                  <a:lnTo>
                    <a:pt x="79667" y="15527"/>
                  </a:lnTo>
                  <a:lnTo>
                    <a:pt x="91326" y="0"/>
                  </a:lnTo>
                  <a:lnTo>
                    <a:pt x="96377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E60775E2-BF52-44B0-A124-702C34C98537}"/>
                </a:ext>
              </a:extLst>
            </p:cNvPr>
            <p:cNvSpPr/>
            <p:nvPr/>
          </p:nvSpPr>
          <p:spPr>
            <a:xfrm>
              <a:off x="11401844" y="14842344"/>
              <a:ext cx="448799" cy="398466"/>
            </a:xfrm>
            <a:custGeom>
              <a:avLst/>
              <a:gdLst>
                <a:gd name="connsiteX0" fmla="*/ 69952 w 69951"/>
                <a:gd name="connsiteY0" fmla="*/ 61330 h 62106"/>
                <a:gd name="connsiteX1" fmla="*/ 62956 w 69951"/>
                <a:gd name="connsiteY1" fmla="*/ 62107 h 62106"/>
                <a:gd name="connsiteX2" fmla="*/ 52075 w 69951"/>
                <a:gd name="connsiteY2" fmla="*/ 47744 h 62106"/>
                <a:gd name="connsiteX3" fmla="*/ 51298 w 69951"/>
                <a:gd name="connsiteY3" fmla="*/ 43863 h 62106"/>
                <a:gd name="connsiteX4" fmla="*/ 42359 w 69951"/>
                <a:gd name="connsiteY4" fmla="*/ 43863 h 62106"/>
                <a:gd name="connsiteX5" fmla="*/ 34976 w 69951"/>
                <a:gd name="connsiteY5" fmla="*/ 37264 h 62106"/>
                <a:gd name="connsiteX6" fmla="*/ 31090 w 69951"/>
                <a:gd name="connsiteY6" fmla="*/ 37652 h 62106"/>
                <a:gd name="connsiteX7" fmla="*/ 21763 w 69951"/>
                <a:gd name="connsiteY7" fmla="*/ 30665 h 62106"/>
                <a:gd name="connsiteX8" fmla="*/ 5440 w 69951"/>
                <a:gd name="connsiteY8" fmla="*/ 24455 h 62106"/>
                <a:gd name="connsiteX9" fmla="*/ 5052 w 69951"/>
                <a:gd name="connsiteY9" fmla="*/ 12421 h 62106"/>
                <a:gd name="connsiteX10" fmla="*/ 0 w 69951"/>
                <a:gd name="connsiteY10" fmla="*/ 3882 h 62106"/>
                <a:gd name="connsiteX11" fmla="*/ 27203 w 69951"/>
                <a:gd name="connsiteY11" fmla="*/ 0 h 62106"/>
                <a:gd name="connsiteX12" fmla="*/ 32644 w 69951"/>
                <a:gd name="connsiteY12" fmla="*/ 6211 h 62106"/>
                <a:gd name="connsiteX13" fmla="*/ 41194 w 69951"/>
                <a:gd name="connsiteY13" fmla="*/ 10480 h 62106"/>
                <a:gd name="connsiteX14" fmla="*/ 38473 w 69951"/>
                <a:gd name="connsiteY14" fmla="*/ 16691 h 62106"/>
                <a:gd name="connsiteX15" fmla="*/ 50909 w 69951"/>
                <a:gd name="connsiteY15" fmla="*/ 25231 h 62106"/>
                <a:gd name="connsiteX16" fmla="*/ 46634 w 69951"/>
                <a:gd name="connsiteY16" fmla="*/ 33382 h 62106"/>
                <a:gd name="connsiteX17" fmla="*/ 56738 w 69951"/>
                <a:gd name="connsiteY17" fmla="*/ 39981 h 62106"/>
                <a:gd name="connsiteX18" fmla="*/ 66454 w 69951"/>
                <a:gd name="connsiteY18" fmla="*/ 43863 h 62106"/>
                <a:gd name="connsiteX19" fmla="*/ 69952 w 69951"/>
                <a:gd name="connsiteY19" fmla="*/ 61330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51" h="62106">
                  <a:moveTo>
                    <a:pt x="69952" y="61330"/>
                  </a:moveTo>
                  <a:lnTo>
                    <a:pt x="62956" y="62107"/>
                  </a:lnTo>
                  <a:lnTo>
                    <a:pt x="52075" y="47744"/>
                  </a:lnTo>
                  <a:lnTo>
                    <a:pt x="51298" y="43863"/>
                  </a:lnTo>
                  <a:lnTo>
                    <a:pt x="42359" y="43863"/>
                  </a:lnTo>
                  <a:lnTo>
                    <a:pt x="34976" y="37264"/>
                  </a:lnTo>
                  <a:lnTo>
                    <a:pt x="31090" y="37652"/>
                  </a:lnTo>
                  <a:lnTo>
                    <a:pt x="21763" y="30665"/>
                  </a:lnTo>
                  <a:lnTo>
                    <a:pt x="5440" y="24455"/>
                  </a:lnTo>
                  <a:lnTo>
                    <a:pt x="5052" y="12421"/>
                  </a:lnTo>
                  <a:lnTo>
                    <a:pt x="0" y="3882"/>
                  </a:lnTo>
                  <a:lnTo>
                    <a:pt x="27203" y="0"/>
                  </a:lnTo>
                  <a:lnTo>
                    <a:pt x="32644" y="6211"/>
                  </a:lnTo>
                  <a:lnTo>
                    <a:pt x="41194" y="10480"/>
                  </a:lnTo>
                  <a:lnTo>
                    <a:pt x="38473" y="16691"/>
                  </a:lnTo>
                  <a:lnTo>
                    <a:pt x="50909" y="25231"/>
                  </a:lnTo>
                  <a:lnTo>
                    <a:pt x="46634" y="33382"/>
                  </a:lnTo>
                  <a:lnTo>
                    <a:pt x="56738" y="39981"/>
                  </a:lnTo>
                  <a:lnTo>
                    <a:pt x="66454" y="43863"/>
                  </a:lnTo>
                  <a:lnTo>
                    <a:pt x="69952" y="613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497037CF-CD96-B70B-16C4-7521F7FA94A4}"/>
                </a:ext>
              </a:extLst>
            </p:cNvPr>
            <p:cNvSpPr/>
            <p:nvPr/>
          </p:nvSpPr>
          <p:spPr>
            <a:xfrm>
              <a:off x="24419614" y="27937072"/>
              <a:ext cx="568481" cy="463215"/>
            </a:xfrm>
            <a:custGeom>
              <a:avLst/>
              <a:gdLst>
                <a:gd name="connsiteX0" fmla="*/ 31478 w 88605"/>
                <a:gd name="connsiteY0" fmla="*/ 2329 h 72198"/>
                <a:gd name="connsiteX1" fmla="*/ 45857 w 88605"/>
                <a:gd name="connsiteY1" fmla="*/ 10869 h 72198"/>
                <a:gd name="connsiteX2" fmla="*/ 58682 w 88605"/>
                <a:gd name="connsiteY2" fmla="*/ 7375 h 72198"/>
                <a:gd name="connsiteX3" fmla="*/ 77724 w 88605"/>
                <a:gd name="connsiteY3" fmla="*/ 2717 h 72198"/>
                <a:gd name="connsiteX4" fmla="*/ 88605 w 88605"/>
                <a:gd name="connsiteY4" fmla="*/ 4270 h 72198"/>
                <a:gd name="connsiteX5" fmla="*/ 71117 w 88605"/>
                <a:gd name="connsiteY5" fmla="*/ 33771 h 72198"/>
                <a:gd name="connsiteX6" fmla="*/ 58293 w 88605"/>
                <a:gd name="connsiteY6" fmla="*/ 41922 h 72198"/>
                <a:gd name="connsiteX7" fmla="*/ 42748 w 88605"/>
                <a:gd name="connsiteY7" fmla="*/ 62107 h 72198"/>
                <a:gd name="connsiteX8" fmla="*/ 40417 w 88605"/>
                <a:gd name="connsiteY8" fmla="*/ 55120 h 72198"/>
                <a:gd name="connsiteX9" fmla="*/ 14767 w 88605"/>
                <a:gd name="connsiteY9" fmla="*/ 72199 h 72198"/>
                <a:gd name="connsiteX10" fmla="*/ 11659 w 88605"/>
                <a:gd name="connsiteY10" fmla="*/ 71034 h 72198"/>
                <a:gd name="connsiteX11" fmla="*/ 0 w 88605"/>
                <a:gd name="connsiteY11" fmla="*/ 70258 h 72198"/>
                <a:gd name="connsiteX12" fmla="*/ 1943 w 88605"/>
                <a:gd name="connsiteY12" fmla="*/ 49297 h 72198"/>
                <a:gd name="connsiteX13" fmla="*/ 9716 w 88605"/>
                <a:gd name="connsiteY13" fmla="*/ 32994 h 72198"/>
                <a:gd name="connsiteX14" fmla="*/ 12047 w 88605"/>
                <a:gd name="connsiteY14" fmla="*/ 11257 h 72198"/>
                <a:gd name="connsiteX15" fmla="*/ 19820 w 88605"/>
                <a:gd name="connsiteY15" fmla="*/ 0 h 72198"/>
                <a:gd name="connsiteX16" fmla="*/ 31478 w 88605"/>
                <a:gd name="connsiteY16" fmla="*/ 2329 h 7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8605" h="72198">
                  <a:moveTo>
                    <a:pt x="31478" y="2329"/>
                  </a:moveTo>
                  <a:lnTo>
                    <a:pt x="45857" y="10869"/>
                  </a:lnTo>
                  <a:lnTo>
                    <a:pt x="58682" y="7375"/>
                  </a:lnTo>
                  <a:lnTo>
                    <a:pt x="77724" y="2717"/>
                  </a:lnTo>
                  <a:lnTo>
                    <a:pt x="88605" y="4270"/>
                  </a:lnTo>
                  <a:lnTo>
                    <a:pt x="71117" y="33771"/>
                  </a:lnTo>
                  <a:lnTo>
                    <a:pt x="58293" y="41922"/>
                  </a:lnTo>
                  <a:lnTo>
                    <a:pt x="42748" y="62107"/>
                  </a:lnTo>
                  <a:lnTo>
                    <a:pt x="40417" y="55120"/>
                  </a:lnTo>
                  <a:lnTo>
                    <a:pt x="14767" y="72199"/>
                  </a:lnTo>
                  <a:lnTo>
                    <a:pt x="11659" y="71034"/>
                  </a:lnTo>
                  <a:lnTo>
                    <a:pt x="0" y="70258"/>
                  </a:lnTo>
                  <a:lnTo>
                    <a:pt x="1943" y="49297"/>
                  </a:lnTo>
                  <a:lnTo>
                    <a:pt x="9716" y="32994"/>
                  </a:lnTo>
                  <a:lnTo>
                    <a:pt x="12047" y="11257"/>
                  </a:lnTo>
                  <a:lnTo>
                    <a:pt x="19820" y="0"/>
                  </a:lnTo>
                  <a:lnTo>
                    <a:pt x="3147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ADAA59F2-D3FA-277D-CAD3-A5276BC82828}"/>
                </a:ext>
              </a:extLst>
            </p:cNvPr>
            <p:cNvSpPr/>
            <p:nvPr/>
          </p:nvSpPr>
          <p:spPr>
            <a:xfrm>
              <a:off x="21135872" y="23137996"/>
              <a:ext cx="5632469" cy="4535087"/>
            </a:xfrm>
            <a:custGeom>
              <a:avLst/>
              <a:gdLst>
                <a:gd name="connsiteX0" fmla="*/ 739544 w 877892"/>
                <a:gd name="connsiteY0" fmla="*/ 77245 h 706851"/>
                <a:gd name="connsiteX1" fmla="*/ 744207 w 877892"/>
                <a:gd name="connsiteY1" fmla="*/ 96654 h 706851"/>
                <a:gd name="connsiteX2" fmla="*/ 759752 w 877892"/>
                <a:gd name="connsiteY2" fmla="*/ 87337 h 706851"/>
                <a:gd name="connsiteX3" fmla="*/ 765193 w 877892"/>
                <a:gd name="connsiteY3" fmla="*/ 97818 h 706851"/>
                <a:gd name="connsiteX4" fmla="*/ 774131 w 877892"/>
                <a:gd name="connsiteY4" fmla="*/ 107522 h 706851"/>
                <a:gd name="connsiteX5" fmla="*/ 769857 w 877892"/>
                <a:gd name="connsiteY5" fmla="*/ 118779 h 706851"/>
                <a:gd name="connsiteX6" fmla="*/ 770634 w 877892"/>
                <a:gd name="connsiteY6" fmla="*/ 140128 h 706851"/>
                <a:gd name="connsiteX7" fmla="*/ 771411 w 877892"/>
                <a:gd name="connsiteY7" fmla="*/ 152549 h 706851"/>
                <a:gd name="connsiteX8" fmla="*/ 776463 w 877892"/>
                <a:gd name="connsiteY8" fmla="*/ 155655 h 706851"/>
                <a:gd name="connsiteX9" fmla="*/ 778018 w 877892"/>
                <a:gd name="connsiteY9" fmla="*/ 177004 h 706851"/>
                <a:gd name="connsiteX10" fmla="*/ 773354 w 877892"/>
                <a:gd name="connsiteY10" fmla="*/ 189814 h 706851"/>
                <a:gd name="connsiteX11" fmla="*/ 776463 w 877892"/>
                <a:gd name="connsiteY11" fmla="*/ 206505 h 706851"/>
                <a:gd name="connsiteX12" fmla="*/ 797449 w 877892"/>
                <a:gd name="connsiteY12" fmla="*/ 219702 h 706851"/>
                <a:gd name="connsiteX13" fmla="*/ 809884 w 877892"/>
                <a:gd name="connsiteY13" fmla="*/ 231347 h 706851"/>
                <a:gd name="connsiteX14" fmla="*/ 822320 w 877892"/>
                <a:gd name="connsiteY14" fmla="*/ 242216 h 706851"/>
                <a:gd name="connsiteX15" fmla="*/ 818045 w 877892"/>
                <a:gd name="connsiteY15" fmla="*/ 248427 h 706851"/>
                <a:gd name="connsiteX16" fmla="*/ 826984 w 877892"/>
                <a:gd name="connsiteY16" fmla="*/ 263953 h 706851"/>
                <a:gd name="connsiteX17" fmla="*/ 828927 w 877892"/>
                <a:gd name="connsiteY17" fmla="*/ 291125 h 706851"/>
                <a:gd name="connsiteX18" fmla="*/ 839031 w 877892"/>
                <a:gd name="connsiteY18" fmla="*/ 285691 h 706851"/>
                <a:gd name="connsiteX19" fmla="*/ 844860 w 877892"/>
                <a:gd name="connsiteY19" fmla="*/ 296171 h 706851"/>
                <a:gd name="connsiteX20" fmla="*/ 851078 w 877892"/>
                <a:gd name="connsiteY20" fmla="*/ 292678 h 706851"/>
                <a:gd name="connsiteX21" fmla="*/ 848358 w 877892"/>
                <a:gd name="connsiteY21" fmla="*/ 319073 h 706851"/>
                <a:gd name="connsiteX22" fmla="*/ 859628 w 877892"/>
                <a:gd name="connsiteY22" fmla="*/ 334212 h 706851"/>
                <a:gd name="connsiteX23" fmla="*/ 867012 w 877892"/>
                <a:gd name="connsiteY23" fmla="*/ 343527 h 706851"/>
                <a:gd name="connsiteX24" fmla="*/ 877893 w 877892"/>
                <a:gd name="connsiteY24" fmla="*/ 363712 h 706851"/>
                <a:gd name="connsiteX25" fmla="*/ 877893 w 877892"/>
                <a:gd name="connsiteY25" fmla="*/ 383897 h 706851"/>
                <a:gd name="connsiteX26" fmla="*/ 874007 w 877892"/>
                <a:gd name="connsiteY26" fmla="*/ 398259 h 706851"/>
                <a:gd name="connsiteX27" fmla="*/ 867012 w 877892"/>
                <a:gd name="connsiteY27" fmla="*/ 413397 h 706851"/>
                <a:gd name="connsiteX28" fmla="*/ 869732 w 877892"/>
                <a:gd name="connsiteY28" fmla="*/ 434747 h 706851"/>
                <a:gd name="connsiteX29" fmla="*/ 860016 w 877892"/>
                <a:gd name="connsiteY29" fmla="*/ 456872 h 706851"/>
                <a:gd name="connsiteX30" fmla="*/ 851855 w 877892"/>
                <a:gd name="connsiteY30" fmla="*/ 468517 h 706851"/>
                <a:gd name="connsiteX31" fmla="*/ 837088 w 877892"/>
                <a:gd name="connsiteY31" fmla="*/ 490643 h 706851"/>
                <a:gd name="connsiteX32" fmla="*/ 831258 w 877892"/>
                <a:gd name="connsiteY32" fmla="*/ 505005 h 706851"/>
                <a:gd name="connsiteX33" fmla="*/ 819211 w 877892"/>
                <a:gd name="connsiteY33" fmla="*/ 522860 h 706851"/>
                <a:gd name="connsiteX34" fmla="*/ 799780 w 877892"/>
                <a:gd name="connsiteY34" fmla="*/ 545374 h 706851"/>
                <a:gd name="connsiteX35" fmla="*/ 778406 w 877892"/>
                <a:gd name="connsiteY35" fmla="*/ 557795 h 706851"/>
                <a:gd name="connsiteX36" fmla="*/ 761307 w 877892"/>
                <a:gd name="connsiteY36" fmla="*/ 576816 h 706851"/>
                <a:gd name="connsiteX37" fmla="*/ 748483 w 877892"/>
                <a:gd name="connsiteY37" fmla="*/ 589237 h 706851"/>
                <a:gd name="connsiteX38" fmla="*/ 731383 w 877892"/>
                <a:gd name="connsiteY38" fmla="*/ 610586 h 706851"/>
                <a:gd name="connsiteX39" fmla="*/ 717004 w 877892"/>
                <a:gd name="connsiteY39" fmla="*/ 623007 h 706851"/>
                <a:gd name="connsiteX40" fmla="*/ 701848 w 877892"/>
                <a:gd name="connsiteY40" fmla="*/ 641639 h 706851"/>
                <a:gd name="connsiteX41" fmla="*/ 689801 w 877892"/>
                <a:gd name="connsiteY41" fmla="*/ 658719 h 706851"/>
                <a:gd name="connsiteX42" fmla="*/ 686692 w 877892"/>
                <a:gd name="connsiteY42" fmla="*/ 666870 h 706851"/>
                <a:gd name="connsiteX43" fmla="*/ 669981 w 877892"/>
                <a:gd name="connsiteY43" fmla="*/ 675410 h 706851"/>
                <a:gd name="connsiteX44" fmla="*/ 646275 w 877892"/>
                <a:gd name="connsiteY44" fmla="*/ 676186 h 706851"/>
                <a:gd name="connsiteX45" fmla="*/ 621792 w 877892"/>
                <a:gd name="connsiteY45" fmla="*/ 686667 h 706851"/>
                <a:gd name="connsiteX46" fmla="*/ 607025 w 877892"/>
                <a:gd name="connsiteY46" fmla="*/ 695983 h 706851"/>
                <a:gd name="connsiteX47" fmla="*/ 588371 w 877892"/>
                <a:gd name="connsiteY47" fmla="*/ 706851 h 706851"/>
                <a:gd name="connsiteX48" fmla="*/ 577878 w 877892"/>
                <a:gd name="connsiteY48" fmla="*/ 695594 h 706851"/>
                <a:gd name="connsiteX49" fmla="*/ 567774 w 877892"/>
                <a:gd name="connsiteY49" fmla="*/ 691325 h 706851"/>
                <a:gd name="connsiteX50" fmla="*/ 577878 w 877892"/>
                <a:gd name="connsiteY50" fmla="*/ 678515 h 706851"/>
                <a:gd name="connsiteX51" fmla="*/ 564277 w 877892"/>
                <a:gd name="connsiteY51" fmla="*/ 683173 h 706851"/>
                <a:gd name="connsiteX52" fmla="*/ 536296 w 877892"/>
                <a:gd name="connsiteY52" fmla="*/ 701029 h 706851"/>
                <a:gd name="connsiteX53" fmla="*/ 522305 w 877892"/>
                <a:gd name="connsiteY53" fmla="*/ 694430 h 706851"/>
                <a:gd name="connsiteX54" fmla="*/ 512978 w 877892"/>
                <a:gd name="connsiteY54" fmla="*/ 690548 h 706851"/>
                <a:gd name="connsiteX55" fmla="*/ 502097 w 877892"/>
                <a:gd name="connsiteY55" fmla="*/ 688608 h 706851"/>
                <a:gd name="connsiteX56" fmla="*/ 486164 w 877892"/>
                <a:gd name="connsiteY56" fmla="*/ 681621 h 706851"/>
                <a:gd name="connsiteX57" fmla="*/ 481112 w 877892"/>
                <a:gd name="connsiteY57" fmla="*/ 666094 h 706851"/>
                <a:gd name="connsiteX58" fmla="*/ 486941 w 877892"/>
                <a:gd name="connsiteY58" fmla="*/ 647462 h 706851"/>
                <a:gd name="connsiteX59" fmla="*/ 488496 w 877892"/>
                <a:gd name="connsiteY59" fmla="*/ 634652 h 706851"/>
                <a:gd name="connsiteX60" fmla="*/ 483055 w 877892"/>
                <a:gd name="connsiteY60" fmla="*/ 624560 h 706851"/>
                <a:gd name="connsiteX61" fmla="*/ 464790 w 877892"/>
                <a:gd name="connsiteY61" fmla="*/ 621843 h 706851"/>
                <a:gd name="connsiteX62" fmla="*/ 477226 w 877892"/>
                <a:gd name="connsiteY62" fmla="*/ 609421 h 706851"/>
                <a:gd name="connsiteX63" fmla="*/ 480723 w 877892"/>
                <a:gd name="connsiteY63" fmla="*/ 591178 h 706851"/>
                <a:gd name="connsiteX64" fmla="*/ 462458 w 877892"/>
                <a:gd name="connsiteY64" fmla="*/ 608257 h 706851"/>
                <a:gd name="connsiteX65" fmla="*/ 441861 w 877892"/>
                <a:gd name="connsiteY65" fmla="*/ 612915 h 706851"/>
                <a:gd name="connsiteX66" fmla="*/ 459349 w 877892"/>
                <a:gd name="connsiteY66" fmla="*/ 599329 h 706851"/>
                <a:gd name="connsiteX67" fmla="*/ 469065 w 877892"/>
                <a:gd name="connsiteY67" fmla="*/ 584967 h 706851"/>
                <a:gd name="connsiteX68" fmla="*/ 482666 w 877892"/>
                <a:gd name="connsiteY68" fmla="*/ 572546 h 706851"/>
                <a:gd name="connsiteX69" fmla="*/ 488884 w 877892"/>
                <a:gd name="connsiteY69" fmla="*/ 554302 h 706851"/>
                <a:gd name="connsiteX70" fmla="*/ 462458 w 877892"/>
                <a:gd name="connsiteY70" fmla="*/ 575263 h 706851"/>
                <a:gd name="connsiteX71" fmla="*/ 445747 w 877892"/>
                <a:gd name="connsiteY71" fmla="*/ 583803 h 706851"/>
                <a:gd name="connsiteX72" fmla="*/ 429037 w 877892"/>
                <a:gd name="connsiteY72" fmla="*/ 603599 h 706851"/>
                <a:gd name="connsiteX73" fmla="*/ 417378 w 877892"/>
                <a:gd name="connsiteY73" fmla="*/ 593507 h 706851"/>
                <a:gd name="connsiteX74" fmla="*/ 423985 w 877892"/>
                <a:gd name="connsiteY74" fmla="*/ 580309 h 706851"/>
                <a:gd name="connsiteX75" fmla="*/ 418544 w 877892"/>
                <a:gd name="connsiteY75" fmla="*/ 562065 h 706851"/>
                <a:gd name="connsiteX76" fmla="*/ 411549 w 877892"/>
                <a:gd name="connsiteY76" fmla="*/ 552749 h 706851"/>
                <a:gd name="connsiteX77" fmla="*/ 417767 w 877892"/>
                <a:gd name="connsiteY77" fmla="*/ 546927 h 706851"/>
                <a:gd name="connsiteX78" fmla="*/ 397170 w 877892"/>
                <a:gd name="connsiteY78" fmla="*/ 531788 h 706851"/>
                <a:gd name="connsiteX79" fmla="*/ 382402 w 877892"/>
                <a:gd name="connsiteY79" fmla="*/ 531400 h 706851"/>
                <a:gd name="connsiteX80" fmla="*/ 366857 w 877892"/>
                <a:gd name="connsiteY80" fmla="*/ 518979 h 706851"/>
                <a:gd name="connsiteX81" fmla="*/ 328384 w 877892"/>
                <a:gd name="connsiteY81" fmla="*/ 521308 h 706851"/>
                <a:gd name="connsiteX82" fmla="*/ 297683 w 877892"/>
                <a:gd name="connsiteY82" fmla="*/ 530236 h 706851"/>
                <a:gd name="connsiteX83" fmla="*/ 270868 w 877892"/>
                <a:gd name="connsiteY83" fmla="*/ 538775 h 706851"/>
                <a:gd name="connsiteX84" fmla="*/ 251437 w 877892"/>
                <a:gd name="connsiteY84" fmla="*/ 537223 h 706851"/>
                <a:gd name="connsiteX85" fmla="*/ 224234 w 877892"/>
                <a:gd name="connsiteY85" fmla="*/ 550032 h 706851"/>
                <a:gd name="connsiteX86" fmla="*/ 203637 w 877892"/>
                <a:gd name="connsiteY86" fmla="*/ 555466 h 706851"/>
                <a:gd name="connsiteX87" fmla="*/ 194699 w 877892"/>
                <a:gd name="connsiteY87" fmla="*/ 568664 h 706851"/>
                <a:gd name="connsiteX88" fmla="*/ 183040 w 877892"/>
                <a:gd name="connsiteY88" fmla="*/ 578756 h 706851"/>
                <a:gd name="connsiteX89" fmla="*/ 164775 w 877892"/>
                <a:gd name="connsiteY89" fmla="*/ 579533 h 706851"/>
                <a:gd name="connsiteX90" fmla="*/ 150785 w 877892"/>
                <a:gd name="connsiteY90" fmla="*/ 581473 h 706851"/>
                <a:gd name="connsiteX91" fmla="*/ 134463 w 877892"/>
                <a:gd name="connsiteY91" fmla="*/ 577204 h 706851"/>
                <a:gd name="connsiteX92" fmla="*/ 118141 w 877892"/>
                <a:gd name="connsiteY92" fmla="*/ 579921 h 706851"/>
                <a:gd name="connsiteX93" fmla="*/ 103373 w 877892"/>
                <a:gd name="connsiteY93" fmla="*/ 581085 h 706851"/>
                <a:gd name="connsiteX94" fmla="*/ 85885 w 877892"/>
                <a:gd name="connsiteY94" fmla="*/ 594283 h 706851"/>
                <a:gd name="connsiteX95" fmla="*/ 80056 w 877892"/>
                <a:gd name="connsiteY95" fmla="*/ 593118 h 706851"/>
                <a:gd name="connsiteX96" fmla="*/ 66843 w 877892"/>
                <a:gd name="connsiteY96" fmla="*/ 600106 h 706851"/>
                <a:gd name="connsiteX97" fmla="*/ 53630 w 877892"/>
                <a:gd name="connsiteY97" fmla="*/ 607869 h 706851"/>
                <a:gd name="connsiteX98" fmla="*/ 38862 w 877892"/>
                <a:gd name="connsiteY98" fmla="*/ 607093 h 706851"/>
                <a:gd name="connsiteX99" fmla="*/ 25260 w 877892"/>
                <a:gd name="connsiteY99" fmla="*/ 607093 h 706851"/>
                <a:gd name="connsiteX100" fmla="*/ 9327 w 877892"/>
                <a:gd name="connsiteY100" fmla="*/ 591178 h 706851"/>
                <a:gd name="connsiteX101" fmla="*/ 0 w 877892"/>
                <a:gd name="connsiteY101" fmla="*/ 586520 h 706851"/>
                <a:gd name="connsiteX102" fmla="*/ 5829 w 877892"/>
                <a:gd name="connsiteY102" fmla="*/ 572158 h 706851"/>
                <a:gd name="connsiteX103" fmla="*/ 17099 w 877892"/>
                <a:gd name="connsiteY103" fmla="*/ 568664 h 706851"/>
                <a:gd name="connsiteX104" fmla="*/ 22929 w 877892"/>
                <a:gd name="connsiteY104" fmla="*/ 563230 h 706851"/>
                <a:gd name="connsiteX105" fmla="*/ 25260 w 877892"/>
                <a:gd name="connsiteY105" fmla="*/ 554302 h 706851"/>
                <a:gd name="connsiteX106" fmla="*/ 34199 w 877892"/>
                <a:gd name="connsiteY106" fmla="*/ 536834 h 706851"/>
                <a:gd name="connsiteX107" fmla="*/ 36919 w 877892"/>
                <a:gd name="connsiteY107" fmla="*/ 522084 h 706851"/>
                <a:gd name="connsiteX108" fmla="*/ 34199 w 877892"/>
                <a:gd name="connsiteY108" fmla="*/ 496853 h 706851"/>
                <a:gd name="connsiteX109" fmla="*/ 34976 w 877892"/>
                <a:gd name="connsiteY109" fmla="*/ 482491 h 706851"/>
                <a:gd name="connsiteX110" fmla="*/ 40417 w 877892"/>
                <a:gd name="connsiteY110" fmla="*/ 468517 h 706851"/>
                <a:gd name="connsiteX111" fmla="*/ 36919 w 877892"/>
                <a:gd name="connsiteY111" fmla="*/ 452214 h 706851"/>
                <a:gd name="connsiteX112" fmla="*/ 38085 w 877892"/>
                <a:gd name="connsiteY112" fmla="*/ 444839 h 706851"/>
                <a:gd name="connsiteX113" fmla="*/ 31479 w 877892"/>
                <a:gd name="connsiteY113" fmla="*/ 434747 h 706851"/>
                <a:gd name="connsiteX114" fmla="*/ 34199 w 877892"/>
                <a:gd name="connsiteY114" fmla="*/ 415338 h 706851"/>
                <a:gd name="connsiteX115" fmla="*/ 26815 w 877892"/>
                <a:gd name="connsiteY115" fmla="*/ 395542 h 706851"/>
                <a:gd name="connsiteX116" fmla="*/ 26426 w 877892"/>
                <a:gd name="connsiteY116" fmla="*/ 385061 h 706851"/>
                <a:gd name="connsiteX117" fmla="*/ 33422 w 877892"/>
                <a:gd name="connsiteY117" fmla="*/ 395930 h 706851"/>
                <a:gd name="connsiteX118" fmla="*/ 31479 w 877892"/>
                <a:gd name="connsiteY118" fmla="*/ 372640 h 706851"/>
                <a:gd name="connsiteX119" fmla="*/ 40417 w 877892"/>
                <a:gd name="connsiteY119" fmla="*/ 380015 h 706851"/>
                <a:gd name="connsiteX120" fmla="*/ 44691 w 877892"/>
                <a:gd name="connsiteY120" fmla="*/ 389719 h 706851"/>
                <a:gd name="connsiteX121" fmla="*/ 47023 w 877892"/>
                <a:gd name="connsiteY121" fmla="*/ 376910 h 706851"/>
                <a:gd name="connsiteX122" fmla="*/ 40805 w 877892"/>
                <a:gd name="connsiteY122" fmla="*/ 357113 h 706851"/>
                <a:gd name="connsiteX123" fmla="*/ 40417 w 877892"/>
                <a:gd name="connsiteY123" fmla="*/ 349350 h 706851"/>
                <a:gd name="connsiteX124" fmla="*/ 37308 w 877892"/>
                <a:gd name="connsiteY124" fmla="*/ 341975 h 706851"/>
                <a:gd name="connsiteX125" fmla="*/ 42360 w 877892"/>
                <a:gd name="connsiteY125" fmla="*/ 327613 h 706851"/>
                <a:gd name="connsiteX126" fmla="*/ 48189 w 877892"/>
                <a:gd name="connsiteY126" fmla="*/ 321402 h 706851"/>
                <a:gd name="connsiteX127" fmla="*/ 53241 w 877892"/>
                <a:gd name="connsiteY127" fmla="*/ 308981 h 706851"/>
                <a:gd name="connsiteX128" fmla="*/ 53630 w 877892"/>
                <a:gd name="connsiteY128" fmla="*/ 294230 h 706851"/>
                <a:gd name="connsiteX129" fmla="*/ 65677 w 877892"/>
                <a:gd name="connsiteY129" fmla="*/ 276375 h 706851"/>
                <a:gd name="connsiteX130" fmla="*/ 64122 w 877892"/>
                <a:gd name="connsiteY130" fmla="*/ 295395 h 706851"/>
                <a:gd name="connsiteX131" fmla="*/ 76170 w 877892"/>
                <a:gd name="connsiteY131" fmla="*/ 278315 h 706851"/>
                <a:gd name="connsiteX132" fmla="*/ 95212 w 877892"/>
                <a:gd name="connsiteY132" fmla="*/ 269776 h 706851"/>
                <a:gd name="connsiteX133" fmla="*/ 107648 w 877892"/>
                <a:gd name="connsiteY133" fmla="*/ 259295 h 706851"/>
                <a:gd name="connsiteX134" fmla="*/ 125913 w 877892"/>
                <a:gd name="connsiteY134" fmla="*/ 249979 h 706851"/>
                <a:gd name="connsiteX135" fmla="*/ 136017 w 877892"/>
                <a:gd name="connsiteY135" fmla="*/ 248039 h 706851"/>
                <a:gd name="connsiteX136" fmla="*/ 141458 w 877892"/>
                <a:gd name="connsiteY136" fmla="*/ 251144 h 706851"/>
                <a:gd name="connsiteX137" fmla="*/ 160112 w 877892"/>
                <a:gd name="connsiteY137" fmla="*/ 241828 h 706851"/>
                <a:gd name="connsiteX138" fmla="*/ 173713 w 877892"/>
                <a:gd name="connsiteY138" fmla="*/ 239111 h 706851"/>
                <a:gd name="connsiteX139" fmla="*/ 177988 w 877892"/>
                <a:gd name="connsiteY139" fmla="*/ 233676 h 706851"/>
                <a:gd name="connsiteX140" fmla="*/ 183817 w 877892"/>
                <a:gd name="connsiteY140" fmla="*/ 231347 h 706851"/>
                <a:gd name="connsiteX141" fmla="*/ 195865 w 877892"/>
                <a:gd name="connsiteY141" fmla="*/ 232124 h 706851"/>
                <a:gd name="connsiteX142" fmla="*/ 219959 w 877892"/>
                <a:gd name="connsiteY142" fmla="*/ 224749 h 706851"/>
                <a:gd name="connsiteX143" fmla="*/ 233561 w 877892"/>
                <a:gd name="connsiteY143" fmla="*/ 213492 h 706851"/>
                <a:gd name="connsiteX144" fmla="*/ 241333 w 877892"/>
                <a:gd name="connsiteY144" fmla="*/ 200294 h 706851"/>
                <a:gd name="connsiteX145" fmla="*/ 256489 w 877892"/>
                <a:gd name="connsiteY145" fmla="*/ 187873 h 706851"/>
                <a:gd name="connsiteX146" fmla="*/ 259210 w 877892"/>
                <a:gd name="connsiteY146" fmla="*/ 177780 h 706851"/>
                <a:gd name="connsiteX147" fmla="*/ 261930 w 877892"/>
                <a:gd name="connsiteY147" fmla="*/ 164194 h 706851"/>
                <a:gd name="connsiteX148" fmla="*/ 280972 w 877892"/>
                <a:gd name="connsiteY148" fmla="*/ 142845 h 706851"/>
                <a:gd name="connsiteX149" fmla="*/ 286413 w 877892"/>
                <a:gd name="connsiteY149" fmla="*/ 164583 h 706851"/>
                <a:gd name="connsiteX150" fmla="*/ 296517 w 877892"/>
                <a:gd name="connsiteY150" fmla="*/ 159537 h 706851"/>
                <a:gd name="connsiteX151" fmla="*/ 290688 w 877892"/>
                <a:gd name="connsiteY151" fmla="*/ 147892 h 706851"/>
                <a:gd name="connsiteX152" fmla="*/ 299626 w 877892"/>
                <a:gd name="connsiteY152" fmla="*/ 135858 h 706851"/>
                <a:gd name="connsiteX153" fmla="*/ 308176 w 877892"/>
                <a:gd name="connsiteY153" fmla="*/ 141293 h 706851"/>
                <a:gd name="connsiteX154" fmla="*/ 314005 w 877892"/>
                <a:gd name="connsiteY154" fmla="*/ 122272 h 706851"/>
                <a:gd name="connsiteX155" fmla="*/ 327607 w 877892"/>
                <a:gd name="connsiteY155" fmla="*/ 109851 h 706851"/>
                <a:gd name="connsiteX156" fmla="*/ 334602 w 877892"/>
                <a:gd name="connsiteY156" fmla="*/ 100147 h 706851"/>
                <a:gd name="connsiteX157" fmla="*/ 345872 w 877892"/>
                <a:gd name="connsiteY157" fmla="*/ 95877 h 706851"/>
                <a:gd name="connsiteX158" fmla="*/ 347426 w 877892"/>
                <a:gd name="connsiteY158" fmla="*/ 88890 h 706851"/>
                <a:gd name="connsiteX159" fmla="*/ 356365 w 877892"/>
                <a:gd name="connsiteY159" fmla="*/ 91607 h 706851"/>
                <a:gd name="connsiteX160" fmla="*/ 357919 w 877892"/>
                <a:gd name="connsiteY160" fmla="*/ 85397 h 706851"/>
                <a:gd name="connsiteX161" fmla="*/ 368023 w 877892"/>
                <a:gd name="connsiteY161" fmla="*/ 81903 h 706851"/>
                <a:gd name="connsiteX162" fmla="*/ 378905 w 877892"/>
                <a:gd name="connsiteY162" fmla="*/ 78410 h 706851"/>
                <a:gd name="connsiteX163" fmla="*/ 393284 w 877892"/>
                <a:gd name="connsiteY163" fmla="*/ 90055 h 706851"/>
                <a:gd name="connsiteX164" fmla="*/ 403388 w 877892"/>
                <a:gd name="connsiteY164" fmla="*/ 104805 h 706851"/>
                <a:gd name="connsiteX165" fmla="*/ 416989 w 877892"/>
                <a:gd name="connsiteY165" fmla="*/ 104805 h 706851"/>
                <a:gd name="connsiteX166" fmla="*/ 430591 w 877892"/>
                <a:gd name="connsiteY166" fmla="*/ 107134 h 706851"/>
                <a:gd name="connsiteX167" fmla="*/ 427871 w 877892"/>
                <a:gd name="connsiteY167" fmla="*/ 93548 h 706851"/>
                <a:gd name="connsiteX168" fmla="*/ 441473 w 877892"/>
                <a:gd name="connsiteY168" fmla="*/ 73752 h 706851"/>
                <a:gd name="connsiteX169" fmla="*/ 451965 w 877892"/>
                <a:gd name="connsiteY169" fmla="*/ 67153 h 706851"/>
                <a:gd name="connsiteX170" fmla="*/ 449634 w 877892"/>
                <a:gd name="connsiteY170" fmla="*/ 60942 h 706851"/>
                <a:gd name="connsiteX171" fmla="*/ 460904 w 877892"/>
                <a:gd name="connsiteY171" fmla="*/ 46580 h 706851"/>
                <a:gd name="connsiteX172" fmla="*/ 475282 w 877892"/>
                <a:gd name="connsiteY172" fmla="*/ 37652 h 706851"/>
                <a:gd name="connsiteX173" fmla="*/ 485775 w 877892"/>
                <a:gd name="connsiteY173" fmla="*/ 40757 h 706851"/>
                <a:gd name="connsiteX174" fmla="*/ 504817 w 877892"/>
                <a:gd name="connsiteY174" fmla="*/ 36099 h 706851"/>
                <a:gd name="connsiteX175" fmla="*/ 505984 w 877892"/>
                <a:gd name="connsiteY175" fmla="*/ 23290 h 706851"/>
                <a:gd name="connsiteX176" fmla="*/ 490827 w 877892"/>
                <a:gd name="connsiteY176" fmla="*/ 15139 h 706851"/>
                <a:gd name="connsiteX177" fmla="*/ 502874 w 877892"/>
                <a:gd name="connsiteY177" fmla="*/ 11645 h 706851"/>
                <a:gd name="connsiteX178" fmla="*/ 516865 w 877892"/>
                <a:gd name="connsiteY178" fmla="*/ 17856 h 706851"/>
                <a:gd name="connsiteX179" fmla="*/ 527358 w 877892"/>
                <a:gd name="connsiteY179" fmla="*/ 27948 h 706851"/>
                <a:gd name="connsiteX180" fmla="*/ 544846 w 877892"/>
                <a:gd name="connsiteY180" fmla="*/ 34159 h 706851"/>
                <a:gd name="connsiteX181" fmla="*/ 551452 w 877892"/>
                <a:gd name="connsiteY181" fmla="*/ 31830 h 706851"/>
                <a:gd name="connsiteX182" fmla="*/ 564277 w 877892"/>
                <a:gd name="connsiteY182" fmla="*/ 39593 h 706851"/>
                <a:gd name="connsiteX183" fmla="*/ 577878 w 877892"/>
                <a:gd name="connsiteY183" fmla="*/ 32218 h 706851"/>
                <a:gd name="connsiteX184" fmla="*/ 585651 w 877892"/>
                <a:gd name="connsiteY184" fmla="*/ 34547 h 706851"/>
                <a:gd name="connsiteX185" fmla="*/ 591480 w 877892"/>
                <a:gd name="connsiteY185" fmla="*/ 29501 h 706851"/>
                <a:gd name="connsiteX186" fmla="*/ 600029 w 877892"/>
                <a:gd name="connsiteY186" fmla="*/ 41922 h 706851"/>
                <a:gd name="connsiteX187" fmla="*/ 592257 w 877892"/>
                <a:gd name="connsiteY187" fmla="*/ 55508 h 706851"/>
                <a:gd name="connsiteX188" fmla="*/ 582542 w 877892"/>
                <a:gd name="connsiteY188" fmla="*/ 65600 h 706851"/>
                <a:gd name="connsiteX189" fmla="*/ 575158 w 877892"/>
                <a:gd name="connsiteY189" fmla="*/ 66377 h 706851"/>
                <a:gd name="connsiteX190" fmla="*/ 576324 w 877892"/>
                <a:gd name="connsiteY190" fmla="*/ 76081 h 706851"/>
                <a:gd name="connsiteX191" fmla="*/ 567774 w 877892"/>
                <a:gd name="connsiteY191" fmla="*/ 88502 h 706851"/>
                <a:gd name="connsiteX192" fmla="*/ 558059 w 877892"/>
                <a:gd name="connsiteY192" fmla="*/ 100923 h 706851"/>
                <a:gd name="connsiteX193" fmla="*/ 558836 w 877892"/>
                <a:gd name="connsiteY193" fmla="*/ 107910 h 706851"/>
                <a:gd name="connsiteX194" fmla="*/ 573604 w 877892"/>
                <a:gd name="connsiteY194" fmla="*/ 121884 h 706851"/>
                <a:gd name="connsiteX195" fmla="*/ 589148 w 877892"/>
                <a:gd name="connsiteY195" fmla="*/ 129648 h 706851"/>
                <a:gd name="connsiteX196" fmla="*/ 598864 w 877892"/>
                <a:gd name="connsiteY196" fmla="*/ 138187 h 706851"/>
                <a:gd name="connsiteX197" fmla="*/ 611688 w 877892"/>
                <a:gd name="connsiteY197" fmla="*/ 152938 h 706851"/>
                <a:gd name="connsiteX198" fmla="*/ 617906 w 877892"/>
                <a:gd name="connsiteY198" fmla="*/ 152938 h 706851"/>
                <a:gd name="connsiteX199" fmla="*/ 628010 w 877892"/>
                <a:gd name="connsiteY199" fmla="*/ 159537 h 706851"/>
                <a:gd name="connsiteX200" fmla="*/ 629953 w 877892"/>
                <a:gd name="connsiteY200" fmla="*/ 167300 h 706851"/>
                <a:gd name="connsiteX201" fmla="*/ 648995 w 877892"/>
                <a:gd name="connsiteY201" fmla="*/ 175451 h 706851"/>
                <a:gd name="connsiteX202" fmla="*/ 664929 w 877892"/>
                <a:gd name="connsiteY202" fmla="*/ 166912 h 706851"/>
                <a:gd name="connsiteX203" fmla="*/ 671924 w 877892"/>
                <a:gd name="connsiteY203" fmla="*/ 153714 h 706851"/>
                <a:gd name="connsiteX204" fmla="*/ 678531 w 877892"/>
                <a:gd name="connsiteY204" fmla="*/ 142457 h 706851"/>
                <a:gd name="connsiteX205" fmla="*/ 683583 w 877892"/>
                <a:gd name="connsiteY205" fmla="*/ 128871 h 706851"/>
                <a:gd name="connsiteX206" fmla="*/ 693687 w 877892"/>
                <a:gd name="connsiteY206" fmla="*/ 109075 h 706851"/>
                <a:gd name="connsiteX207" fmla="*/ 692910 w 877892"/>
                <a:gd name="connsiteY207" fmla="*/ 97042 h 706851"/>
                <a:gd name="connsiteX208" fmla="*/ 695630 w 877892"/>
                <a:gd name="connsiteY208" fmla="*/ 89667 h 706851"/>
                <a:gd name="connsiteX209" fmla="*/ 695241 w 877892"/>
                <a:gd name="connsiteY209" fmla="*/ 75692 h 706851"/>
                <a:gd name="connsiteX210" fmla="*/ 700682 w 877892"/>
                <a:gd name="connsiteY210" fmla="*/ 56672 h 706851"/>
                <a:gd name="connsiteX211" fmla="*/ 705734 w 877892"/>
                <a:gd name="connsiteY211" fmla="*/ 51626 h 706851"/>
                <a:gd name="connsiteX212" fmla="*/ 703402 w 877892"/>
                <a:gd name="connsiteY212" fmla="*/ 43475 h 706851"/>
                <a:gd name="connsiteX213" fmla="*/ 710398 w 877892"/>
                <a:gd name="connsiteY213" fmla="*/ 30277 h 706851"/>
                <a:gd name="connsiteX214" fmla="*/ 716227 w 877892"/>
                <a:gd name="connsiteY214" fmla="*/ 16691 h 706851"/>
                <a:gd name="connsiteX215" fmla="*/ 717781 w 877892"/>
                <a:gd name="connsiteY215" fmla="*/ 9316 h 706851"/>
                <a:gd name="connsiteX216" fmla="*/ 726719 w 877892"/>
                <a:gd name="connsiteY216" fmla="*/ 0 h 706851"/>
                <a:gd name="connsiteX217" fmla="*/ 731772 w 877892"/>
                <a:gd name="connsiteY217" fmla="*/ 12421 h 706851"/>
                <a:gd name="connsiteX218" fmla="*/ 731383 w 877892"/>
                <a:gd name="connsiteY218" fmla="*/ 27948 h 706851"/>
                <a:gd name="connsiteX219" fmla="*/ 736435 w 877892"/>
                <a:gd name="connsiteY219" fmla="*/ 31053 h 706851"/>
                <a:gd name="connsiteX220" fmla="*/ 736046 w 877892"/>
                <a:gd name="connsiteY220" fmla="*/ 41534 h 706851"/>
                <a:gd name="connsiteX221" fmla="*/ 742264 w 877892"/>
                <a:gd name="connsiteY221" fmla="*/ 53955 h 706851"/>
                <a:gd name="connsiteX222" fmla="*/ 741876 w 877892"/>
                <a:gd name="connsiteY222" fmla="*/ 68317 h 706851"/>
                <a:gd name="connsiteX223" fmla="*/ 739544 w 877892"/>
                <a:gd name="connsiteY223" fmla="*/ 77245 h 70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</a:cxnLst>
              <a:rect l="l" t="t" r="r" b="b"/>
              <a:pathLst>
                <a:path w="877892" h="706851">
                  <a:moveTo>
                    <a:pt x="739544" y="77245"/>
                  </a:moveTo>
                  <a:lnTo>
                    <a:pt x="744207" y="96654"/>
                  </a:lnTo>
                  <a:lnTo>
                    <a:pt x="759752" y="87337"/>
                  </a:lnTo>
                  <a:lnTo>
                    <a:pt x="765193" y="97818"/>
                  </a:lnTo>
                  <a:lnTo>
                    <a:pt x="774131" y="107522"/>
                  </a:lnTo>
                  <a:lnTo>
                    <a:pt x="769857" y="118779"/>
                  </a:lnTo>
                  <a:lnTo>
                    <a:pt x="770634" y="140128"/>
                  </a:lnTo>
                  <a:lnTo>
                    <a:pt x="771411" y="152549"/>
                  </a:lnTo>
                  <a:lnTo>
                    <a:pt x="776463" y="155655"/>
                  </a:lnTo>
                  <a:lnTo>
                    <a:pt x="778018" y="177004"/>
                  </a:lnTo>
                  <a:lnTo>
                    <a:pt x="773354" y="189814"/>
                  </a:lnTo>
                  <a:lnTo>
                    <a:pt x="776463" y="206505"/>
                  </a:lnTo>
                  <a:lnTo>
                    <a:pt x="797449" y="219702"/>
                  </a:lnTo>
                  <a:lnTo>
                    <a:pt x="809884" y="231347"/>
                  </a:lnTo>
                  <a:lnTo>
                    <a:pt x="822320" y="242216"/>
                  </a:lnTo>
                  <a:lnTo>
                    <a:pt x="818045" y="248427"/>
                  </a:lnTo>
                  <a:lnTo>
                    <a:pt x="826984" y="263953"/>
                  </a:lnTo>
                  <a:lnTo>
                    <a:pt x="828927" y="291125"/>
                  </a:lnTo>
                  <a:lnTo>
                    <a:pt x="839031" y="285691"/>
                  </a:lnTo>
                  <a:lnTo>
                    <a:pt x="844860" y="296171"/>
                  </a:lnTo>
                  <a:lnTo>
                    <a:pt x="851078" y="292678"/>
                  </a:lnTo>
                  <a:lnTo>
                    <a:pt x="848358" y="319073"/>
                  </a:lnTo>
                  <a:lnTo>
                    <a:pt x="859628" y="334212"/>
                  </a:lnTo>
                  <a:lnTo>
                    <a:pt x="867012" y="343527"/>
                  </a:lnTo>
                  <a:lnTo>
                    <a:pt x="877893" y="363712"/>
                  </a:lnTo>
                  <a:lnTo>
                    <a:pt x="877893" y="383897"/>
                  </a:lnTo>
                  <a:lnTo>
                    <a:pt x="874007" y="398259"/>
                  </a:lnTo>
                  <a:lnTo>
                    <a:pt x="867012" y="413397"/>
                  </a:lnTo>
                  <a:lnTo>
                    <a:pt x="869732" y="434747"/>
                  </a:lnTo>
                  <a:lnTo>
                    <a:pt x="860016" y="456872"/>
                  </a:lnTo>
                  <a:lnTo>
                    <a:pt x="851855" y="468517"/>
                  </a:lnTo>
                  <a:lnTo>
                    <a:pt x="837088" y="490643"/>
                  </a:lnTo>
                  <a:lnTo>
                    <a:pt x="831258" y="505005"/>
                  </a:lnTo>
                  <a:lnTo>
                    <a:pt x="819211" y="522860"/>
                  </a:lnTo>
                  <a:lnTo>
                    <a:pt x="799780" y="545374"/>
                  </a:lnTo>
                  <a:lnTo>
                    <a:pt x="778406" y="557795"/>
                  </a:lnTo>
                  <a:lnTo>
                    <a:pt x="761307" y="576816"/>
                  </a:lnTo>
                  <a:lnTo>
                    <a:pt x="748483" y="589237"/>
                  </a:lnTo>
                  <a:lnTo>
                    <a:pt x="731383" y="610586"/>
                  </a:lnTo>
                  <a:lnTo>
                    <a:pt x="717004" y="623007"/>
                  </a:lnTo>
                  <a:lnTo>
                    <a:pt x="701848" y="641639"/>
                  </a:lnTo>
                  <a:lnTo>
                    <a:pt x="689801" y="658719"/>
                  </a:lnTo>
                  <a:lnTo>
                    <a:pt x="686692" y="666870"/>
                  </a:lnTo>
                  <a:lnTo>
                    <a:pt x="669981" y="675410"/>
                  </a:lnTo>
                  <a:lnTo>
                    <a:pt x="646275" y="676186"/>
                  </a:lnTo>
                  <a:lnTo>
                    <a:pt x="621792" y="686667"/>
                  </a:lnTo>
                  <a:lnTo>
                    <a:pt x="607025" y="695983"/>
                  </a:lnTo>
                  <a:lnTo>
                    <a:pt x="588371" y="706851"/>
                  </a:lnTo>
                  <a:lnTo>
                    <a:pt x="577878" y="695594"/>
                  </a:lnTo>
                  <a:lnTo>
                    <a:pt x="567774" y="691325"/>
                  </a:lnTo>
                  <a:lnTo>
                    <a:pt x="577878" y="678515"/>
                  </a:lnTo>
                  <a:lnTo>
                    <a:pt x="564277" y="683173"/>
                  </a:lnTo>
                  <a:lnTo>
                    <a:pt x="536296" y="701029"/>
                  </a:lnTo>
                  <a:lnTo>
                    <a:pt x="522305" y="694430"/>
                  </a:lnTo>
                  <a:lnTo>
                    <a:pt x="512978" y="690548"/>
                  </a:lnTo>
                  <a:lnTo>
                    <a:pt x="502097" y="688608"/>
                  </a:lnTo>
                  <a:lnTo>
                    <a:pt x="486164" y="681621"/>
                  </a:lnTo>
                  <a:lnTo>
                    <a:pt x="481112" y="666094"/>
                  </a:lnTo>
                  <a:lnTo>
                    <a:pt x="486941" y="647462"/>
                  </a:lnTo>
                  <a:lnTo>
                    <a:pt x="488496" y="634652"/>
                  </a:lnTo>
                  <a:lnTo>
                    <a:pt x="483055" y="624560"/>
                  </a:lnTo>
                  <a:lnTo>
                    <a:pt x="464790" y="621843"/>
                  </a:lnTo>
                  <a:lnTo>
                    <a:pt x="477226" y="609421"/>
                  </a:lnTo>
                  <a:lnTo>
                    <a:pt x="480723" y="591178"/>
                  </a:lnTo>
                  <a:lnTo>
                    <a:pt x="462458" y="608257"/>
                  </a:lnTo>
                  <a:lnTo>
                    <a:pt x="441861" y="612915"/>
                  </a:lnTo>
                  <a:lnTo>
                    <a:pt x="459349" y="599329"/>
                  </a:lnTo>
                  <a:lnTo>
                    <a:pt x="469065" y="584967"/>
                  </a:lnTo>
                  <a:lnTo>
                    <a:pt x="482666" y="572546"/>
                  </a:lnTo>
                  <a:lnTo>
                    <a:pt x="488884" y="554302"/>
                  </a:lnTo>
                  <a:lnTo>
                    <a:pt x="462458" y="575263"/>
                  </a:lnTo>
                  <a:lnTo>
                    <a:pt x="445747" y="583803"/>
                  </a:lnTo>
                  <a:lnTo>
                    <a:pt x="429037" y="603599"/>
                  </a:lnTo>
                  <a:lnTo>
                    <a:pt x="417378" y="593507"/>
                  </a:lnTo>
                  <a:lnTo>
                    <a:pt x="423985" y="580309"/>
                  </a:lnTo>
                  <a:lnTo>
                    <a:pt x="418544" y="562065"/>
                  </a:lnTo>
                  <a:lnTo>
                    <a:pt x="411549" y="552749"/>
                  </a:lnTo>
                  <a:lnTo>
                    <a:pt x="417767" y="546927"/>
                  </a:lnTo>
                  <a:lnTo>
                    <a:pt x="397170" y="531788"/>
                  </a:lnTo>
                  <a:lnTo>
                    <a:pt x="382402" y="531400"/>
                  </a:lnTo>
                  <a:lnTo>
                    <a:pt x="366857" y="518979"/>
                  </a:lnTo>
                  <a:lnTo>
                    <a:pt x="328384" y="521308"/>
                  </a:lnTo>
                  <a:lnTo>
                    <a:pt x="297683" y="530236"/>
                  </a:lnTo>
                  <a:lnTo>
                    <a:pt x="270868" y="538775"/>
                  </a:lnTo>
                  <a:lnTo>
                    <a:pt x="251437" y="537223"/>
                  </a:lnTo>
                  <a:lnTo>
                    <a:pt x="224234" y="550032"/>
                  </a:lnTo>
                  <a:lnTo>
                    <a:pt x="203637" y="555466"/>
                  </a:lnTo>
                  <a:lnTo>
                    <a:pt x="194699" y="568664"/>
                  </a:lnTo>
                  <a:lnTo>
                    <a:pt x="183040" y="578756"/>
                  </a:lnTo>
                  <a:lnTo>
                    <a:pt x="164775" y="579533"/>
                  </a:lnTo>
                  <a:lnTo>
                    <a:pt x="150785" y="581473"/>
                  </a:lnTo>
                  <a:lnTo>
                    <a:pt x="134463" y="577204"/>
                  </a:lnTo>
                  <a:lnTo>
                    <a:pt x="118141" y="579921"/>
                  </a:lnTo>
                  <a:lnTo>
                    <a:pt x="103373" y="581085"/>
                  </a:lnTo>
                  <a:lnTo>
                    <a:pt x="85885" y="594283"/>
                  </a:lnTo>
                  <a:lnTo>
                    <a:pt x="80056" y="593118"/>
                  </a:lnTo>
                  <a:lnTo>
                    <a:pt x="66843" y="600106"/>
                  </a:lnTo>
                  <a:lnTo>
                    <a:pt x="53630" y="607869"/>
                  </a:lnTo>
                  <a:lnTo>
                    <a:pt x="38862" y="607093"/>
                  </a:lnTo>
                  <a:lnTo>
                    <a:pt x="25260" y="607093"/>
                  </a:lnTo>
                  <a:lnTo>
                    <a:pt x="9327" y="591178"/>
                  </a:lnTo>
                  <a:lnTo>
                    <a:pt x="0" y="586520"/>
                  </a:lnTo>
                  <a:lnTo>
                    <a:pt x="5829" y="572158"/>
                  </a:lnTo>
                  <a:lnTo>
                    <a:pt x="17099" y="568664"/>
                  </a:lnTo>
                  <a:lnTo>
                    <a:pt x="22929" y="563230"/>
                  </a:lnTo>
                  <a:lnTo>
                    <a:pt x="25260" y="554302"/>
                  </a:lnTo>
                  <a:lnTo>
                    <a:pt x="34199" y="536834"/>
                  </a:lnTo>
                  <a:lnTo>
                    <a:pt x="36919" y="522084"/>
                  </a:lnTo>
                  <a:lnTo>
                    <a:pt x="34199" y="496853"/>
                  </a:lnTo>
                  <a:lnTo>
                    <a:pt x="34976" y="482491"/>
                  </a:lnTo>
                  <a:lnTo>
                    <a:pt x="40417" y="468517"/>
                  </a:lnTo>
                  <a:lnTo>
                    <a:pt x="36919" y="452214"/>
                  </a:lnTo>
                  <a:lnTo>
                    <a:pt x="38085" y="444839"/>
                  </a:lnTo>
                  <a:lnTo>
                    <a:pt x="31479" y="434747"/>
                  </a:lnTo>
                  <a:lnTo>
                    <a:pt x="34199" y="415338"/>
                  </a:lnTo>
                  <a:lnTo>
                    <a:pt x="26815" y="395542"/>
                  </a:lnTo>
                  <a:lnTo>
                    <a:pt x="26426" y="385061"/>
                  </a:lnTo>
                  <a:lnTo>
                    <a:pt x="33422" y="395930"/>
                  </a:lnTo>
                  <a:lnTo>
                    <a:pt x="31479" y="372640"/>
                  </a:lnTo>
                  <a:lnTo>
                    <a:pt x="40417" y="380015"/>
                  </a:lnTo>
                  <a:lnTo>
                    <a:pt x="44691" y="389719"/>
                  </a:lnTo>
                  <a:lnTo>
                    <a:pt x="47023" y="376910"/>
                  </a:lnTo>
                  <a:lnTo>
                    <a:pt x="40805" y="357113"/>
                  </a:lnTo>
                  <a:lnTo>
                    <a:pt x="40417" y="349350"/>
                  </a:lnTo>
                  <a:lnTo>
                    <a:pt x="37308" y="341975"/>
                  </a:lnTo>
                  <a:lnTo>
                    <a:pt x="42360" y="327613"/>
                  </a:lnTo>
                  <a:lnTo>
                    <a:pt x="48189" y="321402"/>
                  </a:lnTo>
                  <a:lnTo>
                    <a:pt x="53241" y="308981"/>
                  </a:lnTo>
                  <a:lnTo>
                    <a:pt x="53630" y="294230"/>
                  </a:lnTo>
                  <a:lnTo>
                    <a:pt x="65677" y="276375"/>
                  </a:lnTo>
                  <a:lnTo>
                    <a:pt x="64122" y="295395"/>
                  </a:lnTo>
                  <a:lnTo>
                    <a:pt x="76170" y="278315"/>
                  </a:lnTo>
                  <a:lnTo>
                    <a:pt x="95212" y="269776"/>
                  </a:lnTo>
                  <a:lnTo>
                    <a:pt x="107648" y="259295"/>
                  </a:lnTo>
                  <a:lnTo>
                    <a:pt x="125913" y="249979"/>
                  </a:lnTo>
                  <a:lnTo>
                    <a:pt x="136017" y="248039"/>
                  </a:lnTo>
                  <a:lnTo>
                    <a:pt x="141458" y="251144"/>
                  </a:lnTo>
                  <a:lnTo>
                    <a:pt x="160112" y="241828"/>
                  </a:lnTo>
                  <a:lnTo>
                    <a:pt x="173713" y="239111"/>
                  </a:lnTo>
                  <a:lnTo>
                    <a:pt x="177988" y="233676"/>
                  </a:lnTo>
                  <a:lnTo>
                    <a:pt x="183817" y="231347"/>
                  </a:lnTo>
                  <a:lnTo>
                    <a:pt x="195865" y="232124"/>
                  </a:lnTo>
                  <a:lnTo>
                    <a:pt x="219959" y="224749"/>
                  </a:lnTo>
                  <a:lnTo>
                    <a:pt x="233561" y="213492"/>
                  </a:lnTo>
                  <a:lnTo>
                    <a:pt x="241333" y="200294"/>
                  </a:lnTo>
                  <a:lnTo>
                    <a:pt x="256489" y="187873"/>
                  </a:lnTo>
                  <a:lnTo>
                    <a:pt x="259210" y="177780"/>
                  </a:lnTo>
                  <a:lnTo>
                    <a:pt x="261930" y="164194"/>
                  </a:lnTo>
                  <a:lnTo>
                    <a:pt x="280972" y="142845"/>
                  </a:lnTo>
                  <a:lnTo>
                    <a:pt x="286413" y="164583"/>
                  </a:lnTo>
                  <a:lnTo>
                    <a:pt x="296517" y="159537"/>
                  </a:lnTo>
                  <a:lnTo>
                    <a:pt x="290688" y="147892"/>
                  </a:lnTo>
                  <a:lnTo>
                    <a:pt x="299626" y="135858"/>
                  </a:lnTo>
                  <a:lnTo>
                    <a:pt x="308176" y="141293"/>
                  </a:lnTo>
                  <a:lnTo>
                    <a:pt x="314005" y="122272"/>
                  </a:lnTo>
                  <a:lnTo>
                    <a:pt x="327607" y="109851"/>
                  </a:lnTo>
                  <a:lnTo>
                    <a:pt x="334602" y="100147"/>
                  </a:lnTo>
                  <a:lnTo>
                    <a:pt x="345872" y="95877"/>
                  </a:lnTo>
                  <a:lnTo>
                    <a:pt x="347426" y="88890"/>
                  </a:lnTo>
                  <a:lnTo>
                    <a:pt x="356365" y="91607"/>
                  </a:lnTo>
                  <a:lnTo>
                    <a:pt x="357919" y="85397"/>
                  </a:lnTo>
                  <a:lnTo>
                    <a:pt x="368023" y="81903"/>
                  </a:lnTo>
                  <a:lnTo>
                    <a:pt x="378905" y="78410"/>
                  </a:lnTo>
                  <a:lnTo>
                    <a:pt x="393284" y="90055"/>
                  </a:lnTo>
                  <a:lnTo>
                    <a:pt x="403388" y="104805"/>
                  </a:lnTo>
                  <a:lnTo>
                    <a:pt x="416989" y="104805"/>
                  </a:lnTo>
                  <a:lnTo>
                    <a:pt x="430591" y="107134"/>
                  </a:lnTo>
                  <a:lnTo>
                    <a:pt x="427871" y="93548"/>
                  </a:lnTo>
                  <a:lnTo>
                    <a:pt x="441473" y="73752"/>
                  </a:lnTo>
                  <a:lnTo>
                    <a:pt x="451965" y="67153"/>
                  </a:lnTo>
                  <a:lnTo>
                    <a:pt x="449634" y="60942"/>
                  </a:lnTo>
                  <a:lnTo>
                    <a:pt x="460904" y="46580"/>
                  </a:lnTo>
                  <a:lnTo>
                    <a:pt x="475282" y="37652"/>
                  </a:lnTo>
                  <a:lnTo>
                    <a:pt x="485775" y="40757"/>
                  </a:lnTo>
                  <a:lnTo>
                    <a:pt x="504817" y="36099"/>
                  </a:lnTo>
                  <a:lnTo>
                    <a:pt x="505984" y="23290"/>
                  </a:lnTo>
                  <a:lnTo>
                    <a:pt x="490827" y="15139"/>
                  </a:lnTo>
                  <a:lnTo>
                    <a:pt x="502874" y="11645"/>
                  </a:lnTo>
                  <a:lnTo>
                    <a:pt x="516865" y="17856"/>
                  </a:lnTo>
                  <a:lnTo>
                    <a:pt x="527358" y="27948"/>
                  </a:lnTo>
                  <a:lnTo>
                    <a:pt x="544846" y="34159"/>
                  </a:lnTo>
                  <a:lnTo>
                    <a:pt x="551452" y="31830"/>
                  </a:lnTo>
                  <a:lnTo>
                    <a:pt x="564277" y="39593"/>
                  </a:lnTo>
                  <a:lnTo>
                    <a:pt x="577878" y="32218"/>
                  </a:lnTo>
                  <a:lnTo>
                    <a:pt x="585651" y="34547"/>
                  </a:lnTo>
                  <a:lnTo>
                    <a:pt x="591480" y="29501"/>
                  </a:lnTo>
                  <a:lnTo>
                    <a:pt x="600029" y="41922"/>
                  </a:lnTo>
                  <a:lnTo>
                    <a:pt x="592257" y="55508"/>
                  </a:lnTo>
                  <a:lnTo>
                    <a:pt x="582542" y="65600"/>
                  </a:lnTo>
                  <a:lnTo>
                    <a:pt x="575158" y="66377"/>
                  </a:lnTo>
                  <a:lnTo>
                    <a:pt x="576324" y="76081"/>
                  </a:lnTo>
                  <a:lnTo>
                    <a:pt x="567774" y="88502"/>
                  </a:lnTo>
                  <a:lnTo>
                    <a:pt x="558059" y="100923"/>
                  </a:lnTo>
                  <a:lnTo>
                    <a:pt x="558836" y="107910"/>
                  </a:lnTo>
                  <a:lnTo>
                    <a:pt x="573604" y="121884"/>
                  </a:lnTo>
                  <a:lnTo>
                    <a:pt x="589148" y="129648"/>
                  </a:lnTo>
                  <a:lnTo>
                    <a:pt x="598864" y="138187"/>
                  </a:lnTo>
                  <a:lnTo>
                    <a:pt x="611688" y="152938"/>
                  </a:lnTo>
                  <a:lnTo>
                    <a:pt x="617906" y="152938"/>
                  </a:lnTo>
                  <a:lnTo>
                    <a:pt x="628010" y="159537"/>
                  </a:lnTo>
                  <a:lnTo>
                    <a:pt x="629953" y="167300"/>
                  </a:lnTo>
                  <a:lnTo>
                    <a:pt x="648995" y="175451"/>
                  </a:lnTo>
                  <a:lnTo>
                    <a:pt x="664929" y="166912"/>
                  </a:lnTo>
                  <a:lnTo>
                    <a:pt x="671924" y="153714"/>
                  </a:lnTo>
                  <a:lnTo>
                    <a:pt x="678531" y="142457"/>
                  </a:lnTo>
                  <a:lnTo>
                    <a:pt x="683583" y="128871"/>
                  </a:lnTo>
                  <a:lnTo>
                    <a:pt x="693687" y="109075"/>
                  </a:lnTo>
                  <a:lnTo>
                    <a:pt x="692910" y="97042"/>
                  </a:lnTo>
                  <a:lnTo>
                    <a:pt x="695630" y="89667"/>
                  </a:lnTo>
                  <a:lnTo>
                    <a:pt x="695241" y="75692"/>
                  </a:lnTo>
                  <a:lnTo>
                    <a:pt x="700682" y="56672"/>
                  </a:lnTo>
                  <a:lnTo>
                    <a:pt x="705734" y="51626"/>
                  </a:lnTo>
                  <a:lnTo>
                    <a:pt x="703402" y="43475"/>
                  </a:lnTo>
                  <a:lnTo>
                    <a:pt x="710398" y="30277"/>
                  </a:lnTo>
                  <a:lnTo>
                    <a:pt x="716227" y="16691"/>
                  </a:lnTo>
                  <a:lnTo>
                    <a:pt x="717781" y="9316"/>
                  </a:lnTo>
                  <a:lnTo>
                    <a:pt x="726719" y="0"/>
                  </a:lnTo>
                  <a:lnTo>
                    <a:pt x="731772" y="12421"/>
                  </a:lnTo>
                  <a:lnTo>
                    <a:pt x="731383" y="27948"/>
                  </a:lnTo>
                  <a:lnTo>
                    <a:pt x="736435" y="31053"/>
                  </a:lnTo>
                  <a:lnTo>
                    <a:pt x="736046" y="41534"/>
                  </a:lnTo>
                  <a:lnTo>
                    <a:pt x="742264" y="53955"/>
                  </a:lnTo>
                  <a:lnTo>
                    <a:pt x="741876" y="68317"/>
                  </a:lnTo>
                  <a:lnTo>
                    <a:pt x="739544" y="772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FC5A4797-5DE7-7B6F-CB82-D9EDF9E0F66F}"/>
                </a:ext>
              </a:extLst>
            </p:cNvPr>
            <p:cNvSpPr/>
            <p:nvPr/>
          </p:nvSpPr>
          <p:spPr>
            <a:xfrm>
              <a:off x="6941246" y="13617055"/>
              <a:ext cx="925026" cy="408430"/>
            </a:xfrm>
            <a:custGeom>
              <a:avLst/>
              <a:gdLst>
                <a:gd name="connsiteX0" fmla="*/ 142623 w 144177"/>
                <a:gd name="connsiteY0" fmla="*/ 10869 h 63659"/>
                <a:gd name="connsiteX1" fmla="*/ 141458 w 144177"/>
                <a:gd name="connsiteY1" fmla="*/ 13974 h 63659"/>
                <a:gd name="connsiteX2" fmla="*/ 144178 w 144177"/>
                <a:gd name="connsiteY2" fmla="*/ 22125 h 63659"/>
                <a:gd name="connsiteX3" fmla="*/ 143401 w 144177"/>
                <a:gd name="connsiteY3" fmla="*/ 32218 h 63659"/>
                <a:gd name="connsiteX4" fmla="*/ 132519 w 144177"/>
                <a:gd name="connsiteY4" fmla="*/ 32218 h 63659"/>
                <a:gd name="connsiteX5" fmla="*/ 136794 w 144177"/>
                <a:gd name="connsiteY5" fmla="*/ 37652 h 63659"/>
                <a:gd name="connsiteX6" fmla="*/ 131742 w 144177"/>
                <a:gd name="connsiteY6" fmla="*/ 53179 h 63659"/>
                <a:gd name="connsiteX7" fmla="*/ 128245 w 144177"/>
                <a:gd name="connsiteY7" fmla="*/ 57449 h 63659"/>
                <a:gd name="connsiteX8" fmla="*/ 111145 w 144177"/>
                <a:gd name="connsiteY8" fmla="*/ 57837 h 63659"/>
                <a:gd name="connsiteX9" fmla="*/ 101818 w 144177"/>
                <a:gd name="connsiteY9" fmla="*/ 63659 h 63659"/>
                <a:gd name="connsiteX10" fmla="*/ 85496 w 144177"/>
                <a:gd name="connsiteY10" fmla="*/ 61718 h 63659"/>
                <a:gd name="connsiteX11" fmla="*/ 57127 w 144177"/>
                <a:gd name="connsiteY11" fmla="*/ 55120 h 63659"/>
                <a:gd name="connsiteX12" fmla="*/ 52075 w 144177"/>
                <a:gd name="connsiteY12" fmla="*/ 46968 h 63659"/>
                <a:gd name="connsiteX13" fmla="*/ 33033 w 144177"/>
                <a:gd name="connsiteY13" fmla="*/ 51238 h 63659"/>
                <a:gd name="connsiteX14" fmla="*/ 31090 w 144177"/>
                <a:gd name="connsiteY14" fmla="*/ 55896 h 63659"/>
                <a:gd name="connsiteX15" fmla="*/ 19042 w 144177"/>
                <a:gd name="connsiteY15" fmla="*/ 52402 h 63659"/>
                <a:gd name="connsiteX16" fmla="*/ 8938 w 144177"/>
                <a:gd name="connsiteY16" fmla="*/ 51626 h 63659"/>
                <a:gd name="connsiteX17" fmla="*/ 0 w 144177"/>
                <a:gd name="connsiteY17" fmla="*/ 46968 h 63659"/>
                <a:gd name="connsiteX18" fmla="*/ 2720 w 144177"/>
                <a:gd name="connsiteY18" fmla="*/ 41146 h 63659"/>
                <a:gd name="connsiteX19" fmla="*/ 1943 w 144177"/>
                <a:gd name="connsiteY19" fmla="*/ 36876 h 63659"/>
                <a:gd name="connsiteX20" fmla="*/ 7384 w 144177"/>
                <a:gd name="connsiteY20" fmla="*/ 35711 h 63659"/>
                <a:gd name="connsiteX21" fmla="*/ 17876 w 144177"/>
                <a:gd name="connsiteY21" fmla="*/ 42310 h 63659"/>
                <a:gd name="connsiteX22" fmla="*/ 20208 w 144177"/>
                <a:gd name="connsiteY22" fmla="*/ 35711 h 63659"/>
                <a:gd name="connsiteX23" fmla="*/ 37307 w 144177"/>
                <a:gd name="connsiteY23" fmla="*/ 36876 h 63659"/>
                <a:gd name="connsiteX24" fmla="*/ 50909 w 144177"/>
                <a:gd name="connsiteY24" fmla="*/ 32606 h 63659"/>
                <a:gd name="connsiteX25" fmla="*/ 60236 w 144177"/>
                <a:gd name="connsiteY25" fmla="*/ 33382 h 63659"/>
                <a:gd name="connsiteX26" fmla="*/ 66842 w 144177"/>
                <a:gd name="connsiteY26" fmla="*/ 38428 h 63659"/>
                <a:gd name="connsiteX27" fmla="*/ 68397 w 144177"/>
                <a:gd name="connsiteY27" fmla="*/ 34159 h 63659"/>
                <a:gd name="connsiteX28" fmla="*/ 64511 w 144177"/>
                <a:gd name="connsiteY28" fmla="*/ 18244 h 63659"/>
                <a:gd name="connsiteX29" fmla="*/ 71117 w 144177"/>
                <a:gd name="connsiteY29" fmla="*/ 15138 h 63659"/>
                <a:gd name="connsiteX30" fmla="*/ 77335 w 144177"/>
                <a:gd name="connsiteY30" fmla="*/ 3882 h 63659"/>
                <a:gd name="connsiteX31" fmla="*/ 92103 w 144177"/>
                <a:gd name="connsiteY31" fmla="*/ 12033 h 63659"/>
                <a:gd name="connsiteX32" fmla="*/ 102207 w 144177"/>
                <a:gd name="connsiteY32" fmla="*/ 1941 h 63659"/>
                <a:gd name="connsiteX33" fmla="*/ 108814 w 144177"/>
                <a:gd name="connsiteY33" fmla="*/ 0 h 63659"/>
                <a:gd name="connsiteX34" fmla="*/ 124358 w 144177"/>
                <a:gd name="connsiteY34" fmla="*/ 7375 h 63659"/>
                <a:gd name="connsiteX35" fmla="*/ 133296 w 144177"/>
                <a:gd name="connsiteY35" fmla="*/ 6211 h 63659"/>
                <a:gd name="connsiteX36" fmla="*/ 142623 w 144177"/>
                <a:gd name="connsiteY36" fmla="*/ 10869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4177" h="63659">
                  <a:moveTo>
                    <a:pt x="142623" y="10869"/>
                  </a:moveTo>
                  <a:lnTo>
                    <a:pt x="141458" y="13974"/>
                  </a:lnTo>
                  <a:lnTo>
                    <a:pt x="144178" y="22125"/>
                  </a:lnTo>
                  <a:lnTo>
                    <a:pt x="143401" y="32218"/>
                  </a:lnTo>
                  <a:lnTo>
                    <a:pt x="132519" y="32218"/>
                  </a:lnTo>
                  <a:lnTo>
                    <a:pt x="136794" y="37652"/>
                  </a:lnTo>
                  <a:lnTo>
                    <a:pt x="131742" y="53179"/>
                  </a:lnTo>
                  <a:lnTo>
                    <a:pt x="128245" y="57449"/>
                  </a:lnTo>
                  <a:lnTo>
                    <a:pt x="111145" y="57837"/>
                  </a:lnTo>
                  <a:lnTo>
                    <a:pt x="101818" y="63659"/>
                  </a:lnTo>
                  <a:lnTo>
                    <a:pt x="85496" y="61718"/>
                  </a:lnTo>
                  <a:lnTo>
                    <a:pt x="57127" y="55120"/>
                  </a:lnTo>
                  <a:lnTo>
                    <a:pt x="52075" y="46968"/>
                  </a:lnTo>
                  <a:lnTo>
                    <a:pt x="33033" y="51238"/>
                  </a:lnTo>
                  <a:lnTo>
                    <a:pt x="31090" y="55896"/>
                  </a:lnTo>
                  <a:lnTo>
                    <a:pt x="19042" y="52402"/>
                  </a:lnTo>
                  <a:lnTo>
                    <a:pt x="8938" y="51626"/>
                  </a:lnTo>
                  <a:lnTo>
                    <a:pt x="0" y="46968"/>
                  </a:lnTo>
                  <a:lnTo>
                    <a:pt x="2720" y="41146"/>
                  </a:lnTo>
                  <a:lnTo>
                    <a:pt x="1943" y="36876"/>
                  </a:lnTo>
                  <a:lnTo>
                    <a:pt x="7384" y="35711"/>
                  </a:lnTo>
                  <a:lnTo>
                    <a:pt x="17876" y="42310"/>
                  </a:lnTo>
                  <a:lnTo>
                    <a:pt x="20208" y="35711"/>
                  </a:lnTo>
                  <a:lnTo>
                    <a:pt x="37307" y="36876"/>
                  </a:lnTo>
                  <a:lnTo>
                    <a:pt x="50909" y="32606"/>
                  </a:lnTo>
                  <a:lnTo>
                    <a:pt x="60236" y="33382"/>
                  </a:lnTo>
                  <a:lnTo>
                    <a:pt x="66842" y="38428"/>
                  </a:lnTo>
                  <a:lnTo>
                    <a:pt x="68397" y="34159"/>
                  </a:lnTo>
                  <a:lnTo>
                    <a:pt x="64511" y="18244"/>
                  </a:lnTo>
                  <a:lnTo>
                    <a:pt x="71117" y="15138"/>
                  </a:lnTo>
                  <a:lnTo>
                    <a:pt x="77335" y="3882"/>
                  </a:lnTo>
                  <a:lnTo>
                    <a:pt x="92103" y="12033"/>
                  </a:lnTo>
                  <a:lnTo>
                    <a:pt x="102207" y="1941"/>
                  </a:lnTo>
                  <a:lnTo>
                    <a:pt x="108814" y="0"/>
                  </a:lnTo>
                  <a:lnTo>
                    <a:pt x="124358" y="7375"/>
                  </a:lnTo>
                  <a:lnTo>
                    <a:pt x="133296" y="6211"/>
                  </a:lnTo>
                  <a:lnTo>
                    <a:pt x="142623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04451252-6ADE-E4E5-C203-58DA2AA96F90}"/>
                </a:ext>
              </a:extLst>
            </p:cNvPr>
            <p:cNvSpPr/>
            <p:nvPr/>
          </p:nvSpPr>
          <p:spPr>
            <a:xfrm>
              <a:off x="11601315" y="15081426"/>
              <a:ext cx="204449" cy="159384"/>
            </a:xfrm>
            <a:custGeom>
              <a:avLst/>
              <a:gdLst>
                <a:gd name="connsiteX0" fmla="*/ 31867 w 31866"/>
                <a:gd name="connsiteY0" fmla="*/ 24843 h 24842"/>
                <a:gd name="connsiteX1" fmla="*/ 17099 w 31866"/>
                <a:gd name="connsiteY1" fmla="*/ 21349 h 24842"/>
                <a:gd name="connsiteX2" fmla="*/ 4663 w 31866"/>
                <a:gd name="connsiteY2" fmla="*/ 10092 h 24842"/>
                <a:gd name="connsiteX3" fmla="*/ 0 w 31866"/>
                <a:gd name="connsiteY3" fmla="*/ 388 h 24842"/>
                <a:gd name="connsiteX4" fmla="*/ 3886 w 31866"/>
                <a:gd name="connsiteY4" fmla="*/ 0 h 24842"/>
                <a:gd name="connsiteX5" fmla="*/ 11270 w 31866"/>
                <a:gd name="connsiteY5" fmla="*/ 6599 h 24842"/>
                <a:gd name="connsiteX6" fmla="*/ 20208 w 31866"/>
                <a:gd name="connsiteY6" fmla="*/ 6599 h 24842"/>
                <a:gd name="connsiteX7" fmla="*/ 20985 w 31866"/>
                <a:gd name="connsiteY7" fmla="*/ 10480 h 24842"/>
                <a:gd name="connsiteX8" fmla="*/ 31867 w 31866"/>
                <a:gd name="connsiteY8" fmla="*/ 24843 h 2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24842">
                  <a:moveTo>
                    <a:pt x="31867" y="24843"/>
                  </a:moveTo>
                  <a:lnTo>
                    <a:pt x="17099" y="21349"/>
                  </a:lnTo>
                  <a:lnTo>
                    <a:pt x="4663" y="10092"/>
                  </a:lnTo>
                  <a:lnTo>
                    <a:pt x="0" y="388"/>
                  </a:lnTo>
                  <a:lnTo>
                    <a:pt x="3886" y="0"/>
                  </a:lnTo>
                  <a:lnTo>
                    <a:pt x="11270" y="6599"/>
                  </a:lnTo>
                  <a:lnTo>
                    <a:pt x="20208" y="6599"/>
                  </a:lnTo>
                  <a:lnTo>
                    <a:pt x="20985" y="10480"/>
                  </a:lnTo>
                  <a:lnTo>
                    <a:pt x="31867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989A7EA8-9D56-9013-D28A-E4A3E276025C}"/>
                </a:ext>
              </a:extLst>
            </p:cNvPr>
            <p:cNvSpPr/>
            <p:nvPr/>
          </p:nvSpPr>
          <p:spPr>
            <a:xfrm>
              <a:off x="11576376" y="14745220"/>
              <a:ext cx="735532" cy="570310"/>
            </a:xfrm>
            <a:custGeom>
              <a:avLst/>
              <a:gdLst>
                <a:gd name="connsiteX0" fmla="*/ 60236 w 114642"/>
                <a:gd name="connsiteY0" fmla="*/ 11257 h 88890"/>
                <a:gd name="connsiteX1" fmla="*/ 69952 w 114642"/>
                <a:gd name="connsiteY1" fmla="*/ 1165 h 88890"/>
                <a:gd name="connsiteX2" fmla="*/ 83553 w 114642"/>
                <a:gd name="connsiteY2" fmla="*/ 13974 h 88890"/>
                <a:gd name="connsiteX3" fmla="*/ 97544 w 114642"/>
                <a:gd name="connsiteY3" fmla="*/ 31830 h 88890"/>
                <a:gd name="connsiteX4" fmla="*/ 107259 w 114642"/>
                <a:gd name="connsiteY4" fmla="*/ 32994 h 88890"/>
                <a:gd name="connsiteX5" fmla="*/ 114643 w 114642"/>
                <a:gd name="connsiteY5" fmla="*/ 39593 h 88890"/>
                <a:gd name="connsiteX6" fmla="*/ 98321 w 114642"/>
                <a:gd name="connsiteY6" fmla="*/ 41534 h 88890"/>
                <a:gd name="connsiteX7" fmla="*/ 98709 w 114642"/>
                <a:gd name="connsiteY7" fmla="*/ 60942 h 88890"/>
                <a:gd name="connsiteX8" fmla="*/ 97155 w 114642"/>
                <a:gd name="connsiteY8" fmla="*/ 69482 h 88890"/>
                <a:gd name="connsiteX9" fmla="*/ 90548 w 114642"/>
                <a:gd name="connsiteY9" fmla="*/ 75304 h 88890"/>
                <a:gd name="connsiteX10" fmla="*/ 93657 w 114642"/>
                <a:gd name="connsiteY10" fmla="*/ 87337 h 88890"/>
                <a:gd name="connsiteX11" fmla="*/ 88605 w 114642"/>
                <a:gd name="connsiteY11" fmla="*/ 88890 h 88890"/>
                <a:gd name="connsiteX12" fmla="*/ 73449 w 114642"/>
                <a:gd name="connsiteY12" fmla="*/ 75692 h 88890"/>
                <a:gd name="connsiteX13" fmla="*/ 78113 w 114642"/>
                <a:gd name="connsiteY13" fmla="*/ 63659 h 88890"/>
                <a:gd name="connsiteX14" fmla="*/ 70729 w 114642"/>
                <a:gd name="connsiteY14" fmla="*/ 56284 h 88890"/>
                <a:gd name="connsiteX15" fmla="*/ 63345 w 114642"/>
                <a:gd name="connsiteY15" fmla="*/ 58225 h 88890"/>
                <a:gd name="connsiteX16" fmla="*/ 42748 w 114642"/>
                <a:gd name="connsiteY16" fmla="*/ 76469 h 88890"/>
                <a:gd name="connsiteX17" fmla="*/ 39251 w 114642"/>
                <a:gd name="connsiteY17" fmla="*/ 59001 h 88890"/>
                <a:gd name="connsiteX18" fmla="*/ 29535 w 114642"/>
                <a:gd name="connsiteY18" fmla="*/ 55120 h 88890"/>
                <a:gd name="connsiteX19" fmla="*/ 19431 w 114642"/>
                <a:gd name="connsiteY19" fmla="*/ 48521 h 88890"/>
                <a:gd name="connsiteX20" fmla="*/ 23706 w 114642"/>
                <a:gd name="connsiteY20" fmla="*/ 40369 h 88890"/>
                <a:gd name="connsiteX21" fmla="*/ 11270 w 114642"/>
                <a:gd name="connsiteY21" fmla="*/ 31830 h 88890"/>
                <a:gd name="connsiteX22" fmla="*/ 13990 w 114642"/>
                <a:gd name="connsiteY22" fmla="*/ 25619 h 88890"/>
                <a:gd name="connsiteX23" fmla="*/ 5440 w 114642"/>
                <a:gd name="connsiteY23" fmla="*/ 21349 h 88890"/>
                <a:gd name="connsiteX24" fmla="*/ 0 w 114642"/>
                <a:gd name="connsiteY24" fmla="*/ 15138 h 88890"/>
                <a:gd name="connsiteX25" fmla="*/ 4275 w 114642"/>
                <a:gd name="connsiteY25" fmla="*/ 10869 h 88890"/>
                <a:gd name="connsiteX26" fmla="*/ 20597 w 114642"/>
                <a:gd name="connsiteY26" fmla="*/ 18244 h 88890"/>
                <a:gd name="connsiteX27" fmla="*/ 31867 w 114642"/>
                <a:gd name="connsiteY27" fmla="*/ 19408 h 88890"/>
                <a:gd name="connsiteX28" fmla="*/ 34198 w 114642"/>
                <a:gd name="connsiteY28" fmla="*/ 16691 h 88890"/>
                <a:gd name="connsiteX29" fmla="*/ 21374 w 114642"/>
                <a:gd name="connsiteY29" fmla="*/ 3105 h 88890"/>
                <a:gd name="connsiteX30" fmla="*/ 26037 w 114642"/>
                <a:gd name="connsiteY30" fmla="*/ 0 h 88890"/>
                <a:gd name="connsiteX31" fmla="*/ 31867 w 114642"/>
                <a:gd name="connsiteY31" fmla="*/ 776 h 88890"/>
                <a:gd name="connsiteX32" fmla="*/ 48578 w 114642"/>
                <a:gd name="connsiteY32" fmla="*/ 15527 h 88890"/>
                <a:gd name="connsiteX33" fmla="*/ 57904 w 114642"/>
                <a:gd name="connsiteY33" fmla="*/ 17467 h 88890"/>
                <a:gd name="connsiteX34" fmla="*/ 60236 w 114642"/>
                <a:gd name="connsiteY34" fmla="*/ 11257 h 88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4642" h="88890">
                  <a:moveTo>
                    <a:pt x="60236" y="11257"/>
                  </a:moveTo>
                  <a:lnTo>
                    <a:pt x="69952" y="1165"/>
                  </a:lnTo>
                  <a:lnTo>
                    <a:pt x="83553" y="13974"/>
                  </a:lnTo>
                  <a:lnTo>
                    <a:pt x="97544" y="31830"/>
                  </a:lnTo>
                  <a:lnTo>
                    <a:pt x="107259" y="32994"/>
                  </a:lnTo>
                  <a:lnTo>
                    <a:pt x="114643" y="39593"/>
                  </a:lnTo>
                  <a:lnTo>
                    <a:pt x="98321" y="41534"/>
                  </a:lnTo>
                  <a:lnTo>
                    <a:pt x="98709" y="60942"/>
                  </a:lnTo>
                  <a:lnTo>
                    <a:pt x="97155" y="69482"/>
                  </a:lnTo>
                  <a:lnTo>
                    <a:pt x="90548" y="75304"/>
                  </a:lnTo>
                  <a:lnTo>
                    <a:pt x="93657" y="87337"/>
                  </a:lnTo>
                  <a:lnTo>
                    <a:pt x="88605" y="88890"/>
                  </a:lnTo>
                  <a:lnTo>
                    <a:pt x="73449" y="75692"/>
                  </a:lnTo>
                  <a:lnTo>
                    <a:pt x="78113" y="63659"/>
                  </a:lnTo>
                  <a:lnTo>
                    <a:pt x="70729" y="56284"/>
                  </a:lnTo>
                  <a:lnTo>
                    <a:pt x="63345" y="58225"/>
                  </a:lnTo>
                  <a:lnTo>
                    <a:pt x="42748" y="76469"/>
                  </a:lnTo>
                  <a:lnTo>
                    <a:pt x="39251" y="59001"/>
                  </a:lnTo>
                  <a:lnTo>
                    <a:pt x="29535" y="55120"/>
                  </a:lnTo>
                  <a:lnTo>
                    <a:pt x="19431" y="48521"/>
                  </a:lnTo>
                  <a:lnTo>
                    <a:pt x="23706" y="40369"/>
                  </a:lnTo>
                  <a:lnTo>
                    <a:pt x="11270" y="31830"/>
                  </a:lnTo>
                  <a:lnTo>
                    <a:pt x="13990" y="25619"/>
                  </a:lnTo>
                  <a:lnTo>
                    <a:pt x="5440" y="21349"/>
                  </a:lnTo>
                  <a:lnTo>
                    <a:pt x="0" y="15138"/>
                  </a:lnTo>
                  <a:lnTo>
                    <a:pt x="4275" y="10869"/>
                  </a:lnTo>
                  <a:lnTo>
                    <a:pt x="20597" y="18244"/>
                  </a:lnTo>
                  <a:lnTo>
                    <a:pt x="31867" y="19408"/>
                  </a:lnTo>
                  <a:lnTo>
                    <a:pt x="34198" y="16691"/>
                  </a:lnTo>
                  <a:lnTo>
                    <a:pt x="21374" y="3105"/>
                  </a:lnTo>
                  <a:lnTo>
                    <a:pt x="26037" y="0"/>
                  </a:lnTo>
                  <a:lnTo>
                    <a:pt x="31867" y="776"/>
                  </a:lnTo>
                  <a:lnTo>
                    <a:pt x="48578" y="15527"/>
                  </a:lnTo>
                  <a:lnTo>
                    <a:pt x="57904" y="17467"/>
                  </a:lnTo>
                  <a:lnTo>
                    <a:pt x="60236" y="112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BAAC7053-FCED-3D39-27F7-7CE8076D2081}"/>
                </a:ext>
              </a:extLst>
            </p:cNvPr>
            <p:cNvSpPr/>
            <p:nvPr/>
          </p:nvSpPr>
          <p:spPr>
            <a:xfrm>
              <a:off x="9855971" y="21808102"/>
              <a:ext cx="244343" cy="338695"/>
            </a:xfrm>
            <a:custGeom>
              <a:avLst/>
              <a:gdLst>
                <a:gd name="connsiteX0" fmla="*/ 15933 w 38084"/>
                <a:gd name="connsiteY0" fmla="*/ 52402 h 52790"/>
                <a:gd name="connsiteX1" fmla="*/ 13602 w 38084"/>
                <a:gd name="connsiteY1" fmla="*/ 52791 h 52790"/>
                <a:gd name="connsiteX2" fmla="*/ 13602 w 38084"/>
                <a:gd name="connsiteY2" fmla="*/ 51626 h 52790"/>
                <a:gd name="connsiteX3" fmla="*/ 5829 w 38084"/>
                <a:gd name="connsiteY3" fmla="*/ 27948 h 52790"/>
                <a:gd name="connsiteX4" fmla="*/ 5790 w 38084"/>
                <a:gd name="connsiteY4" fmla="*/ 27715 h 52790"/>
                <a:gd name="connsiteX5" fmla="*/ 5440 w 38084"/>
                <a:gd name="connsiteY5" fmla="*/ 23678 h 52790"/>
                <a:gd name="connsiteX6" fmla="*/ 0 w 38084"/>
                <a:gd name="connsiteY6" fmla="*/ 12421 h 52790"/>
                <a:gd name="connsiteX7" fmla="*/ 13602 w 38084"/>
                <a:gd name="connsiteY7" fmla="*/ 14362 h 52790"/>
                <a:gd name="connsiteX8" fmla="*/ 20208 w 38084"/>
                <a:gd name="connsiteY8" fmla="*/ 0 h 52790"/>
                <a:gd name="connsiteX9" fmla="*/ 32255 w 38084"/>
                <a:gd name="connsiteY9" fmla="*/ 1553 h 52790"/>
                <a:gd name="connsiteX10" fmla="*/ 33421 w 38084"/>
                <a:gd name="connsiteY10" fmla="*/ 11257 h 52790"/>
                <a:gd name="connsiteX11" fmla="*/ 38084 w 38084"/>
                <a:gd name="connsiteY11" fmla="*/ 17079 h 52790"/>
                <a:gd name="connsiteX12" fmla="*/ 38084 w 38084"/>
                <a:gd name="connsiteY12" fmla="*/ 25231 h 52790"/>
                <a:gd name="connsiteX13" fmla="*/ 32644 w 38084"/>
                <a:gd name="connsiteY13" fmla="*/ 30277 h 52790"/>
                <a:gd name="connsiteX14" fmla="*/ 23706 w 38084"/>
                <a:gd name="connsiteY14" fmla="*/ 43474 h 52790"/>
                <a:gd name="connsiteX15" fmla="*/ 15933 w 38084"/>
                <a:gd name="connsiteY15" fmla="*/ 52402 h 5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84" h="52790">
                  <a:moveTo>
                    <a:pt x="15933" y="52402"/>
                  </a:moveTo>
                  <a:lnTo>
                    <a:pt x="13602" y="52791"/>
                  </a:lnTo>
                  <a:lnTo>
                    <a:pt x="13602" y="51626"/>
                  </a:lnTo>
                  <a:lnTo>
                    <a:pt x="5829" y="27948"/>
                  </a:lnTo>
                  <a:lnTo>
                    <a:pt x="5790" y="27715"/>
                  </a:lnTo>
                  <a:lnTo>
                    <a:pt x="5440" y="23678"/>
                  </a:lnTo>
                  <a:lnTo>
                    <a:pt x="0" y="12421"/>
                  </a:lnTo>
                  <a:lnTo>
                    <a:pt x="13602" y="14362"/>
                  </a:lnTo>
                  <a:lnTo>
                    <a:pt x="20208" y="0"/>
                  </a:lnTo>
                  <a:lnTo>
                    <a:pt x="32255" y="1553"/>
                  </a:lnTo>
                  <a:lnTo>
                    <a:pt x="33421" y="11257"/>
                  </a:lnTo>
                  <a:lnTo>
                    <a:pt x="38084" y="17079"/>
                  </a:lnTo>
                  <a:lnTo>
                    <a:pt x="38084" y="25231"/>
                  </a:lnTo>
                  <a:lnTo>
                    <a:pt x="32644" y="30277"/>
                  </a:lnTo>
                  <a:lnTo>
                    <a:pt x="23706" y="43474"/>
                  </a:lnTo>
                  <a:lnTo>
                    <a:pt x="15933" y="524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6787D750-A4AB-9C9B-B09E-D26E46A655EF}"/>
                </a:ext>
              </a:extLst>
            </p:cNvPr>
            <p:cNvSpPr/>
            <p:nvPr/>
          </p:nvSpPr>
          <p:spPr>
            <a:xfrm>
              <a:off x="6061093" y="13240993"/>
              <a:ext cx="446309" cy="301342"/>
            </a:xfrm>
            <a:custGeom>
              <a:avLst/>
              <a:gdLst>
                <a:gd name="connsiteX0" fmla="*/ 69563 w 69563"/>
                <a:gd name="connsiteY0" fmla="*/ 16303 h 46968"/>
                <a:gd name="connsiteX1" fmla="*/ 68009 w 69563"/>
                <a:gd name="connsiteY1" fmla="*/ 32606 h 46968"/>
                <a:gd name="connsiteX2" fmla="*/ 62956 w 69563"/>
                <a:gd name="connsiteY2" fmla="*/ 33382 h 46968"/>
                <a:gd name="connsiteX3" fmla="*/ 61402 w 69563"/>
                <a:gd name="connsiteY3" fmla="*/ 46968 h 46968"/>
                <a:gd name="connsiteX4" fmla="*/ 44303 w 69563"/>
                <a:gd name="connsiteY4" fmla="*/ 35711 h 46968"/>
                <a:gd name="connsiteX5" fmla="*/ 34587 w 69563"/>
                <a:gd name="connsiteY5" fmla="*/ 37652 h 46968"/>
                <a:gd name="connsiteX6" fmla="*/ 20986 w 69563"/>
                <a:gd name="connsiteY6" fmla="*/ 26395 h 46968"/>
                <a:gd name="connsiteX7" fmla="*/ 11659 w 69563"/>
                <a:gd name="connsiteY7" fmla="*/ 16691 h 46968"/>
                <a:gd name="connsiteX8" fmla="*/ 3109 w 69563"/>
                <a:gd name="connsiteY8" fmla="*/ 16303 h 46968"/>
                <a:gd name="connsiteX9" fmla="*/ 0 w 69563"/>
                <a:gd name="connsiteY9" fmla="*/ 7763 h 46968"/>
                <a:gd name="connsiteX10" fmla="*/ 15156 w 69563"/>
                <a:gd name="connsiteY10" fmla="*/ 3105 h 46968"/>
                <a:gd name="connsiteX11" fmla="*/ 29147 w 69563"/>
                <a:gd name="connsiteY11" fmla="*/ 5046 h 46968"/>
                <a:gd name="connsiteX12" fmla="*/ 46634 w 69563"/>
                <a:gd name="connsiteY12" fmla="*/ 0 h 46968"/>
                <a:gd name="connsiteX13" fmla="*/ 58682 w 69563"/>
                <a:gd name="connsiteY13" fmla="*/ 10481 h 46968"/>
                <a:gd name="connsiteX14" fmla="*/ 69563 w 69563"/>
                <a:gd name="connsiteY14" fmla="*/ 16303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563" h="46968">
                  <a:moveTo>
                    <a:pt x="69563" y="16303"/>
                  </a:moveTo>
                  <a:lnTo>
                    <a:pt x="68009" y="32606"/>
                  </a:lnTo>
                  <a:lnTo>
                    <a:pt x="62956" y="33382"/>
                  </a:lnTo>
                  <a:lnTo>
                    <a:pt x="61402" y="46968"/>
                  </a:lnTo>
                  <a:lnTo>
                    <a:pt x="44303" y="35711"/>
                  </a:lnTo>
                  <a:lnTo>
                    <a:pt x="34587" y="37652"/>
                  </a:lnTo>
                  <a:lnTo>
                    <a:pt x="20986" y="26395"/>
                  </a:lnTo>
                  <a:lnTo>
                    <a:pt x="11659" y="16691"/>
                  </a:lnTo>
                  <a:lnTo>
                    <a:pt x="3109" y="16303"/>
                  </a:lnTo>
                  <a:lnTo>
                    <a:pt x="0" y="7763"/>
                  </a:lnTo>
                  <a:lnTo>
                    <a:pt x="15156" y="3105"/>
                  </a:lnTo>
                  <a:lnTo>
                    <a:pt x="29147" y="5046"/>
                  </a:lnTo>
                  <a:lnTo>
                    <a:pt x="46634" y="0"/>
                  </a:lnTo>
                  <a:lnTo>
                    <a:pt x="58682" y="10481"/>
                  </a:lnTo>
                  <a:lnTo>
                    <a:pt x="69563" y="1630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48" name="Serbest Form 447">
              <a:extLst>
                <a:ext uri="{FF2B5EF4-FFF2-40B4-BE49-F238E27FC236}">
                  <a16:creationId xmlns:a16="http://schemas.microsoft.com/office/drawing/2014/main" id="{F4FB45F5-4DB0-09F2-BECF-D8CDD17C5C31}"/>
                </a:ext>
              </a:extLst>
            </p:cNvPr>
            <p:cNvSpPr/>
            <p:nvPr/>
          </p:nvSpPr>
          <p:spPr>
            <a:xfrm>
              <a:off x="5864119" y="19477051"/>
              <a:ext cx="426356" cy="973761"/>
            </a:xfrm>
            <a:custGeom>
              <a:avLst/>
              <a:gdLst>
                <a:gd name="connsiteX0" fmla="*/ 62179 w 66453"/>
                <a:gd name="connsiteY0" fmla="*/ 14362 h 151773"/>
                <a:gd name="connsiteX1" fmla="*/ 61402 w 66453"/>
                <a:gd name="connsiteY1" fmla="*/ 22514 h 151773"/>
                <a:gd name="connsiteX2" fmla="*/ 66454 w 66453"/>
                <a:gd name="connsiteY2" fmla="*/ 37264 h 151773"/>
                <a:gd name="connsiteX3" fmla="*/ 62179 w 66453"/>
                <a:gd name="connsiteY3" fmla="*/ 47356 h 151773"/>
                <a:gd name="connsiteX4" fmla="*/ 64511 w 66453"/>
                <a:gd name="connsiteY4" fmla="*/ 53955 h 151773"/>
                <a:gd name="connsiteX5" fmla="*/ 53630 w 66453"/>
                <a:gd name="connsiteY5" fmla="*/ 69482 h 151773"/>
                <a:gd name="connsiteX6" fmla="*/ 47023 w 66453"/>
                <a:gd name="connsiteY6" fmla="*/ 77245 h 151773"/>
                <a:gd name="connsiteX7" fmla="*/ 42748 w 66453"/>
                <a:gd name="connsiteY7" fmla="*/ 92772 h 151773"/>
                <a:gd name="connsiteX8" fmla="*/ 43525 w 66453"/>
                <a:gd name="connsiteY8" fmla="*/ 108687 h 151773"/>
                <a:gd name="connsiteX9" fmla="*/ 42359 w 66453"/>
                <a:gd name="connsiteY9" fmla="*/ 148668 h 151773"/>
                <a:gd name="connsiteX10" fmla="*/ 24094 w 66453"/>
                <a:gd name="connsiteY10" fmla="*/ 151773 h 151773"/>
                <a:gd name="connsiteX11" fmla="*/ 18654 w 66453"/>
                <a:gd name="connsiteY11" fmla="*/ 134694 h 151773"/>
                <a:gd name="connsiteX12" fmla="*/ 19820 w 66453"/>
                <a:gd name="connsiteY12" fmla="*/ 77245 h 151773"/>
                <a:gd name="connsiteX13" fmla="*/ 15156 w 66453"/>
                <a:gd name="connsiteY13" fmla="*/ 72199 h 151773"/>
                <a:gd name="connsiteX14" fmla="*/ 14379 w 66453"/>
                <a:gd name="connsiteY14" fmla="*/ 59778 h 151773"/>
                <a:gd name="connsiteX15" fmla="*/ 6607 w 66453"/>
                <a:gd name="connsiteY15" fmla="*/ 51238 h 151773"/>
                <a:gd name="connsiteX16" fmla="*/ 0 w 66453"/>
                <a:gd name="connsiteY16" fmla="*/ 43863 h 151773"/>
                <a:gd name="connsiteX17" fmla="*/ 2720 w 66453"/>
                <a:gd name="connsiteY17" fmla="*/ 30665 h 151773"/>
                <a:gd name="connsiteX18" fmla="*/ 10493 w 66453"/>
                <a:gd name="connsiteY18" fmla="*/ 27948 h 151773"/>
                <a:gd name="connsiteX19" fmla="*/ 14768 w 66453"/>
                <a:gd name="connsiteY19" fmla="*/ 17079 h 151773"/>
                <a:gd name="connsiteX20" fmla="*/ 25649 w 66453"/>
                <a:gd name="connsiteY20" fmla="*/ 14750 h 151773"/>
                <a:gd name="connsiteX21" fmla="*/ 30312 w 66453"/>
                <a:gd name="connsiteY21" fmla="*/ 7375 h 151773"/>
                <a:gd name="connsiteX22" fmla="*/ 37696 w 66453"/>
                <a:gd name="connsiteY22" fmla="*/ 0 h 151773"/>
                <a:gd name="connsiteX23" fmla="*/ 45469 w 66453"/>
                <a:gd name="connsiteY23" fmla="*/ 0 h 151773"/>
                <a:gd name="connsiteX24" fmla="*/ 62179 w 66453"/>
                <a:gd name="connsiteY24" fmla="*/ 14362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453" h="151773">
                  <a:moveTo>
                    <a:pt x="62179" y="14362"/>
                  </a:moveTo>
                  <a:lnTo>
                    <a:pt x="61402" y="22514"/>
                  </a:lnTo>
                  <a:lnTo>
                    <a:pt x="66454" y="37264"/>
                  </a:lnTo>
                  <a:lnTo>
                    <a:pt x="62179" y="47356"/>
                  </a:lnTo>
                  <a:lnTo>
                    <a:pt x="64511" y="53955"/>
                  </a:lnTo>
                  <a:lnTo>
                    <a:pt x="53630" y="69482"/>
                  </a:lnTo>
                  <a:lnTo>
                    <a:pt x="47023" y="77245"/>
                  </a:lnTo>
                  <a:lnTo>
                    <a:pt x="42748" y="92772"/>
                  </a:lnTo>
                  <a:lnTo>
                    <a:pt x="43525" y="108687"/>
                  </a:lnTo>
                  <a:lnTo>
                    <a:pt x="42359" y="148668"/>
                  </a:lnTo>
                  <a:lnTo>
                    <a:pt x="24094" y="151773"/>
                  </a:lnTo>
                  <a:lnTo>
                    <a:pt x="18654" y="134694"/>
                  </a:lnTo>
                  <a:lnTo>
                    <a:pt x="19820" y="77245"/>
                  </a:lnTo>
                  <a:lnTo>
                    <a:pt x="15156" y="72199"/>
                  </a:lnTo>
                  <a:lnTo>
                    <a:pt x="14379" y="59778"/>
                  </a:lnTo>
                  <a:lnTo>
                    <a:pt x="6607" y="51238"/>
                  </a:lnTo>
                  <a:lnTo>
                    <a:pt x="0" y="43863"/>
                  </a:lnTo>
                  <a:lnTo>
                    <a:pt x="2720" y="30665"/>
                  </a:lnTo>
                  <a:lnTo>
                    <a:pt x="10493" y="27948"/>
                  </a:lnTo>
                  <a:lnTo>
                    <a:pt x="14768" y="17079"/>
                  </a:lnTo>
                  <a:lnTo>
                    <a:pt x="25649" y="14750"/>
                  </a:lnTo>
                  <a:lnTo>
                    <a:pt x="30312" y="7375"/>
                  </a:lnTo>
                  <a:lnTo>
                    <a:pt x="37696" y="0"/>
                  </a:lnTo>
                  <a:lnTo>
                    <a:pt x="45469" y="0"/>
                  </a:lnTo>
                  <a:lnTo>
                    <a:pt x="62179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49" name="Serbest Form 448">
              <a:extLst>
                <a:ext uri="{FF2B5EF4-FFF2-40B4-BE49-F238E27FC236}">
                  <a16:creationId xmlns:a16="http://schemas.microsoft.com/office/drawing/2014/main" id="{2A08026C-0BF2-F0CF-E640-61C761AB8F85}"/>
                </a:ext>
              </a:extLst>
            </p:cNvPr>
            <p:cNvSpPr/>
            <p:nvPr/>
          </p:nvSpPr>
          <p:spPr>
            <a:xfrm>
              <a:off x="4986462" y="19016318"/>
              <a:ext cx="1074632" cy="879120"/>
            </a:xfrm>
            <a:custGeom>
              <a:avLst/>
              <a:gdLst>
                <a:gd name="connsiteX0" fmla="*/ 128245 w 167495"/>
                <a:gd name="connsiteY0" fmla="*/ 4658 h 137022"/>
                <a:gd name="connsiteX1" fmla="*/ 126302 w 167495"/>
                <a:gd name="connsiteY1" fmla="*/ 16691 h 137022"/>
                <a:gd name="connsiteX2" fmla="*/ 129410 w 167495"/>
                <a:gd name="connsiteY2" fmla="*/ 27948 h 137022"/>
                <a:gd name="connsiteX3" fmla="*/ 141458 w 167495"/>
                <a:gd name="connsiteY3" fmla="*/ 44251 h 137022"/>
                <a:gd name="connsiteX4" fmla="*/ 142235 w 167495"/>
                <a:gd name="connsiteY4" fmla="*/ 56284 h 137022"/>
                <a:gd name="connsiteX5" fmla="*/ 167495 w 167495"/>
                <a:gd name="connsiteY5" fmla="*/ 62107 h 137022"/>
                <a:gd name="connsiteX6" fmla="*/ 167107 w 167495"/>
                <a:gd name="connsiteY6" fmla="*/ 79186 h 137022"/>
                <a:gd name="connsiteX7" fmla="*/ 162443 w 167495"/>
                <a:gd name="connsiteY7" fmla="*/ 86561 h 137022"/>
                <a:gd name="connsiteX8" fmla="*/ 151562 w 167495"/>
                <a:gd name="connsiteY8" fmla="*/ 88890 h 137022"/>
                <a:gd name="connsiteX9" fmla="*/ 147287 w 167495"/>
                <a:gd name="connsiteY9" fmla="*/ 99759 h 137022"/>
                <a:gd name="connsiteX10" fmla="*/ 139515 w 167495"/>
                <a:gd name="connsiteY10" fmla="*/ 102476 h 137022"/>
                <a:gd name="connsiteX11" fmla="*/ 120472 w 167495"/>
                <a:gd name="connsiteY11" fmla="*/ 102088 h 137022"/>
                <a:gd name="connsiteX12" fmla="*/ 110368 w 167495"/>
                <a:gd name="connsiteY12" fmla="*/ 100147 h 137022"/>
                <a:gd name="connsiteX13" fmla="*/ 103373 w 167495"/>
                <a:gd name="connsiteY13" fmla="*/ 104029 h 137022"/>
                <a:gd name="connsiteX14" fmla="*/ 93657 w 167495"/>
                <a:gd name="connsiteY14" fmla="*/ 102088 h 137022"/>
                <a:gd name="connsiteX15" fmla="*/ 55573 w 167495"/>
                <a:gd name="connsiteY15" fmla="*/ 103252 h 137022"/>
                <a:gd name="connsiteX16" fmla="*/ 54795 w 167495"/>
                <a:gd name="connsiteY16" fmla="*/ 117615 h 137022"/>
                <a:gd name="connsiteX17" fmla="*/ 57904 w 167495"/>
                <a:gd name="connsiteY17" fmla="*/ 136246 h 137022"/>
                <a:gd name="connsiteX18" fmla="*/ 42748 w 167495"/>
                <a:gd name="connsiteY18" fmla="*/ 130036 h 137022"/>
                <a:gd name="connsiteX19" fmla="*/ 32644 w 167495"/>
                <a:gd name="connsiteY19" fmla="*/ 130812 h 137022"/>
                <a:gd name="connsiteX20" fmla="*/ 24872 w 167495"/>
                <a:gd name="connsiteY20" fmla="*/ 137023 h 137022"/>
                <a:gd name="connsiteX21" fmla="*/ 15156 w 167495"/>
                <a:gd name="connsiteY21" fmla="*/ 131977 h 137022"/>
                <a:gd name="connsiteX22" fmla="*/ 11270 w 167495"/>
                <a:gd name="connsiteY22" fmla="*/ 123437 h 137022"/>
                <a:gd name="connsiteX23" fmla="*/ 1555 w 167495"/>
                <a:gd name="connsiteY23" fmla="*/ 118003 h 137022"/>
                <a:gd name="connsiteX24" fmla="*/ 0 w 167495"/>
                <a:gd name="connsiteY24" fmla="*/ 103641 h 137022"/>
                <a:gd name="connsiteX25" fmla="*/ 6218 w 167495"/>
                <a:gd name="connsiteY25" fmla="*/ 93160 h 137022"/>
                <a:gd name="connsiteX26" fmla="*/ 5441 w 167495"/>
                <a:gd name="connsiteY26" fmla="*/ 84620 h 137022"/>
                <a:gd name="connsiteX27" fmla="*/ 22929 w 167495"/>
                <a:gd name="connsiteY27" fmla="*/ 64047 h 137022"/>
                <a:gd name="connsiteX28" fmla="*/ 26426 w 167495"/>
                <a:gd name="connsiteY28" fmla="*/ 46968 h 137022"/>
                <a:gd name="connsiteX29" fmla="*/ 32255 w 167495"/>
                <a:gd name="connsiteY29" fmla="*/ 40757 h 137022"/>
                <a:gd name="connsiteX30" fmla="*/ 42748 w 167495"/>
                <a:gd name="connsiteY30" fmla="*/ 44251 h 137022"/>
                <a:gd name="connsiteX31" fmla="*/ 52075 w 167495"/>
                <a:gd name="connsiteY31" fmla="*/ 39205 h 137022"/>
                <a:gd name="connsiteX32" fmla="*/ 55184 w 167495"/>
                <a:gd name="connsiteY32" fmla="*/ 32606 h 137022"/>
                <a:gd name="connsiteX33" fmla="*/ 71895 w 167495"/>
                <a:gd name="connsiteY33" fmla="*/ 21737 h 137022"/>
                <a:gd name="connsiteX34" fmla="*/ 76169 w 167495"/>
                <a:gd name="connsiteY34" fmla="*/ 13974 h 137022"/>
                <a:gd name="connsiteX35" fmla="*/ 96766 w 167495"/>
                <a:gd name="connsiteY35" fmla="*/ 3494 h 137022"/>
                <a:gd name="connsiteX36" fmla="*/ 108814 w 167495"/>
                <a:gd name="connsiteY36" fmla="*/ 0 h 137022"/>
                <a:gd name="connsiteX37" fmla="*/ 114254 w 167495"/>
                <a:gd name="connsiteY37" fmla="*/ 4658 h 137022"/>
                <a:gd name="connsiteX38" fmla="*/ 128245 w 167495"/>
                <a:gd name="connsiteY38" fmla="*/ 4658 h 13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7495" h="137022">
                  <a:moveTo>
                    <a:pt x="128245" y="4658"/>
                  </a:moveTo>
                  <a:lnTo>
                    <a:pt x="126302" y="16691"/>
                  </a:lnTo>
                  <a:lnTo>
                    <a:pt x="129410" y="27948"/>
                  </a:lnTo>
                  <a:lnTo>
                    <a:pt x="141458" y="44251"/>
                  </a:lnTo>
                  <a:lnTo>
                    <a:pt x="142235" y="56284"/>
                  </a:lnTo>
                  <a:lnTo>
                    <a:pt x="167495" y="62107"/>
                  </a:lnTo>
                  <a:lnTo>
                    <a:pt x="167107" y="79186"/>
                  </a:lnTo>
                  <a:lnTo>
                    <a:pt x="162443" y="86561"/>
                  </a:lnTo>
                  <a:lnTo>
                    <a:pt x="151562" y="88890"/>
                  </a:lnTo>
                  <a:lnTo>
                    <a:pt x="147287" y="99759"/>
                  </a:lnTo>
                  <a:lnTo>
                    <a:pt x="139515" y="102476"/>
                  </a:lnTo>
                  <a:lnTo>
                    <a:pt x="120472" y="102088"/>
                  </a:lnTo>
                  <a:lnTo>
                    <a:pt x="110368" y="100147"/>
                  </a:lnTo>
                  <a:lnTo>
                    <a:pt x="103373" y="104029"/>
                  </a:lnTo>
                  <a:lnTo>
                    <a:pt x="93657" y="102088"/>
                  </a:lnTo>
                  <a:lnTo>
                    <a:pt x="55573" y="103252"/>
                  </a:lnTo>
                  <a:lnTo>
                    <a:pt x="54795" y="117615"/>
                  </a:lnTo>
                  <a:lnTo>
                    <a:pt x="57904" y="136246"/>
                  </a:lnTo>
                  <a:lnTo>
                    <a:pt x="42748" y="130036"/>
                  </a:lnTo>
                  <a:lnTo>
                    <a:pt x="32644" y="130812"/>
                  </a:lnTo>
                  <a:lnTo>
                    <a:pt x="24872" y="137023"/>
                  </a:lnTo>
                  <a:lnTo>
                    <a:pt x="15156" y="131977"/>
                  </a:lnTo>
                  <a:lnTo>
                    <a:pt x="11270" y="123437"/>
                  </a:lnTo>
                  <a:lnTo>
                    <a:pt x="1555" y="118003"/>
                  </a:lnTo>
                  <a:lnTo>
                    <a:pt x="0" y="103641"/>
                  </a:lnTo>
                  <a:lnTo>
                    <a:pt x="6218" y="93160"/>
                  </a:lnTo>
                  <a:lnTo>
                    <a:pt x="5441" y="84620"/>
                  </a:lnTo>
                  <a:lnTo>
                    <a:pt x="22929" y="64047"/>
                  </a:lnTo>
                  <a:lnTo>
                    <a:pt x="26426" y="46968"/>
                  </a:lnTo>
                  <a:lnTo>
                    <a:pt x="32255" y="40757"/>
                  </a:lnTo>
                  <a:lnTo>
                    <a:pt x="42748" y="44251"/>
                  </a:lnTo>
                  <a:lnTo>
                    <a:pt x="52075" y="39205"/>
                  </a:lnTo>
                  <a:lnTo>
                    <a:pt x="55184" y="32606"/>
                  </a:lnTo>
                  <a:lnTo>
                    <a:pt x="71895" y="21737"/>
                  </a:lnTo>
                  <a:lnTo>
                    <a:pt x="76169" y="13974"/>
                  </a:lnTo>
                  <a:lnTo>
                    <a:pt x="96766" y="3494"/>
                  </a:lnTo>
                  <a:lnTo>
                    <a:pt x="108814" y="0"/>
                  </a:lnTo>
                  <a:lnTo>
                    <a:pt x="114254" y="4658"/>
                  </a:lnTo>
                  <a:lnTo>
                    <a:pt x="128245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0" name="Serbest Form 449">
              <a:extLst>
                <a:ext uri="{FF2B5EF4-FFF2-40B4-BE49-F238E27FC236}">
                  <a16:creationId xmlns:a16="http://schemas.microsoft.com/office/drawing/2014/main" id="{F9EA4D01-5D84-7CCF-3D70-13177F768E6D}"/>
                </a:ext>
              </a:extLst>
            </p:cNvPr>
            <p:cNvSpPr/>
            <p:nvPr/>
          </p:nvSpPr>
          <p:spPr>
            <a:xfrm>
              <a:off x="17867091" y="17203281"/>
              <a:ext cx="725562" cy="923948"/>
            </a:xfrm>
            <a:custGeom>
              <a:avLst/>
              <a:gdLst>
                <a:gd name="connsiteX0" fmla="*/ 110757 w 113088"/>
                <a:gd name="connsiteY0" fmla="*/ 109851 h 144009"/>
                <a:gd name="connsiteX1" fmla="*/ 113088 w 113088"/>
                <a:gd name="connsiteY1" fmla="*/ 127707 h 144009"/>
                <a:gd name="connsiteX2" fmla="*/ 104927 w 113088"/>
                <a:gd name="connsiteY2" fmla="*/ 123825 h 144009"/>
                <a:gd name="connsiteX3" fmla="*/ 109202 w 113088"/>
                <a:gd name="connsiteY3" fmla="*/ 144010 h 144009"/>
                <a:gd name="connsiteX4" fmla="*/ 101041 w 113088"/>
                <a:gd name="connsiteY4" fmla="*/ 131200 h 144009"/>
                <a:gd name="connsiteX5" fmla="*/ 97933 w 113088"/>
                <a:gd name="connsiteY5" fmla="*/ 118391 h 144009"/>
                <a:gd name="connsiteX6" fmla="*/ 92103 w 113088"/>
                <a:gd name="connsiteY6" fmla="*/ 106358 h 144009"/>
                <a:gd name="connsiteX7" fmla="*/ 81222 w 113088"/>
                <a:gd name="connsiteY7" fmla="*/ 91996 h 144009"/>
                <a:gd name="connsiteX8" fmla="*/ 61014 w 113088"/>
                <a:gd name="connsiteY8" fmla="*/ 90831 h 144009"/>
                <a:gd name="connsiteX9" fmla="*/ 64511 w 113088"/>
                <a:gd name="connsiteY9" fmla="*/ 101311 h 144009"/>
                <a:gd name="connsiteX10" fmla="*/ 59848 w 113088"/>
                <a:gd name="connsiteY10" fmla="*/ 114897 h 144009"/>
                <a:gd name="connsiteX11" fmla="*/ 49744 w 113088"/>
                <a:gd name="connsiteY11" fmla="*/ 109851 h 144009"/>
                <a:gd name="connsiteX12" fmla="*/ 47412 w 113088"/>
                <a:gd name="connsiteY12" fmla="*/ 114509 h 144009"/>
                <a:gd name="connsiteX13" fmla="*/ 40805 w 113088"/>
                <a:gd name="connsiteY13" fmla="*/ 111792 h 144009"/>
                <a:gd name="connsiteX14" fmla="*/ 32256 w 113088"/>
                <a:gd name="connsiteY14" fmla="*/ 109463 h 144009"/>
                <a:gd name="connsiteX15" fmla="*/ 26038 w 113088"/>
                <a:gd name="connsiteY15" fmla="*/ 88890 h 144009"/>
                <a:gd name="connsiteX16" fmla="*/ 15933 w 113088"/>
                <a:gd name="connsiteY16" fmla="*/ 70258 h 144009"/>
                <a:gd name="connsiteX17" fmla="*/ 17099 w 113088"/>
                <a:gd name="connsiteY17" fmla="*/ 55120 h 144009"/>
                <a:gd name="connsiteX18" fmla="*/ 2721 w 113088"/>
                <a:gd name="connsiteY18" fmla="*/ 48521 h 144009"/>
                <a:gd name="connsiteX19" fmla="*/ 6218 w 113088"/>
                <a:gd name="connsiteY19" fmla="*/ 39593 h 144009"/>
                <a:gd name="connsiteX20" fmla="*/ 17876 w 113088"/>
                <a:gd name="connsiteY20" fmla="*/ 30277 h 144009"/>
                <a:gd name="connsiteX21" fmla="*/ 0 w 113088"/>
                <a:gd name="connsiteY21" fmla="*/ 17079 h 144009"/>
                <a:gd name="connsiteX22" fmla="*/ 4664 w 113088"/>
                <a:gd name="connsiteY22" fmla="*/ 0 h 144009"/>
                <a:gd name="connsiteX23" fmla="*/ 23706 w 113088"/>
                <a:gd name="connsiteY23" fmla="*/ 10869 h 144009"/>
                <a:gd name="connsiteX24" fmla="*/ 34199 w 113088"/>
                <a:gd name="connsiteY24" fmla="*/ 12033 h 144009"/>
                <a:gd name="connsiteX25" fmla="*/ 38862 w 113088"/>
                <a:gd name="connsiteY25" fmla="*/ 29501 h 144009"/>
                <a:gd name="connsiteX26" fmla="*/ 59848 w 113088"/>
                <a:gd name="connsiteY26" fmla="*/ 32994 h 144009"/>
                <a:gd name="connsiteX27" fmla="*/ 79667 w 113088"/>
                <a:gd name="connsiteY27" fmla="*/ 32606 h 144009"/>
                <a:gd name="connsiteX28" fmla="*/ 92880 w 113088"/>
                <a:gd name="connsiteY28" fmla="*/ 36876 h 144009"/>
                <a:gd name="connsiteX29" fmla="*/ 86662 w 113088"/>
                <a:gd name="connsiteY29" fmla="*/ 57837 h 144009"/>
                <a:gd name="connsiteX30" fmla="*/ 77335 w 113088"/>
                <a:gd name="connsiteY30" fmla="*/ 59389 h 144009"/>
                <a:gd name="connsiteX31" fmla="*/ 72672 w 113088"/>
                <a:gd name="connsiteY31" fmla="*/ 73363 h 144009"/>
                <a:gd name="connsiteX32" fmla="*/ 86662 w 113088"/>
                <a:gd name="connsiteY32" fmla="*/ 86561 h 144009"/>
                <a:gd name="connsiteX33" fmla="*/ 87828 w 113088"/>
                <a:gd name="connsiteY33" fmla="*/ 70258 h 144009"/>
                <a:gd name="connsiteX34" fmla="*/ 93657 w 113088"/>
                <a:gd name="connsiteY34" fmla="*/ 70258 h 144009"/>
                <a:gd name="connsiteX35" fmla="*/ 110757 w 113088"/>
                <a:gd name="connsiteY35" fmla="*/ 109851 h 14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3088" h="144009">
                  <a:moveTo>
                    <a:pt x="110757" y="109851"/>
                  </a:moveTo>
                  <a:lnTo>
                    <a:pt x="113088" y="127707"/>
                  </a:lnTo>
                  <a:lnTo>
                    <a:pt x="104927" y="123825"/>
                  </a:lnTo>
                  <a:lnTo>
                    <a:pt x="109202" y="144010"/>
                  </a:lnTo>
                  <a:lnTo>
                    <a:pt x="101041" y="131200"/>
                  </a:lnTo>
                  <a:lnTo>
                    <a:pt x="97933" y="118391"/>
                  </a:lnTo>
                  <a:lnTo>
                    <a:pt x="92103" y="106358"/>
                  </a:lnTo>
                  <a:lnTo>
                    <a:pt x="81222" y="91996"/>
                  </a:lnTo>
                  <a:lnTo>
                    <a:pt x="61014" y="90831"/>
                  </a:lnTo>
                  <a:lnTo>
                    <a:pt x="64511" y="101311"/>
                  </a:lnTo>
                  <a:lnTo>
                    <a:pt x="59848" y="114897"/>
                  </a:lnTo>
                  <a:lnTo>
                    <a:pt x="49744" y="109851"/>
                  </a:lnTo>
                  <a:lnTo>
                    <a:pt x="47412" y="114509"/>
                  </a:lnTo>
                  <a:lnTo>
                    <a:pt x="40805" y="111792"/>
                  </a:lnTo>
                  <a:lnTo>
                    <a:pt x="32256" y="109463"/>
                  </a:lnTo>
                  <a:lnTo>
                    <a:pt x="26038" y="88890"/>
                  </a:lnTo>
                  <a:lnTo>
                    <a:pt x="15933" y="70258"/>
                  </a:lnTo>
                  <a:lnTo>
                    <a:pt x="17099" y="55120"/>
                  </a:lnTo>
                  <a:lnTo>
                    <a:pt x="2721" y="48521"/>
                  </a:lnTo>
                  <a:lnTo>
                    <a:pt x="6218" y="39593"/>
                  </a:lnTo>
                  <a:lnTo>
                    <a:pt x="17876" y="30277"/>
                  </a:lnTo>
                  <a:lnTo>
                    <a:pt x="0" y="17079"/>
                  </a:lnTo>
                  <a:lnTo>
                    <a:pt x="4664" y="0"/>
                  </a:lnTo>
                  <a:lnTo>
                    <a:pt x="23706" y="10869"/>
                  </a:lnTo>
                  <a:lnTo>
                    <a:pt x="34199" y="12033"/>
                  </a:lnTo>
                  <a:lnTo>
                    <a:pt x="38862" y="29501"/>
                  </a:lnTo>
                  <a:lnTo>
                    <a:pt x="59848" y="32994"/>
                  </a:lnTo>
                  <a:lnTo>
                    <a:pt x="79667" y="32606"/>
                  </a:lnTo>
                  <a:lnTo>
                    <a:pt x="92880" y="36876"/>
                  </a:lnTo>
                  <a:lnTo>
                    <a:pt x="86662" y="57837"/>
                  </a:lnTo>
                  <a:lnTo>
                    <a:pt x="77335" y="59389"/>
                  </a:lnTo>
                  <a:lnTo>
                    <a:pt x="72672" y="73363"/>
                  </a:lnTo>
                  <a:lnTo>
                    <a:pt x="86662" y="86561"/>
                  </a:lnTo>
                  <a:lnTo>
                    <a:pt x="87828" y="70258"/>
                  </a:lnTo>
                  <a:lnTo>
                    <a:pt x="93657" y="70258"/>
                  </a:lnTo>
                  <a:lnTo>
                    <a:pt x="110757" y="1098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1" name="Serbest Form 450">
              <a:extLst>
                <a:ext uri="{FF2B5EF4-FFF2-40B4-BE49-F238E27FC236}">
                  <a16:creationId xmlns:a16="http://schemas.microsoft.com/office/drawing/2014/main" id="{77BFCD97-885E-F150-4C7B-3528C6FE9A61}"/>
                </a:ext>
              </a:extLst>
            </p:cNvPr>
            <p:cNvSpPr/>
            <p:nvPr/>
          </p:nvSpPr>
          <p:spPr>
            <a:xfrm>
              <a:off x="8611787" y="14369165"/>
              <a:ext cx="790388" cy="475669"/>
            </a:xfrm>
            <a:custGeom>
              <a:avLst/>
              <a:gdLst>
                <a:gd name="connsiteX0" fmla="*/ 123192 w 123192"/>
                <a:gd name="connsiteY0" fmla="*/ 13198 h 74139"/>
                <a:gd name="connsiteX1" fmla="*/ 114254 w 123192"/>
                <a:gd name="connsiteY1" fmla="*/ 23290 h 74139"/>
                <a:gd name="connsiteX2" fmla="*/ 109202 w 123192"/>
                <a:gd name="connsiteY2" fmla="*/ 40757 h 74139"/>
                <a:gd name="connsiteX3" fmla="*/ 117363 w 123192"/>
                <a:gd name="connsiteY3" fmla="*/ 54732 h 74139"/>
                <a:gd name="connsiteX4" fmla="*/ 99487 w 123192"/>
                <a:gd name="connsiteY4" fmla="*/ 51626 h 74139"/>
                <a:gd name="connsiteX5" fmla="*/ 80056 w 123192"/>
                <a:gd name="connsiteY5" fmla="*/ 59389 h 74139"/>
                <a:gd name="connsiteX6" fmla="*/ 81222 w 123192"/>
                <a:gd name="connsiteY6" fmla="*/ 71811 h 74139"/>
                <a:gd name="connsiteX7" fmla="*/ 63345 w 123192"/>
                <a:gd name="connsiteY7" fmla="*/ 74140 h 74139"/>
                <a:gd name="connsiteX8" fmla="*/ 48189 w 123192"/>
                <a:gd name="connsiteY8" fmla="*/ 65212 h 74139"/>
                <a:gd name="connsiteX9" fmla="*/ 32644 w 123192"/>
                <a:gd name="connsiteY9" fmla="*/ 72199 h 74139"/>
                <a:gd name="connsiteX10" fmla="*/ 17876 w 123192"/>
                <a:gd name="connsiteY10" fmla="*/ 71423 h 74139"/>
                <a:gd name="connsiteX11" fmla="*/ 14767 w 123192"/>
                <a:gd name="connsiteY11" fmla="*/ 55120 h 74139"/>
                <a:gd name="connsiteX12" fmla="*/ 3886 w 123192"/>
                <a:gd name="connsiteY12" fmla="*/ 46968 h 74139"/>
                <a:gd name="connsiteX13" fmla="*/ 6606 w 123192"/>
                <a:gd name="connsiteY13" fmla="*/ 43863 h 74139"/>
                <a:gd name="connsiteX14" fmla="*/ 4275 w 123192"/>
                <a:gd name="connsiteY14" fmla="*/ 40757 h 74139"/>
                <a:gd name="connsiteX15" fmla="*/ 6606 w 123192"/>
                <a:gd name="connsiteY15" fmla="*/ 32994 h 74139"/>
                <a:gd name="connsiteX16" fmla="*/ 13602 w 123192"/>
                <a:gd name="connsiteY16" fmla="*/ 25231 h 74139"/>
                <a:gd name="connsiteX17" fmla="*/ 2720 w 123192"/>
                <a:gd name="connsiteY17" fmla="*/ 14750 h 74139"/>
                <a:gd name="connsiteX18" fmla="*/ 0 w 123192"/>
                <a:gd name="connsiteY18" fmla="*/ 5434 h 74139"/>
                <a:gd name="connsiteX19" fmla="*/ 4275 w 123192"/>
                <a:gd name="connsiteY19" fmla="*/ 0 h 74139"/>
                <a:gd name="connsiteX20" fmla="*/ 11270 w 123192"/>
                <a:gd name="connsiteY20" fmla="*/ 10092 h 74139"/>
                <a:gd name="connsiteX21" fmla="*/ 18653 w 123192"/>
                <a:gd name="connsiteY21" fmla="*/ 8540 h 74139"/>
                <a:gd name="connsiteX22" fmla="*/ 34198 w 123192"/>
                <a:gd name="connsiteY22" fmla="*/ 12033 h 74139"/>
                <a:gd name="connsiteX23" fmla="*/ 63734 w 123192"/>
                <a:gd name="connsiteY23" fmla="*/ 13586 h 74139"/>
                <a:gd name="connsiteX24" fmla="*/ 72672 w 123192"/>
                <a:gd name="connsiteY24" fmla="*/ 7375 h 74139"/>
                <a:gd name="connsiteX25" fmla="*/ 95600 w 123192"/>
                <a:gd name="connsiteY25" fmla="*/ 1553 h 74139"/>
                <a:gd name="connsiteX26" fmla="*/ 111145 w 123192"/>
                <a:gd name="connsiteY26" fmla="*/ 10480 h 74139"/>
                <a:gd name="connsiteX27" fmla="*/ 123192 w 123192"/>
                <a:gd name="connsiteY27" fmla="*/ 13198 h 7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192" h="74139">
                  <a:moveTo>
                    <a:pt x="123192" y="13198"/>
                  </a:moveTo>
                  <a:lnTo>
                    <a:pt x="114254" y="23290"/>
                  </a:lnTo>
                  <a:lnTo>
                    <a:pt x="109202" y="40757"/>
                  </a:lnTo>
                  <a:lnTo>
                    <a:pt x="117363" y="54732"/>
                  </a:lnTo>
                  <a:lnTo>
                    <a:pt x="99487" y="51626"/>
                  </a:lnTo>
                  <a:lnTo>
                    <a:pt x="80056" y="59389"/>
                  </a:lnTo>
                  <a:lnTo>
                    <a:pt x="81222" y="71811"/>
                  </a:lnTo>
                  <a:lnTo>
                    <a:pt x="63345" y="74140"/>
                  </a:lnTo>
                  <a:lnTo>
                    <a:pt x="48189" y="65212"/>
                  </a:lnTo>
                  <a:lnTo>
                    <a:pt x="32644" y="72199"/>
                  </a:lnTo>
                  <a:lnTo>
                    <a:pt x="17876" y="71423"/>
                  </a:lnTo>
                  <a:lnTo>
                    <a:pt x="14767" y="55120"/>
                  </a:lnTo>
                  <a:lnTo>
                    <a:pt x="3886" y="46968"/>
                  </a:lnTo>
                  <a:lnTo>
                    <a:pt x="6606" y="43863"/>
                  </a:lnTo>
                  <a:lnTo>
                    <a:pt x="4275" y="40757"/>
                  </a:lnTo>
                  <a:lnTo>
                    <a:pt x="6606" y="32994"/>
                  </a:lnTo>
                  <a:lnTo>
                    <a:pt x="13602" y="25231"/>
                  </a:lnTo>
                  <a:lnTo>
                    <a:pt x="2720" y="14750"/>
                  </a:lnTo>
                  <a:lnTo>
                    <a:pt x="0" y="5434"/>
                  </a:lnTo>
                  <a:lnTo>
                    <a:pt x="4275" y="0"/>
                  </a:lnTo>
                  <a:lnTo>
                    <a:pt x="11270" y="10092"/>
                  </a:lnTo>
                  <a:lnTo>
                    <a:pt x="18653" y="8540"/>
                  </a:lnTo>
                  <a:lnTo>
                    <a:pt x="34198" y="12033"/>
                  </a:lnTo>
                  <a:lnTo>
                    <a:pt x="63734" y="13586"/>
                  </a:lnTo>
                  <a:lnTo>
                    <a:pt x="72672" y="7375"/>
                  </a:lnTo>
                  <a:lnTo>
                    <a:pt x="95600" y="1553"/>
                  </a:lnTo>
                  <a:lnTo>
                    <a:pt x="111145" y="10480"/>
                  </a:lnTo>
                  <a:lnTo>
                    <a:pt x="123192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52" name="Serbest Form 451">
              <a:extLst>
                <a:ext uri="{FF2B5EF4-FFF2-40B4-BE49-F238E27FC236}">
                  <a16:creationId xmlns:a16="http://schemas.microsoft.com/office/drawing/2014/main" id="{24424DA3-43E2-9193-154F-BCB5FE03F502}"/>
                </a:ext>
              </a:extLst>
            </p:cNvPr>
            <p:cNvSpPr/>
            <p:nvPr/>
          </p:nvSpPr>
          <p:spPr>
            <a:xfrm>
              <a:off x="7754077" y="14212264"/>
              <a:ext cx="498670" cy="408430"/>
            </a:xfrm>
            <a:custGeom>
              <a:avLst/>
              <a:gdLst>
                <a:gd name="connsiteX0" fmla="*/ 64122 w 77724"/>
                <a:gd name="connsiteY0" fmla="*/ 9316 h 63659"/>
                <a:gd name="connsiteX1" fmla="*/ 71506 w 77724"/>
                <a:gd name="connsiteY1" fmla="*/ 8928 h 63659"/>
                <a:gd name="connsiteX2" fmla="*/ 67231 w 77724"/>
                <a:gd name="connsiteY2" fmla="*/ 19797 h 63659"/>
                <a:gd name="connsiteX3" fmla="*/ 77724 w 77724"/>
                <a:gd name="connsiteY3" fmla="*/ 29501 h 63659"/>
                <a:gd name="connsiteX4" fmla="*/ 75781 w 77724"/>
                <a:gd name="connsiteY4" fmla="*/ 40757 h 63659"/>
                <a:gd name="connsiteX5" fmla="*/ 71506 w 77724"/>
                <a:gd name="connsiteY5" fmla="*/ 41922 h 63659"/>
                <a:gd name="connsiteX6" fmla="*/ 68009 w 77724"/>
                <a:gd name="connsiteY6" fmla="*/ 44251 h 63659"/>
                <a:gd name="connsiteX7" fmla="*/ 61791 w 77724"/>
                <a:gd name="connsiteY7" fmla="*/ 50074 h 63659"/>
                <a:gd name="connsiteX8" fmla="*/ 60236 w 77724"/>
                <a:gd name="connsiteY8" fmla="*/ 63659 h 63659"/>
                <a:gd name="connsiteX9" fmla="*/ 41582 w 77724"/>
                <a:gd name="connsiteY9" fmla="*/ 54343 h 63659"/>
                <a:gd name="connsiteX10" fmla="*/ 33421 w 77724"/>
                <a:gd name="connsiteY10" fmla="*/ 43863 h 63659"/>
                <a:gd name="connsiteX11" fmla="*/ 25260 w 77724"/>
                <a:gd name="connsiteY11" fmla="*/ 38429 h 63659"/>
                <a:gd name="connsiteX12" fmla="*/ 15545 w 77724"/>
                <a:gd name="connsiteY12" fmla="*/ 29112 h 63659"/>
                <a:gd name="connsiteX13" fmla="*/ 10493 w 77724"/>
                <a:gd name="connsiteY13" fmla="*/ 21737 h 63659"/>
                <a:gd name="connsiteX14" fmla="*/ 0 w 77724"/>
                <a:gd name="connsiteY14" fmla="*/ 10092 h 63659"/>
                <a:gd name="connsiteX15" fmla="*/ 3109 w 77724"/>
                <a:gd name="connsiteY15" fmla="*/ 0 h 63659"/>
                <a:gd name="connsiteX16" fmla="*/ 10882 w 77724"/>
                <a:gd name="connsiteY16" fmla="*/ 5822 h 63659"/>
                <a:gd name="connsiteX17" fmla="*/ 14768 w 77724"/>
                <a:gd name="connsiteY17" fmla="*/ 388 h 63659"/>
                <a:gd name="connsiteX18" fmla="*/ 23706 w 77724"/>
                <a:gd name="connsiteY18" fmla="*/ 0 h 63659"/>
                <a:gd name="connsiteX19" fmla="*/ 41194 w 77724"/>
                <a:gd name="connsiteY19" fmla="*/ 4270 h 63659"/>
                <a:gd name="connsiteX20" fmla="*/ 54795 w 77724"/>
                <a:gd name="connsiteY20" fmla="*/ 3882 h 63659"/>
                <a:gd name="connsiteX21" fmla="*/ 64122 w 77724"/>
                <a:gd name="connsiteY21" fmla="*/ 9316 h 6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4" h="63659">
                  <a:moveTo>
                    <a:pt x="64122" y="9316"/>
                  </a:moveTo>
                  <a:lnTo>
                    <a:pt x="71506" y="8928"/>
                  </a:lnTo>
                  <a:lnTo>
                    <a:pt x="67231" y="19797"/>
                  </a:lnTo>
                  <a:lnTo>
                    <a:pt x="77724" y="29501"/>
                  </a:lnTo>
                  <a:lnTo>
                    <a:pt x="75781" y="40757"/>
                  </a:lnTo>
                  <a:lnTo>
                    <a:pt x="71506" y="41922"/>
                  </a:lnTo>
                  <a:lnTo>
                    <a:pt x="68009" y="44251"/>
                  </a:lnTo>
                  <a:lnTo>
                    <a:pt x="61791" y="50074"/>
                  </a:lnTo>
                  <a:lnTo>
                    <a:pt x="60236" y="63659"/>
                  </a:lnTo>
                  <a:lnTo>
                    <a:pt x="41582" y="54343"/>
                  </a:lnTo>
                  <a:lnTo>
                    <a:pt x="33421" y="43863"/>
                  </a:lnTo>
                  <a:lnTo>
                    <a:pt x="25260" y="38429"/>
                  </a:lnTo>
                  <a:lnTo>
                    <a:pt x="15545" y="29112"/>
                  </a:lnTo>
                  <a:lnTo>
                    <a:pt x="10493" y="21737"/>
                  </a:lnTo>
                  <a:lnTo>
                    <a:pt x="0" y="10092"/>
                  </a:lnTo>
                  <a:lnTo>
                    <a:pt x="3109" y="0"/>
                  </a:lnTo>
                  <a:lnTo>
                    <a:pt x="10882" y="5822"/>
                  </a:lnTo>
                  <a:lnTo>
                    <a:pt x="14768" y="388"/>
                  </a:lnTo>
                  <a:lnTo>
                    <a:pt x="23706" y="0"/>
                  </a:lnTo>
                  <a:lnTo>
                    <a:pt x="41194" y="4270"/>
                  </a:lnTo>
                  <a:lnTo>
                    <a:pt x="54795" y="3882"/>
                  </a:lnTo>
                  <a:lnTo>
                    <a:pt x="6412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3" name="Serbest Form 452">
              <a:extLst>
                <a:ext uri="{FF2B5EF4-FFF2-40B4-BE49-F238E27FC236}">
                  <a16:creationId xmlns:a16="http://schemas.microsoft.com/office/drawing/2014/main" id="{A915106C-6239-2FAC-3FEA-9903CFB74FB0}"/>
                </a:ext>
              </a:extLst>
            </p:cNvPr>
            <p:cNvSpPr/>
            <p:nvPr/>
          </p:nvSpPr>
          <p:spPr>
            <a:xfrm>
              <a:off x="8549456" y="12528732"/>
              <a:ext cx="1117015" cy="737168"/>
            </a:xfrm>
            <a:custGeom>
              <a:avLst/>
              <a:gdLst>
                <a:gd name="connsiteX0" fmla="*/ 167884 w 174101"/>
                <a:gd name="connsiteY0" fmla="*/ 71423 h 114897"/>
                <a:gd name="connsiteX1" fmla="*/ 152727 w 174101"/>
                <a:gd name="connsiteY1" fmla="*/ 70646 h 114897"/>
                <a:gd name="connsiteX2" fmla="*/ 149619 w 174101"/>
                <a:gd name="connsiteY2" fmla="*/ 72975 h 114897"/>
                <a:gd name="connsiteX3" fmla="*/ 155448 w 174101"/>
                <a:gd name="connsiteY3" fmla="*/ 80739 h 114897"/>
                <a:gd name="connsiteX4" fmla="*/ 163220 w 174101"/>
                <a:gd name="connsiteY4" fmla="*/ 96265 h 114897"/>
                <a:gd name="connsiteX5" fmla="*/ 147287 w 174101"/>
                <a:gd name="connsiteY5" fmla="*/ 97430 h 114897"/>
                <a:gd name="connsiteX6" fmla="*/ 142235 w 174101"/>
                <a:gd name="connsiteY6" fmla="*/ 102864 h 114897"/>
                <a:gd name="connsiteX7" fmla="*/ 143401 w 174101"/>
                <a:gd name="connsiteY7" fmla="*/ 114897 h 114897"/>
                <a:gd name="connsiteX8" fmla="*/ 135239 w 174101"/>
                <a:gd name="connsiteY8" fmla="*/ 112568 h 114897"/>
                <a:gd name="connsiteX9" fmla="*/ 118529 w 174101"/>
                <a:gd name="connsiteY9" fmla="*/ 113733 h 114897"/>
                <a:gd name="connsiteX10" fmla="*/ 112700 w 174101"/>
                <a:gd name="connsiteY10" fmla="*/ 107910 h 114897"/>
                <a:gd name="connsiteX11" fmla="*/ 106093 w 174101"/>
                <a:gd name="connsiteY11" fmla="*/ 112180 h 114897"/>
                <a:gd name="connsiteX12" fmla="*/ 98710 w 174101"/>
                <a:gd name="connsiteY12" fmla="*/ 108687 h 114897"/>
                <a:gd name="connsiteX13" fmla="*/ 83553 w 174101"/>
                <a:gd name="connsiteY13" fmla="*/ 108298 h 114897"/>
                <a:gd name="connsiteX14" fmla="*/ 61402 w 174101"/>
                <a:gd name="connsiteY14" fmla="*/ 102476 h 114897"/>
                <a:gd name="connsiteX15" fmla="*/ 42360 w 174101"/>
                <a:gd name="connsiteY15" fmla="*/ 100535 h 114897"/>
                <a:gd name="connsiteX16" fmla="*/ 27592 w 174101"/>
                <a:gd name="connsiteY16" fmla="*/ 101311 h 114897"/>
                <a:gd name="connsiteX17" fmla="*/ 18265 w 174101"/>
                <a:gd name="connsiteY17" fmla="*/ 107522 h 114897"/>
                <a:gd name="connsiteX18" fmla="*/ 9327 w 174101"/>
                <a:gd name="connsiteY18" fmla="*/ 108687 h 114897"/>
                <a:gd name="connsiteX19" fmla="*/ 7384 w 174101"/>
                <a:gd name="connsiteY19" fmla="*/ 97818 h 114897"/>
                <a:gd name="connsiteX20" fmla="*/ 0 w 174101"/>
                <a:gd name="connsiteY20" fmla="*/ 86949 h 114897"/>
                <a:gd name="connsiteX21" fmla="*/ 10881 w 174101"/>
                <a:gd name="connsiteY21" fmla="*/ 81903 h 114897"/>
                <a:gd name="connsiteX22" fmla="*/ 9327 w 174101"/>
                <a:gd name="connsiteY22" fmla="*/ 72587 h 114897"/>
                <a:gd name="connsiteX23" fmla="*/ 2720 w 174101"/>
                <a:gd name="connsiteY23" fmla="*/ 63659 h 114897"/>
                <a:gd name="connsiteX24" fmla="*/ 389 w 174101"/>
                <a:gd name="connsiteY24" fmla="*/ 53179 h 114897"/>
                <a:gd name="connsiteX25" fmla="*/ 18653 w 174101"/>
                <a:gd name="connsiteY25" fmla="*/ 53179 h 114897"/>
                <a:gd name="connsiteX26" fmla="*/ 37307 w 174101"/>
                <a:gd name="connsiteY26" fmla="*/ 44251 h 114897"/>
                <a:gd name="connsiteX27" fmla="*/ 39251 w 174101"/>
                <a:gd name="connsiteY27" fmla="*/ 31053 h 114897"/>
                <a:gd name="connsiteX28" fmla="*/ 53241 w 174101"/>
                <a:gd name="connsiteY28" fmla="*/ 23290 h 114897"/>
                <a:gd name="connsiteX29" fmla="*/ 49355 w 174101"/>
                <a:gd name="connsiteY29" fmla="*/ 12810 h 114897"/>
                <a:gd name="connsiteX30" fmla="*/ 59848 w 174101"/>
                <a:gd name="connsiteY30" fmla="*/ 8928 h 114897"/>
                <a:gd name="connsiteX31" fmla="*/ 77724 w 174101"/>
                <a:gd name="connsiteY31" fmla="*/ 0 h 114897"/>
                <a:gd name="connsiteX32" fmla="*/ 98321 w 174101"/>
                <a:gd name="connsiteY32" fmla="*/ 5822 h 114897"/>
                <a:gd name="connsiteX33" fmla="*/ 101818 w 174101"/>
                <a:gd name="connsiteY33" fmla="*/ 11645 h 114897"/>
                <a:gd name="connsiteX34" fmla="*/ 111145 w 174101"/>
                <a:gd name="connsiteY34" fmla="*/ 8928 h 114897"/>
                <a:gd name="connsiteX35" fmla="*/ 129799 w 174101"/>
                <a:gd name="connsiteY35" fmla="*/ 14362 h 114897"/>
                <a:gd name="connsiteX36" fmla="*/ 134074 w 174101"/>
                <a:gd name="connsiteY36" fmla="*/ 25619 h 114897"/>
                <a:gd name="connsiteX37" fmla="*/ 131353 w 174101"/>
                <a:gd name="connsiteY37" fmla="*/ 31830 h 114897"/>
                <a:gd name="connsiteX38" fmla="*/ 146121 w 174101"/>
                <a:gd name="connsiteY38" fmla="*/ 47356 h 114897"/>
                <a:gd name="connsiteX39" fmla="*/ 154282 w 174101"/>
                <a:gd name="connsiteY39" fmla="*/ 51626 h 114897"/>
                <a:gd name="connsiteX40" fmla="*/ 154282 w 174101"/>
                <a:gd name="connsiteY40" fmla="*/ 55896 h 114897"/>
                <a:gd name="connsiteX41" fmla="*/ 167495 w 174101"/>
                <a:gd name="connsiteY41" fmla="*/ 60166 h 114897"/>
                <a:gd name="connsiteX42" fmla="*/ 174101 w 174101"/>
                <a:gd name="connsiteY42" fmla="*/ 66376 h 114897"/>
                <a:gd name="connsiteX43" fmla="*/ 167884 w 174101"/>
                <a:gd name="connsiteY43" fmla="*/ 71423 h 1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74101" h="114897">
                  <a:moveTo>
                    <a:pt x="167884" y="71423"/>
                  </a:moveTo>
                  <a:lnTo>
                    <a:pt x="152727" y="70646"/>
                  </a:lnTo>
                  <a:lnTo>
                    <a:pt x="149619" y="72975"/>
                  </a:lnTo>
                  <a:lnTo>
                    <a:pt x="155448" y="80739"/>
                  </a:lnTo>
                  <a:lnTo>
                    <a:pt x="163220" y="96265"/>
                  </a:lnTo>
                  <a:lnTo>
                    <a:pt x="147287" y="97430"/>
                  </a:lnTo>
                  <a:lnTo>
                    <a:pt x="142235" y="102864"/>
                  </a:lnTo>
                  <a:lnTo>
                    <a:pt x="143401" y="114897"/>
                  </a:lnTo>
                  <a:lnTo>
                    <a:pt x="135239" y="112568"/>
                  </a:lnTo>
                  <a:lnTo>
                    <a:pt x="118529" y="113733"/>
                  </a:lnTo>
                  <a:lnTo>
                    <a:pt x="112700" y="107910"/>
                  </a:lnTo>
                  <a:lnTo>
                    <a:pt x="106093" y="112180"/>
                  </a:lnTo>
                  <a:lnTo>
                    <a:pt x="98710" y="108687"/>
                  </a:lnTo>
                  <a:lnTo>
                    <a:pt x="83553" y="108298"/>
                  </a:lnTo>
                  <a:lnTo>
                    <a:pt x="61402" y="102476"/>
                  </a:lnTo>
                  <a:lnTo>
                    <a:pt x="42360" y="100535"/>
                  </a:lnTo>
                  <a:lnTo>
                    <a:pt x="27592" y="101311"/>
                  </a:lnTo>
                  <a:lnTo>
                    <a:pt x="18265" y="107522"/>
                  </a:lnTo>
                  <a:lnTo>
                    <a:pt x="9327" y="108687"/>
                  </a:lnTo>
                  <a:lnTo>
                    <a:pt x="7384" y="97818"/>
                  </a:lnTo>
                  <a:lnTo>
                    <a:pt x="0" y="86949"/>
                  </a:lnTo>
                  <a:lnTo>
                    <a:pt x="10881" y="81903"/>
                  </a:lnTo>
                  <a:lnTo>
                    <a:pt x="9327" y="72587"/>
                  </a:lnTo>
                  <a:lnTo>
                    <a:pt x="2720" y="63659"/>
                  </a:lnTo>
                  <a:lnTo>
                    <a:pt x="389" y="53179"/>
                  </a:lnTo>
                  <a:lnTo>
                    <a:pt x="18653" y="53179"/>
                  </a:lnTo>
                  <a:lnTo>
                    <a:pt x="37307" y="44251"/>
                  </a:lnTo>
                  <a:lnTo>
                    <a:pt x="39251" y="31053"/>
                  </a:lnTo>
                  <a:lnTo>
                    <a:pt x="53241" y="23290"/>
                  </a:lnTo>
                  <a:lnTo>
                    <a:pt x="49355" y="12810"/>
                  </a:lnTo>
                  <a:lnTo>
                    <a:pt x="59848" y="8928"/>
                  </a:lnTo>
                  <a:lnTo>
                    <a:pt x="77724" y="0"/>
                  </a:lnTo>
                  <a:lnTo>
                    <a:pt x="98321" y="5822"/>
                  </a:lnTo>
                  <a:lnTo>
                    <a:pt x="101818" y="11645"/>
                  </a:lnTo>
                  <a:lnTo>
                    <a:pt x="111145" y="8928"/>
                  </a:lnTo>
                  <a:lnTo>
                    <a:pt x="129799" y="14362"/>
                  </a:lnTo>
                  <a:lnTo>
                    <a:pt x="134074" y="25619"/>
                  </a:lnTo>
                  <a:lnTo>
                    <a:pt x="131353" y="31830"/>
                  </a:lnTo>
                  <a:lnTo>
                    <a:pt x="146121" y="47356"/>
                  </a:lnTo>
                  <a:lnTo>
                    <a:pt x="154282" y="51626"/>
                  </a:lnTo>
                  <a:lnTo>
                    <a:pt x="154282" y="55896"/>
                  </a:lnTo>
                  <a:lnTo>
                    <a:pt x="167495" y="60166"/>
                  </a:lnTo>
                  <a:lnTo>
                    <a:pt x="174101" y="66376"/>
                  </a:lnTo>
                  <a:lnTo>
                    <a:pt x="167884" y="714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4" name="Serbest Form 453">
              <a:extLst>
                <a:ext uri="{FF2B5EF4-FFF2-40B4-BE49-F238E27FC236}">
                  <a16:creationId xmlns:a16="http://schemas.microsoft.com/office/drawing/2014/main" id="{E655876F-5D4A-E972-72CA-35A58E13A50E}"/>
                </a:ext>
              </a:extLst>
            </p:cNvPr>
            <p:cNvSpPr/>
            <p:nvPr/>
          </p:nvSpPr>
          <p:spPr>
            <a:xfrm>
              <a:off x="21881387" y="20560395"/>
              <a:ext cx="169547" cy="231608"/>
            </a:xfrm>
            <a:custGeom>
              <a:avLst/>
              <a:gdLst>
                <a:gd name="connsiteX0" fmla="*/ 0 w 26426"/>
                <a:gd name="connsiteY0" fmla="*/ 23290 h 36099"/>
                <a:gd name="connsiteX1" fmla="*/ 8550 w 26426"/>
                <a:gd name="connsiteY1" fmla="*/ 13974 h 36099"/>
                <a:gd name="connsiteX2" fmla="*/ 26426 w 26426"/>
                <a:gd name="connsiteY2" fmla="*/ 0 h 36099"/>
                <a:gd name="connsiteX3" fmla="*/ 26038 w 26426"/>
                <a:gd name="connsiteY3" fmla="*/ 12421 h 36099"/>
                <a:gd name="connsiteX4" fmla="*/ 25649 w 26426"/>
                <a:gd name="connsiteY4" fmla="*/ 28336 h 36099"/>
                <a:gd name="connsiteX5" fmla="*/ 15156 w 26426"/>
                <a:gd name="connsiteY5" fmla="*/ 27560 h 36099"/>
                <a:gd name="connsiteX6" fmla="*/ 10882 w 26426"/>
                <a:gd name="connsiteY6" fmla="*/ 36100 h 36099"/>
                <a:gd name="connsiteX7" fmla="*/ 0 w 26426"/>
                <a:gd name="connsiteY7" fmla="*/ 2329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6" h="36099">
                  <a:moveTo>
                    <a:pt x="0" y="23290"/>
                  </a:moveTo>
                  <a:lnTo>
                    <a:pt x="8550" y="13974"/>
                  </a:lnTo>
                  <a:lnTo>
                    <a:pt x="26426" y="0"/>
                  </a:lnTo>
                  <a:lnTo>
                    <a:pt x="26038" y="12421"/>
                  </a:lnTo>
                  <a:lnTo>
                    <a:pt x="25649" y="28336"/>
                  </a:lnTo>
                  <a:lnTo>
                    <a:pt x="15156" y="27560"/>
                  </a:lnTo>
                  <a:lnTo>
                    <a:pt x="10882" y="36100"/>
                  </a:lnTo>
                  <a:lnTo>
                    <a:pt x="0" y="2329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5" name="Serbest Form 454">
              <a:extLst>
                <a:ext uri="{FF2B5EF4-FFF2-40B4-BE49-F238E27FC236}">
                  <a16:creationId xmlns:a16="http://schemas.microsoft.com/office/drawing/2014/main" id="{D02F9633-E1CF-79F6-1F0C-664DB138CFEE}"/>
                </a:ext>
              </a:extLst>
            </p:cNvPr>
            <p:cNvSpPr/>
            <p:nvPr/>
          </p:nvSpPr>
          <p:spPr>
            <a:xfrm>
              <a:off x="17904496" y="16909413"/>
              <a:ext cx="456280" cy="251529"/>
            </a:xfrm>
            <a:custGeom>
              <a:avLst/>
              <a:gdLst>
                <a:gd name="connsiteX0" fmla="*/ 59071 w 71117"/>
                <a:gd name="connsiteY0" fmla="*/ 12809 h 39204"/>
                <a:gd name="connsiteX1" fmla="*/ 69175 w 71117"/>
                <a:gd name="connsiteY1" fmla="*/ 20961 h 39204"/>
                <a:gd name="connsiteX2" fmla="*/ 71118 w 71117"/>
                <a:gd name="connsiteY2" fmla="*/ 36099 h 39204"/>
                <a:gd name="connsiteX3" fmla="*/ 53630 w 71117"/>
                <a:gd name="connsiteY3" fmla="*/ 36876 h 39204"/>
                <a:gd name="connsiteX4" fmla="*/ 35364 w 71117"/>
                <a:gd name="connsiteY4" fmla="*/ 35323 h 39204"/>
                <a:gd name="connsiteX5" fmla="*/ 22929 w 71117"/>
                <a:gd name="connsiteY5" fmla="*/ 39205 h 39204"/>
                <a:gd name="connsiteX6" fmla="*/ 1555 w 71117"/>
                <a:gd name="connsiteY6" fmla="*/ 29501 h 39204"/>
                <a:gd name="connsiteX7" fmla="*/ 0 w 71117"/>
                <a:gd name="connsiteY7" fmla="*/ 24843 h 39204"/>
                <a:gd name="connsiteX8" fmla="*/ 10104 w 71117"/>
                <a:gd name="connsiteY8" fmla="*/ 6211 h 39204"/>
                <a:gd name="connsiteX9" fmla="*/ 20209 w 71117"/>
                <a:gd name="connsiteY9" fmla="*/ 0 h 39204"/>
                <a:gd name="connsiteX10" fmla="*/ 36919 w 71117"/>
                <a:gd name="connsiteY10" fmla="*/ 5434 h 39204"/>
                <a:gd name="connsiteX11" fmla="*/ 48189 w 71117"/>
                <a:gd name="connsiteY11" fmla="*/ 6211 h 39204"/>
                <a:gd name="connsiteX12" fmla="*/ 59071 w 71117"/>
                <a:gd name="connsiteY12" fmla="*/ 12809 h 3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17" h="39204">
                  <a:moveTo>
                    <a:pt x="59071" y="12809"/>
                  </a:moveTo>
                  <a:lnTo>
                    <a:pt x="69175" y="20961"/>
                  </a:lnTo>
                  <a:lnTo>
                    <a:pt x="71118" y="36099"/>
                  </a:lnTo>
                  <a:lnTo>
                    <a:pt x="53630" y="36876"/>
                  </a:lnTo>
                  <a:lnTo>
                    <a:pt x="35364" y="35323"/>
                  </a:lnTo>
                  <a:lnTo>
                    <a:pt x="22929" y="39205"/>
                  </a:lnTo>
                  <a:lnTo>
                    <a:pt x="1555" y="29501"/>
                  </a:lnTo>
                  <a:lnTo>
                    <a:pt x="0" y="24843"/>
                  </a:lnTo>
                  <a:lnTo>
                    <a:pt x="10104" y="6211"/>
                  </a:lnTo>
                  <a:lnTo>
                    <a:pt x="20209" y="0"/>
                  </a:lnTo>
                  <a:lnTo>
                    <a:pt x="36919" y="5434"/>
                  </a:lnTo>
                  <a:lnTo>
                    <a:pt x="48189" y="6211"/>
                  </a:lnTo>
                  <a:lnTo>
                    <a:pt x="59071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6" name="Serbest Form 455">
              <a:extLst>
                <a:ext uri="{FF2B5EF4-FFF2-40B4-BE49-F238E27FC236}">
                  <a16:creationId xmlns:a16="http://schemas.microsoft.com/office/drawing/2014/main" id="{1663CFAD-9CFB-E683-E290-7757E6A4D2A0}"/>
                </a:ext>
              </a:extLst>
            </p:cNvPr>
            <p:cNvSpPr/>
            <p:nvPr/>
          </p:nvSpPr>
          <p:spPr>
            <a:xfrm>
              <a:off x="8494600" y="24256205"/>
              <a:ext cx="1333937" cy="1466861"/>
            </a:xfrm>
            <a:custGeom>
              <a:avLst/>
              <a:gdLst>
                <a:gd name="connsiteX0" fmla="*/ 122027 w 207911"/>
                <a:gd name="connsiteY0" fmla="*/ 1941 h 228629"/>
                <a:gd name="connsiteX1" fmla="*/ 129411 w 207911"/>
                <a:gd name="connsiteY1" fmla="*/ 21737 h 228629"/>
                <a:gd name="connsiteX2" fmla="*/ 133685 w 207911"/>
                <a:gd name="connsiteY2" fmla="*/ 26395 h 228629"/>
                <a:gd name="connsiteX3" fmla="*/ 139903 w 207911"/>
                <a:gd name="connsiteY3" fmla="*/ 40757 h 228629"/>
                <a:gd name="connsiteX4" fmla="*/ 163609 w 207911"/>
                <a:gd name="connsiteY4" fmla="*/ 67929 h 228629"/>
                <a:gd name="connsiteX5" fmla="*/ 172547 w 207911"/>
                <a:gd name="connsiteY5" fmla="*/ 70646 h 228629"/>
                <a:gd name="connsiteX6" fmla="*/ 172159 w 207911"/>
                <a:gd name="connsiteY6" fmla="*/ 79574 h 228629"/>
                <a:gd name="connsiteX7" fmla="*/ 177988 w 207911"/>
                <a:gd name="connsiteY7" fmla="*/ 95489 h 228629"/>
                <a:gd name="connsiteX8" fmla="*/ 194699 w 207911"/>
                <a:gd name="connsiteY8" fmla="*/ 99371 h 228629"/>
                <a:gd name="connsiteX9" fmla="*/ 207912 w 207911"/>
                <a:gd name="connsiteY9" fmla="*/ 110627 h 228629"/>
                <a:gd name="connsiteX10" fmla="*/ 176434 w 207911"/>
                <a:gd name="connsiteY10" fmla="*/ 128871 h 228629"/>
                <a:gd name="connsiteX11" fmla="*/ 156226 w 207911"/>
                <a:gd name="connsiteY11" fmla="*/ 147503 h 228629"/>
                <a:gd name="connsiteX12" fmla="*/ 148453 w 207911"/>
                <a:gd name="connsiteY12" fmla="*/ 164194 h 228629"/>
                <a:gd name="connsiteX13" fmla="*/ 141458 w 207911"/>
                <a:gd name="connsiteY13" fmla="*/ 173510 h 228629"/>
                <a:gd name="connsiteX14" fmla="*/ 129799 w 207911"/>
                <a:gd name="connsiteY14" fmla="*/ 175451 h 228629"/>
                <a:gd name="connsiteX15" fmla="*/ 125136 w 207911"/>
                <a:gd name="connsiteY15" fmla="*/ 187484 h 228629"/>
                <a:gd name="connsiteX16" fmla="*/ 122804 w 207911"/>
                <a:gd name="connsiteY16" fmla="*/ 195248 h 228629"/>
                <a:gd name="connsiteX17" fmla="*/ 108814 w 207911"/>
                <a:gd name="connsiteY17" fmla="*/ 200682 h 228629"/>
                <a:gd name="connsiteX18" fmla="*/ 91326 w 207911"/>
                <a:gd name="connsiteY18" fmla="*/ 199517 h 228629"/>
                <a:gd name="connsiteX19" fmla="*/ 81610 w 207911"/>
                <a:gd name="connsiteY19" fmla="*/ 192531 h 228629"/>
                <a:gd name="connsiteX20" fmla="*/ 72672 w 207911"/>
                <a:gd name="connsiteY20" fmla="*/ 189813 h 228629"/>
                <a:gd name="connsiteX21" fmla="*/ 61791 w 207911"/>
                <a:gd name="connsiteY21" fmla="*/ 195248 h 228629"/>
                <a:gd name="connsiteX22" fmla="*/ 55961 w 207911"/>
                <a:gd name="connsiteY22" fmla="*/ 207281 h 228629"/>
                <a:gd name="connsiteX23" fmla="*/ 45469 w 207911"/>
                <a:gd name="connsiteY23" fmla="*/ 214656 h 228629"/>
                <a:gd name="connsiteX24" fmla="*/ 34587 w 207911"/>
                <a:gd name="connsiteY24" fmla="*/ 225913 h 228629"/>
                <a:gd name="connsiteX25" fmla="*/ 19042 w 207911"/>
                <a:gd name="connsiteY25" fmla="*/ 228630 h 228629"/>
                <a:gd name="connsiteX26" fmla="*/ 14768 w 207911"/>
                <a:gd name="connsiteY26" fmla="*/ 219702 h 228629"/>
                <a:gd name="connsiteX27" fmla="*/ 17099 w 207911"/>
                <a:gd name="connsiteY27" fmla="*/ 204564 h 228629"/>
                <a:gd name="connsiteX28" fmla="*/ 5441 w 207911"/>
                <a:gd name="connsiteY28" fmla="*/ 180886 h 228629"/>
                <a:gd name="connsiteX29" fmla="*/ 0 w 207911"/>
                <a:gd name="connsiteY29" fmla="*/ 177004 h 228629"/>
                <a:gd name="connsiteX30" fmla="*/ 2332 w 207911"/>
                <a:gd name="connsiteY30" fmla="*/ 104417 h 228629"/>
                <a:gd name="connsiteX31" fmla="*/ 23706 w 207911"/>
                <a:gd name="connsiteY31" fmla="*/ 103641 h 228629"/>
                <a:gd name="connsiteX32" fmla="*/ 26815 w 207911"/>
                <a:gd name="connsiteY32" fmla="*/ 14750 h 228629"/>
                <a:gd name="connsiteX33" fmla="*/ 43137 w 207911"/>
                <a:gd name="connsiteY33" fmla="*/ 13974 h 228629"/>
                <a:gd name="connsiteX34" fmla="*/ 76947 w 207911"/>
                <a:gd name="connsiteY34" fmla="*/ 5046 h 228629"/>
                <a:gd name="connsiteX35" fmla="*/ 84719 w 207911"/>
                <a:gd name="connsiteY35" fmla="*/ 15527 h 228629"/>
                <a:gd name="connsiteX36" fmla="*/ 99098 w 207911"/>
                <a:gd name="connsiteY36" fmla="*/ 5822 h 228629"/>
                <a:gd name="connsiteX37" fmla="*/ 105705 w 207911"/>
                <a:gd name="connsiteY37" fmla="*/ 5822 h 228629"/>
                <a:gd name="connsiteX38" fmla="*/ 118141 w 207911"/>
                <a:gd name="connsiteY38" fmla="*/ 0 h 228629"/>
                <a:gd name="connsiteX39" fmla="*/ 122027 w 207911"/>
                <a:gd name="connsiteY39" fmla="*/ 1941 h 2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07911" h="228629">
                  <a:moveTo>
                    <a:pt x="122027" y="1941"/>
                  </a:moveTo>
                  <a:lnTo>
                    <a:pt x="129411" y="21737"/>
                  </a:lnTo>
                  <a:lnTo>
                    <a:pt x="133685" y="26395"/>
                  </a:lnTo>
                  <a:lnTo>
                    <a:pt x="139903" y="40757"/>
                  </a:lnTo>
                  <a:lnTo>
                    <a:pt x="163609" y="67929"/>
                  </a:lnTo>
                  <a:lnTo>
                    <a:pt x="172547" y="70646"/>
                  </a:lnTo>
                  <a:lnTo>
                    <a:pt x="172159" y="79574"/>
                  </a:lnTo>
                  <a:lnTo>
                    <a:pt x="177988" y="95489"/>
                  </a:lnTo>
                  <a:lnTo>
                    <a:pt x="194699" y="99371"/>
                  </a:lnTo>
                  <a:lnTo>
                    <a:pt x="207912" y="110627"/>
                  </a:lnTo>
                  <a:lnTo>
                    <a:pt x="176434" y="128871"/>
                  </a:lnTo>
                  <a:lnTo>
                    <a:pt x="156226" y="147503"/>
                  </a:lnTo>
                  <a:lnTo>
                    <a:pt x="148453" y="164194"/>
                  </a:lnTo>
                  <a:lnTo>
                    <a:pt x="141458" y="173510"/>
                  </a:lnTo>
                  <a:lnTo>
                    <a:pt x="129799" y="175451"/>
                  </a:lnTo>
                  <a:lnTo>
                    <a:pt x="125136" y="187484"/>
                  </a:lnTo>
                  <a:lnTo>
                    <a:pt x="122804" y="195248"/>
                  </a:lnTo>
                  <a:lnTo>
                    <a:pt x="108814" y="200682"/>
                  </a:lnTo>
                  <a:lnTo>
                    <a:pt x="91326" y="199517"/>
                  </a:lnTo>
                  <a:lnTo>
                    <a:pt x="81610" y="192531"/>
                  </a:lnTo>
                  <a:lnTo>
                    <a:pt x="72672" y="189813"/>
                  </a:lnTo>
                  <a:lnTo>
                    <a:pt x="61791" y="195248"/>
                  </a:lnTo>
                  <a:lnTo>
                    <a:pt x="55961" y="207281"/>
                  </a:lnTo>
                  <a:lnTo>
                    <a:pt x="45469" y="214656"/>
                  </a:lnTo>
                  <a:lnTo>
                    <a:pt x="34587" y="225913"/>
                  </a:lnTo>
                  <a:lnTo>
                    <a:pt x="19042" y="228630"/>
                  </a:lnTo>
                  <a:lnTo>
                    <a:pt x="14768" y="219702"/>
                  </a:lnTo>
                  <a:lnTo>
                    <a:pt x="17099" y="204564"/>
                  </a:lnTo>
                  <a:lnTo>
                    <a:pt x="5441" y="180886"/>
                  </a:lnTo>
                  <a:lnTo>
                    <a:pt x="0" y="177004"/>
                  </a:lnTo>
                  <a:lnTo>
                    <a:pt x="2332" y="104417"/>
                  </a:lnTo>
                  <a:lnTo>
                    <a:pt x="23706" y="103641"/>
                  </a:lnTo>
                  <a:lnTo>
                    <a:pt x="26815" y="14750"/>
                  </a:lnTo>
                  <a:lnTo>
                    <a:pt x="43137" y="13974"/>
                  </a:lnTo>
                  <a:lnTo>
                    <a:pt x="76947" y="5046"/>
                  </a:lnTo>
                  <a:lnTo>
                    <a:pt x="84719" y="15527"/>
                  </a:lnTo>
                  <a:lnTo>
                    <a:pt x="99098" y="5822"/>
                  </a:lnTo>
                  <a:lnTo>
                    <a:pt x="105705" y="5822"/>
                  </a:lnTo>
                  <a:lnTo>
                    <a:pt x="118141" y="0"/>
                  </a:lnTo>
                  <a:lnTo>
                    <a:pt x="122027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7" name="Serbest Form 456">
              <a:extLst>
                <a:ext uri="{FF2B5EF4-FFF2-40B4-BE49-F238E27FC236}">
                  <a16:creationId xmlns:a16="http://schemas.microsoft.com/office/drawing/2014/main" id="{4AF81FF7-CAC1-611C-1019-D0B7F04A4402}"/>
                </a:ext>
              </a:extLst>
            </p:cNvPr>
            <p:cNvSpPr/>
            <p:nvPr/>
          </p:nvSpPr>
          <p:spPr>
            <a:xfrm>
              <a:off x="7796460" y="19651384"/>
              <a:ext cx="1822636" cy="1419544"/>
            </a:xfrm>
            <a:custGeom>
              <a:avLst/>
              <a:gdLst>
                <a:gd name="connsiteX0" fmla="*/ 206358 w 284081"/>
                <a:gd name="connsiteY0" fmla="*/ 62883 h 221254"/>
                <a:gd name="connsiteX1" fmla="*/ 221513 w 284081"/>
                <a:gd name="connsiteY1" fmla="*/ 72587 h 221254"/>
                <a:gd name="connsiteX2" fmla="*/ 233561 w 284081"/>
                <a:gd name="connsiteY2" fmla="*/ 82680 h 221254"/>
                <a:gd name="connsiteX3" fmla="*/ 233950 w 284081"/>
                <a:gd name="connsiteY3" fmla="*/ 90831 h 221254"/>
                <a:gd name="connsiteX4" fmla="*/ 249106 w 284081"/>
                <a:gd name="connsiteY4" fmla="*/ 103641 h 221254"/>
                <a:gd name="connsiteX5" fmla="*/ 258432 w 284081"/>
                <a:gd name="connsiteY5" fmla="*/ 114509 h 221254"/>
                <a:gd name="connsiteX6" fmla="*/ 263873 w 284081"/>
                <a:gd name="connsiteY6" fmla="*/ 129260 h 221254"/>
                <a:gd name="connsiteX7" fmla="*/ 280584 w 284081"/>
                <a:gd name="connsiteY7" fmla="*/ 139352 h 221254"/>
                <a:gd name="connsiteX8" fmla="*/ 284082 w 284081"/>
                <a:gd name="connsiteY8" fmla="*/ 147115 h 221254"/>
                <a:gd name="connsiteX9" fmla="*/ 277086 w 284081"/>
                <a:gd name="connsiteY9" fmla="*/ 149832 h 221254"/>
                <a:gd name="connsiteX10" fmla="*/ 262708 w 284081"/>
                <a:gd name="connsiteY10" fmla="*/ 149444 h 221254"/>
                <a:gd name="connsiteX11" fmla="*/ 246385 w 284081"/>
                <a:gd name="connsiteY11" fmla="*/ 146727 h 221254"/>
                <a:gd name="connsiteX12" fmla="*/ 238224 w 284081"/>
                <a:gd name="connsiteY12" fmla="*/ 148668 h 221254"/>
                <a:gd name="connsiteX13" fmla="*/ 234727 w 284081"/>
                <a:gd name="connsiteY13" fmla="*/ 154879 h 221254"/>
                <a:gd name="connsiteX14" fmla="*/ 227732 w 284081"/>
                <a:gd name="connsiteY14" fmla="*/ 155655 h 221254"/>
                <a:gd name="connsiteX15" fmla="*/ 219182 w 284081"/>
                <a:gd name="connsiteY15" fmla="*/ 150220 h 221254"/>
                <a:gd name="connsiteX16" fmla="*/ 194699 w 284081"/>
                <a:gd name="connsiteY16" fmla="*/ 162642 h 221254"/>
                <a:gd name="connsiteX17" fmla="*/ 184595 w 284081"/>
                <a:gd name="connsiteY17" fmla="*/ 160313 h 221254"/>
                <a:gd name="connsiteX18" fmla="*/ 181486 w 284081"/>
                <a:gd name="connsiteY18" fmla="*/ 162254 h 221254"/>
                <a:gd name="connsiteX19" fmla="*/ 175268 w 284081"/>
                <a:gd name="connsiteY19" fmla="*/ 177392 h 221254"/>
                <a:gd name="connsiteX20" fmla="*/ 158557 w 284081"/>
                <a:gd name="connsiteY20" fmla="*/ 172346 h 221254"/>
                <a:gd name="connsiteX21" fmla="*/ 142624 w 284081"/>
                <a:gd name="connsiteY21" fmla="*/ 170017 h 221254"/>
                <a:gd name="connsiteX22" fmla="*/ 128634 w 284081"/>
                <a:gd name="connsiteY22" fmla="*/ 160701 h 221254"/>
                <a:gd name="connsiteX23" fmla="*/ 110368 w 284081"/>
                <a:gd name="connsiteY23" fmla="*/ 152161 h 221254"/>
                <a:gd name="connsiteX24" fmla="*/ 98710 w 284081"/>
                <a:gd name="connsiteY24" fmla="*/ 160313 h 221254"/>
                <a:gd name="connsiteX25" fmla="*/ 90160 w 284081"/>
                <a:gd name="connsiteY25" fmla="*/ 172734 h 221254"/>
                <a:gd name="connsiteX26" fmla="*/ 88217 w 284081"/>
                <a:gd name="connsiteY26" fmla="*/ 190202 h 221254"/>
                <a:gd name="connsiteX27" fmla="*/ 74227 w 284081"/>
                <a:gd name="connsiteY27" fmla="*/ 189037 h 221254"/>
                <a:gd name="connsiteX28" fmla="*/ 59071 w 284081"/>
                <a:gd name="connsiteY28" fmla="*/ 184767 h 221254"/>
                <a:gd name="connsiteX29" fmla="*/ 46246 w 284081"/>
                <a:gd name="connsiteY29" fmla="*/ 197965 h 221254"/>
                <a:gd name="connsiteX30" fmla="*/ 34587 w 284081"/>
                <a:gd name="connsiteY30" fmla="*/ 221255 h 221254"/>
                <a:gd name="connsiteX31" fmla="*/ 32256 w 284081"/>
                <a:gd name="connsiteY31" fmla="*/ 213880 h 221254"/>
                <a:gd name="connsiteX32" fmla="*/ 31090 w 284081"/>
                <a:gd name="connsiteY32" fmla="*/ 202623 h 221254"/>
                <a:gd name="connsiteX33" fmla="*/ 20986 w 284081"/>
                <a:gd name="connsiteY33" fmla="*/ 194471 h 221254"/>
                <a:gd name="connsiteX34" fmla="*/ 12825 w 284081"/>
                <a:gd name="connsiteY34" fmla="*/ 181662 h 221254"/>
                <a:gd name="connsiteX35" fmla="*/ 10882 w 284081"/>
                <a:gd name="connsiteY35" fmla="*/ 172734 h 221254"/>
                <a:gd name="connsiteX36" fmla="*/ 389 w 284081"/>
                <a:gd name="connsiteY36" fmla="*/ 159536 h 221254"/>
                <a:gd name="connsiteX37" fmla="*/ 2332 w 284081"/>
                <a:gd name="connsiteY37" fmla="*/ 152161 h 221254"/>
                <a:gd name="connsiteX38" fmla="*/ 0 w 284081"/>
                <a:gd name="connsiteY38" fmla="*/ 141681 h 221254"/>
                <a:gd name="connsiteX39" fmla="*/ 1555 w 284081"/>
                <a:gd name="connsiteY39" fmla="*/ 122272 h 221254"/>
                <a:gd name="connsiteX40" fmla="*/ 6995 w 284081"/>
                <a:gd name="connsiteY40" fmla="*/ 118003 h 221254"/>
                <a:gd name="connsiteX41" fmla="*/ 17877 w 284081"/>
                <a:gd name="connsiteY41" fmla="*/ 92772 h 221254"/>
                <a:gd name="connsiteX42" fmla="*/ 35753 w 284081"/>
                <a:gd name="connsiteY42" fmla="*/ 90831 h 221254"/>
                <a:gd name="connsiteX43" fmla="*/ 39640 w 284081"/>
                <a:gd name="connsiteY43" fmla="*/ 84232 h 221254"/>
                <a:gd name="connsiteX44" fmla="*/ 43526 w 284081"/>
                <a:gd name="connsiteY44" fmla="*/ 85009 h 221254"/>
                <a:gd name="connsiteX45" fmla="*/ 48967 w 284081"/>
                <a:gd name="connsiteY45" fmla="*/ 90443 h 221254"/>
                <a:gd name="connsiteX46" fmla="*/ 76558 w 284081"/>
                <a:gd name="connsiteY46" fmla="*/ 81127 h 221254"/>
                <a:gd name="connsiteX47" fmla="*/ 85885 w 284081"/>
                <a:gd name="connsiteY47" fmla="*/ 71423 h 221254"/>
                <a:gd name="connsiteX48" fmla="*/ 97155 w 284081"/>
                <a:gd name="connsiteY48" fmla="*/ 62495 h 221254"/>
                <a:gd name="connsiteX49" fmla="*/ 94823 w 284081"/>
                <a:gd name="connsiteY49" fmla="*/ 53955 h 221254"/>
                <a:gd name="connsiteX50" fmla="*/ 101041 w 284081"/>
                <a:gd name="connsiteY50" fmla="*/ 51626 h 221254"/>
                <a:gd name="connsiteX51" fmla="*/ 122415 w 284081"/>
                <a:gd name="connsiteY51" fmla="*/ 53179 h 221254"/>
                <a:gd name="connsiteX52" fmla="*/ 142624 w 284081"/>
                <a:gd name="connsiteY52" fmla="*/ 41534 h 221254"/>
                <a:gd name="connsiteX53" fmla="*/ 158169 w 284081"/>
                <a:gd name="connsiteY53" fmla="*/ 14362 h 221254"/>
                <a:gd name="connsiteX54" fmla="*/ 169050 w 284081"/>
                <a:gd name="connsiteY54" fmla="*/ 4270 h 221254"/>
                <a:gd name="connsiteX55" fmla="*/ 183040 w 284081"/>
                <a:gd name="connsiteY55" fmla="*/ 0 h 221254"/>
                <a:gd name="connsiteX56" fmla="*/ 185761 w 284081"/>
                <a:gd name="connsiteY56" fmla="*/ 10481 h 221254"/>
                <a:gd name="connsiteX57" fmla="*/ 198585 w 284081"/>
                <a:gd name="connsiteY57" fmla="*/ 26007 h 221254"/>
                <a:gd name="connsiteX58" fmla="*/ 198585 w 284081"/>
                <a:gd name="connsiteY58" fmla="*/ 36488 h 221254"/>
                <a:gd name="connsiteX59" fmla="*/ 195476 w 284081"/>
                <a:gd name="connsiteY59" fmla="*/ 46580 h 221254"/>
                <a:gd name="connsiteX60" fmla="*/ 197031 w 284081"/>
                <a:gd name="connsiteY60" fmla="*/ 54343 h 221254"/>
                <a:gd name="connsiteX61" fmla="*/ 204415 w 284081"/>
                <a:gd name="connsiteY61" fmla="*/ 61719 h 221254"/>
                <a:gd name="connsiteX62" fmla="*/ 206358 w 284081"/>
                <a:gd name="connsiteY62" fmla="*/ 62883 h 22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4081" h="221254">
                  <a:moveTo>
                    <a:pt x="206358" y="62883"/>
                  </a:moveTo>
                  <a:lnTo>
                    <a:pt x="221513" y="72587"/>
                  </a:lnTo>
                  <a:lnTo>
                    <a:pt x="233561" y="82680"/>
                  </a:lnTo>
                  <a:lnTo>
                    <a:pt x="233950" y="90831"/>
                  </a:lnTo>
                  <a:lnTo>
                    <a:pt x="249106" y="103641"/>
                  </a:lnTo>
                  <a:lnTo>
                    <a:pt x="258432" y="114509"/>
                  </a:lnTo>
                  <a:lnTo>
                    <a:pt x="263873" y="129260"/>
                  </a:lnTo>
                  <a:lnTo>
                    <a:pt x="280584" y="139352"/>
                  </a:lnTo>
                  <a:lnTo>
                    <a:pt x="284082" y="147115"/>
                  </a:lnTo>
                  <a:lnTo>
                    <a:pt x="277086" y="149832"/>
                  </a:lnTo>
                  <a:lnTo>
                    <a:pt x="262708" y="149444"/>
                  </a:lnTo>
                  <a:lnTo>
                    <a:pt x="246385" y="146727"/>
                  </a:lnTo>
                  <a:lnTo>
                    <a:pt x="238224" y="148668"/>
                  </a:lnTo>
                  <a:lnTo>
                    <a:pt x="234727" y="154879"/>
                  </a:lnTo>
                  <a:lnTo>
                    <a:pt x="227732" y="155655"/>
                  </a:lnTo>
                  <a:lnTo>
                    <a:pt x="219182" y="150220"/>
                  </a:lnTo>
                  <a:lnTo>
                    <a:pt x="194699" y="162642"/>
                  </a:lnTo>
                  <a:lnTo>
                    <a:pt x="184595" y="160313"/>
                  </a:lnTo>
                  <a:lnTo>
                    <a:pt x="181486" y="162254"/>
                  </a:lnTo>
                  <a:lnTo>
                    <a:pt x="175268" y="177392"/>
                  </a:lnTo>
                  <a:lnTo>
                    <a:pt x="158557" y="172346"/>
                  </a:lnTo>
                  <a:lnTo>
                    <a:pt x="142624" y="170017"/>
                  </a:lnTo>
                  <a:lnTo>
                    <a:pt x="128634" y="160701"/>
                  </a:lnTo>
                  <a:lnTo>
                    <a:pt x="110368" y="152161"/>
                  </a:lnTo>
                  <a:lnTo>
                    <a:pt x="98710" y="160313"/>
                  </a:lnTo>
                  <a:lnTo>
                    <a:pt x="90160" y="172734"/>
                  </a:lnTo>
                  <a:lnTo>
                    <a:pt x="88217" y="190202"/>
                  </a:lnTo>
                  <a:lnTo>
                    <a:pt x="74227" y="189037"/>
                  </a:lnTo>
                  <a:lnTo>
                    <a:pt x="59071" y="184767"/>
                  </a:lnTo>
                  <a:lnTo>
                    <a:pt x="46246" y="197965"/>
                  </a:lnTo>
                  <a:lnTo>
                    <a:pt x="34587" y="221255"/>
                  </a:lnTo>
                  <a:lnTo>
                    <a:pt x="32256" y="213880"/>
                  </a:lnTo>
                  <a:lnTo>
                    <a:pt x="31090" y="202623"/>
                  </a:lnTo>
                  <a:lnTo>
                    <a:pt x="20986" y="194471"/>
                  </a:lnTo>
                  <a:lnTo>
                    <a:pt x="12825" y="181662"/>
                  </a:lnTo>
                  <a:lnTo>
                    <a:pt x="10882" y="172734"/>
                  </a:lnTo>
                  <a:lnTo>
                    <a:pt x="389" y="159536"/>
                  </a:lnTo>
                  <a:lnTo>
                    <a:pt x="2332" y="152161"/>
                  </a:lnTo>
                  <a:lnTo>
                    <a:pt x="0" y="141681"/>
                  </a:lnTo>
                  <a:lnTo>
                    <a:pt x="1555" y="122272"/>
                  </a:lnTo>
                  <a:lnTo>
                    <a:pt x="6995" y="118003"/>
                  </a:lnTo>
                  <a:lnTo>
                    <a:pt x="17877" y="92772"/>
                  </a:lnTo>
                  <a:lnTo>
                    <a:pt x="35753" y="90831"/>
                  </a:lnTo>
                  <a:lnTo>
                    <a:pt x="39640" y="84232"/>
                  </a:lnTo>
                  <a:lnTo>
                    <a:pt x="43526" y="85009"/>
                  </a:lnTo>
                  <a:lnTo>
                    <a:pt x="48967" y="90443"/>
                  </a:lnTo>
                  <a:lnTo>
                    <a:pt x="76558" y="81127"/>
                  </a:lnTo>
                  <a:lnTo>
                    <a:pt x="85885" y="71423"/>
                  </a:lnTo>
                  <a:lnTo>
                    <a:pt x="97155" y="62495"/>
                  </a:lnTo>
                  <a:lnTo>
                    <a:pt x="94823" y="53955"/>
                  </a:lnTo>
                  <a:lnTo>
                    <a:pt x="101041" y="51626"/>
                  </a:lnTo>
                  <a:lnTo>
                    <a:pt x="122415" y="53179"/>
                  </a:lnTo>
                  <a:lnTo>
                    <a:pt x="142624" y="41534"/>
                  </a:lnTo>
                  <a:lnTo>
                    <a:pt x="158169" y="14362"/>
                  </a:lnTo>
                  <a:lnTo>
                    <a:pt x="169050" y="4270"/>
                  </a:lnTo>
                  <a:lnTo>
                    <a:pt x="183040" y="0"/>
                  </a:lnTo>
                  <a:lnTo>
                    <a:pt x="185761" y="10481"/>
                  </a:lnTo>
                  <a:lnTo>
                    <a:pt x="198585" y="26007"/>
                  </a:lnTo>
                  <a:lnTo>
                    <a:pt x="198585" y="36488"/>
                  </a:lnTo>
                  <a:lnTo>
                    <a:pt x="195476" y="46580"/>
                  </a:lnTo>
                  <a:lnTo>
                    <a:pt x="197031" y="54343"/>
                  </a:lnTo>
                  <a:lnTo>
                    <a:pt x="204415" y="61719"/>
                  </a:lnTo>
                  <a:lnTo>
                    <a:pt x="206358" y="628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8" name="Serbest Form 457">
              <a:extLst>
                <a:ext uri="{FF2B5EF4-FFF2-40B4-BE49-F238E27FC236}">
                  <a16:creationId xmlns:a16="http://schemas.microsoft.com/office/drawing/2014/main" id="{4FAE6D49-65A1-53A4-85BF-52D6E1E29704}"/>
                </a:ext>
              </a:extLst>
            </p:cNvPr>
            <p:cNvSpPr/>
            <p:nvPr/>
          </p:nvSpPr>
          <p:spPr>
            <a:xfrm>
              <a:off x="6512388" y="13806324"/>
              <a:ext cx="551030" cy="321263"/>
            </a:xfrm>
            <a:custGeom>
              <a:avLst/>
              <a:gdLst>
                <a:gd name="connsiteX0" fmla="*/ 68786 w 85885"/>
                <a:gd name="connsiteY0" fmla="*/ 7375 h 50073"/>
                <a:gd name="connsiteX1" fmla="*/ 69563 w 85885"/>
                <a:gd name="connsiteY1" fmla="*/ 11645 h 50073"/>
                <a:gd name="connsiteX2" fmla="*/ 66843 w 85885"/>
                <a:gd name="connsiteY2" fmla="*/ 17467 h 50073"/>
                <a:gd name="connsiteX3" fmla="*/ 75781 w 85885"/>
                <a:gd name="connsiteY3" fmla="*/ 22125 h 50073"/>
                <a:gd name="connsiteX4" fmla="*/ 85885 w 85885"/>
                <a:gd name="connsiteY4" fmla="*/ 22902 h 50073"/>
                <a:gd name="connsiteX5" fmla="*/ 84719 w 85885"/>
                <a:gd name="connsiteY5" fmla="*/ 32606 h 50073"/>
                <a:gd name="connsiteX6" fmla="*/ 76558 w 85885"/>
                <a:gd name="connsiteY6" fmla="*/ 36876 h 50073"/>
                <a:gd name="connsiteX7" fmla="*/ 61790 w 85885"/>
                <a:gd name="connsiteY7" fmla="*/ 33770 h 50073"/>
                <a:gd name="connsiteX8" fmla="*/ 57904 w 85885"/>
                <a:gd name="connsiteY8" fmla="*/ 43475 h 50073"/>
                <a:gd name="connsiteX9" fmla="*/ 48577 w 85885"/>
                <a:gd name="connsiteY9" fmla="*/ 44251 h 50073"/>
                <a:gd name="connsiteX10" fmla="*/ 45080 w 85885"/>
                <a:gd name="connsiteY10" fmla="*/ 40369 h 50073"/>
                <a:gd name="connsiteX11" fmla="*/ 34587 w 85885"/>
                <a:gd name="connsiteY11" fmla="*/ 48909 h 50073"/>
                <a:gd name="connsiteX12" fmla="*/ 24872 w 85885"/>
                <a:gd name="connsiteY12" fmla="*/ 50073 h 50073"/>
                <a:gd name="connsiteX13" fmla="*/ 16322 w 85885"/>
                <a:gd name="connsiteY13" fmla="*/ 44639 h 50073"/>
                <a:gd name="connsiteX14" fmla="*/ 9327 w 85885"/>
                <a:gd name="connsiteY14" fmla="*/ 34159 h 50073"/>
                <a:gd name="connsiteX15" fmla="*/ 0 w 85885"/>
                <a:gd name="connsiteY15" fmla="*/ 38040 h 50073"/>
                <a:gd name="connsiteX16" fmla="*/ 0 w 85885"/>
                <a:gd name="connsiteY16" fmla="*/ 26783 h 50073"/>
                <a:gd name="connsiteX17" fmla="*/ 13990 w 85885"/>
                <a:gd name="connsiteY17" fmla="*/ 13198 h 50073"/>
                <a:gd name="connsiteX18" fmla="*/ 13213 w 85885"/>
                <a:gd name="connsiteY18" fmla="*/ 6987 h 50073"/>
                <a:gd name="connsiteX19" fmla="*/ 22151 w 85885"/>
                <a:gd name="connsiteY19" fmla="*/ 9316 h 50073"/>
                <a:gd name="connsiteX20" fmla="*/ 27203 w 85885"/>
                <a:gd name="connsiteY20" fmla="*/ 5046 h 50073"/>
                <a:gd name="connsiteX21" fmla="*/ 43525 w 85885"/>
                <a:gd name="connsiteY21" fmla="*/ 5046 h 50073"/>
                <a:gd name="connsiteX22" fmla="*/ 47412 w 85885"/>
                <a:gd name="connsiteY22" fmla="*/ 0 h 50073"/>
                <a:gd name="connsiteX23" fmla="*/ 68786 w 85885"/>
                <a:gd name="connsiteY23" fmla="*/ 7375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5885" h="50073">
                  <a:moveTo>
                    <a:pt x="68786" y="7375"/>
                  </a:moveTo>
                  <a:lnTo>
                    <a:pt x="69563" y="11645"/>
                  </a:lnTo>
                  <a:lnTo>
                    <a:pt x="66843" y="17467"/>
                  </a:lnTo>
                  <a:lnTo>
                    <a:pt x="75781" y="22125"/>
                  </a:lnTo>
                  <a:lnTo>
                    <a:pt x="85885" y="22902"/>
                  </a:lnTo>
                  <a:lnTo>
                    <a:pt x="84719" y="32606"/>
                  </a:lnTo>
                  <a:lnTo>
                    <a:pt x="76558" y="36876"/>
                  </a:lnTo>
                  <a:lnTo>
                    <a:pt x="61790" y="33770"/>
                  </a:lnTo>
                  <a:lnTo>
                    <a:pt x="57904" y="43475"/>
                  </a:lnTo>
                  <a:lnTo>
                    <a:pt x="48577" y="44251"/>
                  </a:lnTo>
                  <a:lnTo>
                    <a:pt x="45080" y="40369"/>
                  </a:lnTo>
                  <a:lnTo>
                    <a:pt x="34587" y="48909"/>
                  </a:lnTo>
                  <a:lnTo>
                    <a:pt x="24872" y="50073"/>
                  </a:lnTo>
                  <a:lnTo>
                    <a:pt x="16322" y="44639"/>
                  </a:lnTo>
                  <a:lnTo>
                    <a:pt x="9327" y="34159"/>
                  </a:lnTo>
                  <a:lnTo>
                    <a:pt x="0" y="38040"/>
                  </a:lnTo>
                  <a:lnTo>
                    <a:pt x="0" y="26783"/>
                  </a:lnTo>
                  <a:lnTo>
                    <a:pt x="13990" y="13198"/>
                  </a:lnTo>
                  <a:lnTo>
                    <a:pt x="13213" y="6987"/>
                  </a:lnTo>
                  <a:lnTo>
                    <a:pt x="22151" y="9316"/>
                  </a:lnTo>
                  <a:lnTo>
                    <a:pt x="27203" y="5046"/>
                  </a:lnTo>
                  <a:lnTo>
                    <a:pt x="43525" y="5046"/>
                  </a:lnTo>
                  <a:lnTo>
                    <a:pt x="47412" y="0"/>
                  </a:lnTo>
                  <a:lnTo>
                    <a:pt x="68786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59" name="Serbest Form 458">
              <a:extLst>
                <a:ext uri="{FF2B5EF4-FFF2-40B4-BE49-F238E27FC236}">
                  <a16:creationId xmlns:a16="http://schemas.microsoft.com/office/drawing/2014/main" id="{9C91827C-BC29-413A-12BB-049329D4881D}"/>
                </a:ext>
              </a:extLst>
            </p:cNvPr>
            <p:cNvSpPr/>
            <p:nvPr/>
          </p:nvSpPr>
          <p:spPr>
            <a:xfrm>
              <a:off x="20856619" y="18219380"/>
              <a:ext cx="321642" cy="303831"/>
            </a:xfrm>
            <a:custGeom>
              <a:avLst/>
              <a:gdLst>
                <a:gd name="connsiteX0" fmla="*/ 39639 w 50132"/>
                <a:gd name="connsiteY0" fmla="*/ 35323 h 47356"/>
                <a:gd name="connsiteX1" fmla="*/ 22929 w 50132"/>
                <a:gd name="connsiteY1" fmla="*/ 47356 h 47356"/>
                <a:gd name="connsiteX2" fmla="*/ 3886 w 50132"/>
                <a:gd name="connsiteY2" fmla="*/ 39593 h 47356"/>
                <a:gd name="connsiteX3" fmla="*/ 0 w 50132"/>
                <a:gd name="connsiteY3" fmla="*/ 18244 h 47356"/>
                <a:gd name="connsiteX4" fmla="*/ 8549 w 50132"/>
                <a:gd name="connsiteY4" fmla="*/ 6987 h 47356"/>
                <a:gd name="connsiteX5" fmla="*/ 31090 w 50132"/>
                <a:gd name="connsiteY5" fmla="*/ 0 h 47356"/>
                <a:gd name="connsiteX6" fmla="*/ 43914 w 50132"/>
                <a:gd name="connsiteY6" fmla="*/ 388 h 47356"/>
                <a:gd name="connsiteX7" fmla="*/ 50132 w 50132"/>
                <a:gd name="connsiteY7" fmla="*/ 10092 h 47356"/>
                <a:gd name="connsiteX8" fmla="*/ 42360 w 50132"/>
                <a:gd name="connsiteY8" fmla="*/ 20961 h 47356"/>
                <a:gd name="connsiteX9" fmla="*/ 39639 w 50132"/>
                <a:gd name="connsiteY9" fmla="*/ 35323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32" h="47356">
                  <a:moveTo>
                    <a:pt x="39639" y="35323"/>
                  </a:moveTo>
                  <a:lnTo>
                    <a:pt x="22929" y="47356"/>
                  </a:lnTo>
                  <a:lnTo>
                    <a:pt x="3886" y="39593"/>
                  </a:lnTo>
                  <a:lnTo>
                    <a:pt x="0" y="18244"/>
                  </a:lnTo>
                  <a:lnTo>
                    <a:pt x="8549" y="6987"/>
                  </a:lnTo>
                  <a:lnTo>
                    <a:pt x="31090" y="0"/>
                  </a:lnTo>
                  <a:lnTo>
                    <a:pt x="43914" y="388"/>
                  </a:lnTo>
                  <a:lnTo>
                    <a:pt x="50132" y="10092"/>
                  </a:lnTo>
                  <a:lnTo>
                    <a:pt x="42360" y="20961"/>
                  </a:lnTo>
                  <a:lnTo>
                    <a:pt x="39639" y="3532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0" name="Serbest Form 459">
              <a:extLst>
                <a:ext uri="{FF2B5EF4-FFF2-40B4-BE49-F238E27FC236}">
                  <a16:creationId xmlns:a16="http://schemas.microsoft.com/office/drawing/2014/main" id="{249D6E73-925E-8383-DDBB-882672130A6F}"/>
                </a:ext>
              </a:extLst>
            </p:cNvPr>
            <p:cNvSpPr/>
            <p:nvPr/>
          </p:nvSpPr>
          <p:spPr>
            <a:xfrm>
              <a:off x="15378735" y="12937161"/>
              <a:ext cx="7225717" cy="5252333"/>
            </a:xfrm>
            <a:custGeom>
              <a:avLst/>
              <a:gdLst>
                <a:gd name="connsiteX0" fmla="*/ 984374 w 1126220"/>
                <a:gd name="connsiteY0" fmla="*/ 96265 h 818643"/>
                <a:gd name="connsiteX1" fmla="*/ 1019350 w 1126220"/>
                <a:gd name="connsiteY1" fmla="*/ 113733 h 818643"/>
                <a:gd name="connsiteX2" fmla="*/ 1042667 w 1126220"/>
                <a:gd name="connsiteY2" fmla="*/ 136246 h 818643"/>
                <a:gd name="connsiteX3" fmla="*/ 1072202 w 1126220"/>
                <a:gd name="connsiteY3" fmla="*/ 136246 h 818643"/>
                <a:gd name="connsiteX4" fmla="*/ 1082307 w 1126220"/>
                <a:gd name="connsiteY4" fmla="*/ 126930 h 818643"/>
                <a:gd name="connsiteX5" fmla="*/ 1109121 w 1126220"/>
                <a:gd name="connsiteY5" fmla="*/ 119555 h 818643"/>
                <a:gd name="connsiteX6" fmla="*/ 1114173 w 1126220"/>
                <a:gd name="connsiteY6" fmla="*/ 141681 h 818643"/>
                <a:gd name="connsiteX7" fmla="*/ 1113007 w 1126220"/>
                <a:gd name="connsiteY7" fmla="*/ 150609 h 818643"/>
                <a:gd name="connsiteX8" fmla="*/ 1123889 w 1126220"/>
                <a:gd name="connsiteY8" fmla="*/ 177004 h 818643"/>
                <a:gd name="connsiteX9" fmla="*/ 1126221 w 1126220"/>
                <a:gd name="connsiteY9" fmla="*/ 201070 h 818643"/>
                <a:gd name="connsiteX10" fmla="*/ 1099406 w 1126220"/>
                <a:gd name="connsiteY10" fmla="*/ 196800 h 818643"/>
                <a:gd name="connsiteX11" fmla="*/ 1088136 w 1126220"/>
                <a:gd name="connsiteY11" fmla="*/ 205340 h 818643"/>
                <a:gd name="connsiteX12" fmla="*/ 1106401 w 1126220"/>
                <a:gd name="connsiteY12" fmla="*/ 226301 h 818643"/>
                <a:gd name="connsiteX13" fmla="*/ 1121557 w 1126220"/>
                <a:gd name="connsiteY13" fmla="*/ 255414 h 818643"/>
                <a:gd name="connsiteX14" fmla="*/ 1111842 w 1126220"/>
                <a:gd name="connsiteY14" fmla="*/ 255802 h 818643"/>
                <a:gd name="connsiteX15" fmla="*/ 1119226 w 1126220"/>
                <a:gd name="connsiteY15" fmla="*/ 268611 h 818643"/>
                <a:gd name="connsiteX16" fmla="*/ 1097852 w 1126220"/>
                <a:gd name="connsiteY16" fmla="*/ 253861 h 818643"/>
                <a:gd name="connsiteX17" fmla="*/ 1097852 w 1126220"/>
                <a:gd name="connsiteY17" fmla="*/ 267835 h 818643"/>
                <a:gd name="connsiteX18" fmla="*/ 1072980 w 1126220"/>
                <a:gd name="connsiteY18" fmla="*/ 278315 h 818643"/>
                <a:gd name="connsiteX19" fmla="*/ 1083861 w 1126220"/>
                <a:gd name="connsiteY19" fmla="*/ 291513 h 818643"/>
                <a:gd name="connsiteX20" fmla="*/ 1065984 w 1126220"/>
                <a:gd name="connsiteY20" fmla="*/ 290349 h 818643"/>
                <a:gd name="connsiteX21" fmla="*/ 1051994 w 1126220"/>
                <a:gd name="connsiteY21" fmla="*/ 282585 h 818643"/>
                <a:gd name="connsiteX22" fmla="*/ 1047719 w 1126220"/>
                <a:gd name="connsiteY22" fmla="*/ 300441 h 818643"/>
                <a:gd name="connsiteX23" fmla="*/ 1032563 w 1126220"/>
                <a:gd name="connsiteY23" fmla="*/ 313639 h 818643"/>
                <a:gd name="connsiteX24" fmla="*/ 1024402 w 1126220"/>
                <a:gd name="connsiteY24" fmla="*/ 329553 h 818643"/>
                <a:gd name="connsiteX25" fmla="*/ 999919 w 1126220"/>
                <a:gd name="connsiteY25" fmla="*/ 336540 h 818643"/>
                <a:gd name="connsiteX26" fmla="*/ 990592 w 1126220"/>
                <a:gd name="connsiteY26" fmla="*/ 348185 h 818643"/>
                <a:gd name="connsiteX27" fmla="*/ 971939 w 1126220"/>
                <a:gd name="connsiteY27" fmla="*/ 355172 h 818643"/>
                <a:gd name="connsiteX28" fmla="*/ 976990 w 1126220"/>
                <a:gd name="connsiteY28" fmla="*/ 343527 h 818643"/>
                <a:gd name="connsiteX29" fmla="*/ 968052 w 1126220"/>
                <a:gd name="connsiteY29" fmla="*/ 333823 h 818643"/>
                <a:gd name="connsiteX30" fmla="*/ 975825 w 1126220"/>
                <a:gd name="connsiteY30" fmla="*/ 317132 h 818643"/>
                <a:gd name="connsiteX31" fmla="*/ 958337 w 1126220"/>
                <a:gd name="connsiteY31" fmla="*/ 304323 h 818643"/>
                <a:gd name="connsiteX32" fmla="*/ 945124 w 1126220"/>
                <a:gd name="connsiteY32" fmla="*/ 312862 h 818643"/>
                <a:gd name="connsiteX33" fmla="*/ 931133 w 1126220"/>
                <a:gd name="connsiteY33" fmla="*/ 330330 h 818643"/>
                <a:gd name="connsiteX34" fmla="*/ 926081 w 1126220"/>
                <a:gd name="connsiteY34" fmla="*/ 346245 h 818643"/>
                <a:gd name="connsiteX35" fmla="*/ 906650 w 1126220"/>
                <a:gd name="connsiteY35" fmla="*/ 347409 h 818643"/>
                <a:gd name="connsiteX36" fmla="*/ 901598 w 1126220"/>
                <a:gd name="connsiteY36" fmla="*/ 359054 h 818643"/>
                <a:gd name="connsiteX37" fmla="*/ 920252 w 1126220"/>
                <a:gd name="connsiteY37" fmla="*/ 375745 h 818643"/>
                <a:gd name="connsiteX38" fmla="*/ 938906 w 1126220"/>
                <a:gd name="connsiteY38" fmla="*/ 380015 h 818643"/>
                <a:gd name="connsiteX39" fmla="*/ 944347 w 1126220"/>
                <a:gd name="connsiteY39" fmla="*/ 390884 h 818643"/>
                <a:gd name="connsiteX40" fmla="*/ 964166 w 1126220"/>
                <a:gd name="connsiteY40" fmla="*/ 398259 h 818643"/>
                <a:gd name="connsiteX41" fmla="*/ 978933 w 1126220"/>
                <a:gd name="connsiteY41" fmla="*/ 380403 h 818643"/>
                <a:gd name="connsiteX42" fmla="*/ 1001862 w 1126220"/>
                <a:gd name="connsiteY42" fmla="*/ 390107 h 818643"/>
                <a:gd name="connsiteX43" fmla="*/ 1015464 w 1126220"/>
                <a:gd name="connsiteY43" fmla="*/ 390884 h 818643"/>
                <a:gd name="connsiteX44" fmla="*/ 1024402 w 1126220"/>
                <a:gd name="connsiteY44" fmla="*/ 403693 h 818643"/>
                <a:gd name="connsiteX45" fmla="*/ 998364 w 1126220"/>
                <a:gd name="connsiteY45" fmla="*/ 410680 h 818643"/>
                <a:gd name="connsiteX46" fmla="*/ 994478 w 1126220"/>
                <a:gd name="connsiteY46" fmla="*/ 424266 h 818643"/>
                <a:gd name="connsiteX47" fmla="*/ 979711 w 1126220"/>
                <a:gd name="connsiteY47" fmla="*/ 436687 h 818643"/>
                <a:gd name="connsiteX48" fmla="*/ 976213 w 1126220"/>
                <a:gd name="connsiteY48" fmla="*/ 454155 h 818643"/>
                <a:gd name="connsiteX49" fmla="*/ 1003805 w 1126220"/>
                <a:gd name="connsiteY49" fmla="*/ 467741 h 818643"/>
                <a:gd name="connsiteX50" fmla="*/ 1021682 w 1126220"/>
                <a:gd name="connsiteY50" fmla="*/ 492195 h 818643"/>
                <a:gd name="connsiteX51" fmla="*/ 1043056 w 1126220"/>
                <a:gd name="connsiteY51" fmla="*/ 515097 h 818643"/>
                <a:gd name="connsiteX52" fmla="*/ 1064430 w 1126220"/>
                <a:gd name="connsiteY52" fmla="*/ 534117 h 818643"/>
                <a:gd name="connsiteX53" fmla="*/ 1070648 w 1126220"/>
                <a:gd name="connsiteY53" fmla="*/ 552749 h 818643"/>
                <a:gd name="connsiteX54" fmla="*/ 1059767 w 1126220"/>
                <a:gd name="connsiteY54" fmla="*/ 559736 h 818643"/>
                <a:gd name="connsiteX55" fmla="*/ 1069094 w 1126220"/>
                <a:gd name="connsiteY55" fmla="*/ 572934 h 818643"/>
                <a:gd name="connsiteX56" fmla="*/ 1084250 w 1126220"/>
                <a:gd name="connsiteY56" fmla="*/ 580697 h 818643"/>
                <a:gd name="connsiteX57" fmla="*/ 1087359 w 1126220"/>
                <a:gd name="connsiteY57" fmla="*/ 600882 h 818643"/>
                <a:gd name="connsiteX58" fmla="*/ 1087747 w 1126220"/>
                <a:gd name="connsiteY58" fmla="*/ 620678 h 818643"/>
                <a:gd name="connsiteX59" fmla="*/ 1076866 w 1126220"/>
                <a:gd name="connsiteY59" fmla="*/ 623007 h 818643"/>
                <a:gd name="connsiteX60" fmla="*/ 1068705 w 1126220"/>
                <a:gd name="connsiteY60" fmla="*/ 649791 h 818643"/>
                <a:gd name="connsiteX61" fmla="*/ 1059767 w 1126220"/>
                <a:gd name="connsiteY61" fmla="*/ 682785 h 818643"/>
                <a:gd name="connsiteX62" fmla="*/ 1046553 w 1126220"/>
                <a:gd name="connsiteY62" fmla="*/ 712286 h 818643"/>
                <a:gd name="connsiteX63" fmla="*/ 1021682 w 1126220"/>
                <a:gd name="connsiteY63" fmla="*/ 735187 h 818643"/>
                <a:gd name="connsiteX64" fmla="*/ 996033 w 1126220"/>
                <a:gd name="connsiteY64" fmla="*/ 756537 h 818643"/>
                <a:gd name="connsiteX65" fmla="*/ 972327 w 1126220"/>
                <a:gd name="connsiteY65" fmla="*/ 759254 h 818643"/>
                <a:gd name="connsiteX66" fmla="*/ 961057 w 1126220"/>
                <a:gd name="connsiteY66" fmla="*/ 770122 h 818643"/>
                <a:gd name="connsiteX67" fmla="*/ 952119 w 1126220"/>
                <a:gd name="connsiteY67" fmla="*/ 762359 h 818643"/>
                <a:gd name="connsiteX68" fmla="*/ 942404 w 1126220"/>
                <a:gd name="connsiteY68" fmla="*/ 774392 h 818643"/>
                <a:gd name="connsiteX69" fmla="*/ 914423 w 1126220"/>
                <a:gd name="connsiteY69" fmla="*/ 787202 h 818643"/>
                <a:gd name="connsiteX70" fmla="*/ 891883 w 1126220"/>
                <a:gd name="connsiteY70" fmla="*/ 790695 h 818643"/>
                <a:gd name="connsiteX71" fmla="*/ 889162 w 1126220"/>
                <a:gd name="connsiteY71" fmla="*/ 817091 h 818643"/>
                <a:gd name="connsiteX72" fmla="*/ 877115 w 1126220"/>
                <a:gd name="connsiteY72" fmla="*/ 818643 h 818643"/>
                <a:gd name="connsiteX73" fmla="*/ 868566 w 1126220"/>
                <a:gd name="connsiteY73" fmla="*/ 800399 h 818643"/>
                <a:gd name="connsiteX74" fmla="*/ 872063 w 1126220"/>
                <a:gd name="connsiteY74" fmla="*/ 791083 h 818643"/>
                <a:gd name="connsiteX75" fmla="*/ 841751 w 1126220"/>
                <a:gd name="connsiteY75" fmla="*/ 782932 h 818643"/>
                <a:gd name="connsiteX76" fmla="*/ 832424 w 1126220"/>
                <a:gd name="connsiteY76" fmla="*/ 787202 h 818643"/>
                <a:gd name="connsiteX77" fmla="*/ 809495 w 1126220"/>
                <a:gd name="connsiteY77" fmla="*/ 780603 h 818643"/>
                <a:gd name="connsiteX78" fmla="*/ 797448 w 1126220"/>
                <a:gd name="connsiteY78" fmla="*/ 770511 h 818643"/>
                <a:gd name="connsiteX79" fmla="*/ 798614 w 1126220"/>
                <a:gd name="connsiteY79" fmla="*/ 756148 h 818643"/>
                <a:gd name="connsiteX80" fmla="*/ 778017 w 1126220"/>
                <a:gd name="connsiteY80" fmla="*/ 751490 h 818643"/>
                <a:gd name="connsiteX81" fmla="*/ 765970 w 1126220"/>
                <a:gd name="connsiteY81" fmla="*/ 742174 h 818643"/>
                <a:gd name="connsiteX82" fmla="*/ 750037 w 1126220"/>
                <a:gd name="connsiteY82" fmla="*/ 755372 h 818643"/>
                <a:gd name="connsiteX83" fmla="*/ 729440 w 1126220"/>
                <a:gd name="connsiteY83" fmla="*/ 758477 h 818643"/>
                <a:gd name="connsiteX84" fmla="*/ 712340 w 1126220"/>
                <a:gd name="connsiteY84" fmla="*/ 758089 h 818643"/>
                <a:gd name="connsiteX85" fmla="*/ 701848 w 1126220"/>
                <a:gd name="connsiteY85" fmla="*/ 764300 h 818643"/>
                <a:gd name="connsiteX86" fmla="*/ 691355 w 1126220"/>
                <a:gd name="connsiteY86" fmla="*/ 767793 h 818643"/>
                <a:gd name="connsiteX87" fmla="*/ 699127 w 1126220"/>
                <a:gd name="connsiteY87" fmla="*/ 796518 h 818643"/>
                <a:gd name="connsiteX88" fmla="*/ 687468 w 1126220"/>
                <a:gd name="connsiteY88" fmla="*/ 795741 h 818643"/>
                <a:gd name="connsiteX89" fmla="*/ 684360 w 1126220"/>
                <a:gd name="connsiteY89" fmla="*/ 789919 h 818643"/>
                <a:gd name="connsiteX90" fmla="*/ 682417 w 1126220"/>
                <a:gd name="connsiteY90" fmla="*/ 779438 h 818643"/>
                <a:gd name="connsiteX91" fmla="*/ 667649 w 1126220"/>
                <a:gd name="connsiteY91" fmla="*/ 786814 h 818643"/>
                <a:gd name="connsiteX92" fmla="*/ 657545 w 1126220"/>
                <a:gd name="connsiteY92" fmla="*/ 782156 h 818643"/>
                <a:gd name="connsiteX93" fmla="*/ 640057 w 1126220"/>
                <a:gd name="connsiteY93" fmla="*/ 772840 h 818643"/>
                <a:gd name="connsiteX94" fmla="*/ 643166 w 1126220"/>
                <a:gd name="connsiteY94" fmla="*/ 752267 h 818643"/>
                <a:gd name="connsiteX95" fmla="*/ 628787 w 1126220"/>
                <a:gd name="connsiteY95" fmla="*/ 747221 h 818643"/>
                <a:gd name="connsiteX96" fmla="*/ 619460 w 1126220"/>
                <a:gd name="connsiteY96" fmla="*/ 724319 h 818643"/>
                <a:gd name="connsiteX97" fmla="*/ 597697 w 1126220"/>
                <a:gd name="connsiteY97" fmla="*/ 728589 h 818643"/>
                <a:gd name="connsiteX98" fmla="*/ 594977 w 1126220"/>
                <a:gd name="connsiteY98" fmla="*/ 699088 h 818643"/>
                <a:gd name="connsiteX99" fmla="*/ 611299 w 1126220"/>
                <a:gd name="connsiteY99" fmla="*/ 678127 h 818643"/>
                <a:gd name="connsiteX100" fmla="*/ 607801 w 1126220"/>
                <a:gd name="connsiteY100" fmla="*/ 657554 h 818643"/>
                <a:gd name="connsiteX101" fmla="*/ 602750 w 1126220"/>
                <a:gd name="connsiteY101" fmla="*/ 638534 h 818643"/>
                <a:gd name="connsiteX102" fmla="*/ 592257 w 1126220"/>
                <a:gd name="connsiteY102" fmla="*/ 632712 h 818643"/>
                <a:gd name="connsiteX103" fmla="*/ 581764 w 1126220"/>
                <a:gd name="connsiteY103" fmla="*/ 617961 h 818643"/>
                <a:gd name="connsiteX104" fmla="*/ 569717 w 1126220"/>
                <a:gd name="connsiteY104" fmla="*/ 619902 h 818643"/>
                <a:gd name="connsiteX105" fmla="*/ 546011 w 1126220"/>
                <a:gd name="connsiteY105" fmla="*/ 616020 h 818643"/>
                <a:gd name="connsiteX106" fmla="*/ 550674 w 1126220"/>
                <a:gd name="connsiteY106" fmla="*/ 605540 h 818643"/>
                <a:gd name="connsiteX107" fmla="*/ 536684 w 1126220"/>
                <a:gd name="connsiteY107" fmla="*/ 590013 h 818643"/>
                <a:gd name="connsiteX108" fmla="*/ 524248 w 1126220"/>
                <a:gd name="connsiteY108" fmla="*/ 600494 h 818643"/>
                <a:gd name="connsiteX109" fmla="*/ 505206 w 1126220"/>
                <a:gd name="connsiteY109" fmla="*/ 594671 h 818643"/>
                <a:gd name="connsiteX110" fmla="*/ 484220 w 1126220"/>
                <a:gd name="connsiteY110" fmla="*/ 610198 h 818643"/>
                <a:gd name="connsiteX111" fmla="*/ 469064 w 1126220"/>
                <a:gd name="connsiteY111" fmla="*/ 628830 h 818643"/>
                <a:gd name="connsiteX112" fmla="*/ 452742 w 1126220"/>
                <a:gd name="connsiteY112" fmla="*/ 631935 h 818643"/>
                <a:gd name="connsiteX113" fmla="*/ 441861 w 1126220"/>
                <a:gd name="connsiteY113" fmla="*/ 625336 h 818643"/>
                <a:gd name="connsiteX114" fmla="*/ 430591 w 1126220"/>
                <a:gd name="connsiteY114" fmla="*/ 624560 h 818643"/>
                <a:gd name="connsiteX115" fmla="*/ 413880 w 1126220"/>
                <a:gd name="connsiteY115" fmla="*/ 619126 h 818643"/>
                <a:gd name="connsiteX116" fmla="*/ 403776 w 1126220"/>
                <a:gd name="connsiteY116" fmla="*/ 625336 h 818643"/>
                <a:gd name="connsiteX117" fmla="*/ 393672 w 1126220"/>
                <a:gd name="connsiteY117" fmla="*/ 643968 h 818643"/>
                <a:gd name="connsiteX118" fmla="*/ 387842 w 1126220"/>
                <a:gd name="connsiteY118" fmla="*/ 624172 h 818643"/>
                <a:gd name="connsiteX119" fmla="*/ 375795 w 1126220"/>
                <a:gd name="connsiteY119" fmla="*/ 629606 h 818643"/>
                <a:gd name="connsiteX120" fmla="*/ 350535 w 1126220"/>
                <a:gd name="connsiteY120" fmla="*/ 626889 h 818643"/>
                <a:gd name="connsiteX121" fmla="*/ 325275 w 1126220"/>
                <a:gd name="connsiteY121" fmla="*/ 621455 h 818643"/>
                <a:gd name="connsiteX122" fmla="*/ 305844 w 1126220"/>
                <a:gd name="connsiteY122" fmla="*/ 610198 h 818643"/>
                <a:gd name="connsiteX123" fmla="*/ 288356 w 1126220"/>
                <a:gd name="connsiteY123" fmla="*/ 605540 h 818643"/>
                <a:gd name="connsiteX124" fmla="*/ 278640 w 1126220"/>
                <a:gd name="connsiteY124" fmla="*/ 593507 h 818643"/>
                <a:gd name="connsiteX125" fmla="*/ 265816 w 1126220"/>
                <a:gd name="connsiteY125" fmla="*/ 590013 h 818643"/>
                <a:gd name="connsiteX126" fmla="*/ 240944 w 1126220"/>
                <a:gd name="connsiteY126" fmla="*/ 573710 h 818643"/>
                <a:gd name="connsiteX127" fmla="*/ 222290 w 1126220"/>
                <a:gd name="connsiteY127" fmla="*/ 565947 h 818643"/>
                <a:gd name="connsiteX128" fmla="*/ 214907 w 1126220"/>
                <a:gd name="connsiteY128" fmla="*/ 571769 h 818643"/>
                <a:gd name="connsiteX129" fmla="*/ 181485 w 1126220"/>
                <a:gd name="connsiteY129" fmla="*/ 554302 h 818643"/>
                <a:gd name="connsiteX130" fmla="*/ 157391 w 1126220"/>
                <a:gd name="connsiteY130" fmla="*/ 538775 h 818643"/>
                <a:gd name="connsiteX131" fmla="*/ 144955 w 1126220"/>
                <a:gd name="connsiteY131" fmla="*/ 511215 h 818643"/>
                <a:gd name="connsiteX132" fmla="*/ 160888 w 1126220"/>
                <a:gd name="connsiteY132" fmla="*/ 514709 h 818643"/>
                <a:gd name="connsiteX133" fmla="*/ 158557 w 1126220"/>
                <a:gd name="connsiteY133" fmla="*/ 501899 h 818643"/>
                <a:gd name="connsiteX134" fmla="*/ 146898 w 1126220"/>
                <a:gd name="connsiteY134" fmla="*/ 489090 h 818643"/>
                <a:gd name="connsiteX135" fmla="*/ 143789 w 1126220"/>
                <a:gd name="connsiteY135" fmla="*/ 468905 h 818643"/>
                <a:gd name="connsiteX136" fmla="*/ 113865 w 1126220"/>
                <a:gd name="connsiteY136" fmla="*/ 439404 h 818643"/>
                <a:gd name="connsiteX137" fmla="*/ 76946 w 1126220"/>
                <a:gd name="connsiteY137" fmla="*/ 429700 h 818643"/>
                <a:gd name="connsiteX138" fmla="*/ 65676 w 1126220"/>
                <a:gd name="connsiteY138" fmla="*/ 410292 h 818643"/>
                <a:gd name="connsiteX139" fmla="*/ 47411 w 1126220"/>
                <a:gd name="connsiteY139" fmla="*/ 398647 h 818643"/>
                <a:gd name="connsiteX140" fmla="*/ 41582 w 1126220"/>
                <a:gd name="connsiteY140" fmla="*/ 391660 h 818643"/>
                <a:gd name="connsiteX141" fmla="*/ 34587 w 1126220"/>
                <a:gd name="connsiteY141" fmla="*/ 377686 h 818643"/>
                <a:gd name="connsiteX142" fmla="*/ 32644 w 1126220"/>
                <a:gd name="connsiteY142" fmla="*/ 367982 h 818643"/>
                <a:gd name="connsiteX143" fmla="*/ 18265 w 1126220"/>
                <a:gd name="connsiteY143" fmla="*/ 362159 h 818643"/>
                <a:gd name="connsiteX144" fmla="*/ 12436 w 1126220"/>
                <a:gd name="connsiteY144" fmla="*/ 364877 h 818643"/>
                <a:gd name="connsiteX145" fmla="*/ 389 w 1126220"/>
                <a:gd name="connsiteY145" fmla="*/ 341587 h 818643"/>
                <a:gd name="connsiteX146" fmla="*/ 4663 w 1126220"/>
                <a:gd name="connsiteY146" fmla="*/ 336152 h 818643"/>
                <a:gd name="connsiteX147" fmla="*/ 0 w 1126220"/>
                <a:gd name="connsiteY147" fmla="*/ 330330 h 818643"/>
                <a:gd name="connsiteX148" fmla="*/ 15933 w 1126220"/>
                <a:gd name="connsiteY148" fmla="*/ 318685 h 818643"/>
                <a:gd name="connsiteX149" fmla="*/ 28369 w 1126220"/>
                <a:gd name="connsiteY149" fmla="*/ 313639 h 818643"/>
                <a:gd name="connsiteX150" fmla="*/ 50909 w 1126220"/>
                <a:gd name="connsiteY150" fmla="*/ 317132 h 818643"/>
                <a:gd name="connsiteX151" fmla="*/ 53241 w 1126220"/>
                <a:gd name="connsiteY151" fmla="*/ 301217 h 818643"/>
                <a:gd name="connsiteX152" fmla="*/ 78113 w 1126220"/>
                <a:gd name="connsiteY152" fmla="*/ 298500 h 818643"/>
                <a:gd name="connsiteX153" fmla="*/ 81999 w 1126220"/>
                <a:gd name="connsiteY153" fmla="*/ 288408 h 818643"/>
                <a:gd name="connsiteX154" fmla="*/ 108814 w 1126220"/>
                <a:gd name="connsiteY154" fmla="*/ 275210 h 818643"/>
                <a:gd name="connsiteX155" fmla="*/ 109591 w 1126220"/>
                <a:gd name="connsiteY155" fmla="*/ 269776 h 818643"/>
                <a:gd name="connsiteX156" fmla="*/ 102984 w 1126220"/>
                <a:gd name="connsiteY156" fmla="*/ 255414 h 818643"/>
                <a:gd name="connsiteX157" fmla="*/ 114254 w 1126220"/>
                <a:gd name="connsiteY157" fmla="*/ 249203 h 818643"/>
                <a:gd name="connsiteX158" fmla="*/ 80056 w 1126220"/>
                <a:gd name="connsiteY158" fmla="*/ 206505 h 818643"/>
                <a:gd name="connsiteX159" fmla="*/ 115420 w 1126220"/>
                <a:gd name="connsiteY159" fmla="*/ 196800 h 818643"/>
                <a:gd name="connsiteX160" fmla="*/ 123192 w 1126220"/>
                <a:gd name="connsiteY160" fmla="*/ 191366 h 818643"/>
                <a:gd name="connsiteX161" fmla="*/ 119306 w 1126220"/>
                <a:gd name="connsiteY161" fmla="*/ 147503 h 818643"/>
                <a:gd name="connsiteX162" fmla="*/ 161277 w 1126220"/>
                <a:gd name="connsiteY162" fmla="*/ 155655 h 818643"/>
                <a:gd name="connsiteX163" fmla="*/ 167495 w 1126220"/>
                <a:gd name="connsiteY163" fmla="*/ 144398 h 818643"/>
                <a:gd name="connsiteX164" fmla="*/ 157780 w 1126220"/>
                <a:gd name="connsiteY164" fmla="*/ 120332 h 818643"/>
                <a:gd name="connsiteX165" fmla="*/ 172547 w 1126220"/>
                <a:gd name="connsiteY165" fmla="*/ 118003 h 818643"/>
                <a:gd name="connsiteX166" fmla="*/ 179931 w 1126220"/>
                <a:gd name="connsiteY166" fmla="*/ 101700 h 818643"/>
                <a:gd name="connsiteX167" fmla="*/ 186538 w 1126220"/>
                <a:gd name="connsiteY167" fmla="*/ 99759 h 818643"/>
                <a:gd name="connsiteX168" fmla="*/ 199362 w 1126220"/>
                <a:gd name="connsiteY168" fmla="*/ 116838 h 818643"/>
                <a:gd name="connsiteX169" fmla="*/ 221513 w 1126220"/>
                <a:gd name="connsiteY169" fmla="*/ 129648 h 818643"/>
                <a:gd name="connsiteX170" fmla="*/ 253380 w 1126220"/>
                <a:gd name="connsiteY170" fmla="*/ 138575 h 818643"/>
                <a:gd name="connsiteX171" fmla="*/ 275920 w 1126220"/>
                <a:gd name="connsiteY171" fmla="*/ 158372 h 818643"/>
                <a:gd name="connsiteX172" fmla="*/ 281361 w 1126220"/>
                <a:gd name="connsiteY172" fmla="*/ 186708 h 818643"/>
                <a:gd name="connsiteX173" fmla="*/ 293019 w 1126220"/>
                <a:gd name="connsiteY173" fmla="*/ 197577 h 818643"/>
                <a:gd name="connsiteX174" fmla="*/ 318279 w 1126220"/>
                <a:gd name="connsiteY174" fmla="*/ 201847 h 818643"/>
                <a:gd name="connsiteX175" fmla="*/ 346260 w 1126220"/>
                <a:gd name="connsiteY175" fmla="*/ 204952 h 818643"/>
                <a:gd name="connsiteX176" fmla="*/ 377350 w 1126220"/>
                <a:gd name="connsiteY176" fmla="*/ 220479 h 818643"/>
                <a:gd name="connsiteX177" fmla="*/ 390563 w 1126220"/>
                <a:gd name="connsiteY177" fmla="*/ 223196 h 818643"/>
                <a:gd name="connsiteX178" fmla="*/ 409994 w 1126220"/>
                <a:gd name="connsiteY178" fmla="*/ 245709 h 818643"/>
                <a:gd name="connsiteX179" fmla="*/ 428259 w 1126220"/>
                <a:gd name="connsiteY179" fmla="*/ 260460 h 818643"/>
                <a:gd name="connsiteX180" fmla="*/ 450022 w 1126220"/>
                <a:gd name="connsiteY180" fmla="*/ 259683 h 818643"/>
                <a:gd name="connsiteX181" fmla="*/ 493936 w 1126220"/>
                <a:gd name="connsiteY181" fmla="*/ 265506 h 818643"/>
                <a:gd name="connsiteX182" fmla="*/ 518808 w 1126220"/>
                <a:gd name="connsiteY182" fmla="*/ 262012 h 818643"/>
                <a:gd name="connsiteX183" fmla="*/ 540570 w 1126220"/>
                <a:gd name="connsiteY183" fmla="*/ 265506 h 818643"/>
                <a:gd name="connsiteX184" fmla="*/ 577101 w 1126220"/>
                <a:gd name="connsiteY184" fmla="*/ 280644 h 818643"/>
                <a:gd name="connsiteX185" fmla="*/ 601195 w 1126220"/>
                <a:gd name="connsiteY185" fmla="*/ 280644 h 818643"/>
                <a:gd name="connsiteX186" fmla="*/ 614020 w 1126220"/>
                <a:gd name="connsiteY186" fmla="*/ 288020 h 818643"/>
                <a:gd name="connsiteX187" fmla="*/ 631119 w 1126220"/>
                <a:gd name="connsiteY187" fmla="*/ 274822 h 818643"/>
                <a:gd name="connsiteX188" fmla="*/ 659099 w 1126220"/>
                <a:gd name="connsiteY188" fmla="*/ 266282 h 818643"/>
                <a:gd name="connsiteX189" fmla="*/ 688634 w 1126220"/>
                <a:gd name="connsiteY189" fmla="*/ 265506 h 818643"/>
                <a:gd name="connsiteX190" fmla="*/ 707677 w 1126220"/>
                <a:gd name="connsiteY190" fmla="*/ 256966 h 818643"/>
                <a:gd name="connsiteX191" fmla="*/ 715449 w 1126220"/>
                <a:gd name="connsiteY191" fmla="*/ 243769 h 818643"/>
                <a:gd name="connsiteX192" fmla="*/ 724776 w 1126220"/>
                <a:gd name="connsiteY192" fmla="*/ 235229 h 818643"/>
                <a:gd name="connsiteX193" fmla="*/ 717392 w 1126220"/>
                <a:gd name="connsiteY193" fmla="*/ 227077 h 818643"/>
                <a:gd name="connsiteX194" fmla="*/ 706122 w 1126220"/>
                <a:gd name="connsiteY194" fmla="*/ 217761 h 818643"/>
                <a:gd name="connsiteX195" fmla="*/ 708065 w 1126220"/>
                <a:gd name="connsiteY195" fmla="*/ 201847 h 818643"/>
                <a:gd name="connsiteX196" fmla="*/ 720501 w 1126220"/>
                <a:gd name="connsiteY196" fmla="*/ 204176 h 818643"/>
                <a:gd name="connsiteX197" fmla="*/ 743430 w 1126220"/>
                <a:gd name="connsiteY197" fmla="*/ 209222 h 818643"/>
                <a:gd name="connsiteX198" fmla="*/ 755866 w 1126220"/>
                <a:gd name="connsiteY198" fmla="*/ 196024 h 818643"/>
                <a:gd name="connsiteX199" fmla="*/ 780737 w 1126220"/>
                <a:gd name="connsiteY199" fmla="*/ 186708 h 818643"/>
                <a:gd name="connsiteX200" fmla="*/ 785789 w 1126220"/>
                <a:gd name="connsiteY200" fmla="*/ 170405 h 818643"/>
                <a:gd name="connsiteX201" fmla="*/ 795505 w 1126220"/>
                <a:gd name="connsiteY201" fmla="*/ 163418 h 818643"/>
                <a:gd name="connsiteX202" fmla="*/ 821931 w 1126220"/>
                <a:gd name="connsiteY202" fmla="*/ 160313 h 818643"/>
                <a:gd name="connsiteX203" fmla="*/ 839030 w 1126220"/>
                <a:gd name="connsiteY203" fmla="*/ 163030 h 818643"/>
                <a:gd name="connsiteX204" fmla="*/ 835922 w 1126220"/>
                <a:gd name="connsiteY204" fmla="*/ 154490 h 818643"/>
                <a:gd name="connsiteX205" fmla="*/ 807941 w 1126220"/>
                <a:gd name="connsiteY205" fmla="*/ 137411 h 818643"/>
                <a:gd name="connsiteX206" fmla="*/ 787733 w 1126220"/>
                <a:gd name="connsiteY206" fmla="*/ 129648 h 818643"/>
                <a:gd name="connsiteX207" fmla="*/ 778017 w 1126220"/>
                <a:gd name="connsiteY207" fmla="*/ 138575 h 818643"/>
                <a:gd name="connsiteX208" fmla="*/ 756643 w 1126220"/>
                <a:gd name="connsiteY208" fmla="*/ 134694 h 818643"/>
                <a:gd name="connsiteX209" fmla="*/ 747705 w 1126220"/>
                <a:gd name="connsiteY209" fmla="*/ 137799 h 818643"/>
                <a:gd name="connsiteX210" fmla="*/ 736823 w 1126220"/>
                <a:gd name="connsiteY210" fmla="*/ 128095 h 818643"/>
                <a:gd name="connsiteX211" fmla="*/ 735657 w 1126220"/>
                <a:gd name="connsiteY211" fmla="*/ 103640 h 818643"/>
                <a:gd name="connsiteX212" fmla="*/ 733326 w 1126220"/>
                <a:gd name="connsiteY212" fmla="*/ 85397 h 818643"/>
                <a:gd name="connsiteX213" fmla="*/ 762084 w 1126220"/>
                <a:gd name="connsiteY213" fmla="*/ 94713 h 818643"/>
                <a:gd name="connsiteX214" fmla="*/ 779183 w 1126220"/>
                <a:gd name="connsiteY214" fmla="*/ 79574 h 818643"/>
                <a:gd name="connsiteX215" fmla="*/ 771799 w 1126220"/>
                <a:gd name="connsiteY215" fmla="*/ 68705 h 818643"/>
                <a:gd name="connsiteX216" fmla="*/ 771022 w 1126220"/>
                <a:gd name="connsiteY216" fmla="*/ 43475 h 818643"/>
                <a:gd name="connsiteX217" fmla="*/ 776074 w 1126220"/>
                <a:gd name="connsiteY217" fmla="*/ 35711 h 818643"/>
                <a:gd name="connsiteX218" fmla="*/ 766358 w 1126220"/>
                <a:gd name="connsiteY218" fmla="*/ 22514 h 818643"/>
                <a:gd name="connsiteX219" fmla="*/ 751980 w 1126220"/>
                <a:gd name="connsiteY219" fmla="*/ 17079 h 818643"/>
                <a:gd name="connsiteX220" fmla="*/ 758586 w 1126220"/>
                <a:gd name="connsiteY220" fmla="*/ 5046 h 818643"/>
                <a:gd name="connsiteX221" fmla="*/ 778406 w 1126220"/>
                <a:gd name="connsiteY221" fmla="*/ 776 h 818643"/>
                <a:gd name="connsiteX222" fmla="*/ 802500 w 1126220"/>
                <a:gd name="connsiteY222" fmla="*/ 0 h 818643"/>
                <a:gd name="connsiteX223" fmla="*/ 835922 w 1126220"/>
                <a:gd name="connsiteY223" fmla="*/ 7375 h 818643"/>
                <a:gd name="connsiteX224" fmla="*/ 859239 w 1126220"/>
                <a:gd name="connsiteY224" fmla="*/ 15915 h 818643"/>
                <a:gd name="connsiteX225" fmla="*/ 889162 w 1126220"/>
                <a:gd name="connsiteY225" fmla="*/ 39981 h 818643"/>
                <a:gd name="connsiteX226" fmla="*/ 903930 w 1126220"/>
                <a:gd name="connsiteY226" fmla="*/ 50462 h 818643"/>
                <a:gd name="connsiteX227" fmla="*/ 921418 w 1126220"/>
                <a:gd name="connsiteY227" fmla="*/ 65212 h 818643"/>
                <a:gd name="connsiteX228" fmla="*/ 945512 w 1126220"/>
                <a:gd name="connsiteY228" fmla="*/ 88502 h 818643"/>
                <a:gd name="connsiteX229" fmla="*/ 984374 w 1126220"/>
                <a:gd name="connsiteY229" fmla="*/ 96265 h 81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1126220" h="818643">
                  <a:moveTo>
                    <a:pt x="984374" y="96265"/>
                  </a:moveTo>
                  <a:lnTo>
                    <a:pt x="1019350" y="113733"/>
                  </a:lnTo>
                  <a:lnTo>
                    <a:pt x="1042667" y="136246"/>
                  </a:lnTo>
                  <a:lnTo>
                    <a:pt x="1072202" y="136246"/>
                  </a:lnTo>
                  <a:lnTo>
                    <a:pt x="1082307" y="126930"/>
                  </a:lnTo>
                  <a:lnTo>
                    <a:pt x="1109121" y="119555"/>
                  </a:lnTo>
                  <a:lnTo>
                    <a:pt x="1114173" y="141681"/>
                  </a:lnTo>
                  <a:lnTo>
                    <a:pt x="1113007" y="150609"/>
                  </a:lnTo>
                  <a:lnTo>
                    <a:pt x="1123889" y="177004"/>
                  </a:lnTo>
                  <a:lnTo>
                    <a:pt x="1126221" y="201070"/>
                  </a:lnTo>
                  <a:lnTo>
                    <a:pt x="1099406" y="196800"/>
                  </a:lnTo>
                  <a:lnTo>
                    <a:pt x="1088136" y="205340"/>
                  </a:lnTo>
                  <a:lnTo>
                    <a:pt x="1106401" y="226301"/>
                  </a:lnTo>
                  <a:lnTo>
                    <a:pt x="1121557" y="255414"/>
                  </a:lnTo>
                  <a:lnTo>
                    <a:pt x="1111842" y="255802"/>
                  </a:lnTo>
                  <a:lnTo>
                    <a:pt x="1119226" y="268611"/>
                  </a:lnTo>
                  <a:lnTo>
                    <a:pt x="1097852" y="253861"/>
                  </a:lnTo>
                  <a:lnTo>
                    <a:pt x="1097852" y="267835"/>
                  </a:lnTo>
                  <a:lnTo>
                    <a:pt x="1072980" y="278315"/>
                  </a:lnTo>
                  <a:lnTo>
                    <a:pt x="1083861" y="291513"/>
                  </a:lnTo>
                  <a:lnTo>
                    <a:pt x="1065984" y="290349"/>
                  </a:lnTo>
                  <a:lnTo>
                    <a:pt x="1051994" y="282585"/>
                  </a:lnTo>
                  <a:lnTo>
                    <a:pt x="1047719" y="300441"/>
                  </a:lnTo>
                  <a:lnTo>
                    <a:pt x="1032563" y="313639"/>
                  </a:lnTo>
                  <a:lnTo>
                    <a:pt x="1024402" y="329553"/>
                  </a:lnTo>
                  <a:lnTo>
                    <a:pt x="999919" y="336540"/>
                  </a:lnTo>
                  <a:lnTo>
                    <a:pt x="990592" y="348185"/>
                  </a:lnTo>
                  <a:lnTo>
                    <a:pt x="971939" y="355172"/>
                  </a:lnTo>
                  <a:lnTo>
                    <a:pt x="976990" y="343527"/>
                  </a:lnTo>
                  <a:lnTo>
                    <a:pt x="968052" y="333823"/>
                  </a:lnTo>
                  <a:lnTo>
                    <a:pt x="975825" y="317132"/>
                  </a:lnTo>
                  <a:lnTo>
                    <a:pt x="958337" y="304323"/>
                  </a:lnTo>
                  <a:lnTo>
                    <a:pt x="945124" y="312862"/>
                  </a:lnTo>
                  <a:lnTo>
                    <a:pt x="931133" y="330330"/>
                  </a:lnTo>
                  <a:lnTo>
                    <a:pt x="926081" y="346245"/>
                  </a:lnTo>
                  <a:lnTo>
                    <a:pt x="906650" y="347409"/>
                  </a:lnTo>
                  <a:lnTo>
                    <a:pt x="901598" y="359054"/>
                  </a:lnTo>
                  <a:lnTo>
                    <a:pt x="920252" y="375745"/>
                  </a:lnTo>
                  <a:lnTo>
                    <a:pt x="938906" y="380015"/>
                  </a:lnTo>
                  <a:lnTo>
                    <a:pt x="944347" y="390884"/>
                  </a:lnTo>
                  <a:lnTo>
                    <a:pt x="964166" y="398259"/>
                  </a:lnTo>
                  <a:lnTo>
                    <a:pt x="978933" y="380403"/>
                  </a:lnTo>
                  <a:lnTo>
                    <a:pt x="1001862" y="390107"/>
                  </a:lnTo>
                  <a:lnTo>
                    <a:pt x="1015464" y="390884"/>
                  </a:lnTo>
                  <a:lnTo>
                    <a:pt x="1024402" y="403693"/>
                  </a:lnTo>
                  <a:lnTo>
                    <a:pt x="998364" y="410680"/>
                  </a:lnTo>
                  <a:lnTo>
                    <a:pt x="994478" y="424266"/>
                  </a:lnTo>
                  <a:lnTo>
                    <a:pt x="979711" y="436687"/>
                  </a:lnTo>
                  <a:lnTo>
                    <a:pt x="976213" y="454155"/>
                  </a:lnTo>
                  <a:lnTo>
                    <a:pt x="1003805" y="467741"/>
                  </a:lnTo>
                  <a:lnTo>
                    <a:pt x="1021682" y="492195"/>
                  </a:lnTo>
                  <a:lnTo>
                    <a:pt x="1043056" y="515097"/>
                  </a:lnTo>
                  <a:lnTo>
                    <a:pt x="1064430" y="534117"/>
                  </a:lnTo>
                  <a:lnTo>
                    <a:pt x="1070648" y="552749"/>
                  </a:lnTo>
                  <a:lnTo>
                    <a:pt x="1059767" y="559736"/>
                  </a:lnTo>
                  <a:lnTo>
                    <a:pt x="1069094" y="572934"/>
                  </a:lnTo>
                  <a:lnTo>
                    <a:pt x="1084250" y="580697"/>
                  </a:lnTo>
                  <a:lnTo>
                    <a:pt x="1087359" y="600882"/>
                  </a:lnTo>
                  <a:lnTo>
                    <a:pt x="1087747" y="620678"/>
                  </a:lnTo>
                  <a:lnTo>
                    <a:pt x="1076866" y="623007"/>
                  </a:lnTo>
                  <a:lnTo>
                    <a:pt x="1068705" y="649791"/>
                  </a:lnTo>
                  <a:lnTo>
                    <a:pt x="1059767" y="682785"/>
                  </a:lnTo>
                  <a:lnTo>
                    <a:pt x="1046553" y="712286"/>
                  </a:lnTo>
                  <a:lnTo>
                    <a:pt x="1021682" y="735187"/>
                  </a:lnTo>
                  <a:lnTo>
                    <a:pt x="996033" y="756537"/>
                  </a:lnTo>
                  <a:lnTo>
                    <a:pt x="972327" y="759254"/>
                  </a:lnTo>
                  <a:lnTo>
                    <a:pt x="961057" y="770122"/>
                  </a:lnTo>
                  <a:lnTo>
                    <a:pt x="952119" y="762359"/>
                  </a:lnTo>
                  <a:lnTo>
                    <a:pt x="942404" y="774392"/>
                  </a:lnTo>
                  <a:lnTo>
                    <a:pt x="914423" y="787202"/>
                  </a:lnTo>
                  <a:lnTo>
                    <a:pt x="891883" y="790695"/>
                  </a:lnTo>
                  <a:lnTo>
                    <a:pt x="889162" y="817091"/>
                  </a:lnTo>
                  <a:lnTo>
                    <a:pt x="877115" y="818643"/>
                  </a:lnTo>
                  <a:lnTo>
                    <a:pt x="868566" y="800399"/>
                  </a:lnTo>
                  <a:lnTo>
                    <a:pt x="872063" y="791083"/>
                  </a:lnTo>
                  <a:lnTo>
                    <a:pt x="841751" y="782932"/>
                  </a:lnTo>
                  <a:lnTo>
                    <a:pt x="832424" y="787202"/>
                  </a:lnTo>
                  <a:lnTo>
                    <a:pt x="809495" y="780603"/>
                  </a:lnTo>
                  <a:lnTo>
                    <a:pt x="797448" y="770511"/>
                  </a:lnTo>
                  <a:lnTo>
                    <a:pt x="798614" y="756148"/>
                  </a:lnTo>
                  <a:lnTo>
                    <a:pt x="778017" y="751490"/>
                  </a:lnTo>
                  <a:lnTo>
                    <a:pt x="765970" y="742174"/>
                  </a:lnTo>
                  <a:lnTo>
                    <a:pt x="750037" y="755372"/>
                  </a:lnTo>
                  <a:lnTo>
                    <a:pt x="729440" y="758477"/>
                  </a:lnTo>
                  <a:lnTo>
                    <a:pt x="712340" y="758089"/>
                  </a:lnTo>
                  <a:lnTo>
                    <a:pt x="701848" y="764300"/>
                  </a:lnTo>
                  <a:lnTo>
                    <a:pt x="691355" y="767793"/>
                  </a:lnTo>
                  <a:lnTo>
                    <a:pt x="699127" y="796518"/>
                  </a:lnTo>
                  <a:lnTo>
                    <a:pt x="687468" y="795741"/>
                  </a:lnTo>
                  <a:lnTo>
                    <a:pt x="684360" y="789919"/>
                  </a:lnTo>
                  <a:lnTo>
                    <a:pt x="682417" y="779438"/>
                  </a:lnTo>
                  <a:lnTo>
                    <a:pt x="667649" y="786814"/>
                  </a:lnTo>
                  <a:lnTo>
                    <a:pt x="657545" y="782156"/>
                  </a:lnTo>
                  <a:lnTo>
                    <a:pt x="640057" y="772840"/>
                  </a:lnTo>
                  <a:lnTo>
                    <a:pt x="643166" y="752267"/>
                  </a:lnTo>
                  <a:lnTo>
                    <a:pt x="628787" y="747221"/>
                  </a:lnTo>
                  <a:lnTo>
                    <a:pt x="619460" y="724319"/>
                  </a:lnTo>
                  <a:lnTo>
                    <a:pt x="597697" y="728589"/>
                  </a:lnTo>
                  <a:lnTo>
                    <a:pt x="594977" y="699088"/>
                  </a:lnTo>
                  <a:lnTo>
                    <a:pt x="611299" y="678127"/>
                  </a:lnTo>
                  <a:lnTo>
                    <a:pt x="607801" y="657554"/>
                  </a:lnTo>
                  <a:lnTo>
                    <a:pt x="602750" y="638534"/>
                  </a:lnTo>
                  <a:lnTo>
                    <a:pt x="592257" y="632712"/>
                  </a:lnTo>
                  <a:lnTo>
                    <a:pt x="581764" y="617961"/>
                  </a:lnTo>
                  <a:lnTo>
                    <a:pt x="569717" y="619902"/>
                  </a:lnTo>
                  <a:lnTo>
                    <a:pt x="546011" y="616020"/>
                  </a:lnTo>
                  <a:lnTo>
                    <a:pt x="550674" y="605540"/>
                  </a:lnTo>
                  <a:lnTo>
                    <a:pt x="536684" y="590013"/>
                  </a:lnTo>
                  <a:lnTo>
                    <a:pt x="524248" y="600494"/>
                  </a:lnTo>
                  <a:lnTo>
                    <a:pt x="505206" y="594671"/>
                  </a:lnTo>
                  <a:lnTo>
                    <a:pt x="484220" y="610198"/>
                  </a:lnTo>
                  <a:lnTo>
                    <a:pt x="469064" y="628830"/>
                  </a:lnTo>
                  <a:lnTo>
                    <a:pt x="452742" y="631935"/>
                  </a:lnTo>
                  <a:lnTo>
                    <a:pt x="441861" y="625336"/>
                  </a:lnTo>
                  <a:lnTo>
                    <a:pt x="430591" y="624560"/>
                  </a:lnTo>
                  <a:lnTo>
                    <a:pt x="413880" y="619126"/>
                  </a:lnTo>
                  <a:lnTo>
                    <a:pt x="403776" y="625336"/>
                  </a:lnTo>
                  <a:lnTo>
                    <a:pt x="393672" y="643968"/>
                  </a:lnTo>
                  <a:lnTo>
                    <a:pt x="387842" y="624172"/>
                  </a:lnTo>
                  <a:lnTo>
                    <a:pt x="375795" y="629606"/>
                  </a:lnTo>
                  <a:lnTo>
                    <a:pt x="350535" y="626889"/>
                  </a:lnTo>
                  <a:lnTo>
                    <a:pt x="325275" y="621455"/>
                  </a:lnTo>
                  <a:lnTo>
                    <a:pt x="305844" y="610198"/>
                  </a:lnTo>
                  <a:lnTo>
                    <a:pt x="288356" y="605540"/>
                  </a:lnTo>
                  <a:lnTo>
                    <a:pt x="278640" y="593507"/>
                  </a:lnTo>
                  <a:lnTo>
                    <a:pt x="265816" y="590013"/>
                  </a:lnTo>
                  <a:lnTo>
                    <a:pt x="240944" y="573710"/>
                  </a:lnTo>
                  <a:lnTo>
                    <a:pt x="222290" y="565947"/>
                  </a:lnTo>
                  <a:lnTo>
                    <a:pt x="214907" y="571769"/>
                  </a:lnTo>
                  <a:lnTo>
                    <a:pt x="181485" y="554302"/>
                  </a:lnTo>
                  <a:lnTo>
                    <a:pt x="157391" y="538775"/>
                  </a:lnTo>
                  <a:lnTo>
                    <a:pt x="144955" y="511215"/>
                  </a:lnTo>
                  <a:lnTo>
                    <a:pt x="160888" y="514709"/>
                  </a:lnTo>
                  <a:lnTo>
                    <a:pt x="158557" y="501899"/>
                  </a:lnTo>
                  <a:lnTo>
                    <a:pt x="146898" y="489090"/>
                  </a:lnTo>
                  <a:lnTo>
                    <a:pt x="143789" y="468905"/>
                  </a:lnTo>
                  <a:lnTo>
                    <a:pt x="113865" y="439404"/>
                  </a:lnTo>
                  <a:lnTo>
                    <a:pt x="76946" y="429700"/>
                  </a:lnTo>
                  <a:lnTo>
                    <a:pt x="65676" y="410292"/>
                  </a:lnTo>
                  <a:lnTo>
                    <a:pt x="47411" y="398647"/>
                  </a:lnTo>
                  <a:lnTo>
                    <a:pt x="41582" y="391660"/>
                  </a:lnTo>
                  <a:lnTo>
                    <a:pt x="34587" y="377686"/>
                  </a:lnTo>
                  <a:lnTo>
                    <a:pt x="32644" y="367982"/>
                  </a:lnTo>
                  <a:lnTo>
                    <a:pt x="18265" y="362159"/>
                  </a:lnTo>
                  <a:lnTo>
                    <a:pt x="12436" y="364877"/>
                  </a:lnTo>
                  <a:lnTo>
                    <a:pt x="389" y="341587"/>
                  </a:lnTo>
                  <a:lnTo>
                    <a:pt x="4663" y="336152"/>
                  </a:lnTo>
                  <a:lnTo>
                    <a:pt x="0" y="330330"/>
                  </a:lnTo>
                  <a:lnTo>
                    <a:pt x="15933" y="318685"/>
                  </a:lnTo>
                  <a:lnTo>
                    <a:pt x="28369" y="313639"/>
                  </a:lnTo>
                  <a:lnTo>
                    <a:pt x="50909" y="317132"/>
                  </a:lnTo>
                  <a:lnTo>
                    <a:pt x="53241" y="301217"/>
                  </a:lnTo>
                  <a:lnTo>
                    <a:pt x="78113" y="298500"/>
                  </a:lnTo>
                  <a:lnTo>
                    <a:pt x="81999" y="288408"/>
                  </a:lnTo>
                  <a:lnTo>
                    <a:pt x="108814" y="275210"/>
                  </a:lnTo>
                  <a:lnTo>
                    <a:pt x="109591" y="269776"/>
                  </a:lnTo>
                  <a:lnTo>
                    <a:pt x="102984" y="255414"/>
                  </a:lnTo>
                  <a:lnTo>
                    <a:pt x="114254" y="249203"/>
                  </a:lnTo>
                  <a:lnTo>
                    <a:pt x="80056" y="206505"/>
                  </a:lnTo>
                  <a:lnTo>
                    <a:pt x="115420" y="196800"/>
                  </a:lnTo>
                  <a:lnTo>
                    <a:pt x="123192" y="191366"/>
                  </a:lnTo>
                  <a:lnTo>
                    <a:pt x="119306" y="147503"/>
                  </a:lnTo>
                  <a:lnTo>
                    <a:pt x="161277" y="155655"/>
                  </a:lnTo>
                  <a:lnTo>
                    <a:pt x="167495" y="144398"/>
                  </a:lnTo>
                  <a:lnTo>
                    <a:pt x="157780" y="120332"/>
                  </a:lnTo>
                  <a:lnTo>
                    <a:pt x="172547" y="118003"/>
                  </a:lnTo>
                  <a:lnTo>
                    <a:pt x="179931" y="101700"/>
                  </a:lnTo>
                  <a:lnTo>
                    <a:pt x="186538" y="99759"/>
                  </a:lnTo>
                  <a:lnTo>
                    <a:pt x="199362" y="116838"/>
                  </a:lnTo>
                  <a:lnTo>
                    <a:pt x="221513" y="129648"/>
                  </a:lnTo>
                  <a:lnTo>
                    <a:pt x="253380" y="138575"/>
                  </a:lnTo>
                  <a:lnTo>
                    <a:pt x="275920" y="158372"/>
                  </a:lnTo>
                  <a:lnTo>
                    <a:pt x="281361" y="186708"/>
                  </a:lnTo>
                  <a:lnTo>
                    <a:pt x="293019" y="197577"/>
                  </a:lnTo>
                  <a:lnTo>
                    <a:pt x="318279" y="201847"/>
                  </a:lnTo>
                  <a:lnTo>
                    <a:pt x="346260" y="204952"/>
                  </a:lnTo>
                  <a:lnTo>
                    <a:pt x="377350" y="220479"/>
                  </a:lnTo>
                  <a:lnTo>
                    <a:pt x="390563" y="223196"/>
                  </a:lnTo>
                  <a:lnTo>
                    <a:pt x="409994" y="245709"/>
                  </a:lnTo>
                  <a:lnTo>
                    <a:pt x="428259" y="260460"/>
                  </a:lnTo>
                  <a:lnTo>
                    <a:pt x="450022" y="259683"/>
                  </a:lnTo>
                  <a:lnTo>
                    <a:pt x="493936" y="265506"/>
                  </a:lnTo>
                  <a:lnTo>
                    <a:pt x="518808" y="262012"/>
                  </a:lnTo>
                  <a:lnTo>
                    <a:pt x="540570" y="265506"/>
                  </a:lnTo>
                  <a:lnTo>
                    <a:pt x="577101" y="280644"/>
                  </a:lnTo>
                  <a:lnTo>
                    <a:pt x="601195" y="280644"/>
                  </a:lnTo>
                  <a:lnTo>
                    <a:pt x="614020" y="288020"/>
                  </a:lnTo>
                  <a:lnTo>
                    <a:pt x="631119" y="274822"/>
                  </a:lnTo>
                  <a:lnTo>
                    <a:pt x="659099" y="266282"/>
                  </a:lnTo>
                  <a:lnTo>
                    <a:pt x="688634" y="265506"/>
                  </a:lnTo>
                  <a:lnTo>
                    <a:pt x="707677" y="256966"/>
                  </a:lnTo>
                  <a:lnTo>
                    <a:pt x="715449" y="243769"/>
                  </a:lnTo>
                  <a:lnTo>
                    <a:pt x="724776" y="235229"/>
                  </a:lnTo>
                  <a:lnTo>
                    <a:pt x="717392" y="227077"/>
                  </a:lnTo>
                  <a:lnTo>
                    <a:pt x="706122" y="217761"/>
                  </a:lnTo>
                  <a:lnTo>
                    <a:pt x="708065" y="201847"/>
                  </a:lnTo>
                  <a:lnTo>
                    <a:pt x="720501" y="204176"/>
                  </a:lnTo>
                  <a:lnTo>
                    <a:pt x="743430" y="209222"/>
                  </a:lnTo>
                  <a:lnTo>
                    <a:pt x="755866" y="196024"/>
                  </a:lnTo>
                  <a:lnTo>
                    <a:pt x="780737" y="186708"/>
                  </a:lnTo>
                  <a:lnTo>
                    <a:pt x="785789" y="170405"/>
                  </a:lnTo>
                  <a:lnTo>
                    <a:pt x="795505" y="163418"/>
                  </a:lnTo>
                  <a:lnTo>
                    <a:pt x="821931" y="160313"/>
                  </a:lnTo>
                  <a:lnTo>
                    <a:pt x="839030" y="163030"/>
                  </a:lnTo>
                  <a:lnTo>
                    <a:pt x="835922" y="154490"/>
                  </a:lnTo>
                  <a:lnTo>
                    <a:pt x="807941" y="137411"/>
                  </a:lnTo>
                  <a:lnTo>
                    <a:pt x="787733" y="129648"/>
                  </a:lnTo>
                  <a:lnTo>
                    <a:pt x="778017" y="138575"/>
                  </a:lnTo>
                  <a:lnTo>
                    <a:pt x="756643" y="134694"/>
                  </a:lnTo>
                  <a:lnTo>
                    <a:pt x="747705" y="137799"/>
                  </a:lnTo>
                  <a:lnTo>
                    <a:pt x="736823" y="128095"/>
                  </a:lnTo>
                  <a:lnTo>
                    <a:pt x="735657" y="103640"/>
                  </a:lnTo>
                  <a:lnTo>
                    <a:pt x="733326" y="85397"/>
                  </a:lnTo>
                  <a:lnTo>
                    <a:pt x="762084" y="94713"/>
                  </a:lnTo>
                  <a:lnTo>
                    <a:pt x="779183" y="79574"/>
                  </a:lnTo>
                  <a:lnTo>
                    <a:pt x="771799" y="68705"/>
                  </a:lnTo>
                  <a:lnTo>
                    <a:pt x="771022" y="43475"/>
                  </a:lnTo>
                  <a:lnTo>
                    <a:pt x="776074" y="35711"/>
                  </a:lnTo>
                  <a:lnTo>
                    <a:pt x="766358" y="22514"/>
                  </a:lnTo>
                  <a:lnTo>
                    <a:pt x="751980" y="17079"/>
                  </a:lnTo>
                  <a:lnTo>
                    <a:pt x="758586" y="5046"/>
                  </a:lnTo>
                  <a:lnTo>
                    <a:pt x="778406" y="776"/>
                  </a:lnTo>
                  <a:lnTo>
                    <a:pt x="802500" y="0"/>
                  </a:lnTo>
                  <a:lnTo>
                    <a:pt x="835922" y="7375"/>
                  </a:lnTo>
                  <a:lnTo>
                    <a:pt x="859239" y="15915"/>
                  </a:lnTo>
                  <a:lnTo>
                    <a:pt x="889162" y="39981"/>
                  </a:lnTo>
                  <a:lnTo>
                    <a:pt x="903930" y="50462"/>
                  </a:lnTo>
                  <a:lnTo>
                    <a:pt x="921418" y="65212"/>
                  </a:lnTo>
                  <a:lnTo>
                    <a:pt x="945512" y="88502"/>
                  </a:lnTo>
                  <a:lnTo>
                    <a:pt x="984374" y="962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1" name="Serbest Form 460">
              <a:extLst>
                <a:ext uri="{FF2B5EF4-FFF2-40B4-BE49-F238E27FC236}">
                  <a16:creationId xmlns:a16="http://schemas.microsoft.com/office/drawing/2014/main" id="{7E5A15CB-9814-227D-BC28-BEB7E0CADEB6}"/>
                </a:ext>
              </a:extLst>
            </p:cNvPr>
            <p:cNvSpPr/>
            <p:nvPr/>
          </p:nvSpPr>
          <p:spPr>
            <a:xfrm>
              <a:off x="4542642" y="19751003"/>
              <a:ext cx="852725" cy="988703"/>
            </a:xfrm>
            <a:custGeom>
              <a:avLst/>
              <a:gdLst>
                <a:gd name="connsiteX0" fmla="*/ 70729 w 132908"/>
                <a:gd name="connsiteY0" fmla="*/ 3494 h 154102"/>
                <a:gd name="connsiteX1" fmla="*/ 80444 w 132908"/>
                <a:gd name="connsiteY1" fmla="*/ 8928 h 154102"/>
                <a:gd name="connsiteX2" fmla="*/ 84331 w 132908"/>
                <a:gd name="connsiteY2" fmla="*/ 17467 h 154102"/>
                <a:gd name="connsiteX3" fmla="*/ 94046 w 132908"/>
                <a:gd name="connsiteY3" fmla="*/ 22514 h 154102"/>
                <a:gd name="connsiteX4" fmla="*/ 101818 w 132908"/>
                <a:gd name="connsiteY4" fmla="*/ 16303 h 154102"/>
                <a:gd name="connsiteX5" fmla="*/ 111923 w 132908"/>
                <a:gd name="connsiteY5" fmla="*/ 15527 h 154102"/>
                <a:gd name="connsiteX6" fmla="*/ 127079 w 132908"/>
                <a:gd name="connsiteY6" fmla="*/ 21737 h 154102"/>
                <a:gd name="connsiteX7" fmla="*/ 132908 w 132908"/>
                <a:gd name="connsiteY7" fmla="*/ 57449 h 154102"/>
                <a:gd name="connsiteX8" fmla="*/ 123581 w 132908"/>
                <a:gd name="connsiteY8" fmla="*/ 78021 h 154102"/>
                <a:gd name="connsiteX9" fmla="*/ 117752 w 132908"/>
                <a:gd name="connsiteY9" fmla="*/ 106358 h 154102"/>
                <a:gd name="connsiteX10" fmla="*/ 127079 w 132908"/>
                <a:gd name="connsiteY10" fmla="*/ 127707 h 154102"/>
                <a:gd name="connsiteX11" fmla="*/ 126302 w 132908"/>
                <a:gd name="connsiteY11" fmla="*/ 137799 h 154102"/>
                <a:gd name="connsiteX12" fmla="*/ 116197 w 132908"/>
                <a:gd name="connsiteY12" fmla="*/ 137799 h 154102"/>
                <a:gd name="connsiteX13" fmla="*/ 101041 w 132908"/>
                <a:gd name="connsiteY13" fmla="*/ 133141 h 154102"/>
                <a:gd name="connsiteX14" fmla="*/ 86662 w 132908"/>
                <a:gd name="connsiteY14" fmla="*/ 133141 h 154102"/>
                <a:gd name="connsiteX15" fmla="*/ 60625 w 132908"/>
                <a:gd name="connsiteY15" fmla="*/ 137799 h 154102"/>
                <a:gd name="connsiteX16" fmla="*/ 45469 w 132908"/>
                <a:gd name="connsiteY16" fmla="*/ 144786 h 154102"/>
                <a:gd name="connsiteX17" fmla="*/ 23706 w 132908"/>
                <a:gd name="connsiteY17" fmla="*/ 154102 h 154102"/>
                <a:gd name="connsiteX18" fmla="*/ 19431 w 132908"/>
                <a:gd name="connsiteY18" fmla="*/ 153326 h 154102"/>
                <a:gd name="connsiteX19" fmla="*/ 20985 w 132908"/>
                <a:gd name="connsiteY19" fmla="*/ 132753 h 154102"/>
                <a:gd name="connsiteX20" fmla="*/ 23317 w 132908"/>
                <a:gd name="connsiteY20" fmla="*/ 129648 h 154102"/>
                <a:gd name="connsiteX21" fmla="*/ 22540 w 132908"/>
                <a:gd name="connsiteY21" fmla="*/ 119944 h 154102"/>
                <a:gd name="connsiteX22" fmla="*/ 13213 w 132908"/>
                <a:gd name="connsiteY22" fmla="*/ 109463 h 154102"/>
                <a:gd name="connsiteX23" fmla="*/ 6218 w 132908"/>
                <a:gd name="connsiteY23" fmla="*/ 107910 h 154102"/>
                <a:gd name="connsiteX24" fmla="*/ 0 w 132908"/>
                <a:gd name="connsiteY24" fmla="*/ 100923 h 154102"/>
                <a:gd name="connsiteX25" fmla="*/ 4663 w 132908"/>
                <a:gd name="connsiteY25" fmla="*/ 89666 h 154102"/>
                <a:gd name="connsiteX26" fmla="*/ 2720 w 132908"/>
                <a:gd name="connsiteY26" fmla="*/ 77633 h 154102"/>
                <a:gd name="connsiteX27" fmla="*/ 3497 w 132908"/>
                <a:gd name="connsiteY27" fmla="*/ 70646 h 154102"/>
                <a:gd name="connsiteX28" fmla="*/ 6995 w 132908"/>
                <a:gd name="connsiteY28" fmla="*/ 70646 h 154102"/>
                <a:gd name="connsiteX29" fmla="*/ 8550 w 132908"/>
                <a:gd name="connsiteY29" fmla="*/ 59778 h 154102"/>
                <a:gd name="connsiteX30" fmla="*/ 6995 w 132908"/>
                <a:gd name="connsiteY30" fmla="*/ 54732 h 154102"/>
                <a:gd name="connsiteX31" fmla="*/ 8938 w 132908"/>
                <a:gd name="connsiteY31" fmla="*/ 51238 h 154102"/>
                <a:gd name="connsiteX32" fmla="*/ 17099 w 132908"/>
                <a:gd name="connsiteY32" fmla="*/ 48521 h 154102"/>
                <a:gd name="connsiteX33" fmla="*/ 11659 w 132908"/>
                <a:gd name="connsiteY33" fmla="*/ 28336 h 154102"/>
                <a:gd name="connsiteX34" fmla="*/ 6607 w 132908"/>
                <a:gd name="connsiteY34" fmla="*/ 18244 h 154102"/>
                <a:gd name="connsiteX35" fmla="*/ 8550 w 132908"/>
                <a:gd name="connsiteY35" fmla="*/ 9704 h 154102"/>
                <a:gd name="connsiteX36" fmla="*/ 12824 w 132908"/>
                <a:gd name="connsiteY36" fmla="*/ 7763 h 154102"/>
                <a:gd name="connsiteX37" fmla="*/ 15933 w 132908"/>
                <a:gd name="connsiteY37" fmla="*/ 5434 h 154102"/>
                <a:gd name="connsiteX38" fmla="*/ 21763 w 132908"/>
                <a:gd name="connsiteY38" fmla="*/ 9316 h 154102"/>
                <a:gd name="connsiteX39" fmla="*/ 38862 w 132908"/>
                <a:gd name="connsiteY39" fmla="*/ 9316 h 154102"/>
                <a:gd name="connsiteX40" fmla="*/ 42748 w 132908"/>
                <a:gd name="connsiteY40" fmla="*/ 2329 h 154102"/>
                <a:gd name="connsiteX41" fmla="*/ 46634 w 132908"/>
                <a:gd name="connsiteY41" fmla="*/ 2717 h 154102"/>
                <a:gd name="connsiteX42" fmla="*/ 52852 w 132908"/>
                <a:gd name="connsiteY42" fmla="*/ 0 h 154102"/>
                <a:gd name="connsiteX43" fmla="*/ 56350 w 132908"/>
                <a:gd name="connsiteY43" fmla="*/ 10481 h 154102"/>
                <a:gd name="connsiteX44" fmla="*/ 61402 w 132908"/>
                <a:gd name="connsiteY44" fmla="*/ 7375 h 154102"/>
                <a:gd name="connsiteX45" fmla="*/ 70729 w 132908"/>
                <a:gd name="connsiteY45" fmla="*/ 3494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32908" h="154102">
                  <a:moveTo>
                    <a:pt x="70729" y="3494"/>
                  </a:moveTo>
                  <a:lnTo>
                    <a:pt x="80444" y="8928"/>
                  </a:lnTo>
                  <a:lnTo>
                    <a:pt x="84331" y="17467"/>
                  </a:lnTo>
                  <a:lnTo>
                    <a:pt x="94046" y="22514"/>
                  </a:lnTo>
                  <a:lnTo>
                    <a:pt x="101818" y="16303"/>
                  </a:lnTo>
                  <a:lnTo>
                    <a:pt x="111923" y="15527"/>
                  </a:lnTo>
                  <a:lnTo>
                    <a:pt x="127079" y="21737"/>
                  </a:lnTo>
                  <a:lnTo>
                    <a:pt x="132908" y="57449"/>
                  </a:lnTo>
                  <a:lnTo>
                    <a:pt x="123581" y="78021"/>
                  </a:lnTo>
                  <a:lnTo>
                    <a:pt x="117752" y="106358"/>
                  </a:lnTo>
                  <a:lnTo>
                    <a:pt x="127079" y="127707"/>
                  </a:lnTo>
                  <a:lnTo>
                    <a:pt x="126302" y="137799"/>
                  </a:lnTo>
                  <a:lnTo>
                    <a:pt x="116197" y="137799"/>
                  </a:lnTo>
                  <a:lnTo>
                    <a:pt x="101041" y="133141"/>
                  </a:lnTo>
                  <a:lnTo>
                    <a:pt x="86662" y="133141"/>
                  </a:lnTo>
                  <a:lnTo>
                    <a:pt x="60625" y="137799"/>
                  </a:lnTo>
                  <a:lnTo>
                    <a:pt x="45469" y="144786"/>
                  </a:lnTo>
                  <a:lnTo>
                    <a:pt x="23706" y="154102"/>
                  </a:lnTo>
                  <a:lnTo>
                    <a:pt x="19431" y="153326"/>
                  </a:lnTo>
                  <a:lnTo>
                    <a:pt x="20985" y="132753"/>
                  </a:lnTo>
                  <a:lnTo>
                    <a:pt x="23317" y="129648"/>
                  </a:lnTo>
                  <a:lnTo>
                    <a:pt x="22540" y="119944"/>
                  </a:lnTo>
                  <a:lnTo>
                    <a:pt x="13213" y="109463"/>
                  </a:lnTo>
                  <a:lnTo>
                    <a:pt x="6218" y="107910"/>
                  </a:lnTo>
                  <a:lnTo>
                    <a:pt x="0" y="100923"/>
                  </a:lnTo>
                  <a:lnTo>
                    <a:pt x="4663" y="89666"/>
                  </a:lnTo>
                  <a:lnTo>
                    <a:pt x="2720" y="77633"/>
                  </a:lnTo>
                  <a:lnTo>
                    <a:pt x="3497" y="70646"/>
                  </a:lnTo>
                  <a:lnTo>
                    <a:pt x="6995" y="70646"/>
                  </a:lnTo>
                  <a:lnTo>
                    <a:pt x="8550" y="59778"/>
                  </a:lnTo>
                  <a:lnTo>
                    <a:pt x="6995" y="54732"/>
                  </a:lnTo>
                  <a:lnTo>
                    <a:pt x="8938" y="51238"/>
                  </a:lnTo>
                  <a:lnTo>
                    <a:pt x="17099" y="48521"/>
                  </a:lnTo>
                  <a:lnTo>
                    <a:pt x="11659" y="28336"/>
                  </a:lnTo>
                  <a:lnTo>
                    <a:pt x="6607" y="18244"/>
                  </a:lnTo>
                  <a:lnTo>
                    <a:pt x="8550" y="9704"/>
                  </a:lnTo>
                  <a:lnTo>
                    <a:pt x="12824" y="7763"/>
                  </a:lnTo>
                  <a:lnTo>
                    <a:pt x="15933" y="5434"/>
                  </a:lnTo>
                  <a:lnTo>
                    <a:pt x="21763" y="9316"/>
                  </a:lnTo>
                  <a:lnTo>
                    <a:pt x="38862" y="9316"/>
                  </a:lnTo>
                  <a:lnTo>
                    <a:pt x="42748" y="2329"/>
                  </a:lnTo>
                  <a:lnTo>
                    <a:pt x="46634" y="2717"/>
                  </a:lnTo>
                  <a:lnTo>
                    <a:pt x="52852" y="0"/>
                  </a:lnTo>
                  <a:lnTo>
                    <a:pt x="56350" y="10481"/>
                  </a:lnTo>
                  <a:lnTo>
                    <a:pt x="61402" y="7375"/>
                  </a:lnTo>
                  <a:lnTo>
                    <a:pt x="70729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2" name="Serbest Form 461">
              <a:extLst>
                <a:ext uri="{FF2B5EF4-FFF2-40B4-BE49-F238E27FC236}">
                  <a16:creationId xmlns:a16="http://schemas.microsoft.com/office/drawing/2014/main" id="{BC1F4268-FF30-08A6-6672-825010407106}"/>
                </a:ext>
              </a:extLst>
            </p:cNvPr>
            <p:cNvSpPr/>
            <p:nvPr/>
          </p:nvSpPr>
          <p:spPr>
            <a:xfrm>
              <a:off x="6953712" y="19377437"/>
              <a:ext cx="1064655" cy="1778167"/>
            </a:xfrm>
            <a:custGeom>
              <a:avLst/>
              <a:gdLst>
                <a:gd name="connsiteX0" fmla="*/ 149230 w 165940"/>
                <a:gd name="connsiteY0" fmla="*/ 135470 h 277150"/>
                <a:gd name="connsiteX1" fmla="*/ 138349 w 165940"/>
                <a:gd name="connsiteY1" fmla="*/ 160701 h 277150"/>
                <a:gd name="connsiteX2" fmla="*/ 132908 w 165940"/>
                <a:gd name="connsiteY2" fmla="*/ 164971 h 277150"/>
                <a:gd name="connsiteX3" fmla="*/ 131353 w 165940"/>
                <a:gd name="connsiteY3" fmla="*/ 184379 h 277150"/>
                <a:gd name="connsiteX4" fmla="*/ 133685 w 165940"/>
                <a:gd name="connsiteY4" fmla="*/ 194860 h 277150"/>
                <a:gd name="connsiteX5" fmla="*/ 131742 w 165940"/>
                <a:gd name="connsiteY5" fmla="*/ 202235 h 277150"/>
                <a:gd name="connsiteX6" fmla="*/ 142235 w 165940"/>
                <a:gd name="connsiteY6" fmla="*/ 215432 h 277150"/>
                <a:gd name="connsiteX7" fmla="*/ 144178 w 165940"/>
                <a:gd name="connsiteY7" fmla="*/ 224360 h 277150"/>
                <a:gd name="connsiteX8" fmla="*/ 152339 w 165940"/>
                <a:gd name="connsiteY8" fmla="*/ 237170 h 277150"/>
                <a:gd name="connsiteX9" fmla="*/ 162443 w 165940"/>
                <a:gd name="connsiteY9" fmla="*/ 245321 h 277150"/>
                <a:gd name="connsiteX10" fmla="*/ 163609 w 165940"/>
                <a:gd name="connsiteY10" fmla="*/ 256578 h 277150"/>
                <a:gd name="connsiteX11" fmla="*/ 165941 w 165940"/>
                <a:gd name="connsiteY11" fmla="*/ 263953 h 277150"/>
                <a:gd name="connsiteX12" fmla="*/ 164386 w 165940"/>
                <a:gd name="connsiteY12" fmla="*/ 277151 h 277150"/>
                <a:gd name="connsiteX13" fmla="*/ 146898 w 165940"/>
                <a:gd name="connsiteY13" fmla="*/ 271329 h 277150"/>
                <a:gd name="connsiteX14" fmla="*/ 129022 w 165940"/>
                <a:gd name="connsiteY14" fmla="*/ 264730 h 277150"/>
                <a:gd name="connsiteX15" fmla="*/ 101430 w 165940"/>
                <a:gd name="connsiteY15" fmla="*/ 263953 h 277150"/>
                <a:gd name="connsiteX16" fmla="*/ 98710 w 165940"/>
                <a:gd name="connsiteY16" fmla="*/ 262401 h 277150"/>
                <a:gd name="connsiteX17" fmla="*/ 85496 w 165940"/>
                <a:gd name="connsiteY17" fmla="*/ 265506 h 277150"/>
                <a:gd name="connsiteX18" fmla="*/ 72283 w 165940"/>
                <a:gd name="connsiteY18" fmla="*/ 262401 h 277150"/>
                <a:gd name="connsiteX19" fmla="*/ 61791 w 165940"/>
                <a:gd name="connsiteY19" fmla="*/ 263953 h 277150"/>
                <a:gd name="connsiteX20" fmla="*/ 25649 w 165940"/>
                <a:gd name="connsiteY20" fmla="*/ 263565 h 277150"/>
                <a:gd name="connsiteX21" fmla="*/ 29147 w 165940"/>
                <a:gd name="connsiteY21" fmla="*/ 243769 h 277150"/>
                <a:gd name="connsiteX22" fmla="*/ 20208 w 165940"/>
                <a:gd name="connsiteY22" fmla="*/ 227077 h 277150"/>
                <a:gd name="connsiteX23" fmla="*/ 10104 w 165940"/>
                <a:gd name="connsiteY23" fmla="*/ 223196 h 277150"/>
                <a:gd name="connsiteX24" fmla="*/ 5829 w 165940"/>
                <a:gd name="connsiteY24" fmla="*/ 211939 h 277150"/>
                <a:gd name="connsiteX25" fmla="*/ 0 w 165940"/>
                <a:gd name="connsiteY25" fmla="*/ 208445 h 277150"/>
                <a:gd name="connsiteX26" fmla="*/ 389 w 165940"/>
                <a:gd name="connsiteY26" fmla="*/ 201459 h 277150"/>
                <a:gd name="connsiteX27" fmla="*/ 5829 w 165940"/>
                <a:gd name="connsiteY27" fmla="*/ 183603 h 277150"/>
                <a:gd name="connsiteX28" fmla="*/ 16322 w 165940"/>
                <a:gd name="connsiteY28" fmla="*/ 159536 h 277150"/>
                <a:gd name="connsiteX29" fmla="*/ 22540 w 165940"/>
                <a:gd name="connsiteY29" fmla="*/ 159536 h 277150"/>
                <a:gd name="connsiteX30" fmla="*/ 35753 w 165940"/>
                <a:gd name="connsiteY30" fmla="*/ 144786 h 277150"/>
                <a:gd name="connsiteX31" fmla="*/ 43914 w 165940"/>
                <a:gd name="connsiteY31" fmla="*/ 144398 h 277150"/>
                <a:gd name="connsiteX32" fmla="*/ 56350 w 165940"/>
                <a:gd name="connsiteY32" fmla="*/ 154879 h 277150"/>
                <a:gd name="connsiteX33" fmla="*/ 71506 w 165940"/>
                <a:gd name="connsiteY33" fmla="*/ 146339 h 277150"/>
                <a:gd name="connsiteX34" fmla="*/ 73449 w 165940"/>
                <a:gd name="connsiteY34" fmla="*/ 135858 h 277150"/>
                <a:gd name="connsiteX35" fmla="*/ 78501 w 165940"/>
                <a:gd name="connsiteY35" fmla="*/ 125766 h 277150"/>
                <a:gd name="connsiteX36" fmla="*/ 81610 w 165940"/>
                <a:gd name="connsiteY36" fmla="*/ 113345 h 277150"/>
                <a:gd name="connsiteX37" fmla="*/ 93269 w 165940"/>
                <a:gd name="connsiteY37" fmla="*/ 103252 h 277150"/>
                <a:gd name="connsiteX38" fmla="*/ 97544 w 165940"/>
                <a:gd name="connsiteY38" fmla="*/ 85785 h 277150"/>
                <a:gd name="connsiteX39" fmla="*/ 102207 w 165940"/>
                <a:gd name="connsiteY39" fmla="*/ 79962 h 277150"/>
                <a:gd name="connsiteX40" fmla="*/ 105316 w 165940"/>
                <a:gd name="connsiteY40" fmla="*/ 67153 h 277150"/>
                <a:gd name="connsiteX41" fmla="*/ 110757 w 165940"/>
                <a:gd name="connsiteY41" fmla="*/ 51238 h 277150"/>
                <a:gd name="connsiteX42" fmla="*/ 129022 w 165940"/>
                <a:gd name="connsiteY42" fmla="*/ 31830 h 277150"/>
                <a:gd name="connsiteX43" fmla="*/ 130188 w 165940"/>
                <a:gd name="connsiteY43" fmla="*/ 23678 h 277150"/>
                <a:gd name="connsiteX44" fmla="*/ 132519 w 165940"/>
                <a:gd name="connsiteY44" fmla="*/ 19020 h 277150"/>
                <a:gd name="connsiteX45" fmla="*/ 123581 w 165940"/>
                <a:gd name="connsiteY45" fmla="*/ 9316 h 277150"/>
                <a:gd name="connsiteX46" fmla="*/ 124358 w 165940"/>
                <a:gd name="connsiteY46" fmla="*/ 1165 h 277150"/>
                <a:gd name="connsiteX47" fmla="*/ 130188 w 165940"/>
                <a:gd name="connsiteY47" fmla="*/ 0 h 277150"/>
                <a:gd name="connsiteX48" fmla="*/ 139126 w 165940"/>
                <a:gd name="connsiteY48" fmla="*/ 15915 h 277150"/>
                <a:gd name="connsiteX49" fmla="*/ 141069 w 165940"/>
                <a:gd name="connsiteY49" fmla="*/ 32218 h 277150"/>
                <a:gd name="connsiteX50" fmla="*/ 140292 w 165940"/>
                <a:gd name="connsiteY50" fmla="*/ 48909 h 277150"/>
                <a:gd name="connsiteX51" fmla="*/ 152727 w 165940"/>
                <a:gd name="connsiteY51" fmla="*/ 71423 h 277150"/>
                <a:gd name="connsiteX52" fmla="*/ 140292 w 165940"/>
                <a:gd name="connsiteY52" fmla="*/ 71423 h 277150"/>
                <a:gd name="connsiteX53" fmla="*/ 134074 w 165940"/>
                <a:gd name="connsiteY53" fmla="*/ 72975 h 277150"/>
                <a:gd name="connsiteX54" fmla="*/ 123970 w 165940"/>
                <a:gd name="connsiteY54" fmla="*/ 70646 h 277150"/>
                <a:gd name="connsiteX55" fmla="*/ 119306 w 165940"/>
                <a:gd name="connsiteY55" fmla="*/ 82291 h 277150"/>
                <a:gd name="connsiteX56" fmla="*/ 132519 w 165940"/>
                <a:gd name="connsiteY56" fmla="*/ 97042 h 277150"/>
                <a:gd name="connsiteX57" fmla="*/ 142235 w 165940"/>
                <a:gd name="connsiteY57" fmla="*/ 101311 h 277150"/>
                <a:gd name="connsiteX58" fmla="*/ 145344 w 165940"/>
                <a:gd name="connsiteY58" fmla="*/ 111404 h 277150"/>
                <a:gd name="connsiteX59" fmla="*/ 152339 w 165940"/>
                <a:gd name="connsiteY59" fmla="*/ 128483 h 277150"/>
                <a:gd name="connsiteX60" fmla="*/ 149230 w 165940"/>
                <a:gd name="connsiteY60" fmla="*/ 135470 h 27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65940" h="277150">
                  <a:moveTo>
                    <a:pt x="149230" y="135470"/>
                  </a:moveTo>
                  <a:lnTo>
                    <a:pt x="138349" y="160701"/>
                  </a:lnTo>
                  <a:lnTo>
                    <a:pt x="132908" y="164971"/>
                  </a:lnTo>
                  <a:lnTo>
                    <a:pt x="131353" y="184379"/>
                  </a:lnTo>
                  <a:lnTo>
                    <a:pt x="133685" y="194860"/>
                  </a:lnTo>
                  <a:lnTo>
                    <a:pt x="131742" y="202235"/>
                  </a:lnTo>
                  <a:lnTo>
                    <a:pt x="142235" y="215432"/>
                  </a:lnTo>
                  <a:lnTo>
                    <a:pt x="144178" y="224360"/>
                  </a:lnTo>
                  <a:lnTo>
                    <a:pt x="152339" y="237170"/>
                  </a:lnTo>
                  <a:lnTo>
                    <a:pt x="162443" y="245321"/>
                  </a:lnTo>
                  <a:lnTo>
                    <a:pt x="163609" y="256578"/>
                  </a:lnTo>
                  <a:lnTo>
                    <a:pt x="165941" y="263953"/>
                  </a:lnTo>
                  <a:lnTo>
                    <a:pt x="164386" y="277151"/>
                  </a:lnTo>
                  <a:lnTo>
                    <a:pt x="146898" y="271329"/>
                  </a:lnTo>
                  <a:lnTo>
                    <a:pt x="129022" y="264730"/>
                  </a:lnTo>
                  <a:lnTo>
                    <a:pt x="101430" y="263953"/>
                  </a:lnTo>
                  <a:lnTo>
                    <a:pt x="98710" y="262401"/>
                  </a:lnTo>
                  <a:lnTo>
                    <a:pt x="85496" y="265506"/>
                  </a:lnTo>
                  <a:lnTo>
                    <a:pt x="72283" y="262401"/>
                  </a:lnTo>
                  <a:lnTo>
                    <a:pt x="61791" y="263953"/>
                  </a:lnTo>
                  <a:lnTo>
                    <a:pt x="25649" y="263565"/>
                  </a:lnTo>
                  <a:lnTo>
                    <a:pt x="29147" y="243769"/>
                  </a:lnTo>
                  <a:lnTo>
                    <a:pt x="20208" y="227077"/>
                  </a:lnTo>
                  <a:lnTo>
                    <a:pt x="10104" y="223196"/>
                  </a:lnTo>
                  <a:lnTo>
                    <a:pt x="5829" y="211939"/>
                  </a:lnTo>
                  <a:lnTo>
                    <a:pt x="0" y="208445"/>
                  </a:lnTo>
                  <a:lnTo>
                    <a:pt x="389" y="201459"/>
                  </a:lnTo>
                  <a:lnTo>
                    <a:pt x="5829" y="183603"/>
                  </a:lnTo>
                  <a:lnTo>
                    <a:pt x="16322" y="159536"/>
                  </a:lnTo>
                  <a:lnTo>
                    <a:pt x="22540" y="159536"/>
                  </a:lnTo>
                  <a:lnTo>
                    <a:pt x="35753" y="144786"/>
                  </a:lnTo>
                  <a:lnTo>
                    <a:pt x="43914" y="144398"/>
                  </a:lnTo>
                  <a:lnTo>
                    <a:pt x="56350" y="154879"/>
                  </a:lnTo>
                  <a:lnTo>
                    <a:pt x="71506" y="146339"/>
                  </a:lnTo>
                  <a:lnTo>
                    <a:pt x="73449" y="135858"/>
                  </a:lnTo>
                  <a:lnTo>
                    <a:pt x="78501" y="125766"/>
                  </a:lnTo>
                  <a:lnTo>
                    <a:pt x="81610" y="113345"/>
                  </a:lnTo>
                  <a:lnTo>
                    <a:pt x="93269" y="103252"/>
                  </a:lnTo>
                  <a:lnTo>
                    <a:pt x="97544" y="85785"/>
                  </a:lnTo>
                  <a:lnTo>
                    <a:pt x="102207" y="79962"/>
                  </a:lnTo>
                  <a:lnTo>
                    <a:pt x="105316" y="67153"/>
                  </a:lnTo>
                  <a:lnTo>
                    <a:pt x="110757" y="51238"/>
                  </a:lnTo>
                  <a:lnTo>
                    <a:pt x="129022" y="31830"/>
                  </a:lnTo>
                  <a:lnTo>
                    <a:pt x="130188" y="23678"/>
                  </a:lnTo>
                  <a:lnTo>
                    <a:pt x="132519" y="19020"/>
                  </a:lnTo>
                  <a:lnTo>
                    <a:pt x="123581" y="9316"/>
                  </a:lnTo>
                  <a:lnTo>
                    <a:pt x="124358" y="1165"/>
                  </a:lnTo>
                  <a:lnTo>
                    <a:pt x="130188" y="0"/>
                  </a:lnTo>
                  <a:lnTo>
                    <a:pt x="139126" y="15915"/>
                  </a:lnTo>
                  <a:lnTo>
                    <a:pt x="141069" y="32218"/>
                  </a:lnTo>
                  <a:lnTo>
                    <a:pt x="140292" y="48909"/>
                  </a:lnTo>
                  <a:lnTo>
                    <a:pt x="152727" y="71423"/>
                  </a:lnTo>
                  <a:lnTo>
                    <a:pt x="140292" y="71423"/>
                  </a:lnTo>
                  <a:lnTo>
                    <a:pt x="134074" y="72975"/>
                  </a:lnTo>
                  <a:lnTo>
                    <a:pt x="123970" y="70646"/>
                  </a:lnTo>
                  <a:lnTo>
                    <a:pt x="119306" y="82291"/>
                  </a:lnTo>
                  <a:lnTo>
                    <a:pt x="132519" y="97042"/>
                  </a:lnTo>
                  <a:lnTo>
                    <a:pt x="142235" y="101311"/>
                  </a:lnTo>
                  <a:lnTo>
                    <a:pt x="145344" y="111404"/>
                  </a:lnTo>
                  <a:lnTo>
                    <a:pt x="152339" y="128483"/>
                  </a:lnTo>
                  <a:lnTo>
                    <a:pt x="149230" y="1354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3" name="Serbest Form 462">
              <a:extLst>
                <a:ext uri="{FF2B5EF4-FFF2-40B4-BE49-F238E27FC236}">
                  <a16:creationId xmlns:a16="http://schemas.microsoft.com/office/drawing/2014/main" id="{1F7999B9-47FD-BF78-2807-2D8AB00D94E3}"/>
                </a:ext>
              </a:extLst>
            </p:cNvPr>
            <p:cNvSpPr/>
            <p:nvPr/>
          </p:nvSpPr>
          <p:spPr>
            <a:xfrm>
              <a:off x="7474825" y="20592770"/>
              <a:ext cx="2687827" cy="2958635"/>
            </a:xfrm>
            <a:custGeom>
              <a:avLst/>
              <a:gdLst>
                <a:gd name="connsiteX0" fmla="*/ 334213 w 418932"/>
                <a:gd name="connsiteY0" fmla="*/ 388 h 461141"/>
                <a:gd name="connsiteX1" fmla="*/ 347815 w 418932"/>
                <a:gd name="connsiteY1" fmla="*/ 20961 h 461141"/>
                <a:gd name="connsiteX2" fmla="*/ 357919 w 418932"/>
                <a:gd name="connsiteY2" fmla="*/ 24066 h 461141"/>
                <a:gd name="connsiteX3" fmla="*/ 363748 w 418932"/>
                <a:gd name="connsiteY3" fmla="*/ 19797 h 461141"/>
                <a:gd name="connsiteX4" fmla="*/ 373852 w 418932"/>
                <a:gd name="connsiteY4" fmla="*/ 21349 h 461141"/>
                <a:gd name="connsiteX5" fmla="*/ 385899 w 418932"/>
                <a:gd name="connsiteY5" fmla="*/ 16303 h 461141"/>
                <a:gd name="connsiteX6" fmla="*/ 391340 w 418932"/>
                <a:gd name="connsiteY6" fmla="*/ 26783 h 461141"/>
                <a:gd name="connsiteX7" fmla="*/ 411160 w 418932"/>
                <a:gd name="connsiteY7" fmla="*/ 43475 h 461141"/>
                <a:gd name="connsiteX8" fmla="*/ 409994 w 418932"/>
                <a:gd name="connsiteY8" fmla="*/ 72587 h 461141"/>
                <a:gd name="connsiteX9" fmla="*/ 418932 w 418932"/>
                <a:gd name="connsiteY9" fmla="*/ 76081 h 461141"/>
                <a:gd name="connsiteX10" fmla="*/ 411548 w 418932"/>
                <a:gd name="connsiteY10" fmla="*/ 84620 h 461141"/>
                <a:gd name="connsiteX11" fmla="*/ 403387 w 418932"/>
                <a:gd name="connsiteY11" fmla="*/ 91607 h 461141"/>
                <a:gd name="connsiteX12" fmla="*/ 394838 w 418932"/>
                <a:gd name="connsiteY12" fmla="*/ 104417 h 461141"/>
                <a:gd name="connsiteX13" fmla="*/ 390174 w 418932"/>
                <a:gd name="connsiteY13" fmla="*/ 116062 h 461141"/>
                <a:gd name="connsiteX14" fmla="*/ 389009 w 418932"/>
                <a:gd name="connsiteY14" fmla="*/ 135858 h 461141"/>
                <a:gd name="connsiteX15" fmla="*/ 383956 w 418932"/>
                <a:gd name="connsiteY15" fmla="*/ 145562 h 461141"/>
                <a:gd name="connsiteX16" fmla="*/ 383568 w 418932"/>
                <a:gd name="connsiteY16" fmla="*/ 164194 h 461141"/>
                <a:gd name="connsiteX17" fmla="*/ 377350 w 418932"/>
                <a:gd name="connsiteY17" fmla="*/ 171181 h 461141"/>
                <a:gd name="connsiteX18" fmla="*/ 376572 w 418932"/>
                <a:gd name="connsiteY18" fmla="*/ 185932 h 461141"/>
                <a:gd name="connsiteX19" fmla="*/ 373464 w 418932"/>
                <a:gd name="connsiteY19" fmla="*/ 187873 h 461141"/>
                <a:gd name="connsiteX20" fmla="*/ 371132 w 418932"/>
                <a:gd name="connsiteY20" fmla="*/ 201846 h 461141"/>
                <a:gd name="connsiteX21" fmla="*/ 376572 w 418932"/>
                <a:gd name="connsiteY21" fmla="*/ 213103 h 461141"/>
                <a:gd name="connsiteX22" fmla="*/ 376961 w 418932"/>
                <a:gd name="connsiteY22" fmla="*/ 216985 h 461141"/>
                <a:gd name="connsiteX23" fmla="*/ 372298 w 418932"/>
                <a:gd name="connsiteY23" fmla="*/ 256966 h 461141"/>
                <a:gd name="connsiteX24" fmla="*/ 378127 w 418932"/>
                <a:gd name="connsiteY24" fmla="*/ 270940 h 461141"/>
                <a:gd name="connsiteX25" fmla="*/ 374241 w 418932"/>
                <a:gd name="connsiteY25" fmla="*/ 281421 h 461141"/>
                <a:gd name="connsiteX26" fmla="*/ 381236 w 418932"/>
                <a:gd name="connsiteY26" fmla="*/ 299276 h 461141"/>
                <a:gd name="connsiteX27" fmla="*/ 394449 w 418932"/>
                <a:gd name="connsiteY27" fmla="*/ 312862 h 461141"/>
                <a:gd name="connsiteX28" fmla="*/ 397169 w 418932"/>
                <a:gd name="connsiteY28" fmla="*/ 326448 h 461141"/>
                <a:gd name="connsiteX29" fmla="*/ 403387 w 418932"/>
                <a:gd name="connsiteY29" fmla="*/ 333047 h 461141"/>
                <a:gd name="connsiteX30" fmla="*/ 402222 w 418932"/>
                <a:gd name="connsiteY30" fmla="*/ 337317 h 461141"/>
                <a:gd name="connsiteX31" fmla="*/ 398724 w 418932"/>
                <a:gd name="connsiteY31" fmla="*/ 336152 h 461141"/>
                <a:gd name="connsiteX32" fmla="*/ 368800 w 418932"/>
                <a:gd name="connsiteY32" fmla="*/ 340422 h 461141"/>
                <a:gd name="connsiteX33" fmla="*/ 362971 w 418932"/>
                <a:gd name="connsiteY33" fmla="*/ 343527 h 461141"/>
                <a:gd name="connsiteX34" fmla="*/ 356364 w 418932"/>
                <a:gd name="connsiteY34" fmla="*/ 359442 h 461141"/>
                <a:gd name="connsiteX35" fmla="*/ 361028 w 418932"/>
                <a:gd name="connsiteY35" fmla="*/ 370311 h 461141"/>
                <a:gd name="connsiteX36" fmla="*/ 356753 w 418932"/>
                <a:gd name="connsiteY36" fmla="*/ 399811 h 461141"/>
                <a:gd name="connsiteX37" fmla="*/ 353255 w 418932"/>
                <a:gd name="connsiteY37" fmla="*/ 424654 h 461141"/>
                <a:gd name="connsiteX38" fmla="*/ 359085 w 418932"/>
                <a:gd name="connsiteY38" fmla="*/ 429312 h 461141"/>
                <a:gd name="connsiteX39" fmla="*/ 374241 w 418932"/>
                <a:gd name="connsiteY39" fmla="*/ 439016 h 461141"/>
                <a:gd name="connsiteX40" fmla="*/ 380459 w 418932"/>
                <a:gd name="connsiteY40" fmla="*/ 434358 h 461141"/>
                <a:gd name="connsiteX41" fmla="*/ 381236 w 418932"/>
                <a:gd name="connsiteY41" fmla="*/ 461142 h 461141"/>
                <a:gd name="connsiteX42" fmla="*/ 364525 w 418932"/>
                <a:gd name="connsiteY42" fmla="*/ 461142 h 461141"/>
                <a:gd name="connsiteX43" fmla="*/ 355976 w 418932"/>
                <a:gd name="connsiteY43" fmla="*/ 447556 h 461141"/>
                <a:gd name="connsiteX44" fmla="*/ 348203 w 418932"/>
                <a:gd name="connsiteY44" fmla="*/ 436687 h 461141"/>
                <a:gd name="connsiteX45" fmla="*/ 331493 w 418932"/>
                <a:gd name="connsiteY45" fmla="*/ 433194 h 461141"/>
                <a:gd name="connsiteX46" fmla="*/ 326829 w 418932"/>
                <a:gd name="connsiteY46" fmla="*/ 420384 h 461141"/>
                <a:gd name="connsiteX47" fmla="*/ 313228 w 418932"/>
                <a:gd name="connsiteY47" fmla="*/ 428148 h 461141"/>
                <a:gd name="connsiteX48" fmla="*/ 296128 w 418932"/>
                <a:gd name="connsiteY48" fmla="*/ 424654 h 461141"/>
                <a:gd name="connsiteX49" fmla="*/ 288744 w 418932"/>
                <a:gd name="connsiteY49" fmla="*/ 413397 h 461141"/>
                <a:gd name="connsiteX50" fmla="*/ 275143 w 418932"/>
                <a:gd name="connsiteY50" fmla="*/ 411068 h 461141"/>
                <a:gd name="connsiteX51" fmla="*/ 264650 w 418932"/>
                <a:gd name="connsiteY51" fmla="*/ 411456 h 461141"/>
                <a:gd name="connsiteX52" fmla="*/ 263484 w 418932"/>
                <a:gd name="connsiteY52" fmla="*/ 403693 h 461141"/>
                <a:gd name="connsiteX53" fmla="*/ 256100 w 418932"/>
                <a:gd name="connsiteY53" fmla="*/ 403305 h 461141"/>
                <a:gd name="connsiteX54" fmla="*/ 245996 w 418932"/>
                <a:gd name="connsiteY54" fmla="*/ 401752 h 461141"/>
                <a:gd name="connsiteX55" fmla="*/ 232394 w 418932"/>
                <a:gd name="connsiteY55" fmla="*/ 405634 h 461141"/>
                <a:gd name="connsiteX56" fmla="*/ 223068 w 418932"/>
                <a:gd name="connsiteY56" fmla="*/ 404858 h 461141"/>
                <a:gd name="connsiteX57" fmla="*/ 217627 w 418932"/>
                <a:gd name="connsiteY57" fmla="*/ 407187 h 461141"/>
                <a:gd name="connsiteX58" fmla="*/ 219181 w 418932"/>
                <a:gd name="connsiteY58" fmla="*/ 377686 h 461141"/>
                <a:gd name="connsiteX59" fmla="*/ 212186 w 418932"/>
                <a:gd name="connsiteY59" fmla="*/ 368370 h 461141"/>
                <a:gd name="connsiteX60" fmla="*/ 210632 w 418932"/>
                <a:gd name="connsiteY60" fmla="*/ 352843 h 461141"/>
                <a:gd name="connsiteX61" fmla="*/ 214130 w 418932"/>
                <a:gd name="connsiteY61" fmla="*/ 337705 h 461141"/>
                <a:gd name="connsiteX62" fmla="*/ 209855 w 418932"/>
                <a:gd name="connsiteY62" fmla="*/ 328389 h 461141"/>
                <a:gd name="connsiteX63" fmla="*/ 209466 w 418932"/>
                <a:gd name="connsiteY63" fmla="*/ 312474 h 461141"/>
                <a:gd name="connsiteX64" fmla="*/ 183040 w 418932"/>
                <a:gd name="connsiteY64" fmla="*/ 312862 h 461141"/>
                <a:gd name="connsiteX65" fmla="*/ 184983 w 418932"/>
                <a:gd name="connsiteY65" fmla="*/ 303934 h 461141"/>
                <a:gd name="connsiteX66" fmla="*/ 173713 w 418932"/>
                <a:gd name="connsiteY66" fmla="*/ 303934 h 461141"/>
                <a:gd name="connsiteX67" fmla="*/ 172547 w 418932"/>
                <a:gd name="connsiteY67" fmla="*/ 308204 h 461141"/>
                <a:gd name="connsiteX68" fmla="*/ 158945 w 418932"/>
                <a:gd name="connsiteY68" fmla="*/ 309369 h 461141"/>
                <a:gd name="connsiteX69" fmla="*/ 153116 w 418932"/>
                <a:gd name="connsiteY69" fmla="*/ 323731 h 461141"/>
                <a:gd name="connsiteX70" fmla="*/ 149619 w 418932"/>
                <a:gd name="connsiteY70" fmla="*/ 329941 h 461141"/>
                <a:gd name="connsiteX71" fmla="*/ 137571 w 418932"/>
                <a:gd name="connsiteY71" fmla="*/ 326448 h 461141"/>
                <a:gd name="connsiteX72" fmla="*/ 130576 w 418932"/>
                <a:gd name="connsiteY72" fmla="*/ 329941 h 461141"/>
                <a:gd name="connsiteX73" fmla="*/ 115808 w 418932"/>
                <a:gd name="connsiteY73" fmla="*/ 331882 h 461141"/>
                <a:gd name="connsiteX74" fmla="*/ 107648 w 418932"/>
                <a:gd name="connsiteY74" fmla="*/ 319073 h 461141"/>
                <a:gd name="connsiteX75" fmla="*/ 102595 w 418932"/>
                <a:gd name="connsiteY75" fmla="*/ 310921 h 461141"/>
                <a:gd name="connsiteX76" fmla="*/ 96377 w 418932"/>
                <a:gd name="connsiteY76" fmla="*/ 295783 h 461141"/>
                <a:gd name="connsiteX77" fmla="*/ 91326 w 418932"/>
                <a:gd name="connsiteY77" fmla="*/ 277539 h 461141"/>
                <a:gd name="connsiteX78" fmla="*/ 26426 w 418932"/>
                <a:gd name="connsiteY78" fmla="*/ 277151 h 461141"/>
                <a:gd name="connsiteX79" fmla="*/ 18653 w 418932"/>
                <a:gd name="connsiteY79" fmla="*/ 279868 h 461141"/>
                <a:gd name="connsiteX80" fmla="*/ 12047 w 418932"/>
                <a:gd name="connsiteY80" fmla="*/ 279480 h 461141"/>
                <a:gd name="connsiteX81" fmla="*/ 3109 w 418932"/>
                <a:gd name="connsiteY81" fmla="*/ 282973 h 461141"/>
                <a:gd name="connsiteX82" fmla="*/ 0 w 418932"/>
                <a:gd name="connsiteY82" fmla="*/ 275210 h 461141"/>
                <a:gd name="connsiteX83" fmla="*/ 5440 w 418932"/>
                <a:gd name="connsiteY83" fmla="*/ 272493 h 461141"/>
                <a:gd name="connsiteX84" fmla="*/ 6218 w 418932"/>
                <a:gd name="connsiteY84" fmla="*/ 261624 h 461141"/>
                <a:gd name="connsiteX85" fmla="*/ 10104 w 418932"/>
                <a:gd name="connsiteY85" fmla="*/ 255414 h 461141"/>
                <a:gd name="connsiteX86" fmla="*/ 17876 w 418932"/>
                <a:gd name="connsiteY86" fmla="*/ 249979 h 461141"/>
                <a:gd name="connsiteX87" fmla="*/ 23706 w 418932"/>
                <a:gd name="connsiteY87" fmla="*/ 252696 h 461141"/>
                <a:gd name="connsiteX88" fmla="*/ 31478 w 418932"/>
                <a:gd name="connsiteY88" fmla="*/ 242992 h 461141"/>
                <a:gd name="connsiteX89" fmla="*/ 43525 w 418932"/>
                <a:gd name="connsiteY89" fmla="*/ 243380 h 461141"/>
                <a:gd name="connsiteX90" fmla="*/ 44691 w 418932"/>
                <a:gd name="connsiteY90" fmla="*/ 250367 h 461141"/>
                <a:gd name="connsiteX91" fmla="*/ 52852 w 418932"/>
                <a:gd name="connsiteY91" fmla="*/ 254637 h 461141"/>
                <a:gd name="connsiteX92" fmla="*/ 66065 w 418932"/>
                <a:gd name="connsiteY92" fmla="*/ 239111 h 461141"/>
                <a:gd name="connsiteX93" fmla="*/ 78890 w 418932"/>
                <a:gd name="connsiteY93" fmla="*/ 227077 h 461141"/>
                <a:gd name="connsiteX94" fmla="*/ 84330 w 418932"/>
                <a:gd name="connsiteY94" fmla="*/ 218926 h 461141"/>
                <a:gd name="connsiteX95" fmla="*/ 83942 w 418932"/>
                <a:gd name="connsiteY95" fmla="*/ 198353 h 461141"/>
                <a:gd name="connsiteX96" fmla="*/ 93657 w 418932"/>
                <a:gd name="connsiteY96" fmla="*/ 174287 h 461141"/>
                <a:gd name="connsiteX97" fmla="*/ 103761 w 418932"/>
                <a:gd name="connsiteY97" fmla="*/ 161477 h 461141"/>
                <a:gd name="connsiteX98" fmla="*/ 118140 w 418932"/>
                <a:gd name="connsiteY98" fmla="*/ 149444 h 461141"/>
                <a:gd name="connsiteX99" fmla="*/ 120861 w 418932"/>
                <a:gd name="connsiteY99" fmla="*/ 141681 h 461141"/>
                <a:gd name="connsiteX100" fmla="*/ 121249 w 418932"/>
                <a:gd name="connsiteY100" fmla="*/ 132365 h 461141"/>
                <a:gd name="connsiteX101" fmla="*/ 124747 w 418932"/>
                <a:gd name="connsiteY101" fmla="*/ 123825 h 461141"/>
                <a:gd name="connsiteX102" fmla="*/ 123581 w 418932"/>
                <a:gd name="connsiteY102" fmla="*/ 109463 h 461141"/>
                <a:gd name="connsiteX103" fmla="*/ 126302 w 418932"/>
                <a:gd name="connsiteY103" fmla="*/ 87337 h 461141"/>
                <a:gd name="connsiteX104" fmla="*/ 130576 w 418932"/>
                <a:gd name="connsiteY104" fmla="*/ 71811 h 461141"/>
                <a:gd name="connsiteX105" fmla="*/ 137183 w 418932"/>
                <a:gd name="connsiteY105" fmla="*/ 58613 h 461141"/>
                <a:gd name="connsiteX106" fmla="*/ 138349 w 418932"/>
                <a:gd name="connsiteY106" fmla="*/ 43475 h 461141"/>
                <a:gd name="connsiteX107" fmla="*/ 140292 w 418932"/>
                <a:gd name="connsiteY107" fmla="*/ 26007 h 461141"/>
                <a:gd name="connsiteX108" fmla="*/ 148841 w 418932"/>
                <a:gd name="connsiteY108" fmla="*/ 13586 h 461141"/>
                <a:gd name="connsiteX109" fmla="*/ 160500 w 418932"/>
                <a:gd name="connsiteY109" fmla="*/ 5434 h 461141"/>
                <a:gd name="connsiteX110" fmla="*/ 178765 w 418932"/>
                <a:gd name="connsiteY110" fmla="*/ 13974 h 461141"/>
                <a:gd name="connsiteX111" fmla="*/ 192755 w 418932"/>
                <a:gd name="connsiteY111" fmla="*/ 23290 h 461141"/>
                <a:gd name="connsiteX112" fmla="*/ 208689 w 418932"/>
                <a:gd name="connsiteY112" fmla="*/ 25619 h 461141"/>
                <a:gd name="connsiteX113" fmla="*/ 225400 w 418932"/>
                <a:gd name="connsiteY113" fmla="*/ 30665 h 461141"/>
                <a:gd name="connsiteX114" fmla="*/ 231617 w 418932"/>
                <a:gd name="connsiteY114" fmla="*/ 15527 h 461141"/>
                <a:gd name="connsiteX115" fmla="*/ 234726 w 418932"/>
                <a:gd name="connsiteY115" fmla="*/ 13586 h 461141"/>
                <a:gd name="connsiteX116" fmla="*/ 244831 w 418932"/>
                <a:gd name="connsiteY116" fmla="*/ 15915 h 461141"/>
                <a:gd name="connsiteX117" fmla="*/ 269313 w 418932"/>
                <a:gd name="connsiteY117" fmla="*/ 3493 h 461141"/>
                <a:gd name="connsiteX118" fmla="*/ 277863 w 418932"/>
                <a:gd name="connsiteY118" fmla="*/ 8928 h 461141"/>
                <a:gd name="connsiteX119" fmla="*/ 284858 w 418932"/>
                <a:gd name="connsiteY119" fmla="*/ 8152 h 461141"/>
                <a:gd name="connsiteX120" fmla="*/ 288356 w 418932"/>
                <a:gd name="connsiteY120" fmla="*/ 1941 h 461141"/>
                <a:gd name="connsiteX121" fmla="*/ 296517 w 418932"/>
                <a:gd name="connsiteY121" fmla="*/ 0 h 461141"/>
                <a:gd name="connsiteX122" fmla="*/ 312839 w 418932"/>
                <a:gd name="connsiteY122" fmla="*/ 2717 h 461141"/>
                <a:gd name="connsiteX123" fmla="*/ 327218 w 418932"/>
                <a:gd name="connsiteY123" fmla="*/ 3105 h 461141"/>
                <a:gd name="connsiteX124" fmla="*/ 334213 w 418932"/>
                <a:gd name="connsiteY124" fmla="*/ 388 h 46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18932" h="461141">
                  <a:moveTo>
                    <a:pt x="334213" y="388"/>
                  </a:moveTo>
                  <a:lnTo>
                    <a:pt x="347815" y="20961"/>
                  </a:lnTo>
                  <a:lnTo>
                    <a:pt x="357919" y="24066"/>
                  </a:lnTo>
                  <a:lnTo>
                    <a:pt x="363748" y="19797"/>
                  </a:lnTo>
                  <a:lnTo>
                    <a:pt x="373852" y="21349"/>
                  </a:lnTo>
                  <a:lnTo>
                    <a:pt x="385899" y="16303"/>
                  </a:lnTo>
                  <a:lnTo>
                    <a:pt x="391340" y="26783"/>
                  </a:lnTo>
                  <a:lnTo>
                    <a:pt x="411160" y="43475"/>
                  </a:lnTo>
                  <a:lnTo>
                    <a:pt x="409994" y="72587"/>
                  </a:lnTo>
                  <a:lnTo>
                    <a:pt x="418932" y="76081"/>
                  </a:lnTo>
                  <a:lnTo>
                    <a:pt x="411548" y="84620"/>
                  </a:lnTo>
                  <a:lnTo>
                    <a:pt x="403387" y="91607"/>
                  </a:lnTo>
                  <a:lnTo>
                    <a:pt x="394838" y="104417"/>
                  </a:lnTo>
                  <a:lnTo>
                    <a:pt x="390174" y="116062"/>
                  </a:lnTo>
                  <a:lnTo>
                    <a:pt x="389009" y="135858"/>
                  </a:lnTo>
                  <a:lnTo>
                    <a:pt x="383956" y="145562"/>
                  </a:lnTo>
                  <a:lnTo>
                    <a:pt x="383568" y="164194"/>
                  </a:lnTo>
                  <a:lnTo>
                    <a:pt x="377350" y="171181"/>
                  </a:lnTo>
                  <a:lnTo>
                    <a:pt x="376572" y="185932"/>
                  </a:lnTo>
                  <a:lnTo>
                    <a:pt x="373464" y="187873"/>
                  </a:lnTo>
                  <a:lnTo>
                    <a:pt x="371132" y="201846"/>
                  </a:lnTo>
                  <a:lnTo>
                    <a:pt x="376572" y="213103"/>
                  </a:lnTo>
                  <a:lnTo>
                    <a:pt x="376961" y="216985"/>
                  </a:lnTo>
                  <a:lnTo>
                    <a:pt x="372298" y="256966"/>
                  </a:lnTo>
                  <a:lnTo>
                    <a:pt x="378127" y="270940"/>
                  </a:lnTo>
                  <a:lnTo>
                    <a:pt x="374241" y="281421"/>
                  </a:lnTo>
                  <a:lnTo>
                    <a:pt x="381236" y="299276"/>
                  </a:lnTo>
                  <a:lnTo>
                    <a:pt x="394449" y="312862"/>
                  </a:lnTo>
                  <a:lnTo>
                    <a:pt x="397169" y="326448"/>
                  </a:lnTo>
                  <a:lnTo>
                    <a:pt x="403387" y="333047"/>
                  </a:lnTo>
                  <a:lnTo>
                    <a:pt x="402222" y="337317"/>
                  </a:lnTo>
                  <a:lnTo>
                    <a:pt x="398724" y="336152"/>
                  </a:lnTo>
                  <a:lnTo>
                    <a:pt x="368800" y="340422"/>
                  </a:lnTo>
                  <a:lnTo>
                    <a:pt x="362971" y="343527"/>
                  </a:lnTo>
                  <a:lnTo>
                    <a:pt x="356364" y="359442"/>
                  </a:lnTo>
                  <a:lnTo>
                    <a:pt x="361028" y="370311"/>
                  </a:lnTo>
                  <a:lnTo>
                    <a:pt x="356753" y="399811"/>
                  </a:lnTo>
                  <a:lnTo>
                    <a:pt x="353255" y="424654"/>
                  </a:lnTo>
                  <a:lnTo>
                    <a:pt x="359085" y="429312"/>
                  </a:lnTo>
                  <a:lnTo>
                    <a:pt x="374241" y="439016"/>
                  </a:lnTo>
                  <a:lnTo>
                    <a:pt x="380459" y="434358"/>
                  </a:lnTo>
                  <a:lnTo>
                    <a:pt x="381236" y="461142"/>
                  </a:lnTo>
                  <a:lnTo>
                    <a:pt x="364525" y="461142"/>
                  </a:lnTo>
                  <a:lnTo>
                    <a:pt x="355976" y="447556"/>
                  </a:lnTo>
                  <a:lnTo>
                    <a:pt x="348203" y="436687"/>
                  </a:lnTo>
                  <a:lnTo>
                    <a:pt x="331493" y="433194"/>
                  </a:lnTo>
                  <a:lnTo>
                    <a:pt x="326829" y="420384"/>
                  </a:lnTo>
                  <a:lnTo>
                    <a:pt x="313228" y="428148"/>
                  </a:lnTo>
                  <a:lnTo>
                    <a:pt x="296128" y="424654"/>
                  </a:lnTo>
                  <a:lnTo>
                    <a:pt x="288744" y="413397"/>
                  </a:lnTo>
                  <a:lnTo>
                    <a:pt x="275143" y="411068"/>
                  </a:lnTo>
                  <a:lnTo>
                    <a:pt x="264650" y="411456"/>
                  </a:lnTo>
                  <a:lnTo>
                    <a:pt x="263484" y="403693"/>
                  </a:lnTo>
                  <a:lnTo>
                    <a:pt x="256100" y="403305"/>
                  </a:lnTo>
                  <a:lnTo>
                    <a:pt x="245996" y="401752"/>
                  </a:lnTo>
                  <a:lnTo>
                    <a:pt x="232394" y="405634"/>
                  </a:lnTo>
                  <a:lnTo>
                    <a:pt x="223068" y="404858"/>
                  </a:lnTo>
                  <a:lnTo>
                    <a:pt x="217627" y="407187"/>
                  </a:lnTo>
                  <a:lnTo>
                    <a:pt x="219181" y="377686"/>
                  </a:lnTo>
                  <a:lnTo>
                    <a:pt x="212186" y="368370"/>
                  </a:lnTo>
                  <a:lnTo>
                    <a:pt x="210632" y="352843"/>
                  </a:lnTo>
                  <a:lnTo>
                    <a:pt x="214130" y="337705"/>
                  </a:lnTo>
                  <a:lnTo>
                    <a:pt x="209855" y="328389"/>
                  </a:lnTo>
                  <a:lnTo>
                    <a:pt x="209466" y="312474"/>
                  </a:lnTo>
                  <a:lnTo>
                    <a:pt x="183040" y="312862"/>
                  </a:lnTo>
                  <a:lnTo>
                    <a:pt x="184983" y="303934"/>
                  </a:lnTo>
                  <a:lnTo>
                    <a:pt x="173713" y="303934"/>
                  </a:lnTo>
                  <a:lnTo>
                    <a:pt x="172547" y="308204"/>
                  </a:lnTo>
                  <a:lnTo>
                    <a:pt x="158945" y="309369"/>
                  </a:lnTo>
                  <a:lnTo>
                    <a:pt x="153116" y="323731"/>
                  </a:lnTo>
                  <a:lnTo>
                    <a:pt x="149619" y="329941"/>
                  </a:lnTo>
                  <a:lnTo>
                    <a:pt x="137571" y="326448"/>
                  </a:lnTo>
                  <a:lnTo>
                    <a:pt x="130576" y="329941"/>
                  </a:lnTo>
                  <a:lnTo>
                    <a:pt x="115808" y="331882"/>
                  </a:lnTo>
                  <a:lnTo>
                    <a:pt x="107648" y="319073"/>
                  </a:lnTo>
                  <a:lnTo>
                    <a:pt x="102595" y="310921"/>
                  </a:lnTo>
                  <a:lnTo>
                    <a:pt x="96377" y="295783"/>
                  </a:lnTo>
                  <a:lnTo>
                    <a:pt x="91326" y="277539"/>
                  </a:lnTo>
                  <a:lnTo>
                    <a:pt x="26426" y="277151"/>
                  </a:lnTo>
                  <a:lnTo>
                    <a:pt x="18653" y="279868"/>
                  </a:lnTo>
                  <a:lnTo>
                    <a:pt x="12047" y="279480"/>
                  </a:lnTo>
                  <a:lnTo>
                    <a:pt x="3109" y="282973"/>
                  </a:lnTo>
                  <a:lnTo>
                    <a:pt x="0" y="275210"/>
                  </a:lnTo>
                  <a:lnTo>
                    <a:pt x="5440" y="272493"/>
                  </a:lnTo>
                  <a:lnTo>
                    <a:pt x="6218" y="261624"/>
                  </a:lnTo>
                  <a:lnTo>
                    <a:pt x="10104" y="255414"/>
                  </a:lnTo>
                  <a:lnTo>
                    <a:pt x="17876" y="249979"/>
                  </a:lnTo>
                  <a:lnTo>
                    <a:pt x="23706" y="252696"/>
                  </a:lnTo>
                  <a:lnTo>
                    <a:pt x="31478" y="242992"/>
                  </a:lnTo>
                  <a:lnTo>
                    <a:pt x="43525" y="243380"/>
                  </a:lnTo>
                  <a:lnTo>
                    <a:pt x="44691" y="250367"/>
                  </a:lnTo>
                  <a:lnTo>
                    <a:pt x="52852" y="254637"/>
                  </a:lnTo>
                  <a:lnTo>
                    <a:pt x="66065" y="239111"/>
                  </a:lnTo>
                  <a:lnTo>
                    <a:pt x="78890" y="227077"/>
                  </a:lnTo>
                  <a:lnTo>
                    <a:pt x="84330" y="218926"/>
                  </a:lnTo>
                  <a:lnTo>
                    <a:pt x="83942" y="198353"/>
                  </a:lnTo>
                  <a:lnTo>
                    <a:pt x="93657" y="174287"/>
                  </a:lnTo>
                  <a:lnTo>
                    <a:pt x="103761" y="161477"/>
                  </a:lnTo>
                  <a:lnTo>
                    <a:pt x="118140" y="149444"/>
                  </a:lnTo>
                  <a:lnTo>
                    <a:pt x="120861" y="141681"/>
                  </a:lnTo>
                  <a:lnTo>
                    <a:pt x="121249" y="132365"/>
                  </a:lnTo>
                  <a:lnTo>
                    <a:pt x="124747" y="123825"/>
                  </a:lnTo>
                  <a:lnTo>
                    <a:pt x="123581" y="109463"/>
                  </a:lnTo>
                  <a:lnTo>
                    <a:pt x="126302" y="87337"/>
                  </a:lnTo>
                  <a:lnTo>
                    <a:pt x="130576" y="71811"/>
                  </a:lnTo>
                  <a:lnTo>
                    <a:pt x="137183" y="58613"/>
                  </a:lnTo>
                  <a:lnTo>
                    <a:pt x="138349" y="43475"/>
                  </a:lnTo>
                  <a:lnTo>
                    <a:pt x="140292" y="26007"/>
                  </a:lnTo>
                  <a:lnTo>
                    <a:pt x="148841" y="13586"/>
                  </a:lnTo>
                  <a:lnTo>
                    <a:pt x="160500" y="5434"/>
                  </a:lnTo>
                  <a:lnTo>
                    <a:pt x="178765" y="13974"/>
                  </a:lnTo>
                  <a:lnTo>
                    <a:pt x="192755" y="23290"/>
                  </a:lnTo>
                  <a:lnTo>
                    <a:pt x="208689" y="25619"/>
                  </a:lnTo>
                  <a:lnTo>
                    <a:pt x="225400" y="30665"/>
                  </a:lnTo>
                  <a:lnTo>
                    <a:pt x="231617" y="15527"/>
                  </a:lnTo>
                  <a:lnTo>
                    <a:pt x="234726" y="13586"/>
                  </a:lnTo>
                  <a:lnTo>
                    <a:pt x="244831" y="15915"/>
                  </a:lnTo>
                  <a:lnTo>
                    <a:pt x="269313" y="3493"/>
                  </a:lnTo>
                  <a:lnTo>
                    <a:pt x="277863" y="8928"/>
                  </a:lnTo>
                  <a:lnTo>
                    <a:pt x="284858" y="8152"/>
                  </a:lnTo>
                  <a:lnTo>
                    <a:pt x="288356" y="1941"/>
                  </a:lnTo>
                  <a:lnTo>
                    <a:pt x="296517" y="0"/>
                  </a:lnTo>
                  <a:lnTo>
                    <a:pt x="312839" y="2717"/>
                  </a:lnTo>
                  <a:lnTo>
                    <a:pt x="327218" y="3105"/>
                  </a:lnTo>
                  <a:lnTo>
                    <a:pt x="33421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4" name="Serbest Form 463">
              <a:extLst>
                <a:ext uri="{FF2B5EF4-FFF2-40B4-BE49-F238E27FC236}">
                  <a16:creationId xmlns:a16="http://schemas.microsoft.com/office/drawing/2014/main" id="{93F687F0-8084-59B1-F6C8-F6B8E1DD5626}"/>
                </a:ext>
              </a:extLst>
            </p:cNvPr>
            <p:cNvSpPr/>
            <p:nvPr/>
          </p:nvSpPr>
          <p:spPr>
            <a:xfrm>
              <a:off x="7322723" y="20836831"/>
              <a:ext cx="1039723" cy="1402112"/>
            </a:xfrm>
            <a:custGeom>
              <a:avLst/>
              <a:gdLst>
                <a:gd name="connsiteX0" fmla="*/ 162055 w 162054"/>
                <a:gd name="connsiteY0" fmla="*/ 5434 h 218537"/>
                <a:gd name="connsiteX1" fmla="*/ 160889 w 162054"/>
                <a:gd name="connsiteY1" fmla="*/ 20573 h 218537"/>
                <a:gd name="connsiteX2" fmla="*/ 154282 w 162054"/>
                <a:gd name="connsiteY2" fmla="*/ 33771 h 218537"/>
                <a:gd name="connsiteX3" fmla="*/ 150008 w 162054"/>
                <a:gd name="connsiteY3" fmla="*/ 49297 h 218537"/>
                <a:gd name="connsiteX4" fmla="*/ 147287 w 162054"/>
                <a:gd name="connsiteY4" fmla="*/ 71423 h 218537"/>
                <a:gd name="connsiteX5" fmla="*/ 148453 w 162054"/>
                <a:gd name="connsiteY5" fmla="*/ 85785 h 218537"/>
                <a:gd name="connsiteX6" fmla="*/ 144955 w 162054"/>
                <a:gd name="connsiteY6" fmla="*/ 94325 h 218537"/>
                <a:gd name="connsiteX7" fmla="*/ 144567 w 162054"/>
                <a:gd name="connsiteY7" fmla="*/ 103641 h 218537"/>
                <a:gd name="connsiteX8" fmla="*/ 141846 w 162054"/>
                <a:gd name="connsiteY8" fmla="*/ 111404 h 218537"/>
                <a:gd name="connsiteX9" fmla="*/ 127468 w 162054"/>
                <a:gd name="connsiteY9" fmla="*/ 123437 h 218537"/>
                <a:gd name="connsiteX10" fmla="*/ 117364 w 162054"/>
                <a:gd name="connsiteY10" fmla="*/ 136246 h 218537"/>
                <a:gd name="connsiteX11" fmla="*/ 107648 w 162054"/>
                <a:gd name="connsiteY11" fmla="*/ 160313 h 218537"/>
                <a:gd name="connsiteX12" fmla="*/ 108037 w 162054"/>
                <a:gd name="connsiteY12" fmla="*/ 180886 h 218537"/>
                <a:gd name="connsiteX13" fmla="*/ 102596 w 162054"/>
                <a:gd name="connsiteY13" fmla="*/ 189037 h 218537"/>
                <a:gd name="connsiteX14" fmla="*/ 89772 w 162054"/>
                <a:gd name="connsiteY14" fmla="*/ 201070 h 218537"/>
                <a:gd name="connsiteX15" fmla="*/ 76558 w 162054"/>
                <a:gd name="connsiteY15" fmla="*/ 216597 h 218537"/>
                <a:gd name="connsiteX16" fmla="*/ 68398 w 162054"/>
                <a:gd name="connsiteY16" fmla="*/ 212327 h 218537"/>
                <a:gd name="connsiteX17" fmla="*/ 67231 w 162054"/>
                <a:gd name="connsiteY17" fmla="*/ 205340 h 218537"/>
                <a:gd name="connsiteX18" fmla="*/ 55184 w 162054"/>
                <a:gd name="connsiteY18" fmla="*/ 204952 h 218537"/>
                <a:gd name="connsiteX19" fmla="*/ 47412 w 162054"/>
                <a:gd name="connsiteY19" fmla="*/ 214656 h 218537"/>
                <a:gd name="connsiteX20" fmla="*/ 41583 w 162054"/>
                <a:gd name="connsiteY20" fmla="*/ 211939 h 218537"/>
                <a:gd name="connsiteX21" fmla="*/ 33422 w 162054"/>
                <a:gd name="connsiteY21" fmla="*/ 203399 h 218537"/>
                <a:gd name="connsiteX22" fmla="*/ 26815 w 162054"/>
                <a:gd name="connsiteY22" fmla="*/ 207669 h 218537"/>
                <a:gd name="connsiteX23" fmla="*/ 17877 w 162054"/>
                <a:gd name="connsiteY23" fmla="*/ 218538 h 218537"/>
                <a:gd name="connsiteX24" fmla="*/ 0 w 162054"/>
                <a:gd name="connsiteY24" fmla="*/ 192143 h 218537"/>
                <a:gd name="connsiteX25" fmla="*/ 16711 w 162054"/>
                <a:gd name="connsiteY25" fmla="*/ 178168 h 218537"/>
                <a:gd name="connsiteX26" fmla="*/ 8550 w 162054"/>
                <a:gd name="connsiteY26" fmla="*/ 161865 h 218537"/>
                <a:gd name="connsiteX27" fmla="*/ 16322 w 162054"/>
                <a:gd name="connsiteY27" fmla="*/ 155655 h 218537"/>
                <a:gd name="connsiteX28" fmla="*/ 31090 w 162054"/>
                <a:gd name="connsiteY28" fmla="*/ 152550 h 218537"/>
                <a:gd name="connsiteX29" fmla="*/ 32644 w 162054"/>
                <a:gd name="connsiteY29" fmla="*/ 141293 h 218537"/>
                <a:gd name="connsiteX30" fmla="*/ 44691 w 162054"/>
                <a:gd name="connsiteY30" fmla="*/ 153326 h 218537"/>
                <a:gd name="connsiteX31" fmla="*/ 64122 w 162054"/>
                <a:gd name="connsiteY31" fmla="*/ 154490 h 218537"/>
                <a:gd name="connsiteX32" fmla="*/ 70729 w 162054"/>
                <a:gd name="connsiteY32" fmla="*/ 142845 h 218537"/>
                <a:gd name="connsiteX33" fmla="*/ 73449 w 162054"/>
                <a:gd name="connsiteY33" fmla="*/ 126154 h 218537"/>
                <a:gd name="connsiteX34" fmla="*/ 71118 w 162054"/>
                <a:gd name="connsiteY34" fmla="*/ 106746 h 218537"/>
                <a:gd name="connsiteX35" fmla="*/ 60625 w 162054"/>
                <a:gd name="connsiteY35" fmla="*/ 91996 h 218537"/>
                <a:gd name="connsiteX36" fmla="*/ 70341 w 162054"/>
                <a:gd name="connsiteY36" fmla="*/ 62883 h 218537"/>
                <a:gd name="connsiteX37" fmla="*/ 64900 w 162054"/>
                <a:gd name="connsiteY37" fmla="*/ 58225 h 218537"/>
                <a:gd name="connsiteX38" fmla="*/ 48578 w 162054"/>
                <a:gd name="connsiteY38" fmla="*/ 60166 h 218537"/>
                <a:gd name="connsiteX39" fmla="*/ 42360 w 162054"/>
                <a:gd name="connsiteY39" fmla="*/ 47356 h 218537"/>
                <a:gd name="connsiteX40" fmla="*/ 43914 w 162054"/>
                <a:gd name="connsiteY40" fmla="*/ 36488 h 218537"/>
                <a:gd name="connsiteX41" fmla="*/ 71506 w 162054"/>
                <a:gd name="connsiteY41" fmla="*/ 37264 h 218537"/>
                <a:gd name="connsiteX42" fmla="*/ 89383 w 162054"/>
                <a:gd name="connsiteY42" fmla="*/ 43863 h 218537"/>
                <a:gd name="connsiteX43" fmla="*/ 106871 w 162054"/>
                <a:gd name="connsiteY43" fmla="*/ 49685 h 218537"/>
                <a:gd name="connsiteX44" fmla="*/ 108425 w 162054"/>
                <a:gd name="connsiteY44" fmla="*/ 36488 h 218537"/>
                <a:gd name="connsiteX45" fmla="*/ 120084 w 162054"/>
                <a:gd name="connsiteY45" fmla="*/ 13198 h 218537"/>
                <a:gd name="connsiteX46" fmla="*/ 132908 w 162054"/>
                <a:gd name="connsiteY46" fmla="*/ 0 h 218537"/>
                <a:gd name="connsiteX47" fmla="*/ 148065 w 162054"/>
                <a:gd name="connsiteY47" fmla="*/ 4270 h 218537"/>
                <a:gd name="connsiteX48" fmla="*/ 162055 w 162054"/>
                <a:gd name="connsiteY48" fmla="*/ 5434 h 21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2054" h="218537">
                  <a:moveTo>
                    <a:pt x="162055" y="5434"/>
                  </a:moveTo>
                  <a:lnTo>
                    <a:pt x="160889" y="20573"/>
                  </a:lnTo>
                  <a:lnTo>
                    <a:pt x="154282" y="33771"/>
                  </a:lnTo>
                  <a:lnTo>
                    <a:pt x="150008" y="49297"/>
                  </a:lnTo>
                  <a:lnTo>
                    <a:pt x="147287" y="71423"/>
                  </a:lnTo>
                  <a:lnTo>
                    <a:pt x="148453" y="85785"/>
                  </a:lnTo>
                  <a:lnTo>
                    <a:pt x="144955" y="94325"/>
                  </a:lnTo>
                  <a:lnTo>
                    <a:pt x="144567" y="103641"/>
                  </a:lnTo>
                  <a:lnTo>
                    <a:pt x="141846" y="111404"/>
                  </a:lnTo>
                  <a:lnTo>
                    <a:pt x="127468" y="123437"/>
                  </a:lnTo>
                  <a:lnTo>
                    <a:pt x="117364" y="136246"/>
                  </a:lnTo>
                  <a:lnTo>
                    <a:pt x="107648" y="160313"/>
                  </a:lnTo>
                  <a:lnTo>
                    <a:pt x="108037" y="180886"/>
                  </a:lnTo>
                  <a:lnTo>
                    <a:pt x="102596" y="189037"/>
                  </a:lnTo>
                  <a:lnTo>
                    <a:pt x="89772" y="201070"/>
                  </a:lnTo>
                  <a:lnTo>
                    <a:pt x="76558" y="216597"/>
                  </a:lnTo>
                  <a:lnTo>
                    <a:pt x="68398" y="212327"/>
                  </a:lnTo>
                  <a:lnTo>
                    <a:pt x="67231" y="205340"/>
                  </a:lnTo>
                  <a:lnTo>
                    <a:pt x="55184" y="204952"/>
                  </a:lnTo>
                  <a:lnTo>
                    <a:pt x="47412" y="214656"/>
                  </a:lnTo>
                  <a:lnTo>
                    <a:pt x="41583" y="211939"/>
                  </a:lnTo>
                  <a:lnTo>
                    <a:pt x="33422" y="203399"/>
                  </a:lnTo>
                  <a:lnTo>
                    <a:pt x="26815" y="207669"/>
                  </a:lnTo>
                  <a:lnTo>
                    <a:pt x="17877" y="218538"/>
                  </a:lnTo>
                  <a:lnTo>
                    <a:pt x="0" y="192143"/>
                  </a:lnTo>
                  <a:lnTo>
                    <a:pt x="16711" y="178168"/>
                  </a:lnTo>
                  <a:lnTo>
                    <a:pt x="8550" y="161865"/>
                  </a:lnTo>
                  <a:lnTo>
                    <a:pt x="16322" y="155655"/>
                  </a:lnTo>
                  <a:lnTo>
                    <a:pt x="31090" y="152550"/>
                  </a:lnTo>
                  <a:lnTo>
                    <a:pt x="32644" y="141293"/>
                  </a:lnTo>
                  <a:lnTo>
                    <a:pt x="44691" y="153326"/>
                  </a:lnTo>
                  <a:lnTo>
                    <a:pt x="64122" y="154490"/>
                  </a:lnTo>
                  <a:lnTo>
                    <a:pt x="70729" y="142845"/>
                  </a:lnTo>
                  <a:lnTo>
                    <a:pt x="73449" y="126154"/>
                  </a:lnTo>
                  <a:lnTo>
                    <a:pt x="71118" y="106746"/>
                  </a:lnTo>
                  <a:lnTo>
                    <a:pt x="60625" y="91996"/>
                  </a:lnTo>
                  <a:lnTo>
                    <a:pt x="70341" y="62883"/>
                  </a:lnTo>
                  <a:lnTo>
                    <a:pt x="64900" y="58225"/>
                  </a:lnTo>
                  <a:lnTo>
                    <a:pt x="48578" y="60166"/>
                  </a:lnTo>
                  <a:lnTo>
                    <a:pt x="42360" y="47356"/>
                  </a:lnTo>
                  <a:lnTo>
                    <a:pt x="43914" y="36488"/>
                  </a:lnTo>
                  <a:lnTo>
                    <a:pt x="71506" y="37264"/>
                  </a:lnTo>
                  <a:lnTo>
                    <a:pt x="89383" y="43863"/>
                  </a:lnTo>
                  <a:lnTo>
                    <a:pt x="106871" y="49685"/>
                  </a:lnTo>
                  <a:lnTo>
                    <a:pt x="108425" y="36488"/>
                  </a:lnTo>
                  <a:lnTo>
                    <a:pt x="120084" y="13198"/>
                  </a:lnTo>
                  <a:lnTo>
                    <a:pt x="132908" y="0"/>
                  </a:lnTo>
                  <a:lnTo>
                    <a:pt x="148065" y="4270"/>
                  </a:lnTo>
                  <a:lnTo>
                    <a:pt x="162055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5" name="Serbest Form 464">
              <a:extLst>
                <a:ext uri="{FF2B5EF4-FFF2-40B4-BE49-F238E27FC236}">
                  <a16:creationId xmlns:a16="http://schemas.microsoft.com/office/drawing/2014/main" id="{A764A38B-B7B5-B424-7227-FE537858F724}"/>
                </a:ext>
              </a:extLst>
            </p:cNvPr>
            <p:cNvSpPr/>
            <p:nvPr/>
          </p:nvSpPr>
          <p:spPr>
            <a:xfrm>
              <a:off x="7255407" y="13295785"/>
              <a:ext cx="822801" cy="398466"/>
            </a:xfrm>
            <a:custGeom>
              <a:avLst/>
              <a:gdLst>
                <a:gd name="connsiteX0" fmla="*/ 51298 w 128244"/>
                <a:gd name="connsiteY0" fmla="*/ 388 h 62106"/>
                <a:gd name="connsiteX1" fmla="*/ 61013 w 128244"/>
                <a:gd name="connsiteY1" fmla="*/ 8151 h 62106"/>
                <a:gd name="connsiteX2" fmla="*/ 75392 w 128244"/>
                <a:gd name="connsiteY2" fmla="*/ 10092 h 62106"/>
                <a:gd name="connsiteX3" fmla="*/ 74615 w 128244"/>
                <a:gd name="connsiteY3" fmla="*/ 16691 h 62106"/>
                <a:gd name="connsiteX4" fmla="*/ 85496 w 128244"/>
                <a:gd name="connsiteY4" fmla="*/ 21737 h 62106"/>
                <a:gd name="connsiteX5" fmla="*/ 87828 w 128244"/>
                <a:gd name="connsiteY5" fmla="*/ 15527 h 62106"/>
                <a:gd name="connsiteX6" fmla="*/ 101041 w 128244"/>
                <a:gd name="connsiteY6" fmla="*/ 18244 h 62106"/>
                <a:gd name="connsiteX7" fmla="*/ 103761 w 128244"/>
                <a:gd name="connsiteY7" fmla="*/ 26007 h 62106"/>
                <a:gd name="connsiteX8" fmla="*/ 118141 w 128244"/>
                <a:gd name="connsiteY8" fmla="*/ 27172 h 62106"/>
                <a:gd name="connsiteX9" fmla="*/ 128245 w 128244"/>
                <a:gd name="connsiteY9" fmla="*/ 39205 h 62106"/>
                <a:gd name="connsiteX10" fmla="*/ 122415 w 128244"/>
                <a:gd name="connsiteY10" fmla="*/ 39205 h 62106"/>
                <a:gd name="connsiteX11" fmla="*/ 119695 w 128244"/>
                <a:gd name="connsiteY11" fmla="*/ 43475 h 62106"/>
                <a:gd name="connsiteX12" fmla="*/ 115420 w 128244"/>
                <a:gd name="connsiteY12" fmla="*/ 44639 h 62106"/>
                <a:gd name="connsiteX13" fmla="*/ 114643 w 128244"/>
                <a:gd name="connsiteY13" fmla="*/ 50073 h 62106"/>
                <a:gd name="connsiteX14" fmla="*/ 111145 w 128244"/>
                <a:gd name="connsiteY14" fmla="*/ 51238 h 62106"/>
                <a:gd name="connsiteX15" fmla="*/ 110757 w 128244"/>
                <a:gd name="connsiteY15" fmla="*/ 53567 h 62106"/>
                <a:gd name="connsiteX16" fmla="*/ 104539 w 128244"/>
                <a:gd name="connsiteY16" fmla="*/ 55896 h 62106"/>
                <a:gd name="connsiteX17" fmla="*/ 95989 w 128244"/>
                <a:gd name="connsiteY17" fmla="*/ 55508 h 62106"/>
                <a:gd name="connsiteX18" fmla="*/ 93657 w 128244"/>
                <a:gd name="connsiteY18" fmla="*/ 60942 h 62106"/>
                <a:gd name="connsiteX19" fmla="*/ 84330 w 128244"/>
                <a:gd name="connsiteY19" fmla="*/ 56284 h 62106"/>
                <a:gd name="connsiteX20" fmla="*/ 75392 w 128244"/>
                <a:gd name="connsiteY20" fmla="*/ 57449 h 62106"/>
                <a:gd name="connsiteX21" fmla="*/ 59848 w 128244"/>
                <a:gd name="connsiteY21" fmla="*/ 50073 h 62106"/>
                <a:gd name="connsiteX22" fmla="*/ 53241 w 128244"/>
                <a:gd name="connsiteY22" fmla="*/ 52014 h 62106"/>
                <a:gd name="connsiteX23" fmla="*/ 43137 w 128244"/>
                <a:gd name="connsiteY23" fmla="*/ 62107 h 62106"/>
                <a:gd name="connsiteX24" fmla="*/ 28369 w 128244"/>
                <a:gd name="connsiteY24" fmla="*/ 53955 h 62106"/>
                <a:gd name="connsiteX25" fmla="*/ 16711 w 128244"/>
                <a:gd name="connsiteY25" fmla="*/ 43863 h 62106"/>
                <a:gd name="connsiteX26" fmla="*/ 6606 w 128244"/>
                <a:gd name="connsiteY26" fmla="*/ 38040 h 62106"/>
                <a:gd name="connsiteX27" fmla="*/ 3886 w 128244"/>
                <a:gd name="connsiteY27" fmla="*/ 27560 h 62106"/>
                <a:gd name="connsiteX28" fmla="*/ 0 w 128244"/>
                <a:gd name="connsiteY28" fmla="*/ 20573 h 62106"/>
                <a:gd name="connsiteX29" fmla="*/ 13213 w 128244"/>
                <a:gd name="connsiteY29" fmla="*/ 15527 h 62106"/>
                <a:gd name="connsiteX30" fmla="*/ 19820 w 128244"/>
                <a:gd name="connsiteY30" fmla="*/ 9316 h 62106"/>
                <a:gd name="connsiteX31" fmla="*/ 33421 w 128244"/>
                <a:gd name="connsiteY31" fmla="*/ 4658 h 62106"/>
                <a:gd name="connsiteX32" fmla="*/ 37696 w 128244"/>
                <a:gd name="connsiteY32" fmla="*/ 0 h 62106"/>
                <a:gd name="connsiteX33" fmla="*/ 42748 w 128244"/>
                <a:gd name="connsiteY33" fmla="*/ 2717 h 62106"/>
                <a:gd name="connsiteX34" fmla="*/ 51298 w 128244"/>
                <a:gd name="connsiteY34" fmla="*/ 388 h 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244" h="62106">
                  <a:moveTo>
                    <a:pt x="51298" y="388"/>
                  </a:moveTo>
                  <a:lnTo>
                    <a:pt x="61013" y="8151"/>
                  </a:lnTo>
                  <a:lnTo>
                    <a:pt x="75392" y="10092"/>
                  </a:lnTo>
                  <a:lnTo>
                    <a:pt x="74615" y="16691"/>
                  </a:lnTo>
                  <a:lnTo>
                    <a:pt x="85496" y="21737"/>
                  </a:lnTo>
                  <a:lnTo>
                    <a:pt x="87828" y="15527"/>
                  </a:lnTo>
                  <a:lnTo>
                    <a:pt x="101041" y="18244"/>
                  </a:lnTo>
                  <a:lnTo>
                    <a:pt x="103761" y="26007"/>
                  </a:lnTo>
                  <a:lnTo>
                    <a:pt x="118141" y="27172"/>
                  </a:lnTo>
                  <a:lnTo>
                    <a:pt x="128245" y="39205"/>
                  </a:lnTo>
                  <a:lnTo>
                    <a:pt x="122415" y="39205"/>
                  </a:lnTo>
                  <a:lnTo>
                    <a:pt x="119695" y="43475"/>
                  </a:lnTo>
                  <a:lnTo>
                    <a:pt x="115420" y="44639"/>
                  </a:lnTo>
                  <a:lnTo>
                    <a:pt x="114643" y="50073"/>
                  </a:lnTo>
                  <a:lnTo>
                    <a:pt x="111145" y="51238"/>
                  </a:lnTo>
                  <a:lnTo>
                    <a:pt x="110757" y="53567"/>
                  </a:lnTo>
                  <a:lnTo>
                    <a:pt x="104539" y="55896"/>
                  </a:lnTo>
                  <a:lnTo>
                    <a:pt x="95989" y="55508"/>
                  </a:lnTo>
                  <a:lnTo>
                    <a:pt x="93657" y="60942"/>
                  </a:lnTo>
                  <a:lnTo>
                    <a:pt x="84330" y="56284"/>
                  </a:lnTo>
                  <a:lnTo>
                    <a:pt x="75392" y="57449"/>
                  </a:lnTo>
                  <a:lnTo>
                    <a:pt x="59848" y="50073"/>
                  </a:lnTo>
                  <a:lnTo>
                    <a:pt x="53241" y="52014"/>
                  </a:lnTo>
                  <a:lnTo>
                    <a:pt x="43137" y="62107"/>
                  </a:lnTo>
                  <a:lnTo>
                    <a:pt x="28369" y="53955"/>
                  </a:lnTo>
                  <a:lnTo>
                    <a:pt x="16711" y="43863"/>
                  </a:lnTo>
                  <a:lnTo>
                    <a:pt x="6606" y="38040"/>
                  </a:lnTo>
                  <a:lnTo>
                    <a:pt x="3886" y="27560"/>
                  </a:lnTo>
                  <a:lnTo>
                    <a:pt x="0" y="20573"/>
                  </a:lnTo>
                  <a:lnTo>
                    <a:pt x="13213" y="15527"/>
                  </a:lnTo>
                  <a:lnTo>
                    <a:pt x="19820" y="9316"/>
                  </a:lnTo>
                  <a:lnTo>
                    <a:pt x="33421" y="4658"/>
                  </a:lnTo>
                  <a:lnTo>
                    <a:pt x="37696" y="0"/>
                  </a:lnTo>
                  <a:lnTo>
                    <a:pt x="42748" y="2717"/>
                  </a:lnTo>
                  <a:lnTo>
                    <a:pt x="5129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66" name="Serbest Form 465">
              <a:extLst>
                <a:ext uri="{FF2B5EF4-FFF2-40B4-BE49-F238E27FC236}">
                  <a16:creationId xmlns:a16="http://schemas.microsoft.com/office/drawing/2014/main" id="{70731C55-C02B-0B28-8C64-084C6E3DD7F5}"/>
                </a:ext>
              </a:extLst>
            </p:cNvPr>
            <p:cNvSpPr/>
            <p:nvPr/>
          </p:nvSpPr>
          <p:spPr>
            <a:xfrm>
              <a:off x="6479975" y="12708043"/>
              <a:ext cx="1104549" cy="1180462"/>
            </a:xfrm>
            <a:custGeom>
              <a:avLst/>
              <a:gdLst>
                <a:gd name="connsiteX0" fmla="*/ 149619 w 172158"/>
                <a:gd name="connsiteY0" fmla="*/ 28724 h 183990"/>
                <a:gd name="connsiteX1" fmla="*/ 155059 w 172158"/>
                <a:gd name="connsiteY1" fmla="*/ 40757 h 183990"/>
                <a:gd name="connsiteX2" fmla="*/ 150396 w 172158"/>
                <a:gd name="connsiteY2" fmla="*/ 47356 h 183990"/>
                <a:gd name="connsiteX3" fmla="*/ 157780 w 172158"/>
                <a:gd name="connsiteY3" fmla="*/ 55508 h 183990"/>
                <a:gd name="connsiteX4" fmla="*/ 163609 w 172158"/>
                <a:gd name="connsiteY4" fmla="*/ 68317 h 183990"/>
                <a:gd name="connsiteX5" fmla="*/ 162832 w 172158"/>
                <a:gd name="connsiteY5" fmla="*/ 76857 h 183990"/>
                <a:gd name="connsiteX6" fmla="*/ 172158 w 172158"/>
                <a:gd name="connsiteY6" fmla="*/ 91995 h 183990"/>
                <a:gd name="connsiteX7" fmla="*/ 163609 w 172158"/>
                <a:gd name="connsiteY7" fmla="*/ 94324 h 183990"/>
                <a:gd name="connsiteX8" fmla="*/ 158557 w 172158"/>
                <a:gd name="connsiteY8" fmla="*/ 91607 h 183990"/>
                <a:gd name="connsiteX9" fmla="*/ 154282 w 172158"/>
                <a:gd name="connsiteY9" fmla="*/ 96265 h 183990"/>
                <a:gd name="connsiteX10" fmla="*/ 140680 w 172158"/>
                <a:gd name="connsiteY10" fmla="*/ 100923 h 183990"/>
                <a:gd name="connsiteX11" fmla="*/ 134074 w 172158"/>
                <a:gd name="connsiteY11" fmla="*/ 107134 h 183990"/>
                <a:gd name="connsiteX12" fmla="*/ 120861 w 172158"/>
                <a:gd name="connsiteY12" fmla="*/ 112180 h 183990"/>
                <a:gd name="connsiteX13" fmla="*/ 124747 w 172158"/>
                <a:gd name="connsiteY13" fmla="*/ 119167 h 183990"/>
                <a:gd name="connsiteX14" fmla="*/ 127467 w 172158"/>
                <a:gd name="connsiteY14" fmla="*/ 129648 h 183990"/>
                <a:gd name="connsiteX15" fmla="*/ 137572 w 172158"/>
                <a:gd name="connsiteY15" fmla="*/ 135470 h 183990"/>
                <a:gd name="connsiteX16" fmla="*/ 149230 w 172158"/>
                <a:gd name="connsiteY16" fmla="*/ 145562 h 183990"/>
                <a:gd name="connsiteX17" fmla="*/ 143012 w 172158"/>
                <a:gd name="connsiteY17" fmla="*/ 156819 h 183990"/>
                <a:gd name="connsiteX18" fmla="*/ 136406 w 172158"/>
                <a:gd name="connsiteY18" fmla="*/ 159925 h 183990"/>
                <a:gd name="connsiteX19" fmla="*/ 140292 w 172158"/>
                <a:gd name="connsiteY19" fmla="*/ 175839 h 183990"/>
                <a:gd name="connsiteX20" fmla="*/ 138737 w 172158"/>
                <a:gd name="connsiteY20" fmla="*/ 180109 h 183990"/>
                <a:gd name="connsiteX21" fmla="*/ 132131 w 172158"/>
                <a:gd name="connsiteY21" fmla="*/ 175063 h 183990"/>
                <a:gd name="connsiteX22" fmla="*/ 122804 w 172158"/>
                <a:gd name="connsiteY22" fmla="*/ 174287 h 183990"/>
                <a:gd name="connsiteX23" fmla="*/ 109202 w 172158"/>
                <a:gd name="connsiteY23" fmla="*/ 178557 h 183990"/>
                <a:gd name="connsiteX24" fmla="*/ 92103 w 172158"/>
                <a:gd name="connsiteY24" fmla="*/ 177392 h 183990"/>
                <a:gd name="connsiteX25" fmla="*/ 89771 w 172158"/>
                <a:gd name="connsiteY25" fmla="*/ 183991 h 183990"/>
                <a:gd name="connsiteX26" fmla="*/ 79279 w 172158"/>
                <a:gd name="connsiteY26" fmla="*/ 177392 h 183990"/>
                <a:gd name="connsiteX27" fmla="*/ 73838 w 172158"/>
                <a:gd name="connsiteY27" fmla="*/ 178557 h 183990"/>
                <a:gd name="connsiteX28" fmla="*/ 52464 w 172158"/>
                <a:gd name="connsiteY28" fmla="*/ 171181 h 183990"/>
                <a:gd name="connsiteX29" fmla="*/ 48578 w 172158"/>
                <a:gd name="connsiteY29" fmla="*/ 176228 h 183990"/>
                <a:gd name="connsiteX30" fmla="*/ 32255 w 172158"/>
                <a:gd name="connsiteY30" fmla="*/ 176228 h 183990"/>
                <a:gd name="connsiteX31" fmla="*/ 33810 w 172158"/>
                <a:gd name="connsiteY31" fmla="*/ 158760 h 183990"/>
                <a:gd name="connsiteX32" fmla="*/ 43137 w 172158"/>
                <a:gd name="connsiteY32" fmla="*/ 142457 h 183990"/>
                <a:gd name="connsiteX33" fmla="*/ 15156 w 172158"/>
                <a:gd name="connsiteY33" fmla="*/ 137799 h 183990"/>
                <a:gd name="connsiteX34" fmla="*/ 5829 w 172158"/>
                <a:gd name="connsiteY34" fmla="*/ 131588 h 183990"/>
                <a:gd name="connsiteX35" fmla="*/ 6606 w 172158"/>
                <a:gd name="connsiteY35" fmla="*/ 121108 h 183990"/>
                <a:gd name="connsiteX36" fmla="*/ 2720 w 172158"/>
                <a:gd name="connsiteY36" fmla="*/ 115674 h 183990"/>
                <a:gd name="connsiteX37" fmla="*/ 4275 w 172158"/>
                <a:gd name="connsiteY37" fmla="*/ 99371 h 183990"/>
                <a:gd name="connsiteX38" fmla="*/ 0 w 172158"/>
                <a:gd name="connsiteY38" fmla="*/ 74140 h 183990"/>
                <a:gd name="connsiteX39" fmla="*/ 11270 w 172158"/>
                <a:gd name="connsiteY39" fmla="*/ 74140 h 183990"/>
                <a:gd name="connsiteX40" fmla="*/ 15933 w 172158"/>
                <a:gd name="connsiteY40" fmla="*/ 65212 h 183990"/>
                <a:gd name="connsiteX41" fmla="*/ 19431 w 172158"/>
                <a:gd name="connsiteY41" fmla="*/ 43475 h 183990"/>
                <a:gd name="connsiteX42" fmla="*/ 15933 w 172158"/>
                <a:gd name="connsiteY42" fmla="*/ 35323 h 183990"/>
                <a:gd name="connsiteX43" fmla="*/ 19042 w 172158"/>
                <a:gd name="connsiteY43" fmla="*/ 30277 h 183990"/>
                <a:gd name="connsiteX44" fmla="*/ 34587 w 172158"/>
                <a:gd name="connsiteY44" fmla="*/ 29112 h 183990"/>
                <a:gd name="connsiteX45" fmla="*/ 38473 w 172158"/>
                <a:gd name="connsiteY45" fmla="*/ 34159 h 183990"/>
                <a:gd name="connsiteX46" fmla="*/ 50521 w 172158"/>
                <a:gd name="connsiteY46" fmla="*/ 22514 h 183990"/>
                <a:gd name="connsiteX47" fmla="*/ 45468 w 172158"/>
                <a:gd name="connsiteY47" fmla="*/ 13586 h 183990"/>
                <a:gd name="connsiteX48" fmla="*/ 43914 w 172158"/>
                <a:gd name="connsiteY48" fmla="*/ 388 h 183990"/>
                <a:gd name="connsiteX49" fmla="*/ 58293 w 172158"/>
                <a:gd name="connsiteY49" fmla="*/ 3493 h 183990"/>
                <a:gd name="connsiteX50" fmla="*/ 69563 w 172158"/>
                <a:gd name="connsiteY50" fmla="*/ 0 h 183990"/>
                <a:gd name="connsiteX51" fmla="*/ 70729 w 172158"/>
                <a:gd name="connsiteY51" fmla="*/ 8928 h 183990"/>
                <a:gd name="connsiteX52" fmla="*/ 89771 w 172158"/>
                <a:gd name="connsiteY52" fmla="*/ 14362 h 183990"/>
                <a:gd name="connsiteX53" fmla="*/ 90160 w 172158"/>
                <a:gd name="connsiteY53" fmla="*/ 22902 h 183990"/>
                <a:gd name="connsiteX54" fmla="*/ 108425 w 172158"/>
                <a:gd name="connsiteY54" fmla="*/ 18244 h 183990"/>
                <a:gd name="connsiteX55" fmla="*/ 118529 w 172158"/>
                <a:gd name="connsiteY55" fmla="*/ 12033 h 183990"/>
                <a:gd name="connsiteX56" fmla="*/ 140292 w 172158"/>
                <a:gd name="connsiteY56" fmla="*/ 21349 h 183990"/>
                <a:gd name="connsiteX57" fmla="*/ 149619 w 172158"/>
                <a:gd name="connsiteY57" fmla="*/ 28724 h 18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2158" h="183990">
                  <a:moveTo>
                    <a:pt x="149619" y="28724"/>
                  </a:moveTo>
                  <a:lnTo>
                    <a:pt x="155059" y="40757"/>
                  </a:lnTo>
                  <a:lnTo>
                    <a:pt x="150396" y="47356"/>
                  </a:lnTo>
                  <a:lnTo>
                    <a:pt x="157780" y="55508"/>
                  </a:lnTo>
                  <a:lnTo>
                    <a:pt x="163609" y="68317"/>
                  </a:lnTo>
                  <a:lnTo>
                    <a:pt x="162832" y="76857"/>
                  </a:lnTo>
                  <a:lnTo>
                    <a:pt x="172158" y="91995"/>
                  </a:lnTo>
                  <a:lnTo>
                    <a:pt x="163609" y="94324"/>
                  </a:lnTo>
                  <a:lnTo>
                    <a:pt x="158557" y="91607"/>
                  </a:lnTo>
                  <a:lnTo>
                    <a:pt x="154282" y="96265"/>
                  </a:lnTo>
                  <a:lnTo>
                    <a:pt x="140680" y="100923"/>
                  </a:lnTo>
                  <a:lnTo>
                    <a:pt x="134074" y="107134"/>
                  </a:lnTo>
                  <a:lnTo>
                    <a:pt x="120861" y="112180"/>
                  </a:lnTo>
                  <a:lnTo>
                    <a:pt x="124747" y="119167"/>
                  </a:lnTo>
                  <a:lnTo>
                    <a:pt x="127467" y="129648"/>
                  </a:lnTo>
                  <a:lnTo>
                    <a:pt x="137572" y="135470"/>
                  </a:lnTo>
                  <a:lnTo>
                    <a:pt x="149230" y="145562"/>
                  </a:lnTo>
                  <a:lnTo>
                    <a:pt x="143012" y="156819"/>
                  </a:lnTo>
                  <a:lnTo>
                    <a:pt x="136406" y="159925"/>
                  </a:lnTo>
                  <a:lnTo>
                    <a:pt x="140292" y="175839"/>
                  </a:lnTo>
                  <a:lnTo>
                    <a:pt x="138737" y="180109"/>
                  </a:lnTo>
                  <a:lnTo>
                    <a:pt x="132131" y="175063"/>
                  </a:lnTo>
                  <a:lnTo>
                    <a:pt x="122804" y="174287"/>
                  </a:lnTo>
                  <a:lnTo>
                    <a:pt x="109202" y="178557"/>
                  </a:lnTo>
                  <a:lnTo>
                    <a:pt x="92103" y="177392"/>
                  </a:lnTo>
                  <a:lnTo>
                    <a:pt x="89771" y="183991"/>
                  </a:lnTo>
                  <a:lnTo>
                    <a:pt x="79279" y="177392"/>
                  </a:lnTo>
                  <a:lnTo>
                    <a:pt x="73838" y="178557"/>
                  </a:lnTo>
                  <a:lnTo>
                    <a:pt x="52464" y="171181"/>
                  </a:lnTo>
                  <a:lnTo>
                    <a:pt x="48578" y="176228"/>
                  </a:lnTo>
                  <a:lnTo>
                    <a:pt x="32255" y="176228"/>
                  </a:lnTo>
                  <a:lnTo>
                    <a:pt x="33810" y="158760"/>
                  </a:lnTo>
                  <a:lnTo>
                    <a:pt x="43137" y="142457"/>
                  </a:lnTo>
                  <a:lnTo>
                    <a:pt x="15156" y="137799"/>
                  </a:lnTo>
                  <a:lnTo>
                    <a:pt x="5829" y="131588"/>
                  </a:lnTo>
                  <a:lnTo>
                    <a:pt x="6606" y="121108"/>
                  </a:lnTo>
                  <a:lnTo>
                    <a:pt x="2720" y="115674"/>
                  </a:lnTo>
                  <a:lnTo>
                    <a:pt x="4275" y="99371"/>
                  </a:lnTo>
                  <a:lnTo>
                    <a:pt x="0" y="74140"/>
                  </a:lnTo>
                  <a:lnTo>
                    <a:pt x="11270" y="74140"/>
                  </a:lnTo>
                  <a:lnTo>
                    <a:pt x="15933" y="65212"/>
                  </a:lnTo>
                  <a:lnTo>
                    <a:pt x="19431" y="43475"/>
                  </a:lnTo>
                  <a:lnTo>
                    <a:pt x="15933" y="35323"/>
                  </a:lnTo>
                  <a:lnTo>
                    <a:pt x="19042" y="30277"/>
                  </a:lnTo>
                  <a:lnTo>
                    <a:pt x="34587" y="29112"/>
                  </a:lnTo>
                  <a:lnTo>
                    <a:pt x="38473" y="34159"/>
                  </a:lnTo>
                  <a:lnTo>
                    <a:pt x="50521" y="22514"/>
                  </a:lnTo>
                  <a:lnTo>
                    <a:pt x="45468" y="13586"/>
                  </a:lnTo>
                  <a:lnTo>
                    <a:pt x="43914" y="388"/>
                  </a:lnTo>
                  <a:lnTo>
                    <a:pt x="58293" y="3493"/>
                  </a:lnTo>
                  <a:lnTo>
                    <a:pt x="69563" y="0"/>
                  </a:lnTo>
                  <a:lnTo>
                    <a:pt x="70729" y="8928"/>
                  </a:lnTo>
                  <a:lnTo>
                    <a:pt x="89771" y="14362"/>
                  </a:lnTo>
                  <a:lnTo>
                    <a:pt x="90160" y="22902"/>
                  </a:lnTo>
                  <a:lnTo>
                    <a:pt x="108425" y="18244"/>
                  </a:lnTo>
                  <a:lnTo>
                    <a:pt x="118529" y="12033"/>
                  </a:lnTo>
                  <a:lnTo>
                    <a:pt x="140292" y="21349"/>
                  </a:lnTo>
                  <a:lnTo>
                    <a:pt x="149619" y="287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67" name="Serbest Form 466">
              <a:extLst>
                <a:ext uri="{FF2B5EF4-FFF2-40B4-BE49-F238E27FC236}">
                  <a16:creationId xmlns:a16="http://schemas.microsoft.com/office/drawing/2014/main" id="{CB2EDBBD-C16C-BCFC-2245-7F615565E05B}"/>
                </a:ext>
              </a:extLst>
            </p:cNvPr>
            <p:cNvSpPr/>
            <p:nvPr/>
          </p:nvSpPr>
          <p:spPr>
            <a:xfrm>
              <a:off x="11608789" y="19402338"/>
              <a:ext cx="229388" cy="283910"/>
            </a:xfrm>
            <a:custGeom>
              <a:avLst/>
              <a:gdLst>
                <a:gd name="connsiteX0" fmla="*/ 32644 w 35753"/>
                <a:gd name="connsiteY0" fmla="*/ 30665 h 44251"/>
                <a:gd name="connsiteX1" fmla="*/ 25260 w 35753"/>
                <a:gd name="connsiteY1" fmla="*/ 44251 h 44251"/>
                <a:gd name="connsiteX2" fmla="*/ 20209 w 35753"/>
                <a:gd name="connsiteY2" fmla="*/ 39593 h 44251"/>
                <a:gd name="connsiteX3" fmla="*/ 15156 w 35753"/>
                <a:gd name="connsiteY3" fmla="*/ 41534 h 44251"/>
                <a:gd name="connsiteX4" fmla="*/ 2721 w 35753"/>
                <a:gd name="connsiteY4" fmla="*/ 41146 h 44251"/>
                <a:gd name="connsiteX5" fmla="*/ 1943 w 35753"/>
                <a:gd name="connsiteY5" fmla="*/ 33382 h 44251"/>
                <a:gd name="connsiteX6" fmla="*/ 0 w 35753"/>
                <a:gd name="connsiteY6" fmla="*/ 26395 h 44251"/>
                <a:gd name="connsiteX7" fmla="*/ 6995 w 35753"/>
                <a:gd name="connsiteY7" fmla="*/ 14750 h 44251"/>
                <a:gd name="connsiteX8" fmla="*/ 14379 w 35753"/>
                <a:gd name="connsiteY8" fmla="*/ 3882 h 44251"/>
                <a:gd name="connsiteX9" fmla="*/ 23706 w 35753"/>
                <a:gd name="connsiteY9" fmla="*/ 6211 h 44251"/>
                <a:gd name="connsiteX10" fmla="*/ 30313 w 35753"/>
                <a:gd name="connsiteY10" fmla="*/ 0 h 44251"/>
                <a:gd name="connsiteX11" fmla="*/ 35753 w 35753"/>
                <a:gd name="connsiteY11" fmla="*/ 7763 h 44251"/>
                <a:gd name="connsiteX12" fmla="*/ 35364 w 35753"/>
                <a:gd name="connsiteY12" fmla="*/ 17856 h 44251"/>
                <a:gd name="connsiteX13" fmla="*/ 23317 w 35753"/>
                <a:gd name="connsiteY13" fmla="*/ 24066 h 44251"/>
                <a:gd name="connsiteX14" fmla="*/ 32644 w 35753"/>
                <a:gd name="connsiteY14" fmla="*/ 30665 h 4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53" h="44251">
                  <a:moveTo>
                    <a:pt x="32644" y="30665"/>
                  </a:moveTo>
                  <a:lnTo>
                    <a:pt x="25260" y="44251"/>
                  </a:lnTo>
                  <a:lnTo>
                    <a:pt x="20209" y="39593"/>
                  </a:lnTo>
                  <a:lnTo>
                    <a:pt x="15156" y="41534"/>
                  </a:lnTo>
                  <a:lnTo>
                    <a:pt x="2721" y="41146"/>
                  </a:lnTo>
                  <a:lnTo>
                    <a:pt x="1943" y="33382"/>
                  </a:lnTo>
                  <a:lnTo>
                    <a:pt x="0" y="26395"/>
                  </a:lnTo>
                  <a:lnTo>
                    <a:pt x="6995" y="14750"/>
                  </a:lnTo>
                  <a:lnTo>
                    <a:pt x="14379" y="3882"/>
                  </a:lnTo>
                  <a:lnTo>
                    <a:pt x="23706" y="6211"/>
                  </a:lnTo>
                  <a:lnTo>
                    <a:pt x="30313" y="0"/>
                  </a:lnTo>
                  <a:lnTo>
                    <a:pt x="35753" y="7763"/>
                  </a:lnTo>
                  <a:lnTo>
                    <a:pt x="35364" y="17856"/>
                  </a:lnTo>
                  <a:lnTo>
                    <a:pt x="23317" y="24066"/>
                  </a:lnTo>
                  <a:lnTo>
                    <a:pt x="32644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8" name="Serbest Form 467">
              <a:extLst>
                <a:ext uri="{FF2B5EF4-FFF2-40B4-BE49-F238E27FC236}">
                  <a16:creationId xmlns:a16="http://schemas.microsoft.com/office/drawing/2014/main" id="{7A74E30C-72FE-01AE-8241-FF20CF766DC4}"/>
                </a:ext>
              </a:extLst>
            </p:cNvPr>
            <p:cNvSpPr/>
            <p:nvPr/>
          </p:nvSpPr>
          <p:spPr>
            <a:xfrm>
              <a:off x="7033500" y="12536200"/>
              <a:ext cx="211930" cy="199233"/>
            </a:xfrm>
            <a:custGeom>
              <a:avLst/>
              <a:gdLst>
                <a:gd name="connsiteX0" fmla="*/ 33033 w 33032"/>
                <a:gd name="connsiteY0" fmla="*/ 12033 h 31053"/>
                <a:gd name="connsiteX1" fmla="*/ 23706 w 33032"/>
                <a:gd name="connsiteY1" fmla="*/ 31053 h 31053"/>
                <a:gd name="connsiteX2" fmla="*/ 3498 w 33032"/>
                <a:gd name="connsiteY2" fmla="*/ 17467 h 31053"/>
                <a:gd name="connsiteX3" fmla="*/ 0 w 33032"/>
                <a:gd name="connsiteY3" fmla="*/ 7763 h 31053"/>
                <a:gd name="connsiteX4" fmla="*/ 26426 w 33032"/>
                <a:gd name="connsiteY4" fmla="*/ 0 h 31053"/>
                <a:gd name="connsiteX5" fmla="*/ 33033 w 33032"/>
                <a:gd name="connsiteY5" fmla="*/ 12033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2" h="31053">
                  <a:moveTo>
                    <a:pt x="33033" y="12033"/>
                  </a:moveTo>
                  <a:lnTo>
                    <a:pt x="23706" y="31053"/>
                  </a:lnTo>
                  <a:lnTo>
                    <a:pt x="3498" y="17467"/>
                  </a:lnTo>
                  <a:lnTo>
                    <a:pt x="0" y="7763"/>
                  </a:lnTo>
                  <a:lnTo>
                    <a:pt x="26426" y="0"/>
                  </a:lnTo>
                  <a:lnTo>
                    <a:pt x="33033" y="1203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69" name="Serbest Form 468">
              <a:extLst>
                <a:ext uri="{FF2B5EF4-FFF2-40B4-BE49-F238E27FC236}">
                  <a16:creationId xmlns:a16="http://schemas.microsoft.com/office/drawing/2014/main" id="{F518D90C-A569-D417-2C84-6385C0DB170A}"/>
                </a:ext>
              </a:extLst>
            </p:cNvPr>
            <p:cNvSpPr/>
            <p:nvPr/>
          </p:nvSpPr>
          <p:spPr>
            <a:xfrm>
              <a:off x="6699386" y="12294628"/>
              <a:ext cx="329123" cy="435826"/>
            </a:xfrm>
            <a:custGeom>
              <a:avLst/>
              <a:gdLst>
                <a:gd name="connsiteX0" fmla="*/ 35365 w 51298"/>
                <a:gd name="connsiteY0" fmla="*/ 64436 h 67929"/>
                <a:gd name="connsiteX1" fmla="*/ 24095 w 51298"/>
                <a:gd name="connsiteY1" fmla="*/ 67929 h 67929"/>
                <a:gd name="connsiteX2" fmla="*/ 9716 w 51298"/>
                <a:gd name="connsiteY2" fmla="*/ 64824 h 67929"/>
                <a:gd name="connsiteX3" fmla="*/ 1555 w 51298"/>
                <a:gd name="connsiteY3" fmla="*/ 51626 h 67929"/>
                <a:gd name="connsiteX4" fmla="*/ 0 w 51298"/>
                <a:gd name="connsiteY4" fmla="*/ 27948 h 67929"/>
                <a:gd name="connsiteX5" fmla="*/ 2332 w 51298"/>
                <a:gd name="connsiteY5" fmla="*/ 21349 h 67929"/>
                <a:gd name="connsiteX6" fmla="*/ 7384 w 51298"/>
                <a:gd name="connsiteY6" fmla="*/ 14362 h 67929"/>
                <a:gd name="connsiteX7" fmla="*/ 22929 w 51298"/>
                <a:gd name="connsiteY7" fmla="*/ 13198 h 67929"/>
                <a:gd name="connsiteX8" fmla="*/ 29147 w 51298"/>
                <a:gd name="connsiteY8" fmla="*/ 6599 h 67929"/>
                <a:gd name="connsiteX9" fmla="*/ 43137 w 51298"/>
                <a:gd name="connsiteY9" fmla="*/ 0 h 67929"/>
                <a:gd name="connsiteX10" fmla="*/ 43137 w 51298"/>
                <a:gd name="connsiteY10" fmla="*/ 12033 h 67929"/>
                <a:gd name="connsiteX11" fmla="*/ 38473 w 51298"/>
                <a:gd name="connsiteY11" fmla="*/ 19797 h 67929"/>
                <a:gd name="connsiteX12" fmla="*/ 41194 w 51298"/>
                <a:gd name="connsiteY12" fmla="*/ 26007 h 67929"/>
                <a:gd name="connsiteX13" fmla="*/ 51298 w 51298"/>
                <a:gd name="connsiteY13" fmla="*/ 29501 h 67929"/>
                <a:gd name="connsiteX14" fmla="*/ 47412 w 51298"/>
                <a:gd name="connsiteY14" fmla="*/ 38429 h 67929"/>
                <a:gd name="connsiteX15" fmla="*/ 41971 w 51298"/>
                <a:gd name="connsiteY15" fmla="*/ 36099 h 67929"/>
                <a:gd name="connsiteX16" fmla="*/ 29924 w 51298"/>
                <a:gd name="connsiteY16" fmla="*/ 52791 h 67929"/>
                <a:gd name="connsiteX17" fmla="*/ 35365 w 51298"/>
                <a:gd name="connsiteY17" fmla="*/ 64436 h 6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298" h="67929">
                  <a:moveTo>
                    <a:pt x="35365" y="64436"/>
                  </a:moveTo>
                  <a:lnTo>
                    <a:pt x="24095" y="67929"/>
                  </a:lnTo>
                  <a:lnTo>
                    <a:pt x="9716" y="64824"/>
                  </a:lnTo>
                  <a:lnTo>
                    <a:pt x="1555" y="51626"/>
                  </a:lnTo>
                  <a:lnTo>
                    <a:pt x="0" y="27948"/>
                  </a:lnTo>
                  <a:lnTo>
                    <a:pt x="2332" y="21349"/>
                  </a:lnTo>
                  <a:lnTo>
                    <a:pt x="7384" y="14362"/>
                  </a:lnTo>
                  <a:lnTo>
                    <a:pt x="22929" y="13198"/>
                  </a:lnTo>
                  <a:lnTo>
                    <a:pt x="29147" y="6599"/>
                  </a:lnTo>
                  <a:lnTo>
                    <a:pt x="43137" y="0"/>
                  </a:lnTo>
                  <a:lnTo>
                    <a:pt x="43137" y="12033"/>
                  </a:lnTo>
                  <a:lnTo>
                    <a:pt x="38473" y="19797"/>
                  </a:lnTo>
                  <a:lnTo>
                    <a:pt x="41194" y="26007"/>
                  </a:lnTo>
                  <a:lnTo>
                    <a:pt x="51298" y="29501"/>
                  </a:lnTo>
                  <a:lnTo>
                    <a:pt x="47412" y="38429"/>
                  </a:lnTo>
                  <a:lnTo>
                    <a:pt x="41971" y="36099"/>
                  </a:lnTo>
                  <a:lnTo>
                    <a:pt x="29924" y="52791"/>
                  </a:lnTo>
                  <a:lnTo>
                    <a:pt x="35365" y="6443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0" name="Serbest Form 469">
              <a:extLst>
                <a:ext uri="{FF2B5EF4-FFF2-40B4-BE49-F238E27FC236}">
                  <a16:creationId xmlns:a16="http://schemas.microsoft.com/office/drawing/2014/main" id="{C2729C21-7F72-033E-80EF-0F656F976DD3}"/>
                </a:ext>
              </a:extLst>
            </p:cNvPr>
            <p:cNvSpPr/>
            <p:nvPr/>
          </p:nvSpPr>
          <p:spPr>
            <a:xfrm>
              <a:off x="4567574" y="15497331"/>
              <a:ext cx="2844907" cy="2888907"/>
            </a:xfrm>
            <a:custGeom>
              <a:avLst/>
              <a:gdLst>
                <a:gd name="connsiteX0" fmla="*/ 358696 w 443415"/>
                <a:gd name="connsiteY0" fmla="*/ 4270 h 450273"/>
                <a:gd name="connsiteX1" fmla="*/ 354810 w 443415"/>
                <a:gd name="connsiteY1" fmla="*/ 17079 h 450273"/>
                <a:gd name="connsiteX2" fmla="*/ 358696 w 443415"/>
                <a:gd name="connsiteY2" fmla="*/ 40757 h 450273"/>
                <a:gd name="connsiteX3" fmla="*/ 354422 w 443415"/>
                <a:gd name="connsiteY3" fmla="*/ 61330 h 450273"/>
                <a:gd name="connsiteX4" fmla="*/ 341985 w 443415"/>
                <a:gd name="connsiteY4" fmla="*/ 75304 h 450273"/>
                <a:gd name="connsiteX5" fmla="*/ 344317 w 443415"/>
                <a:gd name="connsiteY5" fmla="*/ 93936 h 450273"/>
                <a:gd name="connsiteX6" fmla="*/ 361805 w 443415"/>
                <a:gd name="connsiteY6" fmla="*/ 109075 h 450273"/>
                <a:gd name="connsiteX7" fmla="*/ 362194 w 443415"/>
                <a:gd name="connsiteY7" fmla="*/ 114897 h 450273"/>
                <a:gd name="connsiteX8" fmla="*/ 375407 w 443415"/>
                <a:gd name="connsiteY8" fmla="*/ 124990 h 450273"/>
                <a:gd name="connsiteX9" fmla="*/ 385511 w 443415"/>
                <a:gd name="connsiteY9" fmla="*/ 169629 h 450273"/>
                <a:gd name="connsiteX10" fmla="*/ 392895 w 443415"/>
                <a:gd name="connsiteY10" fmla="*/ 191754 h 450273"/>
                <a:gd name="connsiteX11" fmla="*/ 394449 w 443415"/>
                <a:gd name="connsiteY11" fmla="*/ 203399 h 450273"/>
                <a:gd name="connsiteX12" fmla="*/ 391340 w 443415"/>
                <a:gd name="connsiteY12" fmla="*/ 223584 h 450273"/>
                <a:gd name="connsiteX13" fmla="*/ 392895 w 443415"/>
                <a:gd name="connsiteY13" fmla="*/ 235229 h 450273"/>
                <a:gd name="connsiteX14" fmla="*/ 390563 w 443415"/>
                <a:gd name="connsiteY14" fmla="*/ 248815 h 450273"/>
                <a:gd name="connsiteX15" fmla="*/ 392895 w 443415"/>
                <a:gd name="connsiteY15" fmla="*/ 264341 h 450273"/>
                <a:gd name="connsiteX16" fmla="*/ 384345 w 443415"/>
                <a:gd name="connsiteY16" fmla="*/ 274822 h 450273"/>
                <a:gd name="connsiteX17" fmla="*/ 397558 w 443415"/>
                <a:gd name="connsiteY17" fmla="*/ 293066 h 450273"/>
                <a:gd name="connsiteX18" fmla="*/ 398335 w 443415"/>
                <a:gd name="connsiteY18" fmla="*/ 303546 h 450273"/>
                <a:gd name="connsiteX19" fmla="*/ 406497 w 443415"/>
                <a:gd name="connsiteY19" fmla="*/ 317520 h 450273"/>
                <a:gd name="connsiteX20" fmla="*/ 416212 w 443415"/>
                <a:gd name="connsiteY20" fmla="*/ 312862 h 450273"/>
                <a:gd name="connsiteX21" fmla="*/ 433700 w 443415"/>
                <a:gd name="connsiteY21" fmla="*/ 324507 h 450273"/>
                <a:gd name="connsiteX22" fmla="*/ 443416 w 443415"/>
                <a:gd name="connsiteY22" fmla="*/ 340034 h 450273"/>
                <a:gd name="connsiteX23" fmla="*/ 370355 w 443415"/>
                <a:gd name="connsiteY23" fmla="*/ 387778 h 450273"/>
                <a:gd name="connsiteX24" fmla="*/ 308176 w 443415"/>
                <a:gd name="connsiteY24" fmla="*/ 436687 h 450273"/>
                <a:gd name="connsiteX25" fmla="*/ 277863 w 443415"/>
                <a:gd name="connsiteY25" fmla="*/ 447556 h 450273"/>
                <a:gd name="connsiteX26" fmla="*/ 253769 w 443415"/>
                <a:gd name="connsiteY26" fmla="*/ 450273 h 450273"/>
                <a:gd name="connsiteX27" fmla="*/ 253380 w 443415"/>
                <a:gd name="connsiteY27" fmla="*/ 434358 h 450273"/>
                <a:gd name="connsiteX28" fmla="*/ 243276 w 443415"/>
                <a:gd name="connsiteY28" fmla="*/ 430088 h 450273"/>
                <a:gd name="connsiteX29" fmla="*/ 229674 w 443415"/>
                <a:gd name="connsiteY29" fmla="*/ 423102 h 450273"/>
                <a:gd name="connsiteX30" fmla="*/ 224622 w 443415"/>
                <a:gd name="connsiteY30" fmla="*/ 411457 h 450273"/>
                <a:gd name="connsiteX31" fmla="*/ 151950 w 443415"/>
                <a:gd name="connsiteY31" fmla="*/ 357113 h 450273"/>
                <a:gd name="connsiteX32" fmla="*/ 79667 w 443415"/>
                <a:gd name="connsiteY32" fmla="*/ 302770 h 450273"/>
                <a:gd name="connsiteX33" fmla="*/ 0 w 443415"/>
                <a:gd name="connsiteY33" fmla="*/ 242216 h 450273"/>
                <a:gd name="connsiteX34" fmla="*/ 389 w 443415"/>
                <a:gd name="connsiteY34" fmla="*/ 237558 h 450273"/>
                <a:gd name="connsiteX35" fmla="*/ 777 w 443415"/>
                <a:gd name="connsiteY35" fmla="*/ 236005 h 450273"/>
                <a:gd name="connsiteX36" fmla="*/ 1166 w 443415"/>
                <a:gd name="connsiteY36" fmla="*/ 206505 h 450273"/>
                <a:gd name="connsiteX37" fmla="*/ 35753 w 443415"/>
                <a:gd name="connsiteY37" fmla="*/ 187873 h 450273"/>
                <a:gd name="connsiteX38" fmla="*/ 56738 w 443415"/>
                <a:gd name="connsiteY38" fmla="*/ 183991 h 450273"/>
                <a:gd name="connsiteX39" fmla="*/ 74226 w 443415"/>
                <a:gd name="connsiteY39" fmla="*/ 177392 h 450273"/>
                <a:gd name="connsiteX40" fmla="*/ 82387 w 443415"/>
                <a:gd name="connsiteY40" fmla="*/ 164971 h 450273"/>
                <a:gd name="connsiteX41" fmla="*/ 107259 w 443415"/>
                <a:gd name="connsiteY41" fmla="*/ 155267 h 450273"/>
                <a:gd name="connsiteX42" fmla="*/ 108425 w 443415"/>
                <a:gd name="connsiteY42" fmla="*/ 136635 h 450273"/>
                <a:gd name="connsiteX43" fmla="*/ 120472 w 443415"/>
                <a:gd name="connsiteY43" fmla="*/ 134306 h 450273"/>
                <a:gd name="connsiteX44" fmla="*/ 130188 w 443415"/>
                <a:gd name="connsiteY44" fmla="*/ 125378 h 450273"/>
                <a:gd name="connsiteX45" fmla="*/ 157780 w 443415"/>
                <a:gd name="connsiteY45" fmla="*/ 121108 h 450273"/>
                <a:gd name="connsiteX46" fmla="*/ 161666 w 443415"/>
                <a:gd name="connsiteY46" fmla="*/ 111404 h 450273"/>
                <a:gd name="connsiteX47" fmla="*/ 156225 w 443415"/>
                <a:gd name="connsiteY47" fmla="*/ 105969 h 450273"/>
                <a:gd name="connsiteX48" fmla="*/ 148841 w 443415"/>
                <a:gd name="connsiteY48" fmla="*/ 79574 h 450273"/>
                <a:gd name="connsiteX49" fmla="*/ 147676 w 443415"/>
                <a:gd name="connsiteY49" fmla="*/ 64436 h 450273"/>
                <a:gd name="connsiteX50" fmla="*/ 140292 w 443415"/>
                <a:gd name="connsiteY50" fmla="*/ 48521 h 450273"/>
                <a:gd name="connsiteX51" fmla="*/ 160111 w 443415"/>
                <a:gd name="connsiteY51" fmla="*/ 34935 h 450273"/>
                <a:gd name="connsiteX52" fmla="*/ 182651 w 443415"/>
                <a:gd name="connsiteY52" fmla="*/ 30665 h 450273"/>
                <a:gd name="connsiteX53" fmla="*/ 195476 w 443415"/>
                <a:gd name="connsiteY53" fmla="*/ 20573 h 450273"/>
                <a:gd name="connsiteX54" fmla="*/ 215295 w 443415"/>
                <a:gd name="connsiteY54" fmla="*/ 12809 h 450273"/>
                <a:gd name="connsiteX55" fmla="*/ 250271 w 443415"/>
                <a:gd name="connsiteY55" fmla="*/ 8540 h 450273"/>
                <a:gd name="connsiteX56" fmla="*/ 284470 w 443415"/>
                <a:gd name="connsiteY56" fmla="*/ 6599 h 450273"/>
                <a:gd name="connsiteX57" fmla="*/ 294962 w 443415"/>
                <a:gd name="connsiteY57" fmla="*/ 10092 h 450273"/>
                <a:gd name="connsiteX58" fmla="*/ 314005 w 443415"/>
                <a:gd name="connsiteY58" fmla="*/ 388 h 450273"/>
                <a:gd name="connsiteX59" fmla="*/ 336156 w 443415"/>
                <a:gd name="connsiteY59" fmla="*/ 0 h 450273"/>
                <a:gd name="connsiteX60" fmla="*/ 344706 w 443415"/>
                <a:gd name="connsiteY60" fmla="*/ 5822 h 450273"/>
                <a:gd name="connsiteX61" fmla="*/ 358696 w 443415"/>
                <a:gd name="connsiteY61" fmla="*/ 4270 h 450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43415" h="450273">
                  <a:moveTo>
                    <a:pt x="358696" y="4270"/>
                  </a:moveTo>
                  <a:lnTo>
                    <a:pt x="354810" y="17079"/>
                  </a:lnTo>
                  <a:lnTo>
                    <a:pt x="358696" y="40757"/>
                  </a:lnTo>
                  <a:lnTo>
                    <a:pt x="354422" y="61330"/>
                  </a:lnTo>
                  <a:lnTo>
                    <a:pt x="341985" y="75304"/>
                  </a:lnTo>
                  <a:lnTo>
                    <a:pt x="344317" y="93936"/>
                  </a:lnTo>
                  <a:lnTo>
                    <a:pt x="361805" y="109075"/>
                  </a:lnTo>
                  <a:lnTo>
                    <a:pt x="362194" y="114897"/>
                  </a:lnTo>
                  <a:lnTo>
                    <a:pt x="375407" y="124990"/>
                  </a:lnTo>
                  <a:lnTo>
                    <a:pt x="385511" y="169629"/>
                  </a:lnTo>
                  <a:lnTo>
                    <a:pt x="392895" y="191754"/>
                  </a:lnTo>
                  <a:lnTo>
                    <a:pt x="394449" y="203399"/>
                  </a:lnTo>
                  <a:lnTo>
                    <a:pt x="391340" y="223584"/>
                  </a:lnTo>
                  <a:lnTo>
                    <a:pt x="392895" y="235229"/>
                  </a:lnTo>
                  <a:lnTo>
                    <a:pt x="390563" y="248815"/>
                  </a:lnTo>
                  <a:lnTo>
                    <a:pt x="392895" y="264341"/>
                  </a:lnTo>
                  <a:lnTo>
                    <a:pt x="384345" y="274822"/>
                  </a:lnTo>
                  <a:lnTo>
                    <a:pt x="397558" y="293066"/>
                  </a:lnTo>
                  <a:lnTo>
                    <a:pt x="398335" y="303546"/>
                  </a:lnTo>
                  <a:lnTo>
                    <a:pt x="406497" y="317520"/>
                  </a:lnTo>
                  <a:lnTo>
                    <a:pt x="416212" y="312862"/>
                  </a:lnTo>
                  <a:lnTo>
                    <a:pt x="433700" y="324507"/>
                  </a:lnTo>
                  <a:lnTo>
                    <a:pt x="443416" y="340034"/>
                  </a:lnTo>
                  <a:lnTo>
                    <a:pt x="370355" y="387778"/>
                  </a:lnTo>
                  <a:lnTo>
                    <a:pt x="308176" y="436687"/>
                  </a:lnTo>
                  <a:lnTo>
                    <a:pt x="277863" y="447556"/>
                  </a:lnTo>
                  <a:lnTo>
                    <a:pt x="253769" y="450273"/>
                  </a:lnTo>
                  <a:lnTo>
                    <a:pt x="253380" y="434358"/>
                  </a:lnTo>
                  <a:lnTo>
                    <a:pt x="243276" y="430088"/>
                  </a:lnTo>
                  <a:lnTo>
                    <a:pt x="229674" y="423102"/>
                  </a:lnTo>
                  <a:lnTo>
                    <a:pt x="224622" y="411457"/>
                  </a:lnTo>
                  <a:lnTo>
                    <a:pt x="151950" y="357113"/>
                  </a:lnTo>
                  <a:lnTo>
                    <a:pt x="79667" y="302770"/>
                  </a:lnTo>
                  <a:lnTo>
                    <a:pt x="0" y="242216"/>
                  </a:lnTo>
                  <a:lnTo>
                    <a:pt x="389" y="237558"/>
                  </a:lnTo>
                  <a:lnTo>
                    <a:pt x="777" y="236005"/>
                  </a:lnTo>
                  <a:lnTo>
                    <a:pt x="1166" y="206505"/>
                  </a:lnTo>
                  <a:lnTo>
                    <a:pt x="35753" y="187873"/>
                  </a:lnTo>
                  <a:lnTo>
                    <a:pt x="56738" y="183991"/>
                  </a:lnTo>
                  <a:lnTo>
                    <a:pt x="74226" y="177392"/>
                  </a:lnTo>
                  <a:lnTo>
                    <a:pt x="82387" y="164971"/>
                  </a:lnTo>
                  <a:lnTo>
                    <a:pt x="107259" y="155267"/>
                  </a:lnTo>
                  <a:lnTo>
                    <a:pt x="108425" y="136635"/>
                  </a:lnTo>
                  <a:lnTo>
                    <a:pt x="120472" y="134306"/>
                  </a:lnTo>
                  <a:lnTo>
                    <a:pt x="130188" y="125378"/>
                  </a:lnTo>
                  <a:lnTo>
                    <a:pt x="157780" y="121108"/>
                  </a:lnTo>
                  <a:lnTo>
                    <a:pt x="161666" y="111404"/>
                  </a:lnTo>
                  <a:lnTo>
                    <a:pt x="156225" y="105969"/>
                  </a:lnTo>
                  <a:lnTo>
                    <a:pt x="148841" y="79574"/>
                  </a:lnTo>
                  <a:lnTo>
                    <a:pt x="147676" y="64436"/>
                  </a:lnTo>
                  <a:lnTo>
                    <a:pt x="140292" y="48521"/>
                  </a:lnTo>
                  <a:lnTo>
                    <a:pt x="160111" y="34935"/>
                  </a:lnTo>
                  <a:lnTo>
                    <a:pt x="182651" y="30665"/>
                  </a:lnTo>
                  <a:lnTo>
                    <a:pt x="195476" y="20573"/>
                  </a:lnTo>
                  <a:lnTo>
                    <a:pt x="215295" y="12809"/>
                  </a:lnTo>
                  <a:lnTo>
                    <a:pt x="250271" y="8540"/>
                  </a:lnTo>
                  <a:lnTo>
                    <a:pt x="284470" y="6599"/>
                  </a:lnTo>
                  <a:lnTo>
                    <a:pt x="294962" y="10092"/>
                  </a:lnTo>
                  <a:lnTo>
                    <a:pt x="314005" y="388"/>
                  </a:lnTo>
                  <a:lnTo>
                    <a:pt x="336156" y="0"/>
                  </a:lnTo>
                  <a:lnTo>
                    <a:pt x="344706" y="5822"/>
                  </a:lnTo>
                  <a:lnTo>
                    <a:pt x="35869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1" name="Serbest Form 470">
              <a:extLst>
                <a:ext uri="{FF2B5EF4-FFF2-40B4-BE49-F238E27FC236}">
                  <a16:creationId xmlns:a16="http://schemas.microsoft.com/office/drawing/2014/main" id="{F29E80E6-70FC-41CE-8525-AE385EAE6501}"/>
                </a:ext>
              </a:extLst>
            </p:cNvPr>
            <p:cNvSpPr/>
            <p:nvPr/>
          </p:nvSpPr>
          <p:spPr>
            <a:xfrm>
              <a:off x="9107967" y="16381436"/>
              <a:ext cx="1750329" cy="1534106"/>
            </a:xfrm>
            <a:custGeom>
              <a:avLst/>
              <a:gdLst>
                <a:gd name="connsiteX0" fmla="*/ 199362 w 272811"/>
                <a:gd name="connsiteY0" fmla="*/ 9316 h 239110"/>
                <a:gd name="connsiteX1" fmla="*/ 214518 w 272811"/>
                <a:gd name="connsiteY1" fmla="*/ 45804 h 239110"/>
                <a:gd name="connsiteX2" fmla="*/ 217238 w 272811"/>
                <a:gd name="connsiteY2" fmla="*/ 52014 h 239110"/>
                <a:gd name="connsiteX3" fmla="*/ 212186 w 272811"/>
                <a:gd name="connsiteY3" fmla="*/ 62107 h 239110"/>
                <a:gd name="connsiteX4" fmla="*/ 209466 w 272811"/>
                <a:gd name="connsiteY4" fmla="*/ 80739 h 239110"/>
                <a:gd name="connsiteX5" fmla="*/ 204803 w 272811"/>
                <a:gd name="connsiteY5" fmla="*/ 93936 h 239110"/>
                <a:gd name="connsiteX6" fmla="*/ 200139 w 272811"/>
                <a:gd name="connsiteY6" fmla="*/ 98206 h 239110"/>
                <a:gd name="connsiteX7" fmla="*/ 192367 w 272811"/>
                <a:gd name="connsiteY7" fmla="*/ 90055 h 239110"/>
                <a:gd name="connsiteX8" fmla="*/ 181874 w 272811"/>
                <a:gd name="connsiteY8" fmla="*/ 79186 h 239110"/>
                <a:gd name="connsiteX9" fmla="*/ 163609 w 272811"/>
                <a:gd name="connsiteY9" fmla="*/ 43475 h 239110"/>
                <a:gd name="connsiteX10" fmla="*/ 161666 w 272811"/>
                <a:gd name="connsiteY10" fmla="*/ 45804 h 239110"/>
                <a:gd name="connsiteX11" fmla="*/ 172547 w 272811"/>
                <a:gd name="connsiteY11" fmla="*/ 71811 h 239110"/>
                <a:gd name="connsiteX12" fmla="*/ 187703 w 272811"/>
                <a:gd name="connsiteY12" fmla="*/ 97042 h 239110"/>
                <a:gd name="connsiteX13" fmla="*/ 206746 w 272811"/>
                <a:gd name="connsiteY13" fmla="*/ 135858 h 239110"/>
                <a:gd name="connsiteX14" fmla="*/ 215684 w 272811"/>
                <a:gd name="connsiteY14" fmla="*/ 149444 h 239110"/>
                <a:gd name="connsiteX15" fmla="*/ 223457 w 272811"/>
                <a:gd name="connsiteY15" fmla="*/ 163418 h 239110"/>
                <a:gd name="connsiteX16" fmla="*/ 244442 w 272811"/>
                <a:gd name="connsiteY16" fmla="*/ 190978 h 239110"/>
                <a:gd name="connsiteX17" fmla="*/ 240555 w 272811"/>
                <a:gd name="connsiteY17" fmla="*/ 195248 h 239110"/>
                <a:gd name="connsiteX18" fmla="*/ 242110 w 272811"/>
                <a:gd name="connsiteY18" fmla="*/ 211551 h 239110"/>
                <a:gd name="connsiteX19" fmla="*/ 268536 w 272811"/>
                <a:gd name="connsiteY19" fmla="*/ 234064 h 239110"/>
                <a:gd name="connsiteX20" fmla="*/ 272811 w 272811"/>
                <a:gd name="connsiteY20" fmla="*/ 239111 h 239110"/>
                <a:gd name="connsiteX21" fmla="*/ 186926 w 272811"/>
                <a:gd name="connsiteY21" fmla="*/ 239111 h 239110"/>
                <a:gd name="connsiteX22" fmla="*/ 103373 w 272811"/>
                <a:gd name="connsiteY22" fmla="*/ 239111 h 239110"/>
                <a:gd name="connsiteX23" fmla="*/ 16710 w 272811"/>
                <a:gd name="connsiteY23" fmla="*/ 239111 h 239110"/>
                <a:gd name="connsiteX24" fmla="*/ 12824 w 272811"/>
                <a:gd name="connsiteY24" fmla="*/ 147115 h 239110"/>
                <a:gd name="connsiteX25" fmla="*/ 7772 w 272811"/>
                <a:gd name="connsiteY25" fmla="*/ 58613 h 239110"/>
                <a:gd name="connsiteX26" fmla="*/ 0 w 272811"/>
                <a:gd name="connsiteY26" fmla="*/ 38428 h 239110"/>
                <a:gd name="connsiteX27" fmla="*/ 4275 w 272811"/>
                <a:gd name="connsiteY27" fmla="*/ 23290 h 239110"/>
                <a:gd name="connsiteX28" fmla="*/ 389 w 272811"/>
                <a:gd name="connsiteY28" fmla="*/ 12421 h 239110"/>
                <a:gd name="connsiteX29" fmla="*/ 6995 w 272811"/>
                <a:gd name="connsiteY29" fmla="*/ 388 h 239110"/>
                <a:gd name="connsiteX30" fmla="*/ 34976 w 272811"/>
                <a:gd name="connsiteY30" fmla="*/ 0 h 239110"/>
                <a:gd name="connsiteX31" fmla="*/ 55961 w 272811"/>
                <a:gd name="connsiteY31" fmla="*/ 6599 h 239110"/>
                <a:gd name="connsiteX32" fmla="*/ 77335 w 272811"/>
                <a:gd name="connsiteY32" fmla="*/ 13974 h 239110"/>
                <a:gd name="connsiteX33" fmla="*/ 87440 w 272811"/>
                <a:gd name="connsiteY33" fmla="*/ 17856 h 239110"/>
                <a:gd name="connsiteX34" fmla="*/ 102984 w 272811"/>
                <a:gd name="connsiteY34" fmla="*/ 10092 h 239110"/>
                <a:gd name="connsiteX35" fmla="*/ 111145 w 272811"/>
                <a:gd name="connsiteY35" fmla="*/ 3105 h 239110"/>
                <a:gd name="connsiteX36" fmla="*/ 129410 w 272811"/>
                <a:gd name="connsiteY36" fmla="*/ 776 h 239110"/>
                <a:gd name="connsiteX37" fmla="*/ 144566 w 272811"/>
                <a:gd name="connsiteY37" fmla="*/ 3882 h 239110"/>
                <a:gd name="connsiteX38" fmla="*/ 151562 w 272811"/>
                <a:gd name="connsiteY38" fmla="*/ 16303 h 239110"/>
                <a:gd name="connsiteX39" fmla="*/ 155837 w 272811"/>
                <a:gd name="connsiteY39" fmla="*/ 8152 h 239110"/>
                <a:gd name="connsiteX40" fmla="*/ 172936 w 272811"/>
                <a:gd name="connsiteY40" fmla="*/ 13974 h 239110"/>
                <a:gd name="connsiteX41" fmla="*/ 189646 w 272811"/>
                <a:gd name="connsiteY41" fmla="*/ 15527 h 239110"/>
                <a:gd name="connsiteX42" fmla="*/ 199362 w 272811"/>
                <a:gd name="connsiteY42" fmla="*/ 9316 h 23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811" h="239110">
                  <a:moveTo>
                    <a:pt x="199362" y="9316"/>
                  </a:moveTo>
                  <a:lnTo>
                    <a:pt x="214518" y="45804"/>
                  </a:lnTo>
                  <a:lnTo>
                    <a:pt x="217238" y="52014"/>
                  </a:lnTo>
                  <a:lnTo>
                    <a:pt x="212186" y="62107"/>
                  </a:lnTo>
                  <a:lnTo>
                    <a:pt x="209466" y="80739"/>
                  </a:lnTo>
                  <a:lnTo>
                    <a:pt x="204803" y="93936"/>
                  </a:lnTo>
                  <a:lnTo>
                    <a:pt x="200139" y="98206"/>
                  </a:lnTo>
                  <a:lnTo>
                    <a:pt x="192367" y="90055"/>
                  </a:lnTo>
                  <a:lnTo>
                    <a:pt x="181874" y="79186"/>
                  </a:lnTo>
                  <a:lnTo>
                    <a:pt x="163609" y="43475"/>
                  </a:lnTo>
                  <a:lnTo>
                    <a:pt x="161666" y="45804"/>
                  </a:lnTo>
                  <a:lnTo>
                    <a:pt x="172547" y="71811"/>
                  </a:lnTo>
                  <a:lnTo>
                    <a:pt x="187703" y="97042"/>
                  </a:lnTo>
                  <a:lnTo>
                    <a:pt x="206746" y="135858"/>
                  </a:lnTo>
                  <a:lnTo>
                    <a:pt x="215684" y="149444"/>
                  </a:lnTo>
                  <a:lnTo>
                    <a:pt x="223457" y="163418"/>
                  </a:lnTo>
                  <a:lnTo>
                    <a:pt x="244442" y="190978"/>
                  </a:lnTo>
                  <a:lnTo>
                    <a:pt x="240555" y="195248"/>
                  </a:lnTo>
                  <a:lnTo>
                    <a:pt x="242110" y="211551"/>
                  </a:lnTo>
                  <a:lnTo>
                    <a:pt x="268536" y="234064"/>
                  </a:lnTo>
                  <a:lnTo>
                    <a:pt x="272811" y="239111"/>
                  </a:lnTo>
                  <a:lnTo>
                    <a:pt x="186926" y="239111"/>
                  </a:lnTo>
                  <a:lnTo>
                    <a:pt x="103373" y="239111"/>
                  </a:lnTo>
                  <a:lnTo>
                    <a:pt x="16710" y="239111"/>
                  </a:lnTo>
                  <a:lnTo>
                    <a:pt x="12824" y="147115"/>
                  </a:lnTo>
                  <a:lnTo>
                    <a:pt x="7772" y="58613"/>
                  </a:lnTo>
                  <a:lnTo>
                    <a:pt x="0" y="38428"/>
                  </a:lnTo>
                  <a:lnTo>
                    <a:pt x="4275" y="23290"/>
                  </a:lnTo>
                  <a:lnTo>
                    <a:pt x="389" y="12421"/>
                  </a:lnTo>
                  <a:lnTo>
                    <a:pt x="6995" y="388"/>
                  </a:lnTo>
                  <a:lnTo>
                    <a:pt x="34976" y="0"/>
                  </a:lnTo>
                  <a:lnTo>
                    <a:pt x="55961" y="6599"/>
                  </a:lnTo>
                  <a:lnTo>
                    <a:pt x="77335" y="13974"/>
                  </a:lnTo>
                  <a:lnTo>
                    <a:pt x="87440" y="17856"/>
                  </a:lnTo>
                  <a:lnTo>
                    <a:pt x="102984" y="10092"/>
                  </a:lnTo>
                  <a:lnTo>
                    <a:pt x="111145" y="3105"/>
                  </a:lnTo>
                  <a:lnTo>
                    <a:pt x="129410" y="776"/>
                  </a:lnTo>
                  <a:lnTo>
                    <a:pt x="144566" y="3882"/>
                  </a:lnTo>
                  <a:lnTo>
                    <a:pt x="151562" y="16303"/>
                  </a:lnTo>
                  <a:lnTo>
                    <a:pt x="155837" y="8152"/>
                  </a:lnTo>
                  <a:lnTo>
                    <a:pt x="172936" y="13974"/>
                  </a:lnTo>
                  <a:lnTo>
                    <a:pt x="189646" y="15527"/>
                  </a:lnTo>
                  <a:lnTo>
                    <a:pt x="199362" y="93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2" name="Serbest Form 471">
              <a:extLst>
                <a:ext uri="{FF2B5EF4-FFF2-40B4-BE49-F238E27FC236}">
                  <a16:creationId xmlns:a16="http://schemas.microsoft.com/office/drawing/2014/main" id="{BE158839-2BF3-E3A9-562E-0425568FD58F}"/>
                </a:ext>
              </a:extLst>
            </p:cNvPr>
            <p:cNvSpPr/>
            <p:nvPr/>
          </p:nvSpPr>
          <p:spPr>
            <a:xfrm>
              <a:off x="10840844" y="18555592"/>
              <a:ext cx="962430" cy="886594"/>
            </a:xfrm>
            <a:custGeom>
              <a:avLst/>
              <a:gdLst>
                <a:gd name="connsiteX0" fmla="*/ 150007 w 150007"/>
                <a:gd name="connsiteY0" fmla="*/ 131977 h 138187"/>
                <a:gd name="connsiteX1" fmla="*/ 143400 w 150007"/>
                <a:gd name="connsiteY1" fmla="*/ 138187 h 138187"/>
                <a:gd name="connsiteX2" fmla="*/ 134074 w 150007"/>
                <a:gd name="connsiteY2" fmla="*/ 135858 h 138187"/>
                <a:gd name="connsiteX3" fmla="*/ 126302 w 150007"/>
                <a:gd name="connsiteY3" fmla="*/ 127707 h 138187"/>
                <a:gd name="connsiteX4" fmla="*/ 116586 w 150007"/>
                <a:gd name="connsiteY4" fmla="*/ 113345 h 138187"/>
                <a:gd name="connsiteX5" fmla="*/ 106482 w 150007"/>
                <a:gd name="connsiteY5" fmla="*/ 105193 h 138187"/>
                <a:gd name="connsiteX6" fmla="*/ 100652 w 150007"/>
                <a:gd name="connsiteY6" fmla="*/ 96654 h 138187"/>
                <a:gd name="connsiteX7" fmla="*/ 81221 w 150007"/>
                <a:gd name="connsiteY7" fmla="*/ 86561 h 138187"/>
                <a:gd name="connsiteX8" fmla="*/ 66065 w 150007"/>
                <a:gd name="connsiteY8" fmla="*/ 86173 h 138187"/>
                <a:gd name="connsiteX9" fmla="*/ 60625 w 150007"/>
                <a:gd name="connsiteY9" fmla="*/ 81127 h 138187"/>
                <a:gd name="connsiteX10" fmla="*/ 48189 w 150007"/>
                <a:gd name="connsiteY10" fmla="*/ 86949 h 138187"/>
                <a:gd name="connsiteX11" fmla="*/ 34198 w 150007"/>
                <a:gd name="connsiteY11" fmla="*/ 75692 h 138187"/>
                <a:gd name="connsiteX12" fmla="*/ 28369 w 150007"/>
                <a:gd name="connsiteY12" fmla="*/ 94325 h 138187"/>
                <a:gd name="connsiteX13" fmla="*/ 2720 w 150007"/>
                <a:gd name="connsiteY13" fmla="*/ 88890 h 138187"/>
                <a:gd name="connsiteX14" fmla="*/ 0 w 150007"/>
                <a:gd name="connsiteY14" fmla="*/ 79186 h 138187"/>
                <a:gd name="connsiteX15" fmla="*/ 7772 w 150007"/>
                <a:gd name="connsiteY15" fmla="*/ 42310 h 138187"/>
                <a:gd name="connsiteX16" fmla="*/ 8938 w 150007"/>
                <a:gd name="connsiteY16" fmla="*/ 26007 h 138187"/>
                <a:gd name="connsiteX17" fmla="*/ 15545 w 150007"/>
                <a:gd name="connsiteY17" fmla="*/ 18244 h 138187"/>
                <a:gd name="connsiteX18" fmla="*/ 31090 w 150007"/>
                <a:gd name="connsiteY18" fmla="*/ 13974 h 138187"/>
                <a:gd name="connsiteX19" fmla="*/ 41582 w 150007"/>
                <a:gd name="connsiteY19" fmla="*/ 0 h 138187"/>
                <a:gd name="connsiteX20" fmla="*/ 55572 w 150007"/>
                <a:gd name="connsiteY20" fmla="*/ 28724 h 138187"/>
                <a:gd name="connsiteX21" fmla="*/ 62956 w 150007"/>
                <a:gd name="connsiteY21" fmla="*/ 51626 h 138187"/>
                <a:gd name="connsiteX22" fmla="*/ 75392 w 150007"/>
                <a:gd name="connsiteY22" fmla="*/ 63659 h 138187"/>
                <a:gd name="connsiteX23" fmla="*/ 106482 w 150007"/>
                <a:gd name="connsiteY23" fmla="*/ 87337 h 138187"/>
                <a:gd name="connsiteX24" fmla="*/ 119306 w 150007"/>
                <a:gd name="connsiteY24" fmla="*/ 101311 h 138187"/>
                <a:gd name="connsiteX25" fmla="*/ 131742 w 150007"/>
                <a:gd name="connsiteY25" fmla="*/ 116062 h 138187"/>
                <a:gd name="connsiteX26" fmla="*/ 138737 w 150007"/>
                <a:gd name="connsiteY26" fmla="*/ 124601 h 138187"/>
                <a:gd name="connsiteX27" fmla="*/ 150007 w 150007"/>
                <a:gd name="connsiteY27" fmla="*/ 131977 h 13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0007" h="138187">
                  <a:moveTo>
                    <a:pt x="150007" y="131977"/>
                  </a:moveTo>
                  <a:lnTo>
                    <a:pt x="143400" y="138187"/>
                  </a:lnTo>
                  <a:lnTo>
                    <a:pt x="134074" y="135858"/>
                  </a:lnTo>
                  <a:lnTo>
                    <a:pt x="126302" y="127707"/>
                  </a:lnTo>
                  <a:lnTo>
                    <a:pt x="116586" y="113345"/>
                  </a:lnTo>
                  <a:lnTo>
                    <a:pt x="106482" y="105193"/>
                  </a:lnTo>
                  <a:lnTo>
                    <a:pt x="100652" y="96654"/>
                  </a:lnTo>
                  <a:lnTo>
                    <a:pt x="81221" y="86561"/>
                  </a:lnTo>
                  <a:lnTo>
                    <a:pt x="66065" y="86173"/>
                  </a:lnTo>
                  <a:lnTo>
                    <a:pt x="60625" y="81127"/>
                  </a:lnTo>
                  <a:lnTo>
                    <a:pt x="48189" y="86949"/>
                  </a:lnTo>
                  <a:lnTo>
                    <a:pt x="34198" y="75692"/>
                  </a:lnTo>
                  <a:lnTo>
                    <a:pt x="28369" y="94325"/>
                  </a:lnTo>
                  <a:lnTo>
                    <a:pt x="2720" y="88890"/>
                  </a:lnTo>
                  <a:lnTo>
                    <a:pt x="0" y="79186"/>
                  </a:lnTo>
                  <a:lnTo>
                    <a:pt x="7772" y="42310"/>
                  </a:lnTo>
                  <a:lnTo>
                    <a:pt x="8938" y="26007"/>
                  </a:lnTo>
                  <a:lnTo>
                    <a:pt x="15545" y="18244"/>
                  </a:lnTo>
                  <a:lnTo>
                    <a:pt x="31090" y="13974"/>
                  </a:lnTo>
                  <a:lnTo>
                    <a:pt x="41582" y="0"/>
                  </a:lnTo>
                  <a:lnTo>
                    <a:pt x="55572" y="28724"/>
                  </a:lnTo>
                  <a:lnTo>
                    <a:pt x="62956" y="51626"/>
                  </a:lnTo>
                  <a:lnTo>
                    <a:pt x="75392" y="63659"/>
                  </a:lnTo>
                  <a:lnTo>
                    <a:pt x="106482" y="87337"/>
                  </a:lnTo>
                  <a:lnTo>
                    <a:pt x="119306" y="101311"/>
                  </a:lnTo>
                  <a:lnTo>
                    <a:pt x="131742" y="116062"/>
                  </a:lnTo>
                  <a:lnTo>
                    <a:pt x="138737" y="124601"/>
                  </a:lnTo>
                  <a:lnTo>
                    <a:pt x="150007" y="1319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3" name="Serbest Form 472">
              <a:extLst>
                <a:ext uri="{FF2B5EF4-FFF2-40B4-BE49-F238E27FC236}">
                  <a16:creationId xmlns:a16="http://schemas.microsoft.com/office/drawing/2014/main" id="{F1DD34EE-36BC-D593-EA5F-26F73AA49937}"/>
                </a:ext>
              </a:extLst>
            </p:cNvPr>
            <p:cNvSpPr/>
            <p:nvPr/>
          </p:nvSpPr>
          <p:spPr>
            <a:xfrm>
              <a:off x="8409827" y="12018193"/>
              <a:ext cx="543542" cy="316285"/>
            </a:xfrm>
            <a:custGeom>
              <a:avLst/>
              <a:gdLst>
                <a:gd name="connsiteX0" fmla="*/ 81221 w 84718"/>
                <a:gd name="connsiteY0" fmla="*/ 3105 h 49297"/>
                <a:gd name="connsiteX1" fmla="*/ 84719 w 84718"/>
                <a:gd name="connsiteY1" fmla="*/ 6987 h 49297"/>
                <a:gd name="connsiteX2" fmla="*/ 74615 w 84718"/>
                <a:gd name="connsiteY2" fmla="*/ 20185 h 49297"/>
                <a:gd name="connsiteX3" fmla="*/ 83942 w 84718"/>
                <a:gd name="connsiteY3" fmla="*/ 41922 h 49297"/>
                <a:gd name="connsiteX4" fmla="*/ 77724 w 84718"/>
                <a:gd name="connsiteY4" fmla="*/ 49297 h 49297"/>
                <a:gd name="connsiteX5" fmla="*/ 62956 w 84718"/>
                <a:gd name="connsiteY5" fmla="*/ 48909 h 49297"/>
                <a:gd name="connsiteX6" fmla="*/ 45857 w 84718"/>
                <a:gd name="connsiteY6" fmla="*/ 40369 h 49297"/>
                <a:gd name="connsiteX7" fmla="*/ 37696 w 84718"/>
                <a:gd name="connsiteY7" fmla="*/ 37652 h 49297"/>
                <a:gd name="connsiteX8" fmla="*/ 22928 w 84718"/>
                <a:gd name="connsiteY8" fmla="*/ 41534 h 49297"/>
                <a:gd name="connsiteX9" fmla="*/ 22540 w 84718"/>
                <a:gd name="connsiteY9" fmla="*/ 27948 h 49297"/>
                <a:gd name="connsiteX10" fmla="*/ 16710 w 84718"/>
                <a:gd name="connsiteY10" fmla="*/ 31053 h 49297"/>
                <a:gd name="connsiteX11" fmla="*/ 3886 w 84718"/>
                <a:gd name="connsiteY11" fmla="*/ 22902 h 49297"/>
                <a:gd name="connsiteX12" fmla="*/ 0 w 84718"/>
                <a:gd name="connsiteY12" fmla="*/ 9704 h 49297"/>
                <a:gd name="connsiteX13" fmla="*/ 21374 w 84718"/>
                <a:gd name="connsiteY13" fmla="*/ 3105 h 49297"/>
                <a:gd name="connsiteX14" fmla="*/ 43137 w 84718"/>
                <a:gd name="connsiteY14" fmla="*/ 0 h 49297"/>
                <a:gd name="connsiteX15" fmla="*/ 62956 w 84718"/>
                <a:gd name="connsiteY15" fmla="*/ 3493 h 49297"/>
                <a:gd name="connsiteX16" fmla="*/ 81221 w 84718"/>
                <a:gd name="connsiteY16" fmla="*/ 3105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718" h="49297">
                  <a:moveTo>
                    <a:pt x="81221" y="3105"/>
                  </a:moveTo>
                  <a:lnTo>
                    <a:pt x="84719" y="6987"/>
                  </a:lnTo>
                  <a:lnTo>
                    <a:pt x="74615" y="20185"/>
                  </a:lnTo>
                  <a:lnTo>
                    <a:pt x="83942" y="41922"/>
                  </a:lnTo>
                  <a:lnTo>
                    <a:pt x="77724" y="49297"/>
                  </a:lnTo>
                  <a:lnTo>
                    <a:pt x="62956" y="48909"/>
                  </a:lnTo>
                  <a:lnTo>
                    <a:pt x="45857" y="40369"/>
                  </a:lnTo>
                  <a:lnTo>
                    <a:pt x="37696" y="37652"/>
                  </a:lnTo>
                  <a:lnTo>
                    <a:pt x="22928" y="41534"/>
                  </a:lnTo>
                  <a:lnTo>
                    <a:pt x="22540" y="27948"/>
                  </a:lnTo>
                  <a:lnTo>
                    <a:pt x="16710" y="31053"/>
                  </a:lnTo>
                  <a:lnTo>
                    <a:pt x="3886" y="22902"/>
                  </a:lnTo>
                  <a:lnTo>
                    <a:pt x="0" y="9704"/>
                  </a:lnTo>
                  <a:lnTo>
                    <a:pt x="21374" y="3105"/>
                  </a:lnTo>
                  <a:lnTo>
                    <a:pt x="43137" y="0"/>
                  </a:lnTo>
                  <a:lnTo>
                    <a:pt x="62956" y="3493"/>
                  </a:lnTo>
                  <a:lnTo>
                    <a:pt x="81221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4" name="Serbest Form 473">
              <a:extLst>
                <a:ext uri="{FF2B5EF4-FFF2-40B4-BE49-F238E27FC236}">
                  <a16:creationId xmlns:a16="http://schemas.microsoft.com/office/drawing/2014/main" id="{87446573-D212-3A9C-2872-996FFFBF6BDD}"/>
                </a:ext>
              </a:extLst>
            </p:cNvPr>
            <p:cNvSpPr/>
            <p:nvPr/>
          </p:nvSpPr>
          <p:spPr>
            <a:xfrm>
              <a:off x="10399520" y="19041225"/>
              <a:ext cx="2091918" cy="1845412"/>
            </a:xfrm>
            <a:custGeom>
              <a:avLst/>
              <a:gdLst>
                <a:gd name="connsiteX0" fmla="*/ 134851 w 326052"/>
                <a:gd name="connsiteY0" fmla="*/ 10481 h 287631"/>
                <a:gd name="connsiteX1" fmla="*/ 150007 w 326052"/>
                <a:gd name="connsiteY1" fmla="*/ 10869 h 287631"/>
                <a:gd name="connsiteX2" fmla="*/ 169438 w 326052"/>
                <a:gd name="connsiteY2" fmla="*/ 20961 h 287631"/>
                <a:gd name="connsiteX3" fmla="*/ 175268 w 326052"/>
                <a:gd name="connsiteY3" fmla="*/ 29501 h 287631"/>
                <a:gd name="connsiteX4" fmla="*/ 185372 w 326052"/>
                <a:gd name="connsiteY4" fmla="*/ 37652 h 287631"/>
                <a:gd name="connsiteX5" fmla="*/ 195088 w 326052"/>
                <a:gd name="connsiteY5" fmla="*/ 52014 h 287631"/>
                <a:gd name="connsiteX6" fmla="*/ 202860 w 326052"/>
                <a:gd name="connsiteY6" fmla="*/ 60166 h 287631"/>
                <a:gd name="connsiteX7" fmla="*/ 195476 w 326052"/>
                <a:gd name="connsiteY7" fmla="*/ 71035 h 287631"/>
                <a:gd name="connsiteX8" fmla="*/ 188481 w 326052"/>
                <a:gd name="connsiteY8" fmla="*/ 82680 h 287631"/>
                <a:gd name="connsiteX9" fmla="*/ 190424 w 326052"/>
                <a:gd name="connsiteY9" fmla="*/ 89666 h 287631"/>
                <a:gd name="connsiteX10" fmla="*/ 191201 w 326052"/>
                <a:gd name="connsiteY10" fmla="*/ 97430 h 287631"/>
                <a:gd name="connsiteX11" fmla="*/ 203637 w 326052"/>
                <a:gd name="connsiteY11" fmla="*/ 97818 h 287631"/>
                <a:gd name="connsiteX12" fmla="*/ 208689 w 326052"/>
                <a:gd name="connsiteY12" fmla="*/ 95877 h 287631"/>
                <a:gd name="connsiteX13" fmla="*/ 213741 w 326052"/>
                <a:gd name="connsiteY13" fmla="*/ 100535 h 287631"/>
                <a:gd name="connsiteX14" fmla="*/ 209078 w 326052"/>
                <a:gd name="connsiteY14" fmla="*/ 109075 h 287631"/>
                <a:gd name="connsiteX15" fmla="*/ 217627 w 326052"/>
                <a:gd name="connsiteY15" fmla="*/ 123049 h 287631"/>
                <a:gd name="connsiteX16" fmla="*/ 226177 w 326052"/>
                <a:gd name="connsiteY16" fmla="*/ 135082 h 287631"/>
                <a:gd name="connsiteX17" fmla="*/ 234727 w 326052"/>
                <a:gd name="connsiteY17" fmla="*/ 144010 h 287631"/>
                <a:gd name="connsiteX18" fmla="*/ 307398 w 326052"/>
                <a:gd name="connsiteY18" fmla="*/ 173510 h 287631"/>
                <a:gd name="connsiteX19" fmla="*/ 326052 w 326052"/>
                <a:gd name="connsiteY19" fmla="*/ 173122 h 287631"/>
                <a:gd name="connsiteX20" fmla="*/ 265428 w 326052"/>
                <a:gd name="connsiteY20" fmla="*/ 248039 h 287631"/>
                <a:gd name="connsiteX21" fmla="*/ 237058 w 326052"/>
                <a:gd name="connsiteY21" fmla="*/ 249203 h 287631"/>
                <a:gd name="connsiteX22" fmla="*/ 217627 w 326052"/>
                <a:gd name="connsiteY22" fmla="*/ 266670 h 287631"/>
                <a:gd name="connsiteX23" fmla="*/ 203637 w 326052"/>
                <a:gd name="connsiteY23" fmla="*/ 267059 h 287631"/>
                <a:gd name="connsiteX24" fmla="*/ 197808 w 326052"/>
                <a:gd name="connsiteY24" fmla="*/ 275210 h 287631"/>
                <a:gd name="connsiteX25" fmla="*/ 182651 w 326052"/>
                <a:gd name="connsiteY25" fmla="*/ 275210 h 287631"/>
                <a:gd name="connsiteX26" fmla="*/ 173713 w 326052"/>
                <a:gd name="connsiteY26" fmla="*/ 266670 h 287631"/>
                <a:gd name="connsiteX27" fmla="*/ 153505 w 326052"/>
                <a:gd name="connsiteY27" fmla="*/ 277151 h 287631"/>
                <a:gd name="connsiteX28" fmla="*/ 147287 w 326052"/>
                <a:gd name="connsiteY28" fmla="*/ 287631 h 287631"/>
                <a:gd name="connsiteX29" fmla="*/ 132519 w 326052"/>
                <a:gd name="connsiteY29" fmla="*/ 285302 h 287631"/>
                <a:gd name="connsiteX30" fmla="*/ 127468 w 326052"/>
                <a:gd name="connsiteY30" fmla="*/ 282585 h 287631"/>
                <a:gd name="connsiteX31" fmla="*/ 122415 w 326052"/>
                <a:gd name="connsiteY31" fmla="*/ 283362 h 287631"/>
                <a:gd name="connsiteX32" fmla="*/ 115420 w 326052"/>
                <a:gd name="connsiteY32" fmla="*/ 282973 h 287631"/>
                <a:gd name="connsiteX33" fmla="*/ 87440 w 326052"/>
                <a:gd name="connsiteY33" fmla="*/ 262012 h 287631"/>
                <a:gd name="connsiteX34" fmla="*/ 71895 w 326052"/>
                <a:gd name="connsiteY34" fmla="*/ 262012 h 287631"/>
                <a:gd name="connsiteX35" fmla="*/ 64511 w 326052"/>
                <a:gd name="connsiteY35" fmla="*/ 253861 h 287631"/>
                <a:gd name="connsiteX36" fmla="*/ 64122 w 326052"/>
                <a:gd name="connsiteY36" fmla="*/ 239887 h 287631"/>
                <a:gd name="connsiteX37" fmla="*/ 52852 w 326052"/>
                <a:gd name="connsiteY37" fmla="*/ 235617 h 287631"/>
                <a:gd name="connsiteX38" fmla="*/ 39251 w 326052"/>
                <a:gd name="connsiteY38" fmla="*/ 208445 h 287631"/>
                <a:gd name="connsiteX39" fmla="*/ 29147 w 326052"/>
                <a:gd name="connsiteY39" fmla="*/ 202623 h 287631"/>
                <a:gd name="connsiteX40" fmla="*/ 25260 w 326052"/>
                <a:gd name="connsiteY40" fmla="*/ 192531 h 287631"/>
                <a:gd name="connsiteX41" fmla="*/ 13602 w 326052"/>
                <a:gd name="connsiteY41" fmla="*/ 180497 h 287631"/>
                <a:gd name="connsiteX42" fmla="*/ 0 w 326052"/>
                <a:gd name="connsiteY42" fmla="*/ 178557 h 287631"/>
                <a:gd name="connsiteX43" fmla="*/ 7384 w 326052"/>
                <a:gd name="connsiteY43" fmla="*/ 164583 h 287631"/>
                <a:gd name="connsiteX44" fmla="*/ 19042 w 326052"/>
                <a:gd name="connsiteY44" fmla="*/ 163806 h 287631"/>
                <a:gd name="connsiteX45" fmla="*/ 22152 w 326052"/>
                <a:gd name="connsiteY45" fmla="*/ 156431 h 287631"/>
                <a:gd name="connsiteX46" fmla="*/ 21374 w 326052"/>
                <a:gd name="connsiteY46" fmla="*/ 137023 h 287631"/>
                <a:gd name="connsiteX47" fmla="*/ 21374 w 326052"/>
                <a:gd name="connsiteY47" fmla="*/ 133917 h 287631"/>
                <a:gd name="connsiteX48" fmla="*/ 27203 w 326052"/>
                <a:gd name="connsiteY48" fmla="*/ 107910 h 287631"/>
                <a:gd name="connsiteX49" fmla="*/ 37307 w 326052"/>
                <a:gd name="connsiteY49" fmla="*/ 100923 h 287631"/>
                <a:gd name="connsiteX50" fmla="*/ 39251 w 326052"/>
                <a:gd name="connsiteY50" fmla="*/ 90831 h 287631"/>
                <a:gd name="connsiteX51" fmla="*/ 48189 w 326052"/>
                <a:gd name="connsiteY51" fmla="*/ 71423 h 287631"/>
                <a:gd name="connsiteX52" fmla="*/ 61014 w 326052"/>
                <a:gd name="connsiteY52" fmla="*/ 59390 h 287631"/>
                <a:gd name="connsiteX53" fmla="*/ 68786 w 326052"/>
                <a:gd name="connsiteY53" fmla="*/ 34547 h 287631"/>
                <a:gd name="connsiteX54" fmla="*/ 71506 w 326052"/>
                <a:gd name="connsiteY54" fmla="*/ 13198 h 287631"/>
                <a:gd name="connsiteX55" fmla="*/ 97155 w 326052"/>
                <a:gd name="connsiteY55" fmla="*/ 18632 h 287631"/>
                <a:gd name="connsiteX56" fmla="*/ 102984 w 326052"/>
                <a:gd name="connsiteY56" fmla="*/ 0 h 287631"/>
                <a:gd name="connsiteX57" fmla="*/ 116975 w 326052"/>
                <a:gd name="connsiteY57" fmla="*/ 11257 h 287631"/>
                <a:gd name="connsiteX58" fmla="*/ 129411 w 326052"/>
                <a:gd name="connsiteY58" fmla="*/ 5434 h 287631"/>
                <a:gd name="connsiteX59" fmla="*/ 134851 w 326052"/>
                <a:gd name="connsiteY59" fmla="*/ 10481 h 28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26052" h="287631">
                  <a:moveTo>
                    <a:pt x="134851" y="10481"/>
                  </a:moveTo>
                  <a:lnTo>
                    <a:pt x="150007" y="10869"/>
                  </a:lnTo>
                  <a:lnTo>
                    <a:pt x="169438" y="20961"/>
                  </a:lnTo>
                  <a:lnTo>
                    <a:pt x="175268" y="29501"/>
                  </a:lnTo>
                  <a:lnTo>
                    <a:pt x="185372" y="37652"/>
                  </a:lnTo>
                  <a:lnTo>
                    <a:pt x="195088" y="52014"/>
                  </a:lnTo>
                  <a:lnTo>
                    <a:pt x="202860" y="60166"/>
                  </a:lnTo>
                  <a:lnTo>
                    <a:pt x="195476" y="71035"/>
                  </a:lnTo>
                  <a:lnTo>
                    <a:pt x="188481" y="82680"/>
                  </a:lnTo>
                  <a:lnTo>
                    <a:pt x="190424" y="89666"/>
                  </a:lnTo>
                  <a:lnTo>
                    <a:pt x="191201" y="97430"/>
                  </a:lnTo>
                  <a:lnTo>
                    <a:pt x="203637" y="97818"/>
                  </a:lnTo>
                  <a:lnTo>
                    <a:pt x="208689" y="95877"/>
                  </a:lnTo>
                  <a:lnTo>
                    <a:pt x="213741" y="100535"/>
                  </a:lnTo>
                  <a:lnTo>
                    <a:pt x="209078" y="109075"/>
                  </a:lnTo>
                  <a:lnTo>
                    <a:pt x="217627" y="123049"/>
                  </a:lnTo>
                  <a:lnTo>
                    <a:pt x="226177" y="135082"/>
                  </a:lnTo>
                  <a:lnTo>
                    <a:pt x="234727" y="144010"/>
                  </a:lnTo>
                  <a:lnTo>
                    <a:pt x="307398" y="173510"/>
                  </a:lnTo>
                  <a:lnTo>
                    <a:pt x="326052" y="173122"/>
                  </a:lnTo>
                  <a:lnTo>
                    <a:pt x="265428" y="248039"/>
                  </a:lnTo>
                  <a:lnTo>
                    <a:pt x="237058" y="249203"/>
                  </a:lnTo>
                  <a:lnTo>
                    <a:pt x="217627" y="266670"/>
                  </a:lnTo>
                  <a:lnTo>
                    <a:pt x="203637" y="267059"/>
                  </a:lnTo>
                  <a:lnTo>
                    <a:pt x="197808" y="275210"/>
                  </a:lnTo>
                  <a:lnTo>
                    <a:pt x="182651" y="275210"/>
                  </a:lnTo>
                  <a:lnTo>
                    <a:pt x="173713" y="266670"/>
                  </a:lnTo>
                  <a:lnTo>
                    <a:pt x="153505" y="277151"/>
                  </a:lnTo>
                  <a:lnTo>
                    <a:pt x="147287" y="287631"/>
                  </a:lnTo>
                  <a:lnTo>
                    <a:pt x="132519" y="285302"/>
                  </a:lnTo>
                  <a:lnTo>
                    <a:pt x="127468" y="282585"/>
                  </a:lnTo>
                  <a:lnTo>
                    <a:pt x="122415" y="283362"/>
                  </a:lnTo>
                  <a:lnTo>
                    <a:pt x="115420" y="282973"/>
                  </a:lnTo>
                  <a:lnTo>
                    <a:pt x="87440" y="262012"/>
                  </a:lnTo>
                  <a:lnTo>
                    <a:pt x="71895" y="262012"/>
                  </a:lnTo>
                  <a:lnTo>
                    <a:pt x="64511" y="253861"/>
                  </a:lnTo>
                  <a:lnTo>
                    <a:pt x="64122" y="239887"/>
                  </a:lnTo>
                  <a:lnTo>
                    <a:pt x="52852" y="235617"/>
                  </a:lnTo>
                  <a:lnTo>
                    <a:pt x="39251" y="208445"/>
                  </a:lnTo>
                  <a:lnTo>
                    <a:pt x="29147" y="202623"/>
                  </a:lnTo>
                  <a:lnTo>
                    <a:pt x="25260" y="192531"/>
                  </a:lnTo>
                  <a:lnTo>
                    <a:pt x="13602" y="180497"/>
                  </a:lnTo>
                  <a:lnTo>
                    <a:pt x="0" y="178557"/>
                  </a:lnTo>
                  <a:lnTo>
                    <a:pt x="7384" y="164583"/>
                  </a:lnTo>
                  <a:lnTo>
                    <a:pt x="19042" y="163806"/>
                  </a:lnTo>
                  <a:lnTo>
                    <a:pt x="22152" y="156431"/>
                  </a:lnTo>
                  <a:lnTo>
                    <a:pt x="21374" y="137023"/>
                  </a:lnTo>
                  <a:lnTo>
                    <a:pt x="21374" y="133917"/>
                  </a:lnTo>
                  <a:lnTo>
                    <a:pt x="27203" y="107910"/>
                  </a:lnTo>
                  <a:lnTo>
                    <a:pt x="37307" y="100923"/>
                  </a:lnTo>
                  <a:lnTo>
                    <a:pt x="39251" y="90831"/>
                  </a:lnTo>
                  <a:lnTo>
                    <a:pt x="48189" y="71423"/>
                  </a:lnTo>
                  <a:lnTo>
                    <a:pt x="61014" y="59390"/>
                  </a:lnTo>
                  <a:lnTo>
                    <a:pt x="68786" y="34547"/>
                  </a:lnTo>
                  <a:lnTo>
                    <a:pt x="71506" y="13198"/>
                  </a:lnTo>
                  <a:lnTo>
                    <a:pt x="97155" y="18632"/>
                  </a:lnTo>
                  <a:lnTo>
                    <a:pt x="102984" y="0"/>
                  </a:lnTo>
                  <a:lnTo>
                    <a:pt x="116975" y="11257"/>
                  </a:lnTo>
                  <a:lnTo>
                    <a:pt x="129411" y="5434"/>
                  </a:lnTo>
                  <a:lnTo>
                    <a:pt x="134851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5" name="Serbest Form 474">
              <a:extLst>
                <a:ext uri="{FF2B5EF4-FFF2-40B4-BE49-F238E27FC236}">
                  <a16:creationId xmlns:a16="http://schemas.microsoft.com/office/drawing/2014/main" id="{86A3C168-DA36-A4BD-2FEF-A622DD033646}"/>
                </a:ext>
              </a:extLst>
            </p:cNvPr>
            <p:cNvSpPr/>
            <p:nvPr/>
          </p:nvSpPr>
          <p:spPr>
            <a:xfrm>
              <a:off x="7876248" y="10533886"/>
              <a:ext cx="1338922" cy="1449429"/>
            </a:xfrm>
            <a:custGeom>
              <a:avLst/>
              <a:gdLst>
                <a:gd name="connsiteX0" fmla="*/ 127079 w 208688"/>
                <a:gd name="connsiteY0" fmla="*/ 22902 h 225912"/>
                <a:gd name="connsiteX1" fmla="*/ 128633 w 208688"/>
                <a:gd name="connsiteY1" fmla="*/ 37652 h 225912"/>
                <a:gd name="connsiteX2" fmla="*/ 157003 w 208688"/>
                <a:gd name="connsiteY2" fmla="*/ 52014 h 225912"/>
                <a:gd name="connsiteX3" fmla="*/ 145733 w 208688"/>
                <a:gd name="connsiteY3" fmla="*/ 68317 h 225912"/>
                <a:gd name="connsiteX4" fmla="*/ 170993 w 208688"/>
                <a:gd name="connsiteY4" fmla="*/ 92772 h 225912"/>
                <a:gd name="connsiteX5" fmla="*/ 164386 w 208688"/>
                <a:gd name="connsiteY5" fmla="*/ 111404 h 225912"/>
                <a:gd name="connsiteX6" fmla="*/ 183428 w 208688"/>
                <a:gd name="connsiteY6" fmla="*/ 127707 h 225912"/>
                <a:gd name="connsiteX7" fmla="*/ 179931 w 208688"/>
                <a:gd name="connsiteY7" fmla="*/ 142457 h 225912"/>
                <a:gd name="connsiteX8" fmla="*/ 208689 w 208688"/>
                <a:gd name="connsiteY8" fmla="*/ 157596 h 225912"/>
                <a:gd name="connsiteX9" fmla="*/ 205191 w 208688"/>
                <a:gd name="connsiteY9" fmla="*/ 168852 h 225912"/>
                <a:gd name="connsiteX10" fmla="*/ 191978 w 208688"/>
                <a:gd name="connsiteY10" fmla="*/ 182050 h 225912"/>
                <a:gd name="connsiteX11" fmla="*/ 160889 w 208688"/>
                <a:gd name="connsiteY11" fmla="*/ 210774 h 225912"/>
                <a:gd name="connsiteX12" fmla="*/ 129799 w 208688"/>
                <a:gd name="connsiteY12" fmla="*/ 212715 h 225912"/>
                <a:gd name="connsiteX13" fmla="*/ 100264 w 208688"/>
                <a:gd name="connsiteY13" fmla="*/ 220867 h 225912"/>
                <a:gd name="connsiteX14" fmla="*/ 72672 w 208688"/>
                <a:gd name="connsiteY14" fmla="*/ 225913 h 225912"/>
                <a:gd name="connsiteX15" fmla="*/ 60236 w 208688"/>
                <a:gd name="connsiteY15" fmla="*/ 213492 h 225912"/>
                <a:gd name="connsiteX16" fmla="*/ 41971 w 208688"/>
                <a:gd name="connsiteY16" fmla="*/ 206116 h 225912"/>
                <a:gd name="connsiteX17" fmla="*/ 42360 w 208688"/>
                <a:gd name="connsiteY17" fmla="*/ 183603 h 225912"/>
                <a:gd name="connsiteX18" fmla="*/ 30701 w 208688"/>
                <a:gd name="connsiteY18" fmla="*/ 163418 h 225912"/>
                <a:gd name="connsiteX19" fmla="*/ 36919 w 208688"/>
                <a:gd name="connsiteY19" fmla="*/ 150220 h 225912"/>
                <a:gd name="connsiteX20" fmla="*/ 49743 w 208688"/>
                <a:gd name="connsiteY20" fmla="*/ 136635 h 225912"/>
                <a:gd name="connsiteX21" fmla="*/ 83942 w 208688"/>
                <a:gd name="connsiteY21" fmla="*/ 112568 h 225912"/>
                <a:gd name="connsiteX22" fmla="*/ 94046 w 208688"/>
                <a:gd name="connsiteY22" fmla="*/ 107910 h 225912"/>
                <a:gd name="connsiteX23" fmla="*/ 90548 w 208688"/>
                <a:gd name="connsiteY23" fmla="*/ 98594 h 225912"/>
                <a:gd name="connsiteX24" fmla="*/ 65288 w 208688"/>
                <a:gd name="connsiteY24" fmla="*/ 88502 h 225912"/>
                <a:gd name="connsiteX25" fmla="*/ 58293 w 208688"/>
                <a:gd name="connsiteY25" fmla="*/ 79962 h 225912"/>
                <a:gd name="connsiteX26" fmla="*/ 51298 w 208688"/>
                <a:gd name="connsiteY26" fmla="*/ 46968 h 225912"/>
                <a:gd name="connsiteX27" fmla="*/ 23317 w 208688"/>
                <a:gd name="connsiteY27" fmla="*/ 32606 h 225912"/>
                <a:gd name="connsiteX28" fmla="*/ 0 w 208688"/>
                <a:gd name="connsiteY28" fmla="*/ 22126 h 225912"/>
                <a:gd name="connsiteX29" fmla="*/ 8549 w 208688"/>
                <a:gd name="connsiteY29" fmla="*/ 16691 h 225912"/>
                <a:gd name="connsiteX30" fmla="*/ 28369 w 208688"/>
                <a:gd name="connsiteY30" fmla="*/ 27560 h 225912"/>
                <a:gd name="connsiteX31" fmla="*/ 48966 w 208688"/>
                <a:gd name="connsiteY31" fmla="*/ 26783 h 225912"/>
                <a:gd name="connsiteX32" fmla="*/ 67231 w 208688"/>
                <a:gd name="connsiteY32" fmla="*/ 31830 h 225912"/>
                <a:gd name="connsiteX33" fmla="*/ 80444 w 208688"/>
                <a:gd name="connsiteY33" fmla="*/ 22514 h 225912"/>
                <a:gd name="connsiteX34" fmla="*/ 84719 w 208688"/>
                <a:gd name="connsiteY34" fmla="*/ 6987 h 225912"/>
                <a:gd name="connsiteX35" fmla="*/ 107648 w 208688"/>
                <a:gd name="connsiteY35" fmla="*/ 0 h 225912"/>
                <a:gd name="connsiteX36" fmla="*/ 130188 w 208688"/>
                <a:gd name="connsiteY36" fmla="*/ 8152 h 225912"/>
                <a:gd name="connsiteX37" fmla="*/ 127079 w 208688"/>
                <a:gd name="connsiteY37" fmla="*/ 22902 h 22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8688" h="225912">
                  <a:moveTo>
                    <a:pt x="127079" y="22902"/>
                  </a:moveTo>
                  <a:lnTo>
                    <a:pt x="128633" y="37652"/>
                  </a:lnTo>
                  <a:lnTo>
                    <a:pt x="157003" y="52014"/>
                  </a:lnTo>
                  <a:lnTo>
                    <a:pt x="145733" y="68317"/>
                  </a:lnTo>
                  <a:lnTo>
                    <a:pt x="170993" y="92772"/>
                  </a:lnTo>
                  <a:lnTo>
                    <a:pt x="164386" y="111404"/>
                  </a:lnTo>
                  <a:lnTo>
                    <a:pt x="183428" y="127707"/>
                  </a:lnTo>
                  <a:lnTo>
                    <a:pt x="179931" y="142457"/>
                  </a:lnTo>
                  <a:lnTo>
                    <a:pt x="208689" y="157596"/>
                  </a:lnTo>
                  <a:lnTo>
                    <a:pt x="205191" y="168852"/>
                  </a:lnTo>
                  <a:lnTo>
                    <a:pt x="191978" y="182050"/>
                  </a:lnTo>
                  <a:lnTo>
                    <a:pt x="160889" y="210774"/>
                  </a:lnTo>
                  <a:lnTo>
                    <a:pt x="129799" y="212715"/>
                  </a:lnTo>
                  <a:lnTo>
                    <a:pt x="100264" y="220867"/>
                  </a:lnTo>
                  <a:lnTo>
                    <a:pt x="72672" y="225913"/>
                  </a:lnTo>
                  <a:lnTo>
                    <a:pt x="60236" y="213492"/>
                  </a:lnTo>
                  <a:lnTo>
                    <a:pt x="41971" y="206116"/>
                  </a:lnTo>
                  <a:lnTo>
                    <a:pt x="42360" y="183603"/>
                  </a:lnTo>
                  <a:lnTo>
                    <a:pt x="30701" y="163418"/>
                  </a:lnTo>
                  <a:lnTo>
                    <a:pt x="36919" y="150220"/>
                  </a:lnTo>
                  <a:lnTo>
                    <a:pt x="49743" y="136635"/>
                  </a:lnTo>
                  <a:lnTo>
                    <a:pt x="83942" y="112568"/>
                  </a:lnTo>
                  <a:lnTo>
                    <a:pt x="94046" y="107910"/>
                  </a:lnTo>
                  <a:lnTo>
                    <a:pt x="90548" y="98594"/>
                  </a:lnTo>
                  <a:lnTo>
                    <a:pt x="65288" y="88502"/>
                  </a:lnTo>
                  <a:lnTo>
                    <a:pt x="58293" y="79962"/>
                  </a:lnTo>
                  <a:lnTo>
                    <a:pt x="51298" y="46968"/>
                  </a:lnTo>
                  <a:lnTo>
                    <a:pt x="23317" y="32606"/>
                  </a:lnTo>
                  <a:lnTo>
                    <a:pt x="0" y="22126"/>
                  </a:lnTo>
                  <a:lnTo>
                    <a:pt x="8549" y="16691"/>
                  </a:lnTo>
                  <a:lnTo>
                    <a:pt x="28369" y="27560"/>
                  </a:lnTo>
                  <a:lnTo>
                    <a:pt x="48966" y="26783"/>
                  </a:lnTo>
                  <a:lnTo>
                    <a:pt x="67231" y="31830"/>
                  </a:lnTo>
                  <a:lnTo>
                    <a:pt x="80444" y="22514"/>
                  </a:lnTo>
                  <a:lnTo>
                    <a:pt x="84719" y="6987"/>
                  </a:lnTo>
                  <a:lnTo>
                    <a:pt x="107648" y="0"/>
                  </a:lnTo>
                  <a:lnTo>
                    <a:pt x="130188" y="8152"/>
                  </a:lnTo>
                  <a:lnTo>
                    <a:pt x="127079" y="2290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76" name="Serbest Form 475">
              <a:extLst>
                <a:ext uri="{FF2B5EF4-FFF2-40B4-BE49-F238E27FC236}">
                  <a16:creationId xmlns:a16="http://schemas.microsoft.com/office/drawing/2014/main" id="{EB318717-27A0-0F10-7C63-DDB62EFF58C0}"/>
                </a:ext>
              </a:extLst>
            </p:cNvPr>
            <p:cNvSpPr/>
            <p:nvPr/>
          </p:nvSpPr>
          <p:spPr>
            <a:xfrm>
              <a:off x="6998591" y="21060970"/>
              <a:ext cx="795373" cy="1008625"/>
            </a:xfrm>
            <a:custGeom>
              <a:avLst/>
              <a:gdLst>
                <a:gd name="connsiteX0" fmla="*/ 94435 w 123969"/>
                <a:gd name="connsiteY0" fmla="*/ 1553 h 157207"/>
                <a:gd name="connsiteX1" fmla="*/ 92880 w 123969"/>
                <a:gd name="connsiteY1" fmla="*/ 12421 h 157207"/>
                <a:gd name="connsiteX2" fmla="*/ 99098 w 123969"/>
                <a:gd name="connsiteY2" fmla="*/ 25231 h 157207"/>
                <a:gd name="connsiteX3" fmla="*/ 115420 w 123969"/>
                <a:gd name="connsiteY3" fmla="*/ 23290 h 157207"/>
                <a:gd name="connsiteX4" fmla="*/ 120861 w 123969"/>
                <a:gd name="connsiteY4" fmla="*/ 27948 h 157207"/>
                <a:gd name="connsiteX5" fmla="*/ 111146 w 123969"/>
                <a:gd name="connsiteY5" fmla="*/ 57061 h 157207"/>
                <a:gd name="connsiteX6" fmla="*/ 121638 w 123969"/>
                <a:gd name="connsiteY6" fmla="*/ 71811 h 157207"/>
                <a:gd name="connsiteX7" fmla="*/ 123970 w 123969"/>
                <a:gd name="connsiteY7" fmla="*/ 91219 h 157207"/>
                <a:gd name="connsiteX8" fmla="*/ 121250 w 123969"/>
                <a:gd name="connsiteY8" fmla="*/ 107910 h 157207"/>
                <a:gd name="connsiteX9" fmla="*/ 114643 w 123969"/>
                <a:gd name="connsiteY9" fmla="*/ 119555 h 157207"/>
                <a:gd name="connsiteX10" fmla="*/ 95212 w 123969"/>
                <a:gd name="connsiteY10" fmla="*/ 118391 h 157207"/>
                <a:gd name="connsiteX11" fmla="*/ 83165 w 123969"/>
                <a:gd name="connsiteY11" fmla="*/ 106358 h 157207"/>
                <a:gd name="connsiteX12" fmla="*/ 81610 w 123969"/>
                <a:gd name="connsiteY12" fmla="*/ 117615 h 157207"/>
                <a:gd name="connsiteX13" fmla="*/ 66843 w 123969"/>
                <a:gd name="connsiteY13" fmla="*/ 120720 h 157207"/>
                <a:gd name="connsiteX14" fmla="*/ 59071 w 123969"/>
                <a:gd name="connsiteY14" fmla="*/ 126930 h 157207"/>
                <a:gd name="connsiteX15" fmla="*/ 67231 w 123969"/>
                <a:gd name="connsiteY15" fmla="*/ 143233 h 157207"/>
                <a:gd name="connsiteX16" fmla="*/ 50521 w 123969"/>
                <a:gd name="connsiteY16" fmla="*/ 157208 h 157207"/>
                <a:gd name="connsiteX17" fmla="*/ 27981 w 123969"/>
                <a:gd name="connsiteY17" fmla="*/ 131977 h 157207"/>
                <a:gd name="connsiteX18" fmla="*/ 13602 w 123969"/>
                <a:gd name="connsiteY18" fmla="*/ 111404 h 157207"/>
                <a:gd name="connsiteX19" fmla="*/ 0 w 123969"/>
                <a:gd name="connsiteY19" fmla="*/ 85785 h 157207"/>
                <a:gd name="connsiteX20" fmla="*/ 778 w 123969"/>
                <a:gd name="connsiteY20" fmla="*/ 77245 h 157207"/>
                <a:gd name="connsiteX21" fmla="*/ 5829 w 123969"/>
                <a:gd name="connsiteY21" fmla="*/ 69482 h 157207"/>
                <a:gd name="connsiteX22" fmla="*/ 10882 w 123969"/>
                <a:gd name="connsiteY22" fmla="*/ 51238 h 157207"/>
                <a:gd name="connsiteX23" fmla="*/ 15545 w 123969"/>
                <a:gd name="connsiteY23" fmla="*/ 32606 h 157207"/>
                <a:gd name="connsiteX24" fmla="*/ 22929 w 123969"/>
                <a:gd name="connsiteY24" fmla="*/ 31442 h 157207"/>
                <a:gd name="connsiteX25" fmla="*/ 54796 w 123969"/>
                <a:gd name="connsiteY25" fmla="*/ 31442 h 157207"/>
                <a:gd name="connsiteX26" fmla="*/ 54796 w 123969"/>
                <a:gd name="connsiteY26" fmla="*/ 1553 h 157207"/>
                <a:gd name="connsiteX27" fmla="*/ 65288 w 123969"/>
                <a:gd name="connsiteY27" fmla="*/ 0 h 157207"/>
                <a:gd name="connsiteX28" fmla="*/ 78502 w 123969"/>
                <a:gd name="connsiteY28" fmla="*/ 3105 h 157207"/>
                <a:gd name="connsiteX29" fmla="*/ 91715 w 123969"/>
                <a:gd name="connsiteY29" fmla="*/ 0 h 157207"/>
                <a:gd name="connsiteX30" fmla="*/ 94435 w 123969"/>
                <a:gd name="connsiteY30" fmla="*/ 1553 h 15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157207">
                  <a:moveTo>
                    <a:pt x="94435" y="1553"/>
                  </a:moveTo>
                  <a:lnTo>
                    <a:pt x="92880" y="12421"/>
                  </a:lnTo>
                  <a:lnTo>
                    <a:pt x="99098" y="25231"/>
                  </a:lnTo>
                  <a:lnTo>
                    <a:pt x="115420" y="23290"/>
                  </a:lnTo>
                  <a:lnTo>
                    <a:pt x="120861" y="27948"/>
                  </a:lnTo>
                  <a:lnTo>
                    <a:pt x="111146" y="57061"/>
                  </a:lnTo>
                  <a:lnTo>
                    <a:pt x="121638" y="71811"/>
                  </a:lnTo>
                  <a:lnTo>
                    <a:pt x="123970" y="91219"/>
                  </a:lnTo>
                  <a:lnTo>
                    <a:pt x="121250" y="107910"/>
                  </a:lnTo>
                  <a:lnTo>
                    <a:pt x="114643" y="119555"/>
                  </a:lnTo>
                  <a:lnTo>
                    <a:pt x="95212" y="118391"/>
                  </a:lnTo>
                  <a:lnTo>
                    <a:pt x="83165" y="106358"/>
                  </a:lnTo>
                  <a:lnTo>
                    <a:pt x="81610" y="117615"/>
                  </a:lnTo>
                  <a:lnTo>
                    <a:pt x="66843" y="120720"/>
                  </a:lnTo>
                  <a:lnTo>
                    <a:pt x="59071" y="126930"/>
                  </a:lnTo>
                  <a:lnTo>
                    <a:pt x="67231" y="143233"/>
                  </a:lnTo>
                  <a:lnTo>
                    <a:pt x="50521" y="157208"/>
                  </a:lnTo>
                  <a:lnTo>
                    <a:pt x="27981" y="131977"/>
                  </a:lnTo>
                  <a:lnTo>
                    <a:pt x="13602" y="111404"/>
                  </a:lnTo>
                  <a:lnTo>
                    <a:pt x="0" y="85785"/>
                  </a:lnTo>
                  <a:lnTo>
                    <a:pt x="778" y="77245"/>
                  </a:lnTo>
                  <a:lnTo>
                    <a:pt x="5829" y="69482"/>
                  </a:lnTo>
                  <a:lnTo>
                    <a:pt x="10882" y="51238"/>
                  </a:lnTo>
                  <a:lnTo>
                    <a:pt x="15545" y="32606"/>
                  </a:lnTo>
                  <a:lnTo>
                    <a:pt x="22929" y="31442"/>
                  </a:lnTo>
                  <a:lnTo>
                    <a:pt x="54796" y="31442"/>
                  </a:lnTo>
                  <a:lnTo>
                    <a:pt x="54796" y="1553"/>
                  </a:lnTo>
                  <a:lnTo>
                    <a:pt x="65288" y="0"/>
                  </a:lnTo>
                  <a:lnTo>
                    <a:pt x="78502" y="3105"/>
                  </a:lnTo>
                  <a:lnTo>
                    <a:pt x="91715" y="0"/>
                  </a:lnTo>
                  <a:lnTo>
                    <a:pt x="9443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7" name="Serbest Form 476">
              <a:extLst>
                <a:ext uri="{FF2B5EF4-FFF2-40B4-BE49-F238E27FC236}">
                  <a16:creationId xmlns:a16="http://schemas.microsoft.com/office/drawing/2014/main" id="{525DB47A-DA1B-1ACB-4899-F8DEC6A95BE4}"/>
                </a:ext>
              </a:extLst>
            </p:cNvPr>
            <p:cNvSpPr/>
            <p:nvPr/>
          </p:nvSpPr>
          <p:spPr>
            <a:xfrm>
              <a:off x="4854313" y="12678158"/>
              <a:ext cx="229388" cy="196744"/>
            </a:xfrm>
            <a:custGeom>
              <a:avLst/>
              <a:gdLst>
                <a:gd name="connsiteX0" fmla="*/ 25260 w 35753"/>
                <a:gd name="connsiteY0" fmla="*/ 30665 h 30665"/>
                <a:gd name="connsiteX1" fmla="*/ 11659 w 35753"/>
                <a:gd name="connsiteY1" fmla="*/ 26007 h 30665"/>
                <a:gd name="connsiteX2" fmla="*/ 0 w 35753"/>
                <a:gd name="connsiteY2" fmla="*/ 26395 h 30665"/>
                <a:gd name="connsiteX3" fmla="*/ 4663 w 35753"/>
                <a:gd name="connsiteY3" fmla="*/ 13586 h 30665"/>
                <a:gd name="connsiteX4" fmla="*/ 1166 w 35753"/>
                <a:gd name="connsiteY4" fmla="*/ 1165 h 30665"/>
                <a:gd name="connsiteX5" fmla="*/ 16711 w 35753"/>
                <a:gd name="connsiteY5" fmla="*/ 0 h 30665"/>
                <a:gd name="connsiteX6" fmla="*/ 35753 w 35753"/>
                <a:gd name="connsiteY6" fmla="*/ 14750 h 30665"/>
                <a:gd name="connsiteX7" fmla="*/ 25260 w 35753"/>
                <a:gd name="connsiteY7" fmla="*/ 30665 h 3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53" h="30665">
                  <a:moveTo>
                    <a:pt x="25260" y="30665"/>
                  </a:moveTo>
                  <a:lnTo>
                    <a:pt x="11659" y="26007"/>
                  </a:lnTo>
                  <a:lnTo>
                    <a:pt x="0" y="26395"/>
                  </a:lnTo>
                  <a:lnTo>
                    <a:pt x="4663" y="13586"/>
                  </a:lnTo>
                  <a:lnTo>
                    <a:pt x="1166" y="1165"/>
                  </a:lnTo>
                  <a:lnTo>
                    <a:pt x="16711" y="0"/>
                  </a:lnTo>
                  <a:lnTo>
                    <a:pt x="35753" y="14750"/>
                  </a:lnTo>
                  <a:lnTo>
                    <a:pt x="25260" y="306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8" name="Serbest Form 477">
              <a:extLst>
                <a:ext uri="{FF2B5EF4-FFF2-40B4-BE49-F238E27FC236}">
                  <a16:creationId xmlns:a16="http://schemas.microsoft.com/office/drawing/2014/main" id="{1BADECF2-8230-E01C-A0DD-B93D10EBB238}"/>
                </a:ext>
              </a:extLst>
            </p:cNvPr>
            <p:cNvSpPr/>
            <p:nvPr/>
          </p:nvSpPr>
          <p:spPr>
            <a:xfrm>
              <a:off x="5041311" y="12160144"/>
              <a:ext cx="917551" cy="1314946"/>
            </a:xfrm>
            <a:custGeom>
              <a:avLst/>
              <a:gdLst>
                <a:gd name="connsiteX0" fmla="*/ 57904 w 143012"/>
                <a:gd name="connsiteY0" fmla="*/ 0 h 204951"/>
                <a:gd name="connsiteX1" fmla="*/ 38085 w 143012"/>
                <a:gd name="connsiteY1" fmla="*/ 25231 h 204951"/>
                <a:gd name="connsiteX2" fmla="*/ 56350 w 143012"/>
                <a:gd name="connsiteY2" fmla="*/ 22125 h 204951"/>
                <a:gd name="connsiteX3" fmla="*/ 76169 w 143012"/>
                <a:gd name="connsiteY3" fmla="*/ 22125 h 204951"/>
                <a:gd name="connsiteX4" fmla="*/ 71117 w 143012"/>
                <a:gd name="connsiteY4" fmla="*/ 41146 h 204951"/>
                <a:gd name="connsiteX5" fmla="*/ 54407 w 143012"/>
                <a:gd name="connsiteY5" fmla="*/ 62107 h 204951"/>
                <a:gd name="connsiteX6" fmla="*/ 73449 w 143012"/>
                <a:gd name="connsiteY6" fmla="*/ 63271 h 204951"/>
                <a:gd name="connsiteX7" fmla="*/ 74615 w 143012"/>
                <a:gd name="connsiteY7" fmla="*/ 65988 h 204951"/>
                <a:gd name="connsiteX8" fmla="*/ 90937 w 143012"/>
                <a:gd name="connsiteY8" fmla="*/ 93548 h 204951"/>
                <a:gd name="connsiteX9" fmla="*/ 103373 w 143012"/>
                <a:gd name="connsiteY9" fmla="*/ 97430 h 204951"/>
                <a:gd name="connsiteX10" fmla="*/ 114643 w 143012"/>
                <a:gd name="connsiteY10" fmla="*/ 124601 h 204951"/>
                <a:gd name="connsiteX11" fmla="*/ 120083 w 143012"/>
                <a:gd name="connsiteY11" fmla="*/ 133917 h 204951"/>
                <a:gd name="connsiteX12" fmla="*/ 143012 w 143012"/>
                <a:gd name="connsiteY12" fmla="*/ 138187 h 204951"/>
                <a:gd name="connsiteX13" fmla="*/ 140680 w 143012"/>
                <a:gd name="connsiteY13" fmla="*/ 153714 h 204951"/>
                <a:gd name="connsiteX14" fmla="*/ 131354 w 143012"/>
                <a:gd name="connsiteY14" fmla="*/ 160701 h 204951"/>
                <a:gd name="connsiteX15" fmla="*/ 138737 w 143012"/>
                <a:gd name="connsiteY15" fmla="*/ 173122 h 204951"/>
                <a:gd name="connsiteX16" fmla="*/ 121638 w 143012"/>
                <a:gd name="connsiteY16" fmla="*/ 185544 h 204951"/>
                <a:gd name="connsiteX17" fmla="*/ 96378 w 143012"/>
                <a:gd name="connsiteY17" fmla="*/ 185155 h 204951"/>
                <a:gd name="connsiteX18" fmla="*/ 63734 w 143012"/>
                <a:gd name="connsiteY18" fmla="*/ 192142 h 204951"/>
                <a:gd name="connsiteX19" fmla="*/ 55184 w 143012"/>
                <a:gd name="connsiteY19" fmla="*/ 187096 h 204951"/>
                <a:gd name="connsiteX20" fmla="*/ 42359 w 143012"/>
                <a:gd name="connsiteY20" fmla="*/ 198353 h 204951"/>
                <a:gd name="connsiteX21" fmla="*/ 24872 w 143012"/>
                <a:gd name="connsiteY21" fmla="*/ 195636 h 204951"/>
                <a:gd name="connsiteX22" fmla="*/ 10881 w 143012"/>
                <a:gd name="connsiteY22" fmla="*/ 204952 h 204951"/>
                <a:gd name="connsiteX23" fmla="*/ 1166 w 143012"/>
                <a:gd name="connsiteY23" fmla="*/ 200294 h 204951"/>
                <a:gd name="connsiteX24" fmla="*/ 29535 w 143012"/>
                <a:gd name="connsiteY24" fmla="*/ 175063 h 204951"/>
                <a:gd name="connsiteX25" fmla="*/ 46634 w 143012"/>
                <a:gd name="connsiteY25" fmla="*/ 169629 h 204951"/>
                <a:gd name="connsiteX26" fmla="*/ 17099 w 143012"/>
                <a:gd name="connsiteY26" fmla="*/ 165747 h 204951"/>
                <a:gd name="connsiteX27" fmla="*/ 12047 w 143012"/>
                <a:gd name="connsiteY27" fmla="*/ 156043 h 204951"/>
                <a:gd name="connsiteX28" fmla="*/ 31867 w 143012"/>
                <a:gd name="connsiteY28" fmla="*/ 148668 h 204951"/>
                <a:gd name="connsiteX29" fmla="*/ 22151 w 143012"/>
                <a:gd name="connsiteY29" fmla="*/ 135858 h 204951"/>
                <a:gd name="connsiteX30" fmla="*/ 26038 w 143012"/>
                <a:gd name="connsiteY30" fmla="*/ 120332 h 204951"/>
                <a:gd name="connsiteX31" fmla="*/ 53630 w 143012"/>
                <a:gd name="connsiteY31" fmla="*/ 122661 h 204951"/>
                <a:gd name="connsiteX32" fmla="*/ 56738 w 143012"/>
                <a:gd name="connsiteY32" fmla="*/ 108687 h 204951"/>
                <a:gd name="connsiteX33" fmla="*/ 44691 w 143012"/>
                <a:gd name="connsiteY33" fmla="*/ 94324 h 204951"/>
                <a:gd name="connsiteX34" fmla="*/ 44303 w 143012"/>
                <a:gd name="connsiteY34" fmla="*/ 93936 h 204951"/>
                <a:gd name="connsiteX35" fmla="*/ 22151 w 143012"/>
                <a:gd name="connsiteY35" fmla="*/ 89666 h 204951"/>
                <a:gd name="connsiteX36" fmla="*/ 17876 w 143012"/>
                <a:gd name="connsiteY36" fmla="*/ 83456 h 204951"/>
                <a:gd name="connsiteX37" fmla="*/ 24872 w 143012"/>
                <a:gd name="connsiteY37" fmla="*/ 72975 h 204951"/>
                <a:gd name="connsiteX38" fmla="*/ 19042 w 143012"/>
                <a:gd name="connsiteY38" fmla="*/ 66377 h 204951"/>
                <a:gd name="connsiteX39" fmla="*/ 8938 w 143012"/>
                <a:gd name="connsiteY39" fmla="*/ 77633 h 204951"/>
                <a:gd name="connsiteX40" fmla="*/ 8550 w 143012"/>
                <a:gd name="connsiteY40" fmla="*/ 54732 h 204951"/>
                <a:gd name="connsiteX41" fmla="*/ 0 w 143012"/>
                <a:gd name="connsiteY41" fmla="*/ 43087 h 204951"/>
                <a:gd name="connsiteX42" fmla="*/ 7384 w 143012"/>
                <a:gd name="connsiteY42" fmla="*/ 19020 h 204951"/>
                <a:gd name="connsiteX43" fmla="*/ 22151 w 143012"/>
                <a:gd name="connsiteY43" fmla="*/ 388 h 204951"/>
                <a:gd name="connsiteX44" fmla="*/ 36142 w 143012"/>
                <a:gd name="connsiteY44" fmla="*/ 1941 h 204951"/>
                <a:gd name="connsiteX45" fmla="*/ 57904 w 143012"/>
                <a:gd name="connsiteY45" fmla="*/ 0 h 20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12" h="204951">
                  <a:moveTo>
                    <a:pt x="57904" y="0"/>
                  </a:moveTo>
                  <a:lnTo>
                    <a:pt x="38085" y="25231"/>
                  </a:lnTo>
                  <a:lnTo>
                    <a:pt x="56350" y="22125"/>
                  </a:lnTo>
                  <a:lnTo>
                    <a:pt x="76169" y="22125"/>
                  </a:lnTo>
                  <a:lnTo>
                    <a:pt x="71117" y="41146"/>
                  </a:lnTo>
                  <a:lnTo>
                    <a:pt x="54407" y="62107"/>
                  </a:lnTo>
                  <a:lnTo>
                    <a:pt x="73449" y="63271"/>
                  </a:lnTo>
                  <a:lnTo>
                    <a:pt x="74615" y="65988"/>
                  </a:lnTo>
                  <a:lnTo>
                    <a:pt x="90937" y="93548"/>
                  </a:lnTo>
                  <a:lnTo>
                    <a:pt x="103373" y="97430"/>
                  </a:lnTo>
                  <a:lnTo>
                    <a:pt x="114643" y="124601"/>
                  </a:lnTo>
                  <a:lnTo>
                    <a:pt x="120083" y="133917"/>
                  </a:lnTo>
                  <a:lnTo>
                    <a:pt x="143012" y="138187"/>
                  </a:lnTo>
                  <a:lnTo>
                    <a:pt x="140680" y="153714"/>
                  </a:lnTo>
                  <a:lnTo>
                    <a:pt x="131354" y="160701"/>
                  </a:lnTo>
                  <a:lnTo>
                    <a:pt x="138737" y="173122"/>
                  </a:lnTo>
                  <a:lnTo>
                    <a:pt x="121638" y="185544"/>
                  </a:lnTo>
                  <a:lnTo>
                    <a:pt x="96378" y="185155"/>
                  </a:lnTo>
                  <a:lnTo>
                    <a:pt x="63734" y="192142"/>
                  </a:lnTo>
                  <a:lnTo>
                    <a:pt x="55184" y="187096"/>
                  </a:lnTo>
                  <a:lnTo>
                    <a:pt x="42359" y="198353"/>
                  </a:lnTo>
                  <a:lnTo>
                    <a:pt x="24872" y="195636"/>
                  </a:lnTo>
                  <a:lnTo>
                    <a:pt x="10881" y="204952"/>
                  </a:lnTo>
                  <a:lnTo>
                    <a:pt x="1166" y="200294"/>
                  </a:lnTo>
                  <a:lnTo>
                    <a:pt x="29535" y="175063"/>
                  </a:lnTo>
                  <a:lnTo>
                    <a:pt x="46634" y="169629"/>
                  </a:lnTo>
                  <a:lnTo>
                    <a:pt x="17099" y="165747"/>
                  </a:lnTo>
                  <a:lnTo>
                    <a:pt x="12047" y="156043"/>
                  </a:lnTo>
                  <a:lnTo>
                    <a:pt x="31867" y="148668"/>
                  </a:lnTo>
                  <a:lnTo>
                    <a:pt x="22151" y="135858"/>
                  </a:lnTo>
                  <a:lnTo>
                    <a:pt x="26038" y="120332"/>
                  </a:lnTo>
                  <a:lnTo>
                    <a:pt x="53630" y="122661"/>
                  </a:lnTo>
                  <a:lnTo>
                    <a:pt x="56738" y="108687"/>
                  </a:lnTo>
                  <a:lnTo>
                    <a:pt x="44691" y="94324"/>
                  </a:lnTo>
                  <a:lnTo>
                    <a:pt x="44303" y="93936"/>
                  </a:lnTo>
                  <a:lnTo>
                    <a:pt x="22151" y="89666"/>
                  </a:lnTo>
                  <a:lnTo>
                    <a:pt x="17876" y="83456"/>
                  </a:lnTo>
                  <a:lnTo>
                    <a:pt x="24872" y="72975"/>
                  </a:lnTo>
                  <a:lnTo>
                    <a:pt x="19042" y="66377"/>
                  </a:lnTo>
                  <a:lnTo>
                    <a:pt x="8938" y="77633"/>
                  </a:lnTo>
                  <a:lnTo>
                    <a:pt x="8550" y="54732"/>
                  </a:lnTo>
                  <a:lnTo>
                    <a:pt x="0" y="43087"/>
                  </a:lnTo>
                  <a:lnTo>
                    <a:pt x="7384" y="19020"/>
                  </a:lnTo>
                  <a:lnTo>
                    <a:pt x="22151" y="388"/>
                  </a:lnTo>
                  <a:lnTo>
                    <a:pt x="36142" y="1941"/>
                  </a:lnTo>
                  <a:lnTo>
                    <a:pt x="5790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79" name="Serbest Form 478">
              <a:extLst>
                <a:ext uri="{FF2B5EF4-FFF2-40B4-BE49-F238E27FC236}">
                  <a16:creationId xmlns:a16="http://schemas.microsoft.com/office/drawing/2014/main" id="{8082DE50-62BF-32A9-DCC7-067ADFECFB2F}"/>
                </a:ext>
              </a:extLst>
            </p:cNvPr>
            <p:cNvSpPr/>
            <p:nvPr/>
          </p:nvSpPr>
          <p:spPr>
            <a:xfrm>
              <a:off x="10865776" y="14476253"/>
              <a:ext cx="930011" cy="393487"/>
            </a:xfrm>
            <a:custGeom>
              <a:avLst/>
              <a:gdLst>
                <a:gd name="connsiteX0" fmla="*/ 94823 w 144954"/>
                <a:gd name="connsiteY0" fmla="*/ 20961 h 61330"/>
                <a:gd name="connsiteX1" fmla="*/ 114643 w 144954"/>
                <a:gd name="connsiteY1" fmla="*/ 26007 h 61330"/>
                <a:gd name="connsiteX2" fmla="*/ 122804 w 144954"/>
                <a:gd name="connsiteY2" fmla="*/ 36099 h 61330"/>
                <a:gd name="connsiteX3" fmla="*/ 136794 w 144954"/>
                <a:gd name="connsiteY3" fmla="*/ 41922 h 61330"/>
                <a:gd name="connsiteX4" fmla="*/ 132131 w 144954"/>
                <a:gd name="connsiteY4" fmla="*/ 45027 h 61330"/>
                <a:gd name="connsiteX5" fmla="*/ 144955 w 144954"/>
                <a:gd name="connsiteY5" fmla="*/ 58613 h 61330"/>
                <a:gd name="connsiteX6" fmla="*/ 142623 w 144954"/>
                <a:gd name="connsiteY6" fmla="*/ 61330 h 61330"/>
                <a:gd name="connsiteX7" fmla="*/ 131353 w 144954"/>
                <a:gd name="connsiteY7" fmla="*/ 60166 h 61330"/>
                <a:gd name="connsiteX8" fmla="*/ 115031 w 144954"/>
                <a:gd name="connsiteY8" fmla="*/ 52791 h 61330"/>
                <a:gd name="connsiteX9" fmla="*/ 110757 w 144954"/>
                <a:gd name="connsiteY9" fmla="*/ 57060 h 61330"/>
                <a:gd name="connsiteX10" fmla="*/ 83553 w 144954"/>
                <a:gd name="connsiteY10" fmla="*/ 60942 h 61330"/>
                <a:gd name="connsiteX11" fmla="*/ 61790 w 144954"/>
                <a:gd name="connsiteY11" fmla="*/ 48521 h 61330"/>
                <a:gd name="connsiteX12" fmla="*/ 40416 w 144954"/>
                <a:gd name="connsiteY12" fmla="*/ 49685 h 61330"/>
                <a:gd name="connsiteX13" fmla="*/ 41582 w 144954"/>
                <a:gd name="connsiteY13" fmla="*/ 39205 h 61330"/>
                <a:gd name="connsiteX14" fmla="*/ 33421 w 144954"/>
                <a:gd name="connsiteY14" fmla="*/ 22514 h 61330"/>
                <a:gd name="connsiteX15" fmla="*/ 20208 w 144954"/>
                <a:gd name="connsiteY15" fmla="*/ 13198 h 61330"/>
                <a:gd name="connsiteX16" fmla="*/ 8549 w 144954"/>
                <a:gd name="connsiteY16" fmla="*/ 10480 h 61330"/>
                <a:gd name="connsiteX17" fmla="*/ 0 w 144954"/>
                <a:gd name="connsiteY17" fmla="*/ 3105 h 61330"/>
                <a:gd name="connsiteX18" fmla="*/ 1554 w 144954"/>
                <a:gd name="connsiteY18" fmla="*/ 0 h 61330"/>
                <a:gd name="connsiteX19" fmla="*/ 19431 w 144954"/>
                <a:gd name="connsiteY19" fmla="*/ 4270 h 61330"/>
                <a:gd name="connsiteX20" fmla="*/ 49355 w 144954"/>
                <a:gd name="connsiteY20" fmla="*/ 8152 h 61330"/>
                <a:gd name="connsiteX21" fmla="*/ 78890 w 144954"/>
                <a:gd name="connsiteY21" fmla="*/ 20185 h 61330"/>
                <a:gd name="connsiteX22" fmla="*/ 83553 w 144954"/>
                <a:gd name="connsiteY22" fmla="*/ 24843 h 61330"/>
                <a:gd name="connsiteX23" fmla="*/ 94823 w 144954"/>
                <a:gd name="connsiteY23" fmla="*/ 20961 h 6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954" h="61330">
                  <a:moveTo>
                    <a:pt x="94823" y="20961"/>
                  </a:moveTo>
                  <a:lnTo>
                    <a:pt x="114643" y="26007"/>
                  </a:lnTo>
                  <a:lnTo>
                    <a:pt x="122804" y="36099"/>
                  </a:lnTo>
                  <a:lnTo>
                    <a:pt x="136794" y="41922"/>
                  </a:lnTo>
                  <a:lnTo>
                    <a:pt x="132131" y="45027"/>
                  </a:lnTo>
                  <a:lnTo>
                    <a:pt x="144955" y="58613"/>
                  </a:lnTo>
                  <a:lnTo>
                    <a:pt x="142623" y="61330"/>
                  </a:lnTo>
                  <a:lnTo>
                    <a:pt x="131353" y="60166"/>
                  </a:lnTo>
                  <a:lnTo>
                    <a:pt x="115031" y="52791"/>
                  </a:lnTo>
                  <a:lnTo>
                    <a:pt x="110757" y="57060"/>
                  </a:lnTo>
                  <a:lnTo>
                    <a:pt x="83553" y="60942"/>
                  </a:lnTo>
                  <a:lnTo>
                    <a:pt x="61790" y="48521"/>
                  </a:lnTo>
                  <a:lnTo>
                    <a:pt x="40416" y="49685"/>
                  </a:lnTo>
                  <a:lnTo>
                    <a:pt x="41582" y="39205"/>
                  </a:lnTo>
                  <a:lnTo>
                    <a:pt x="33421" y="22514"/>
                  </a:lnTo>
                  <a:lnTo>
                    <a:pt x="20208" y="13198"/>
                  </a:lnTo>
                  <a:lnTo>
                    <a:pt x="8549" y="10480"/>
                  </a:lnTo>
                  <a:lnTo>
                    <a:pt x="0" y="3105"/>
                  </a:lnTo>
                  <a:lnTo>
                    <a:pt x="1554" y="0"/>
                  </a:lnTo>
                  <a:lnTo>
                    <a:pt x="19431" y="4270"/>
                  </a:lnTo>
                  <a:lnTo>
                    <a:pt x="49355" y="8152"/>
                  </a:lnTo>
                  <a:lnTo>
                    <a:pt x="78890" y="20185"/>
                  </a:lnTo>
                  <a:lnTo>
                    <a:pt x="83553" y="24843"/>
                  </a:lnTo>
                  <a:lnTo>
                    <a:pt x="94823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0" name="Serbest Form 479">
              <a:extLst>
                <a:ext uri="{FF2B5EF4-FFF2-40B4-BE49-F238E27FC236}">
                  <a16:creationId xmlns:a16="http://schemas.microsoft.com/office/drawing/2014/main" id="{F5A0A41E-EC0E-91AF-1013-AF6028C19764}"/>
                </a:ext>
              </a:extLst>
            </p:cNvPr>
            <p:cNvSpPr/>
            <p:nvPr/>
          </p:nvSpPr>
          <p:spPr>
            <a:xfrm>
              <a:off x="5298127" y="19658858"/>
              <a:ext cx="608375" cy="1021078"/>
            </a:xfrm>
            <a:custGeom>
              <a:avLst/>
              <a:gdLst>
                <a:gd name="connsiteX0" fmla="*/ 71895 w 94823"/>
                <a:gd name="connsiteY0" fmla="*/ 1941 h 159148"/>
                <a:gd name="connsiteX1" fmla="*/ 70340 w 94823"/>
                <a:gd name="connsiteY1" fmla="*/ 9704 h 159148"/>
                <a:gd name="connsiteX2" fmla="*/ 79279 w 94823"/>
                <a:gd name="connsiteY2" fmla="*/ 22514 h 159148"/>
                <a:gd name="connsiteX3" fmla="*/ 79279 w 94823"/>
                <a:gd name="connsiteY3" fmla="*/ 40757 h 159148"/>
                <a:gd name="connsiteX4" fmla="*/ 81610 w 94823"/>
                <a:gd name="connsiteY4" fmla="*/ 60166 h 159148"/>
                <a:gd name="connsiteX5" fmla="*/ 87051 w 94823"/>
                <a:gd name="connsiteY5" fmla="*/ 69482 h 159148"/>
                <a:gd name="connsiteX6" fmla="*/ 81999 w 94823"/>
                <a:gd name="connsiteY6" fmla="*/ 91607 h 159148"/>
                <a:gd name="connsiteX7" fmla="*/ 83942 w 94823"/>
                <a:gd name="connsiteY7" fmla="*/ 104029 h 159148"/>
                <a:gd name="connsiteX8" fmla="*/ 89771 w 94823"/>
                <a:gd name="connsiteY8" fmla="*/ 119943 h 159148"/>
                <a:gd name="connsiteX9" fmla="*/ 94823 w 94823"/>
                <a:gd name="connsiteY9" fmla="*/ 128871 h 159148"/>
                <a:gd name="connsiteX10" fmla="*/ 60236 w 94823"/>
                <a:gd name="connsiteY10" fmla="*/ 143233 h 159148"/>
                <a:gd name="connsiteX11" fmla="*/ 47800 w 94823"/>
                <a:gd name="connsiteY11" fmla="*/ 151773 h 159148"/>
                <a:gd name="connsiteX12" fmla="*/ 27981 w 94823"/>
                <a:gd name="connsiteY12" fmla="*/ 159148 h 159148"/>
                <a:gd name="connsiteX13" fmla="*/ 8550 w 94823"/>
                <a:gd name="connsiteY13" fmla="*/ 152161 h 159148"/>
                <a:gd name="connsiteX14" fmla="*/ 9327 w 94823"/>
                <a:gd name="connsiteY14" fmla="*/ 142069 h 159148"/>
                <a:gd name="connsiteX15" fmla="*/ 0 w 94823"/>
                <a:gd name="connsiteY15" fmla="*/ 120720 h 159148"/>
                <a:gd name="connsiteX16" fmla="*/ 5829 w 94823"/>
                <a:gd name="connsiteY16" fmla="*/ 92384 h 159148"/>
                <a:gd name="connsiteX17" fmla="*/ 15156 w 94823"/>
                <a:gd name="connsiteY17" fmla="*/ 71811 h 159148"/>
                <a:gd name="connsiteX18" fmla="*/ 9327 w 94823"/>
                <a:gd name="connsiteY18" fmla="*/ 36099 h 159148"/>
                <a:gd name="connsiteX19" fmla="*/ 6218 w 94823"/>
                <a:gd name="connsiteY19" fmla="*/ 17467 h 159148"/>
                <a:gd name="connsiteX20" fmla="*/ 6995 w 94823"/>
                <a:gd name="connsiteY20" fmla="*/ 3105 h 159148"/>
                <a:gd name="connsiteX21" fmla="*/ 45080 w 94823"/>
                <a:gd name="connsiteY21" fmla="*/ 1941 h 159148"/>
                <a:gd name="connsiteX22" fmla="*/ 54795 w 94823"/>
                <a:gd name="connsiteY22" fmla="*/ 3882 h 159148"/>
                <a:gd name="connsiteX23" fmla="*/ 61791 w 94823"/>
                <a:gd name="connsiteY23" fmla="*/ 0 h 159148"/>
                <a:gd name="connsiteX24" fmla="*/ 71895 w 94823"/>
                <a:gd name="connsiteY24" fmla="*/ 1941 h 15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4823" h="159148">
                  <a:moveTo>
                    <a:pt x="71895" y="1941"/>
                  </a:moveTo>
                  <a:lnTo>
                    <a:pt x="70340" y="9704"/>
                  </a:lnTo>
                  <a:lnTo>
                    <a:pt x="79279" y="22514"/>
                  </a:lnTo>
                  <a:lnTo>
                    <a:pt x="79279" y="40757"/>
                  </a:lnTo>
                  <a:lnTo>
                    <a:pt x="81610" y="60166"/>
                  </a:lnTo>
                  <a:lnTo>
                    <a:pt x="87051" y="69482"/>
                  </a:lnTo>
                  <a:lnTo>
                    <a:pt x="81999" y="91607"/>
                  </a:lnTo>
                  <a:lnTo>
                    <a:pt x="83942" y="104029"/>
                  </a:lnTo>
                  <a:lnTo>
                    <a:pt x="89771" y="119943"/>
                  </a:lnTo>
                  <a:lnTo>
                    <a:pt x="94823" y="128871"/>
                  </a:lnTo>
                  <a:lnTo>
                    <a:pt x="60236" y="143233"/>
                  </a:lnTo>
                  <a:lnTo>
                    <a:pt x="47800" y="151773"/>
                  </a:lnTo>
                  <a:lnTo>
                    <a:pt x="27981" y="159148"/>
                  </a:lnTo>
                  <a:lnTo>
                    <a:pt x="8550" y="152161"/>
                  </a:lnTo>
                  <a:lnTo>
                    <a:pt x="9327" y="142069"/>
                  </a:lnTo>
                  <a:lnTo>
                    <a:pt x="0" y="120720"/>
                  </a:lnTo>
                  <a:lnTo>
                    <a:pt x="5829" y="92384"/>
                  </a:lnTo>
                  <a:lnTo>
                    <a:pt x="15156" y="71811"/>
                  </a:lnTo>
                  <a:lnTo>
                    <a:pt x="9327" y="36099"/>
                  </a:lnTo>
                  <a:lnTo>
                    <a:pt x="6218" y="17467"/>
                  </a:lnTo>
                  <a:lnTo>
                    <a:pt x="6995" y="3105"/>
                  </a:lnTo>
                  <a:lnTo>
                    <a:pt x="45080" y="1941"/>
                  </a:lnTo>
                  <a:lnTo>
                    <a:pt x="54795" y="3882"/>
                  </a:lnTo>
                  <a:lnTo>
                    <a:pt x="61791" y="0"/>
                  </a:lnTo>
                  <a:lnTo>
                    <a:pt x="7189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1" name="Serbest Form 480">
              <a:extLst>
                <a:ext uri="{FF2B5EF4-FFF2-40B4-BE49-F238E27FC236}">
                  <a16:creationId xmlns:a16="http://schemas.microsoft.com/office/drawing/2014/main" id="{83AE4766-EA69-73D2-56A1-BB4361B959C5}"/>
                </a:ext>
              </a:extLst>
            </p:cNvPr>
            <p:cNvSpPr/>
            <p:nvPr/>
          </p:nvSpPr>
          <p:spPr>
            <a:xfrm>
              <a:off x="3627586" y="19419776"/>
              <a:ext cx="1024761" cy="844256"/>
            </a:xfrm>
            <a:custGeom>
              <a:avLst/>
              <a:gdLst>
                <a:gd name="connsiteX0" fmla="*/ 79667 w 159722"/>
                <a:gd name="connsiteY0" fmla="*/ 3493 h 131588"/>
                <a:gd name="connsiteX1" fmla="*/ 80833 w 159722"/>
                <a:gd name="connsiteY1" fmla="*/ 12809 h 131588"/>
                <a:gd name="connsiteX2" fmla="*/ 84331 w 159722"/>
                <a:gd name="connsiteY2" fmla="*/ 12809 h 131588"/>
                <a:gd name="connsiteX3" fmla="*/ 90160 w 159722"/>
                <a:gd name="connsiteY3" fmla="*/ 9316 h 131588"/>
                <a:gd name="connsiteX4" fmla="*/ 93657 w 159722"/>
                <a:gd name="connsiteY4" fmla="*/ 10092 h 131588"/>
                <a:gd name="connsiteX5" fmla="*/ 99875 w 159722"/>
                <a:gd name="connsiteY5" fmla="*/ 16691 h 131588"/>
                <a:gd name="connsiteX6" fmla="*/ 109202 w 159722"/>
                <a:gd name="connsiteY6" fmla="*/ 18632 h 131588"/>
                <a:gd name="connsiteX7" fmla="*/ 115031 w 159722"/>
                <a:gd name="connsiteY7" fmla="*/ 13198 h 131588"/>
                <a:gd name="connsiteX8" fmla="*/ 122415 w 159722"/>
                <a:gd name="connsiteY8" fmla="*/ 9704 h 131588"/>
                <a:gd name="connsiteX9" fmla="*/ 127467 w 159722"/>
                <a:gd name="connsiteY9" fmla="*/ 6211 h 131588"/>
                <a:gd name="connsiteX10" fmla="*/ 131742 w 159722"/>
                <a:gd name="connsiteY10" fmla="*/ 6987 h 131588"/>
                <a:gd name="connsiteX11" fmla="*/ 136794 w 159722"/>
                <a:gd name="connsiteY11" fmla="*/ 12421 h 131588"/>
                <a:gd name="connsiteX12" fmla="*/ 139126 w 159722"/>
                <a:gd name="connsiteY12" fmla="*/ 19408 h 131588"/>
                <a:gd name="connsiteX13" fmla="*/ 148064 w 159722"/>
                <a:gd name="connsiteY13" fmla="*/ 29889 h 131588"/>
                <a:gd name="connsiteX14" fmla="*/ 143789 w 159722"/>
                <a:gd name="connsiteY14" fmla="*/ 36099 h 131588"/>
                <a:gd name="connsiteX15" fmla="*/ 142624 w 159722"/>
                <a:gd name="connsiteY15" fmla="*/ 44251 h 131588"/>
                <a:gd name="connsiteX16" fmla="*/ 147287 w 159722"/>
                <a:gd name="connsiteY16" fmla="*/ 41922 h 131588"/>
                <a:gd name="connsiteX17" fmla="*/ 150007 w 159722"/>
                <a:gd name="connsiteY17" fmla="*/ 44639 h 131588"/>
                <a:gd name="connsiteX18" fmla="*/ 148841 w 159722"/>
                <a:gd name="connsiteY18" fmla="*/ 52014 h 131588"/>
                <a:gd name="connsiteX19" fmla="*/ 155448 w 159722"/>
                <a:gd name="connsiteY19" fmla="*/ 59389 h 131588"/>
                <a:gd name="connsiteX20" fmla="*/ 151173 w 159722"/>
                <a:gd name="connsiteY20" fmla="*/ 61330 h 131588"/>
                <a:gd name="connsiteX21" fmla="*/ 149230 w 159722"/>
                <a:gd name="connsiteY21" fmla="*/ 69870 h 131588"/>
                <a:gd name="connsiteX22" fmla="*/ 154282 w 159722"/>
                <a:gd name="connsiteY22" fmla="*/ 79962 h 131588"/>
                <a:gd name="connsiteX23" fmla="*/ 159723 w 159722"/>
                <a:gd name="connsiteY23" fmla="*/ 100147 h 131588"/>
                <a:gd name="connsiteX24" fmla="*/ 151562 w 159722"/>
                <a:gd name="connsiteY24" fmla="*/ 102864 h 131588"/>
                <a:gd name="connsiteX25" fmla="*/ 149619 w 159722"/>
                <a:gd name="connsiteY25" fmla="*/ 106358 h 131588"/>
                <a:gd name="connsiteX26" fmla="*/ 151173 w 159722"/>
                <a:gd name="connsiteY26" fmla="*/ 111404 h 131588"/>
                <a:gd name="connsiteX27" fmla="*/ 149619 w 159722"/>
                <a:gd name="connsiteY27" fmla="*/ 122272 h 131588"/>
                <a:gd name="connsiteX28" fmla="*/ 146121 w 159722"/>
                <a:gd name="connsiteY28" fmla="*/ 122272 h 131588"/>
                <a:gd name="connsiteX29" fmla="*/ 139903 w 159722"/>
                <a:gd name="connsiteY29" fmla="*/ 121496 h 131588"/>
                <a:gd name="connsiteX30" fmla="*/ 135628 w 159722"/>
                <a:gd name="connsiteY30" fmla="*/ 131588 h 131588"/>
                <a:gd name="connsiteX31" fmla="*/ 129410 w 159722"/>
                <a:gd name="connsiteY31" fmla="*/ 131588 h 131588"/>
                <a:gd name="connsiteX32" fmla="*/ 125136 w 159722"/>
                <a:gd name="connsiteY32" fmla="*/ 126154 h 131588"/>
                <a:gd name="connsiteX33" fmla="*/ 126690 w 159722"/>
                <a:gd name="connsiteY33" fmla="*/ 116062 h 131588"/>
                <a:gd name="connsiteX34" fmla="*/ 117363 w 159722"/>
                <a:gd name="connsiteY34" fmla="*/ 100923 h 131588"/>
                <a:gd name="connsiteX35" fmla="*/ 111923 w 159722"/>
                <a:gd name="connsiteY35" fmla="*/ 103641 h 131588"/>
                <a:gd name="connsiteX36" fmla="*/ 106871 w 159722"/>
                <a:gd name="connsiteY36" fmla="*/ 104417 h 131588"/>
                <a:gd name="connsiteX37" fmla="*/ 101041 w 159722"/>
                <a:gd name="connsiteY37" fmla="*/ 105581 h 131588"/>
                <a:gd name="connsiteX38" fmla="*/ 101430 w 159722"/>
                <a:gd name="connsiteY38" fmla="*/ 96653 h 131588"/>
                <a:gd name="connsiteX39" fmla="*/ 97932 w 159722"/>
                <a:gd name="connsiteY39" fmla="*/ 90055 h 131588"/>
                <a:gd name="connsiteX40" fmla="*/ 98710 w 159722"/>
                <a:gd name="connsiteY40" fmla="*/ 82679 h 131588"/>
                <a:gd name="connsiteX41" fmla="*/ 94046 w 159722"/>
                <a:gd name="connsiteY41" fmla="*/ 72199 h 131588"/>
                <a:gd name="connsiteX42" fmla="*/ 87828 w 159722"/>
                <a:gd name="connsiteY42" fmla="*/ 63271 h 131588"/>
                <a:gd name="connsiteX43" fmla="*/ 70340 w 159722"/>
                <a:gd name="connsiteY43" fmla="*/ 63271 h 131588"/>
                <a:gd name="connsiteX44" fmla="*/ 65288 w 159722"/>
                <a:gd name="connsiteY44" fmla="*/ 67929 h 131588"/>
                <a:gd name="connsiteX45" fmla="*/ 59070 w 159722"/>
                <a:gd name="connsiteY45" fmla="*/ 68706 h 131588"/>
                <a:gd name="connsiteX46" fmla="*/ 55184 w 159722"/>
                <a:gd name="connsiteY46" fmla="*/ 74140 h 131588"/>
                <a:gd name="connsiteX47" fmla="*/ 52852 w 159722"/>
                <a:gd name="connsiteY47" fmla="*/ 80739 h 131588"/>
                <a:gd name="connsiteX48" fmla="*/ 40805 w 159722"/>
                <a:gd name="connsiteY48" fmla="*/ 91996 h 131588"/>
                <a:gd name="connsiteX49" fmla="*/ 31478 w 159722"/>
                <a:gd name="connsiteY49" fmla="*/ 77245 h 131588"/>
                <a:gd name="connsiteX50" fmla="*/ 22929 w 159722"/>
                <a:gd name="connsiteY50" fmla="*/ 67541 h 131588"/>
                <a:gd name="connsiteX51" fmla="*/ 17488 w 159722"/>
                <a:gd name="connsiteY51" fmla="*/ 64047 h 131588"/>
                <a:gd name="connsiteX52" fmla="*/ 12047 w 159722"/>
                <a:gd name="connsiteY52" fmla="*/ 59001 h 131588"/>
                <a:gd name="connsiteX53" fmla="*/ 9716 w 159722"/>
                <a:gd name="connsiteY53" fmla="*/ 48133 h 131588"/>
                <a:gd name="connsiteX54" fmla="*/ 6607 w 159722"/>
                <a:gd name="connsiteY54" fmla="*/ 42698 h 131588"/>
                <a:gd name="connsiteX55" fmla="*/ 0 w 159722"/>
                <a:gd name="connsiteY55" fmla="*/ 38428 h 131588"/>
                <a:gd name="connsiteX56" fmla="*/ 10104 w 159722"/>
                <a:gd name="connsiteY56" fmla="*/ 26395 h 131588"/>
                <a:gd name="connsiteX57" fmla="*/ 16711 w 159722"/>
                <a:gd name="connsiteY57" fmla="*/ 26783 h 131588"/>
                <a:gd name="connsiteX58" fmla="*/ 22540 w 159722"/>
                <a:gd name="connsiteY58" fmla="*/ 22902 h 131588"/>
                <a:gd name="connsiteX59" fmla="*/ 27203 w 159722"/>
                <a:gd name="connsiteY59" fmla="*/ 22514 h 131588"/>
                <a:gd name="connsiteX60" fmla="*/ 30701 w 159722"/>
                <a:gd name="connsiteY60" fmla="*/ 19408 h 131588"/>
                <a:gd name="connsiteX61" fmla="*/ 29147 w 159722"/>
                <a:gd name="connsiteY61" fmla="*/ 11257 h 131588"/>
                <a:gd name="connsiteX62" fmla="*/ 31478 w 159722"/>
                <a:gd name="connsiteY62" fmla="*/ 8540 h 131588"/>
                <a:gd name="connsiteX63" fmla="*/ 31867 w 159722"/>
                <a:gd name="connsiteY63" fmla="*/ 0 h 131588"/>
                <a:gd name="connsiteX64" fmla="*/ 42360 w 159722"/>
                <a:gd name="connsiteY64" fmla="*/ 388 h 131588"/>
                <a:gd name="connsiteX65" fmla="*/ 58293 w 159722"/>
                <a:gd name="connsiteY65" fmla="*/ 6211 h 131588"/>
                <a:gd name="connsiteX66" fmla="*/ 62956 w 159722"/>
                <a:gd name="connsiteY66" fmla="*/ 5822 h 131588"/>
                <a:gd name="connsiteX67" fmla="*/ 64511 w 159722"/>
                <a:gd name="connsiteY67" fmla="*/ 3105 h 131588"/>
                <a:gd name="connsiteX68" fmla="*/ 76558 w 159722"/>
                <a:gd name="connsiteY68" fmla="*/ 5046 h 131588"/>
                <a:gd name="connsiteX69" fmla="*/ 79667 w 159722"/>
                <a:gd name="connsiteY69" fmla="*/ 3493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9722" h="131588">
                  <a:moveTo>
                    <a:pt x="79667" y="3493"/>
                  </a:moveTo>
                  <a:lnTo>
                    <a:pt x="80833" y="12809"/>
                  </a:lnTo>
                  <a:lnTo>
                    <a:pt x="84331" y="12809"/>
                  </a:lnTo>
                  <a:lnTo>
                    <a:pt x="90160" y="9316"/>
                  </a:lnTo>
                  <a:lnTo>
                    <a:pt x="93657" y="10092"/>
                  </a:lnTo>
                  <a:lnTo>
                    <a:pt x="99875" y="16691"/>
                  </a:lnTo>
                  <a:lnTo>
                    <a:pt x="109202" y="18632"/>
                  </a:lnTo>
                  <a:lnTo>
                    <a:pt x="115031" y="13198"/>
                  </a:lnTo>
                  <a:lnTo>
                    <a:pt x="122415" y="9704"/>
                  </a:lnTo>
                  <a:lnTo>
                    <a:pt x="127467" y="6211"/>
                  </a:lnTo>
                  <a:lnTo>
                    <a:pt x="131742" y="6987"/>
                  </a:lnTo>
                  <a:lnTo>
                    <a:pt x="136794" y="12421"/>
                  </a:lnTo>
                  <a:lnTo>
                    <a:pt x="139126" y="19408"/>
                  </a:lnTo>
                  <a:lnTo>
                    <a:pt x="148064" y="29889"/>
                  </a:lnTo>
                  <a:lnTo>
                    <a:pt x="143789" y="36099"/>
                  </a:lnTo>
                  <a:lnTo>
                    <a:pt x="142624" y="44251"/>
                  </a:lnTo>
                  <a:lnTo>
                    <a:pt x="147287" y="41922"/>
                  </a:lnTo>
                  <a:lnTo>
                    <a:pt x="150007" y="44639"/>
                  </a:lnTo>
                  <a:lnTo>
                    <a:pt x="148841" y="52014"/>
                  </a:lnTo>
                  <a:lnTo>
                    <a:pt x="155448" y="59389"/>
                  </a:lnTo>
                  <a:lnTo>
                    <a:pt x="151173" y="61330"/>
                  </a:lnTo>
                  <a:lnTo>
                    <a:pt x="149230" y="69870"/>
                  </a:lnTo>
                  <a:lnTo>
                    <a:pt x="154282" y="79962"/>
                  </a:lnTo>
                  <a:lnTo>
                    <a:pt x="159723" y="100147"/>
                  </a:lnTo>
                  <a:lnTo>
                    <a:pt x="151562" y="102864"/>
                  </a:lnTo>
                  <a:lnTo>
                    <a:pt x="149619" y="106358"/>
                  </a:lnTo>
                  <a:lnTo>
                    <a:pt x="151173" y="111404"/>
                  </a:lnTo>
                  <a:lnTo>
                    <a:pt x="149619" y="122272"/>
                  </a:lnTo>
                  <a:lnTo>
                    <a:pt x="146121" y="122272"/>
                  </a:lnTo>
                  <a:lnTo>
                    <a:pt x="139903" y="121496"/>
                  </a:lnTo>
                  <a:lnTo>
                    <a:pt x="135628" y="131588"/>
                  </a:lnTo>
                  <a:lnTo>
                    <a:pt x="129410" y="131588"/>
                  </a:lnTo>
                  <a:lnTo>
                    <a:pt x="125136" y="126154"/>
                  </a:lnTo>
                  <a:lnTo>
                    <a:pt x="126690" y="116062"/>
                  </a:lnTo>
                  <a:lnTo>
                    <a:pt x="117363" y="100923"/>
                  </a:lnTo>
                  <a:lnTo>
                    <a:pt x="111923" y="103641"/>
                  </a:lnTo>
                  <a:lnTo>
                    <a:pt x="106871" y="104417"/>
                  </a:lnTo>
                  <a:lnTo>
                    <a:pt x="101041" y="105581"/>
                  </a:lnTo>
                  <a:lnTo>
                    <a:pt x="101430" y="96653"/>
                  </a:lnTo>
                  <a:lnTo>
                    <a:pt x="97932" y="90055"/>
                  </a:lnTo>
                  <a:lnTo>
                    <a:pt x="98710" y="82679"/>
                  </a:lnTo>
                  <a:lnTo>
                    <a:pt x="94046" y="72199"/>
                  </a:lnTo>
                  <a:lnTo>
                    <a:pt x="87828" y="63271"/>
                  </a:lnTo>
                  <a:lnTo>
                    <a:pt x="70340" y="63271"/>
                  </a:lnTo>
                  <a:lnTo>
                    <a:pt x="65288" y="67929"/>
                  </a:lnTo>
                  <a:lnTo>
                    <a:pt x="59070" y="68706"/>
                  </a:lnTo>
                  <a:lnTo>
                    <a:pt x="55184" y="74140"/>
                  </a:lnTo>
                  <a:lnTo>
                    <a:pt x="52852" y="80739"/>
                  </a:lnTo>
                  <a:lnTo>
                    <a:pt x="40805" y="91996"/>
                  </a:lnTo>
                  <a:lnTo>
                    <a:pt x="31478" y="77245"/>
                  </a:lnTo>
                  <a:lnTo>
                    <a:pt x="22929" y="67541"/>
                  </a:lnTo>
                  <a:lnTo>
                    <a:pt x="17488" y="64047"/>
                  </a:lnTo>
                  <a:lnTo>
                    <a:pt x="12047" y="59001"/>
                  </a:lnTo>
                  <a:lnTo>
                    <a:pt x="9716" y="48133"/>
                  </a:lnTo>
                  <a:lnTo>
                    <a:pt x="6607" y="42698"/>
                  </a:lnTo>
                  <a:lnTo>
                    <a:pt x="0" y="38428"/>
                  </a:lnTo>
                  <a:lnTo>
                    <a:pt x="10104" y="26395"/>
                  </a:lnTo>
                  <a:lnTo>
                    <a:pt x="16711" y="26783"/>
                  </a:lnTo>
                  <a:lnTo>
                    <a:pt x="22540" y="22902"/>
                  </a:lnTo>
                  <a:lnTo>
                    <a:pt x="27203" y="22514"/>
                  </a:lnTo>
                  <a:lnTo>
                    <a:pt x="30701" y="19408"/>
                  </a:lnTo>
                  <a:lnTo>
                    <a:pt x="29147" y="11257"/>
                  </a:lnTo>
                  <a:lnTo>
                    <a:pt x="31478" y="8540"/>
                  </a:lnTo>
                  <a:lnTo>
                    <a:pt x="31867" y="0"/>
                  </a:lnTo>
                  <a:lnTo>
                    <a:pt x="42360" y="388"/>
                  </a:lnTo>
                  <a:lnTo>
                    <a:pt x="58293" y="6211"/>
                  </a:lnTo>
                  <a:lnTo>
                    <a:pt x="62956" y="5822"/>
                  </a:lnTo>
                  <a:lnTo>
                    <a:pt x="64511" y="3105"/>
                  </a:lnTo>
                  <a:lnTo>
                    <a:pt x="76558" y="5046"/>
                  </a:lnTo>
                  <a:lnTo>
                    <a:pt x="79667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2" name="Serbest Form 481">
              <a:extLst>
                <a:ext uri="{FF2B5EF4-FFF2-40B4-BE49-F238E27FC236}">
                  <a16:creationId xmlns:a16="http://schemas.microsoft.com/office/drawing/2014/main" id="{3356CA95-2D80-FFFD-30D7-D03306F2E628}"/>
                </a:ext>
              </a:extLst>
            </p:cNvPr>
            <p:cNvSpPr/>
            <p:nvPr/>
          </p:nvSpPr>
          <p:spPr>
            <a:xfrm>
              <a:off x="3393207" y="19213068"/>
              <a:ext cx="421371" cy="119535"/>
            </a:xfrm>
            <a:custGeom>
              <a:avLst/>
              <a:gdLst>
                <a:gd name="connsiteX0" fmla="*/ 0 w 65676"/>
                <a:gd name="connsiteY0" fmla="*/ 18244 h 18631"/>
                <a:gd name="connsiteX1" fmla="*/ 3109 w 65676"/>
                <a:gd name="connsiteY1" fmla="*/ 6987 h 18631"/>
                <a:gd name="connsiteX2" fmla="*/ 26815 w 65676"/>
                <a:gd name="connsiteY2" fmla="*/ 6599 h 18631"/>
                <a:gd name="connsiteX3" fmla="*/ 31867 w 65676"/>
                <a:gd name="connsiteY3" fmla="*/ 388 h 18631"/>
                <a:gd name="connsiteX4" fmla="*/ 38862 w 65676"/>
                <a:gd name="connsiteY4" fmla="*/ 0 h 18631"/>
                <a:gd name="connsiteX5" fmla="*/ 47412 w 65676"/>
                <a:gd name="connsiteY5" fmla="*/ 6211 h 18631"/>
                <a:gd name="connsiteX6" fmla="*/ 54018 w 65676"/>
                <a:gd name="connsiteY6" fmla="*/ 6211 h 18631"/>
                <a:gd name="connsiteX7" fmla="*/ 61402 w 65676"/>
                <a:gd name="connsiteY7" fmla="*/ 2329 h 18631"/>
                <a:gd name="connsiteX8" fmla="*/ 65677 w 65676"/>
                <a:gd name="connsiteY8" fmla="*/ 9316 h 18631"/>
                <a:gd name="connsiteX9" fmla="*/ 55961 w 65676"/>
                <a:gd name="connsiteY9" fmla="*/ 15138 h 18631"/>
                <a:gd name="connsiteX10" fmla="*/ 46634 w 65676"/>
                <a:gd name="connsiteY10" fmla="*/ 14362 h 18631"/>
                <a:gd name="connsiteX11" fmla="*/ 37308 w 65676"/>
                <a:gd name="connsiteY11" fmla="*/ 9316 h 18631"/>
                <a:gd name="connsiteX12" fmla="*/ 29147 w 65676"/>
                <a:gd name="connsiteY12" fmla="*/ 15138 h 18631"/>
                <a:gd name="connsiteX13" fmla="*/ 25260 w 65676"/>
                <a:gd name="connsiteY13" fmla="*/ 15138 h 18631"/>
                <a:gd name="connsiteX14" fmla="*/ 19820 w 65676"/>
                <a:gd name="connsiteY14" fmla="*/ 18632 h 18631"/>
                <a:gd name="connsiteX15" fmla="*/ 0 w 65676"/>
                <a:gd name="connsiteY15" fmla="*/ 18244 h 1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676" h="18631">
                  <a:moveTo>
                    <a:pt x="0" y="18244"/>
                  </a:moveTo>
                  <a:lnTo>
                    <a:pt x="3109" y="6987"/>
                  </a:lnTo>
                  <a:lnTo>
                    <a:pt x="26815" y="6599"/>
                  </a:lnTo>
                  <a:lnTo>
                    <a:pt x="31867" y="388"/>
                  </a:lnTo>
                  <a:lnTo>
                    <a:pt x="38862" y="0"/>
                  </a:lnTo>
                  <a:lnTo>
                    <a:pt x="47412" y="6211"/>
                  </a:lnTo>
                  <a:lnTo>
                    <a:pt x="54018" y="6211"/>
                  </a:lnTo>
                  <a:lnTo>
                    <a:pt x="61402" y="2329"/>
                  </a:lnTo>
                  <a:lnTo>
                    <a:pt x="65677" y="9316"/>
                  </a:lnTo>
                  <a:lnTo>
                    <a:pt x="55961" y="15138"/>
                  </a:lnTo>
                  <a:lnTo>
                    <a:pt x="46634" y="14362"/>
                  </a:lnTo>
                  <a:lnTo>
                    <a:pt x="37308" y="9316"/>
                  </a:lnTo>
                  <a:lnTo>
                    <a:pt x="29147" y="15138"/>
                  </a:lnTo>
                  <a:lnTo>
                    <a:pt x="25260" y="15138"/>
                  </a:lnTo>
                  <a:lnTo>
                    <a:pt x="19820" y="18632"/>
                  </a:lnTo>
                  <a:lnTo>
                    <a:pt x="0" y="1824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3" name="Serbest Form 482">
              <a:extLst>
                <a:ext uri="{FF2B5EF4-FFF2-40B4-BE49-F238E27FC236}">
                  <a16:creationId xmlns:a16="http://schemas.microsoft.com/office/drawing/2014/main" id="{F7C250CE-CFBF-E6AC-869F-B496B463D411}"/>
                </a:ext>
              </a:extLst>
            </p:cNvPr>
            <p:cNvSpPr/>
            <p:nvPr/>
          </p:nvSpPr>
          <p:spPr>
            <a:xfrm>
              <a:off x="3413154" y="19412301"/>
              <a:ext cx="418881" cy="254018"/>
            </a:xfrm>
            <a:custGeom>
              <a:avLst/>
              <a:gdLst>
                <a:gd name="connsiteX0" fmla="*/ 65288 w 65288"/>
                <a:gd name="connsiteY0" fmla="*/ 1164 h 39592"/>
                <a:gd name="connsiteX1" fmla="*/ 64899 w 65288"/>
                <a:gd name="connsiteY1" fmla="*/ 9704 h 39592"/>
                <a:gd name="connsiteX2" fmla="*/ 62568 w 65288"/>
                <a:gd name="connsiteY2" fmla="*/ 12421 h 39592"/>
                <a:gd name="connsiteX3" fmla="*/ 64122 w 65288"/>
                <a:gd name="connsiteY3" fmla="*/ 20573 h 39592"/>
                <a:gd name="connsiteX4" fmla="*/ 60625 w 65288"/>
                <a:gd name="connsiteY4" fmla="*/ 23678 h 39592"/>
                <a:gd name="connsiteX5" fmla="*/ 55961 w 65288"/>
                <a:gd name="connsiteY5" fmla="*/ 24066 h 39592"/>
                <a:gd name="connsiteX6" fmla="*/ 50132 w 65288"/>
                <a:gd name="connsiteY6" fmla="*/ 27948 h 39592"/>
                <a:gd name="connsiteX7" fmla="*/ 43525 w 65288"/>
                <a:gd name="connsiteY7" fmla="*/ 27560 h 39592"/>
                <a:gd name="connsiteX8" fmla="*/ 33421 w 65288"/>
                <a:gd name="connsiteY8" fmla="*/ 39593 h 39592"/>
                <a:gd name="connsiteX9" fmla="*/ 22151 w 65288"/>
                <a:gd name="connsiteY9" fmla="*/ 29501 h 39592"/>
                <a:gd name="connsiteX10" fmla="*/ 12824 w 65288"/>
                <a:gd name="connsiteY10" fmla="*/ 27560 h 39592"/>
                <a:gd name="connsiteX11" fmla="*/ 7772 w 65288"/>
                <a:gd name="connsiteY11" fmla="*/ 20573 h 39592"/>
                <a:gd name="connsiteX12" fmla="*/ 8161 w 65288"/>
                <a:gd name="connsiteY12" fmla="*/ 16691 h 39592"/>
                <a:gd name="connsiteX13" fmla="*/ 1554 w 65288"/>
                <a:gd name="connsiteY13" fmla="*/ 11645 h 39592"/>
                <a:gd name="connsiteX14" fmla="*/ 0 w 65288"/>
                <a:gd name="connsiteY14" fmla="*/ 6211 h 39592"/>
                <a:gd name="connsiteX15" fmla="*/ 11659 w 65288"/>
                <a:gd name="connsiteY15" fmla="*/ 2329 h 39592"/>
                <a:gd name="connsiteX16" fmla="*/ 19042 w 65288"/>
                <a:gd name="connsiteY16" fmla="*/ 3105 h 39592"/>
                <a:gd name="connsiteX17" fmla="*/ 24872 w 65288"/>
                <a:gd name="connsiteY17" fmla="*/ 0 h 39592"/>
                <a:gd name="connsiteX18" fmla="*/ 65288 w 65288"/>
                <a:gd name="connsiteY18" fmla="*/ 1164 h 3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288" h="39592">
                  <a:moveTo>
                    <a:pt x="65288" y="1164"/>
                  </a:moveTo>
                  <a:lnTo>
                    <a:pt x="64899" y="9704"/>
                  </a:lnTo>
                  <a:lnTo>
                    <a:pt x="62568" y="12421"/>
                  </a:lnTo>
                  <a:lnTo>
                    <a:pt x="64122" y="20573"/>
                  </a:lnTo>
                  <a:lnTo>
                    <a:pt x="60625" y="23678"/>
                  </a:lnTo>
                  <a:lnTo>
                    <a:pt x="55961" y="24066"/>
                  </a:lnTo>
                  <a:lnTo>
                    <a:pt x="50132" y="27948"/>
                  </a:lnTo>
                  <a:lnTo>
                    <a:pt x="43525" y="27560"/>
                  </a:lnTo>
                  <a:lnTo>
                    <a:pt x="33421" y="39593"/>
                  </a:lnTo>
                  <a:lnTo>
                    <a:pt x="22151" y="29501"/>
                  </a:lnTo>
                  <a:lnTo>
                    <a:pt x="12824" y="27560"/>
                  </a:lnTo>
                  <a:lnTo>
                    <a:pt x="7772" y="20573"/>
                  </a:lnTo>
                  <a:lnTo>
                    <a:pt x="8161" y="16691"/>
                  </a:lnTo>
                  <a:lnTo>
                    <a:pt x="1554" y="11645"/>
                  </a:lnTo>
                  <a:lnTo>
                    <a:pt x="0" y="6211"/>
                  </a:lnTo>
                  <a:lnTo>
                    <a:pt x="11659" y="2329"/>
                  </a:lnTo>
                  <a:lnTo>
                    <a:pt x="19042" y="3105"/>
                  </a:lnTo>
                  <a:lnTo>
                    <a:pt x="24872" y="0"/>
                  </a:lnTo>
                  <a:lnTo>
                    <a:pt x="65288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4" name="Serbest Form 483">
              <a:extLst>
                <a:ext uri="{FF2B5EF4-FFF2-40B4-BE49-F238E27FC236}">
                  <a16:creationId xmlns:a16="http://schemas.microsoft.com/office/drawing/2014/main" id="{5452C78A-B6ED-EDC8-3689-7C63DF7A2BF8}"/>
                </a:ext>
              </a:extLst>
            </p:cNvPr>
            <p:cNvSpPr/>
            <p:nvPr/>
          </p:nvSpPr>
          <p:spPr>
            <a:xfrm>
              <a:off x="7070899" y="21068445"/>
              <a:ext cx="279252" cy="201722"/>
            </a:xfrm>
            <a:custGeom>
              <a:avLst/>
              <a:gdLst>
                <a:gd name="connsiteX0" fmla="*/ 43526 w 43525"/>
                <a:gd name="connsiteY0" fmla="*/ 388 h 31441"/>
                <a:gd name="connsiteX1" fmla="*/ 43526 w 43525"/>
                <a:gd name="connsiteY1" fmla="*/ 30277 h 31441"/>
                <a:gd name="connsiteX2" fmla="*/ 11659 w 43525"/>
                <a:gd name="connsiteY2" fmla="*/ 30277 h 31441"/>
                <a:gd name="connsiteX3" fmla="*/ 4275 w 43525"/>
                <a:gd name="connsiteY3" fmla="*/ 31441 h 31441"/>
                <a:gd name="connsiteX4" fmla="*/ 0 w 43525"/>
                <a:gd name="connsiteY4" fmla="*/ 27948 h 31441"/>
                <a:gd name="connsiteX5" fmla="*/ 7384 w 43525"/>
                <a:gd name="connsiteY5" fmla="*/ 0 h 31441"/>
                <a:gd name="connsiteX6" fmla="*/ 43526 w 43525"/>
                <a:gd name="connsiteY6" fmla="*/ 388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25" h="31441">
                  <a:moveTo>
                    <a:pt x="43526" y="388"/>
                  </a:moveTo>
                  <a:lnTo>
                    <a:pt x="43526" y="30277"/>
                  </a:lnTo>
                  <a:lnTo>
                    <a:pt x="11659" y="30277"/>
                  </a:lnTo>
                  <a:lnTo>
                    <a:pt x="4275" y="31441"/>
                  </a:lnTo>
                  <a:lnTo>
                    <a:pt x="0" y="27948"/>
                  </a:lnTo>
                  <a:lnTo>
                    <a:pt x="7384" y="0"/>
                  </a:lnTo>
                  <a:lnTo>
                    <a:pt x="4352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85" name="Serbest Form 484">
              <a:extLst>
                <a:ext uri="{FF2B5EF4-FFF2-40B4-BE49-F238E27FC236}">
                  <a16:creationId xmlns:a16="http://schemas.microsoft.com/office/drawing/2014/main" id="{2D7A9612-366C-088C-DF19-58A27F8C255D}"/>
                </a:ext>
              </a:extLst>
            </p:cNvPr>
            <p:cNvSpPr/>
            <p:nvPr/>
          </p:nvSpPr>
          <p:spPr>
            <a:xfrm>
              <a:off x="8886054" y="15723960"/>
              <a:ext cx="369011" cy="124520"/>
            </a:xfrm>
            <a:custGeom>
              <a:avLst/>
              <a:gdLst>
                <a:gd name="connsiteX0" fmla="*/ 3109 w 57515"/>
                <a:gd name="connsiteY0" fmla="*/ 0 h 19408"/>
                <a:gd name="connsiteX1" fmla="*/ 15156 w 57515"/>
                <a:gd name="connsiteY1" fmla="*/ 8540 h 19408"/>
                <a:gd name="connsiteX2" fmla="*/ 31090 w 57515"/>
                <a:gd name="connsiteY2" fmla="*/ 6987 h 19408"/>
                <a:gd name="connsiteX3" fmla="*/ 46634 w 57515"/>
                <a:gd name="connsiteY3" fmla="*/ 8540 h 19408"/>
                <a:gd name="connsiteX4" fmla="*/ 46634 w 57515"/>
                <a:gd name="connsiteY4" fmla="*/ 13198 h 19408"/>
                <a:gd name="connsiteX5" fmla="*/ 57515 w 57515"/>
                <a:gd name="connsiteY5" fmla="*/ 10092 h 19408"/>
                <a:gd name="connsiteX6" fmla="*/ 55572 w 57515"/>
                <a:gd name="connsiteY6" fmla="*/ 17467 h 19408"/>
                <a:gd name="connsiteX7" fmla="*/ 26037 w 57515"/>
                <a:gd name="connsiteY7" fmla="*/ 19408 h 19408"/>
                <a:gd name="connsiteX8" fmla="*/ 25649 w 57515"/>
                <a:gd name="connsiteY8" fmla="*/ 15527 h 19408"/>
                <a:gd name="connsiteX9" fmla="*/ 0 w 57515"/>
                <a:gd name="connsiteY9" fmla="*/ 10480 h 19408"/>
                <a:gd name="connsiteX10" fmla="*/ 3109 w 57515"/>
                <a:gd name="connsiteY10" fmla="*/ 0 h 1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15" h="19408">
                  <a:moveTo>
                    <a:pt x="3109" y="0"/>
                  </a:moveTo>
                  <a:lnTo>
                    <a:pt x="15156" y="8540"/>
                  </a:lnTo>
                  <a:lnTo>
                    <a:pt x="31090" y="6987"/>
                  </a:lnTo>
                  <a:lnTo>
                    <a:pt x="46634" y="8540"/>
                  </a:lnTo>
                  <a:lnTo>
                    <a:pt x="46634" y="13198"/>
                  </a:lnTo>
                  <a:lnTo>
                    <a:pt x="57515" y="10092"/>
                  </a:lnTo>
                  <a:lnTo>
                    <a:pt x="55572" y="17467"/>
                  </a:lnTo>
                  <a:lnTo>
                    <a:pt x="26037" y="19408"/>
                  </a:lnTo>
                  <a:lnTo>
                    <a:pt x="25649" y="15527"/>
                  </a:lnTo>
                  <a:lnTo>
                    <a:pt x="0" y="10480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0" name="Serbest Form 489">
              <a:extLst>
                <a:ext uri="{FF2B5EF4-FFF2-40B4-BE49-F238E27FC236}">
                  <a16:creationId xmlns:a16="http://schemas.microsoft.com/office/drawing/2014/main" id="{4DA76ECE-8391-8FDA-C91C-7618A31127E2}"/>
                </a:ext>
              </a:extLst>
            </p:cNvPr>
            <p:cNvSpPr/>
            <p:nvPr/>
          </p:nvSpPr>
          <p:spPr>
            <a:xfrm>
              <a:off x="8384895" y="14750199"/>
              <a:ext cx="807839" cy="861688"/>
            </a:xfrm>
            <a:custGeom>
              <a:avLst/>
              <a:gdLst>
                <a:gd name="connsiteX0" fmla="*/ 116975 w 125912"/>
                <a:gd name="connsiteY0" fmla="*/ 24843 h 134305"/>
                <a:gd name="connsiteX1" fmla="*/ 104538 w 125912"/>
                <a:gd name="connsiteY1" fmla="*/ 24066 h 134305"/>
                <a:gd name="connsiteX2" fmla="*/ 94046 w 125912"/>
                <a:gd name="connsiteY2" fmla="*/ 21737 h 134305"/>
                <a:gd name="connsiteX3" fmla="*/ 69952 w 125912"/>
                <a:gd name="connsiteY3" fmla="*/ 27948 h 134305"/>
                <a:gd name="connsiteX4" fmla="*/ 85496 w 125912"/>
                <a:gd name="connsiteY4" fmla="*/ 41922 h 134305"/>
                <a:gd name="connsiteX5" fmla="*/ 75781 w 125912"/>
                <a:gd name="connsiteY5" fmla="*/ 46192 h 134305"/>
                <a:gd name="connsiteX6" fmla="*/ 64511 w 125912"/>
                <a:gd name="connsiteY6" fmla="*/ 46192 h 134305"/>
                <a:gd name="connsiteX7" fmla="*/ 52464 w 125912"/>
                <a:gd name="connsiteY7" fmla="*/ 33382 h 134305"/>
                <a:gd name="connsiteX8" fmla="*/ 48966 w 125912"/>
                <a:gd name="connsiteY8" fmla="*/ 38817 h 134305"/>
                <a:gd name="connsiteX9" fmla="*/ 55184 w 125912"/>
                <a:gd name="connsiteY9" fmla="*/ 53567 h 134305"/>
                <a:gd name="connsiteX10" fmla="*/ 66454 w 125912"/>
                <a:gd name="connsiteY10" fmla="*/ 65212 h 134305"/>
                <a:gd name="connsiteX11" fmla="*/ 59070 w 125912"/>
                <a:gd name="connsiteY11" fmla="*/ 70646 h 134305"/>
                <a:gd name="connsiteX12" fmla="*/ 71506 w 125912"/>
                <a:gd name="connsiteY12" fmla="*/ 81903 h 134305"/>
                <a:gd name="connsiteX13" fmla="*/ 82387 w 125912"/>
                <a:gd name="connsiteY13" fmla="*/ 89278 h 134305"/>
                <a:gd name="connsiteX14" fmla="*/ 83942 w 125912"/>
                <a:gd name="connsiteY14" fmla="*/ 103252 h 134305"/>
                <a:gd name="connsiteX15" fmla="*/ 64511 w 125912"/>
                <a:gd name="connsiteY15" fmla="*/ 96653 h 134305"/>
                <a:gd name="connsiteX16" fmla="*/ 71506 w 125912"/>
                <a:gd name="connsiteY16" fmla="*/ 109463 h 134305"/>
                <a:gd name="connsiteX17" fmla="*/ 58682 w 125912"/>
                <a:gd name="connsiteY17" fmla="*/ 111792 h 134305"/>
                <a:gd name="connsiteX18" fmla="*/ 68397 w 125912"/>
                <a:gd name="connsiteY18" fmla="*/ 133917 h 134305"/>
                <a:gd name="connsiteX19" fmla="*/ 54795 w 125912"/>
                <a:gd name="connsiteY19" fmla="*/ 134306 h 134305"/>
                <a:gd name="connsiteX20" fmla="*/ 36919 w 125912"/>
                <a:gd name="connsiteY20" fmla="*/ 123437 h 134305"/>
                <a:gd name="connsiteX21" fmla="*/ 27592 w 125912"/>
                <a:gd name="connsiteY21" fmla="*/ 103641 h 134305"/>
                <a:gd name="connsiteX22" fmla="*/ 22540 w 125912"/>
                <a:gd name="connsiteY22" fmla="*/ 86949 h 134305"/>
                <a:gd name="connsiteX23" fmla="*/ 13602 w 125912"/>
                <a:gd name="connsiteY23" fmla="*/ 75692 h 134305"/>
                <a:gd name="connsiteX24" fmla="*/ 1943 w 125912"/>
                <a:gd name="connsiteY24" fmla="*/ 61330 h 134305"/>
                <a:gd name="connsiteX25" fmla="*/ 0 w 125912"/>
                <a:gd name="connsiteY25" fmla="*/ 54343 h 134305"/>
                <a:gd name="connsiteX26" fmla="*/ 8549 w 125912"/>
                <a:gd name="connsiteY26" fmla="*/ 42310 h 134305"/>
                <a:gd name="connsiteX27" fmla="*/ 8938 w 125912"/>
                <a:gd name="connsiteY27" fmla="*/ 34159 h 134305"/>
                <a:gd name="connsiteX28" fmla="*/ 15545 w 125912"/>
                <a:gd name="connsiteY28" fmla="*/ 30665 h 134305"/>
                <a:gd name="connsiteX29" fmla="*/ 15156 w 125912"/>
                <a:gd name="connsiteY29" fmla="*/ 24066 h 134305"/>
                <a:gd name="connsiteX30" fmla="*/ 28369 w 125912"/>
                <a:gd name="connsiteY30" fmla="*/ 22125 h 134305"/>
                <a:gd name="connsiteX31" fmla="*/ 35364 w 125912"/>
                <a:gd name="connsiteY31" fmla="*/ 16691 h 134305"/>
                <a:gd name="connsiteX32" fmla="*/ 46245 w 125912"/>
                <a:gd name="connsiteY32" fmla="*/ 17079 h 134305"/>
                <a:gd name="connsiteX33" fmla="*/ 49355 w 125912"/>
                <a:gd name="connsiteY33" fmla="*/ 12810 h 134305"/>
                <a:gd name="connsiteX34" fmla="*/ 53241 w 125912"/>
                <a:gd name="connsiteY34" fmla="*/ 12033 h 134305"/>
                <a:gd name="connsiteX35" fmla="*/ 68009 w 125912"/>
                <a:gd name="connsiteY35" fmla="*/ 12810 h 134305"/>
                <a:gd name="connsiteX36" fmla="*/ 83553 w 125912"/>
                <a:gd name="connsiteY36" fmla="*/ 5822 h 134305"/>
                <a:gd name="connsiteX37" fmla="*/ 98709 w 125912"/>
                <a:gd name="connsiteY37" fmla="*/ 14750 h 134305"/>
                <a:gd name="connsiteX38" fmla="*/ 116586 w 125912"/>
                <a:gd name="connsiteY38" fmla="*/ 12421 h 134305"/>
                <a:gd name="connsiteX39" fmla="*/ 115420 w 125912"/>
                <a:gd name="connsiteY39" fmla="*/ 0 h 134305"/>
                <a:gd name="connsiteX40" fmla="*/ 125913 w 125912"/>
                <a:gd name="connsiteY40" fmla="*/ 6599 h 134305"/>
                <a:gd name="connsiteX41" fmla="*/ 121638 w 125912"/>
                <a:gd name="connsiteY41" fmla="*/ 22125 h 134305"/>
                <a:gd name="connsiteX42" fmla="*/ 116975 w 125912"/>
                <a:gd name="connsiteY42" fmla="*/ 24843 h 13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5912" h="134305">
                  <a:moveTo>
                    <a:pt x="116975" y="24843"/>
                  </a:moveTo>
                  <a:lnTo>
                    <a:pt x="104538" y="24066"/>
                  </a:lnTo>
                  <a:lnTo>
                    <a:pt x="94046" y="21737"/>
                  </a:lnTo>
                  <a:lnTo>
                    <a:pt x="69952" y="27948"/>
                  </a:lnTo>
                  <a:lnTo>
                    <a:pt x="85496" y="41922"/>
                  </a:lnTo>
                  <a:lnTo>
                    <a:pt x="75781" y="46192"/>
                  </a:lnTo>
                  <a:lnTo>
                    <a:pt x="64511" y="46192"/>
                  </a:lnTo>
                  <a:lnTo>
                    <a:pt x="52464" y="33382"/>
                  </a:lnTo>
                  <a:lnTo>
                    <a:pt x="48966" y="38817"/>
                  </a:lnTo>
                  <a:lnTo>
                    <a:pt x="55184" y="53567"/>
                  </a:lnTo>
                  <a:lnTo>
                    <a:pt x="66454" y="65212"/>
                  </a:lnTo>
                  <a:lnTo>
                    <a:pt x="59070" y="70646"/>
                  </a:lnTo>
                  <a:lnTo>
                    <a:pt x="71506" y="81903"/>
                  </a:lnTo>
                  <a:lnTo>
                    <a:pt x="82387" y="89278"/>
                  </a:lnTo>
                  <a:lnTo>
                    <a:pt x="83942" y="103252"/>
                  </a:lnTo>
                  <a:lnTo>
                    <a:pt x="64511" y="96653"/>
                  </a:lnTo>
                  <a:lnTo>
                    <a:pt x="71506" y="109463"/>
                  </a:lnTo>
                  <a:lnTo>
                    <a:pt x="58682" y="111792"/>
                  </a:lnTo>
                  <a:lnTo>
                    <a:pt x="68397" y="133917"/>
                  </a:lnTo>
                  <a:lnTo>
                    <a:pt x="54795" y="134306"/>
                  </a:lnTo>
                  <a:lnTo>
                    <a:pt x="36919" y="123437"/>
                  </a:lnTo>
                  <a:lnTo>
                    <a:pt x="27592" y="103641"/>
                  </a:lnTo>
                  <a:lnTo>
                    <a:pt x="22540" y="86949"/>
                  </a:lnTo>
                  <a:lnTo>
                    <a:pt x="13602" y="75692"/>
                  </a:lnTo>
                  <a:lnTo>
                    <a:pt x="1943" y="61330"/>
                  </a:lnTo>
                  <a:lnTo>
                    <a:pt x="0" y="54343"/>
                  </a:lnTo>
                  <a:lnTo>
                    <a:pt x="8549" y="42310"/>
                  </a:lnTo>
                  <a:lnTo>
                    <a:pt x="8938" y="34159"/>
                  </a:lnTo>
                  <a:lnTo>
                    <a:pt x="15545" y="30665"/>
                  </a:lnTo>
                  <a:lnTo>
                    <a:pt x="15156" y="24066"/>
                  </a:lnTo>
                  <a:lnTo>
                    <a:pt x="28369" y="22125"/>
                  </a:lnTo>
                  <a:lnTo>
                    <a:pt x="35364" y="16691"/>
                  </a:lnTo>
                  <a:lnTo>
                    <a:pt x="46245" y="17079"/>
                  </a:lnTo>
                  <a:lnTo>
                    <a:pt x="49355" y="12810"/>
                  </a:lnTo>
                  <a:lnTo>
                    <a:pt x="53241" y="12033"/>
                  </a:lnTo>
                  <a:lnTo>
                    <a:pt x="68009" y="12810"/>
                  </a:lnTo>
                  <a:lnTo>
                    <a:pt x="83553" y="5822"/>
                  </a:lnTo>
                  <a:lnTo>
                    <a:pt x="98709" y="14750"/>
                  </a:lnTo>
                  <a:lnTo>
                    <a:pt x="116586" y="12421"/>
                  </a:lnTo>
                  <a:lnTo>
                    <a:pt x="115420" y="0"/>
                  </a:lnTo>
                  <a:lnTo>
                    <a:pt x="125913" y="6599"/>
                  </a:lnTo>
                  <a:lnTo>
                    <a:pt x="121638" y="22125"/>
                  </a:lnTo>
                  <a:lnTo>
                    <a:pt x="116975" y="2484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1" name="Serbest Form 490">
              <a:extLst>
                <a:ext uri="{FF2B5EF4-FFF2-40B4-BE49-F238E27FC236}">
                  <a16:creationId xmlns:a16="http://schemas.microsoft.com/office/drawing/2014/main" id="{0B988591-4744-D827-8786-326A9E9F31A5}"/>
                </a:ext>
              </a:extLst>
            </p:cNvPr>
            <p:cNvSpPr/>
            <p:nvPr/>
          </p:nvSpPr>
          <p:spPr>
            <a:xfrm>
              <a:off x="7484795" y="14013031"/>
              <a:ext cx="723066" cy="632569"/>
            </a:xfrm>
            <a:custGeom>
              <a:avLst/>
              <a:gdLst>
                <a:gd name="connsiteX0" fmla="*/ 100264 w 112699"/>
                <a:gd name="connsiteY0" fmla="*/ 14362 h 98594"/>
                <a:gd name="connsiteX1" fmla="*/ 106093 w 112699"/>
                <a:gd name="connsiteY1" fmla="*/ 24066 h 98594"/>
                <a:gd name="connsiteX2" fmla="*/ 112700 w 112699"/>
                <a:gd name="connsiteY2" fmla="*/ 31053 h 98594"/>
                <a:gd name="connsiteX3" fmla="*/ 106093 w 112699"/>
                <a:gd name="connsiteY3" fmla="*/ 40369 h 98594"/>
                <a:gd name="connsiteX4" fmla="*/ 96766 w 112699"/>
                <a:gd name="connsiteY4" fmla="*/ 34935 h 98594"/>
                <a:gd name="connsiteX5" fmla="*/ 83165 w 112699"/>
                <a:gd name="connsiteY5" fmla="*/ 35323 h 98594"/>
                <a:gd name="connsiteX6" fmla="*/ 65677 w 112699"/>
                <a:gd name="connsiteY6" fmla="*/ 31053 h 98594"/>
                <a:gd name="connsiteX7" fmla="*/ 56739 w 112699"/>
                <a:gd name="connsiteY7" fmla="*/ 31442 h 98594"/>
                <a:gd name="connsiteX8" fmla="*/ 52853 w 112699"/>
                <a:gd name="connsiteY8" fmla="*/ 36876 h 98594"/>
                <a:gd name="connsiteX9" fmla="*/ 45080 w 112699"/>
                <a:gd name="connsiteY9" fmla="*/ 31053 h 98594"/>
                <a:gd name="connsiteX10" fmla="*/ 41971 w 112699"/>
                <a:gd name="connsiteY10" fmla="*/ 41146 h 98594"/>
                <a:gd name="connsiteX11" fmla="*/ 52464 w 112699"/>
                <a:gd name="connsiteY11" fmla="*/ 52791 h 98594"/>
                <a:gd name="connsiteX12" fmla="*/ 57516 w 112699"/>
                <a:gd name="connsiteY12" fmla="*/ 60166 h 98594"/>
                <a:gd name="connsiteX13" fmla="*/ 67231 w 112699"/>
                <a:gd name="connsiteY13" fmla="*/ 69482 h 98594"/>
                <a:gd name="connsiteX14" fmla="*/ 75392 w 112699"/>
                <a:gd name="connsiteY14" fmla="*/ 74916 h 98594"/>
                <a:gd name="connsiteX15" fmla="*/ 83553 w 112699"/>
                <a:gd name="connsiteY15" fmla="*/ 85397 h 98594"/>
                <a:gd name="connsiteX16" fmla="*/ 102207 w 112699"/>
                <a:gd name="connsiteY16" fmla="*/ 94713 h 98594"/>
                <a:gd name="connsiteX17" fmla="*/ 100264 w 112699"/>
                <a:gd name="connsiteY17" fmla="*/ 98594 h 98594"/>
                <a:gd name="connsiteX18" fmla="*/ 80833 w 112699"/>
                <a:gd name="connsiteY18" fmla="*/ 89666 h 98594"/>
                <a:gd name="connsiteX19" fmla="*/ 68398 w 112699"/>
                <a:gd name="connsiteY19" fmla="*/ 80739 h 98594"/>
                <a:gd name="connsiteX20" fmla="*/ 49744 w 112699"/>
                <a:gd name="connsiteY20" fmla="*/ 73364 h 98594"/>
                <a:gd name="connsiteX21" fmla="*/ 31479 w 112699"/>
                <a:gd name="connsiteY21" fmla="*/ 55508 h 98594"/>
                <a:gd name="connsiteX22" fmla="*/ 35365 w 112699"/>
                <a:gd name="connsiteY22" fmla="*/ 53567 h 98594"/>
                <a:gd name="connsiteX23" fmla="*/ 25649 w 112699"/>
                <a:gd name="connsiteY23" fmla="*/ 43087 h 98594"/>
                <a:gd name="connsiteX24" fmla="*/ 24483 w 112699"/>
                <a:gd name="connsiteY24" fmla="*/ 34935 h 98594"/>
                <a:gd name="connsiteX25" fmla="*/ 11659 w 112699"/>
                <a:gd name="connsiteY25" fmla="*/ 31053 h 98594"/>
                <a:gd name="connsiteX26" fmla="*/ 6218 w 112699"/>
                <a:gd name="connsiteY26" fmla="*/ 41534 h 98594"/>
                <a:gd name="connsiteX27" fmla="*/ 0 w 112699"/>
                <a:gd name="connsiteY27" fmla="*/ 33382 h 98594"/>
                <a:gd name="connsiteX28" fmla="*/ 0 w 112699"/>
                <a:gd name="connsiteY28" fmla="*/ 24843 h 98594"/>
                <a:gd name="connsiteX29" fmla="*/ 389 w 112699"/>
                <a:gd name="connsiteY29" fmla="*/ 24455 h 98594"/>
                <a:gd name="connsiteX30" fmla="*/ 14379 w 112699"/>
                <a:gd name="connsiteY30" fmla="*/ 25231 h 98594"/>
                <a:gd name="connsiteX31" fmla="*/ 17488 w 112699"/>
                <a:gd name="connsiteY31" fmla="*/ 21349 h 98594"/>
                <a:gd name="connsiteX32" fmla="*/ 24483 w 112699"/>
                <a:gd name="connsiteY32" fmla="*/ 25231 h 98594"/>
                <a:gd name="connsiteX33" fmla="*/ 32256 w 112699"/>
                <a:gd name="connsiteY33" fmla="*/ 25619 h 98594"/>
                <a:gd name="connsiteX34" fmla="*/ 31867 w 112699"/>
                <a:gd name="connsiteY34" fmla="*/ 19020 h 98594"/>
                <a:gd name="connsiteX35" fmla="*/ 38473 w 112699"/>
                <a:gd name="connsiteY35" fmla="*/ 16303 h 98594"/>
                <a:gd name="connsiteX36" fmla="*/ 39640 w 112699"/>
                <a:gd name="connsiteY36" fmla="*/ 6599 h 98594"/>
                <a:gd name="connsiteX37" fmla="*/ 54796 w 112699"/>
                <a:gd name="connsiteY37" fmla="*/ 0 h 98594"/>
                <a:gd name="connsiteX38" fmla="*/ 61014 w 112699"/>
                <a:gd name="connsiteY38" fmla="*/ 3105 h 98594"/>
                <a:gd name="connsiteX39" fmla="*/ 76558 w 112699"/>
                <a:gd name="connsiteY39" fmla="*/ 13586 h 98594"/>
                <a:gd name="connsiteX40" fmla="*/ 93269 w 112699"/>
                <a:gd name="connsiteY40" fmla="*/ 18244 h 98594"/>
                <a:gd name="connsiteX41" fmla="*/ 100264 w 112699"/>
                <a:gd name="connsiteY41" fmla="*/ 14362 h 9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2699" h="98594">
                  <a:moveTo>
                    <a:pt x="100264" y="14362"/>
                  </a:moveTo>
                  <a:lnTo>
                    <a:pt x="106093" y="24066"/>
                  </a:lnTo>
                  <a:lnTo>
                    <a:pt x="112700" y="31053"/>
                  </a:lnTo>
                  <a:lnTo>
                    <a:pt x="106093" y="40369"/>
                  </a:lnTo>
                  <a:lnTo>
                    <a:pt x="96766" y="34935"/>
                  </a:lnTo>
                  <a:lnTo>
                    <a:pt x="83165" y="35323"/>
                  </a:lnTo>
                  <a:lnTo>
                    <a:pt x="65677" y="31053"/>
                  </a:lnTo>
                  <a:lnTo>
                    <a:pt x="56739" y="31442"/>
                  </a:lnTo>
                  <a:lnTo>
                    <a:pt x="52853" y="36876"/>
                  </a:lnTo>
                  <a:lnTo>
                    <a:pt x="45080" y="31053"/>
                  </a:lnTo>
                  <a:lnTo>
                    <a:pt x="41971" y="41146"/>
                  </a:lnTo>
                  <a:lnTo>
                    <a:pt x="52464" y="52791"/>
                  </a:lnTo>
                  <a:lnTo>
                    <a:pt x="57516" y="60166"/>
                  </a:lnTo>
                  <a:lnTo>
                    <a:pt x="67231" y="69482"/>
                  </a:lnTo>
                  <a:lnTo>
                    <a:pt x="75392" y="74916"/>
                  </a:lnTo>
                  <a:lnTo>
                    <a:pt x="83553" y="85397"/>
                  </a:lnTo>
                  <a:lnTo>
                    <a:pt x="102207" y="94713"/>
                  </a:lnTo>
                  <a:lnTo>
                    <a:pt x="100264" y="98594"/>
                  </a:lnTo>
                  <a:lnTo>
                    <a:pt x="80833" y="89666"/>
                  </a:lnTo>
                  <a:lnTo>
                    <a:pt x="68398" y="80739"/>
                  </a:lnTo>
                  <a:lnTo>
                    <a:pt x="49744" y="73364"/>
                  </a:lnTo>
                  <a:lnTo>
                    <a:pt x="31479" y="55508"/>
                  </a:lnTo>
                  <a:lnTo>
                    <a:pt x="35365" y="53567"/>
                  </a:lnTo>
                  <a:lnTo>
                    <a:pt x="25649" y="43087"/>
                  </a:lnTo>
                  <a:lnTo>
                    <a:pt x="24483" y="34935"/>
                  </a:lnTo>
                  <a:lnTo>
                    <a:pt x="11659" y="31053"/>
                  </a:lnTo>
                  <a:lnTo>
                    <a:pt x="6218" y="41534"/>
                  </a:lnTo>
                  <a:lnTo>
                    <a:pt x="0" y="33382"/>
                  </a:lnTo>
                  <a:lnTo>
                    <a:pt x="0" y="24843"/>
                  </a:lnTo>
                  <a:lnTo>
                    <a:pt x="389" y="24455"/>
                  </a:lnTo>
                  <a:lnTo>
                    <a:pt x="14379" y="25231"/>
                  </a:lnTo>
                  <a:lnTo>
                    <a:pt x="17488" y="21349"/>
                  </a:lnTo>
                  <a:lnTo>
                    <a:pt x="24483" y="25231"/>
                  </a:lnTo>
                  <a:lnTo>
                    <a:pt x="32256" y="25619"/>
                  </a:lnTo>
                  <a:lnTo>
                    <a:pt x="31867" y="19020"/>
                  </a:lnTo>
                  <a:lnTo>
                    <a:pt x="38473" y="16303"/>
                  </a:lnTo>
                  <a:lnTo>
                    <a:pt x="39640" y="6599"/>
                  </a:lnTo>
                  <a:lnTo>
                    <a:pt x="54796" y="0"/>
                  </a:lnTo>
                  <a:lnTo>
                    <a:pt x="61014" y="3105"/>
                  </a:lnTo>
                  <a:lnTo>
                    <a:pt x="76558" y="13586"/>
                  </a:lnTo>
                  <a:lnTo>
                    <a:pt x="93269" y="18244"/>
                  </a:lnTo>
                  <a:lnTo>
                    <a:pt x="10026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2" name="Serbest Form 491">
              <a:extLst>
                <a:ext uri="{FF2B5EF4-FFF2-40B4-BE49-F238E27FC236}">
                  <a16:creationId xmlns:a16="http://schemas.microsoft.com/office/drawing/2014/main" id="{B38D6E0E-6FF6-6AE2-7E85-59DF9BE8C7FB}"/>
                </a:ext>
              </a:extLst>
            </p:cNvPr>
            <p:cNvSpPr/>
            <p:nvPr/>
          </p:nvSpPr>
          <p:spPr>
            <a:xfrm>
              <a:off x="7786490" y="13681804"/>
              <a:ext cx="795373" cy="448273"/>
            </a:xfrm>
            <a:custGeom>
              <a:avLst/>
              <a:gdLst>
                <a:gd name="connsiteX0" fmla="*/ 110368 w 123969"/>
                <a:gd name="connsiteY0" fmla="*/ 5046 h 69869"/>
                <a:gd name="connsiteX1" fmla="*/ 122026 w 123969"/>
                <a:gd name="connsiteY1" fmla="*/ 11645 h 69869"/>
                <a:gd name="connsiteX2" fmla="*/ 123969 w 123969"/>
                <a:gd name="connsiteY2" fmla="*/ 18244 h 69869"/>
                <a:gd name="connsiteX3" fmla="*/ 112700 w 123969"/>
                <a:gd name="connsiteY3" fmla="*/ 23290 h 69869"/>
                <a:gd name="connsiteX4" fmla="*/ 105316 w 123969"/>
                <a:gd name="connsiteY4" fmla="*/ 39593 h 69869"/>
                <a:gd name="connsiteX5" fmla="*/ 95212 w 123969"/>
                <a:gd name="connsiteY5" fmla="*/ 56284 h 69869"/>
                <a:gd name="connsiteX6" fmla="*/ 80056 w 123969"/>
                <a:gd name="connsiteY6" fmla="*/ 60942 h 69869"/>
                <a:gd name="connsiteX7" fmla="*/ 67620 w 123969"/>
                <a:gd name="connsiteY7" fmla="*/ 59778 h 69869"/>
                <a:gd name="connsiteX8" fmla="*/ 53241 w 123969"/>
                <a:gd name="connsiteY8" fmla="*/ 65988 h 69869"/>
                <a:gd name="connsiteX9" fmla="*/ 46245 w 123969"/>
                <a:gd name="connsiteY9" fmla="*/ 69870 h 69869"/>
                <a:gd name="connsiteX10" fmla="*/ 29535 w 123969"/>
                <a:gd name="connsiteY10" fmla="*/ 65212 h 69869"/>
                <a:gd name="connsiteX11" fmla="*/ 13990 w 123969"/>
                <a:gd name="connsiteY11" fmla="*/ 54731 h 69869"/>
                <a:gd name="connsiteX12" fmla="*/ 7772 w 123969"/>
                <a:gd name="connsiteY12" fmla="*/ 51626 h 69869"/>
                <a:gd name="connsiteX13" fmla="*/ 3109 w 123969"/>
                <a:gd name="connsiteY13" fmla="*/ 43475 h 69869"/>
                <a:gd name="connsiteX14" fmla="*/ 0 w 123969"/>
                <a:gd name="connsiteY14" fmla="*/ 43086 h 69869"/>
                <a:gd name="connsiteX15" fmla="*/ 5052 w 123969"/>
                <a:gd name="connsiteY15" fmla="*/ 27560 h 69869"/>
                <a:gd name="connsiteX16" fmla="*/ 777 w 123969"/>
                <a:gd name="connsiteY16" fmla="*/ 22125 h 69869"/>
                <a:gd name="connsiteX17" fmla="*/ 11659 w 123969"/>
                <a:gd name="connsiteY17" fmla="*/ 22125 h 69869"/>
                <a:gd name="connsiteX18" fmla="*/ 12436 w 123969"/>
                <a:gd name="connsiteY18" fmla="*/ 12033 h 69869"/>
                <a:gd name="connsiteX19" fmla="*/ 22928 w 123969"/>
                <a:gd name="connsiteY19" fmla="*/ 18632 h 69869"/>
                <a:gd name="connsiteX20" fmla="*/ 30312 w 123969"/>
                <a:gd name="connsiteY20" fmla="*/ 20961 h 69869"/>
                <a:gd name="connsiteX21" fmla="*/ 46245 w 123969"/>
                <a:gd name="connsiteY21" fmla="*/ 18244 h 69869"/>
                <a:gd name="connsiteX22" fmla="*/ 47411 w 123969"/>
                <a:gd name="connsiteY22" fmla="*/ 13198 h 69869"/>
                <a:gd name="connsiteX23" fmla="*/ 54795 w 123969"/>
                <a:gd name="connsiteY23" fmla="*/ 12421 h 69869"/>
                <a:gd name="connsiteX24" fmla="*/ 63733 w 123969"/>
                <a:gd name="connsiteY24" fmla="*/ 8928 h 69869"/>
                <a:gd name="connsiteX25" fmla="*/ 66065 w 123969"/>
                <a:gd name="connsiteY25" fmla="*/ 10480 h 69869"/>
                <a:gd name="connsiteX26" fmla="*/ 75003 w 123969"/>
                <a:gd name="connsiteY26" fmla="*/ 7375 h 69869"/>
                <a:gd name="connsiteX27" fmla="*/ 78890 w 123969"/>
                <a:gd name="connsiteY27" fmla="*/ 1553 h 69869"/>
                <a:gd name="connsiteX28" fmla="*/ 85107 w 123969"/>
                <a:gd name="connsiteY28" fmla="*/ 0 h 69869"/>
                <a:gd name="connsiteX29" fmla="*/ 106482 w 123969"/>
                <a:gd name="connsiteY29" fmla="*/ 7375 h 69869"/>
                <a:gd name="connsiteX30" fmla="*/ 110368 w 123969"/>
                <a:gd name="connsiteY30" fmla="*/ 5046 h 6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69" h="69869">
                  <a:moveTo>
                    <a:pt x="110368" y="5046"/>
                  </a:moveTo>
                  <a:lnTo>
                    <a:pt x="122026" y="11645"/>
                  </a:lnTo>
                  <a:lnTo>
                    <a:pt x="123969" y="18244"/>
                  </a:lnTo>
                  <a:lnTo>
                    <a:pt x="112700" y="23290"/>
                  </a:lnTo>
                  <a:lnTo>
                    <a:pt x="105316" y="39593"/>
                  </a:lnTo>
                  <a:lnTo>
                    <a:pt x="95212" y="56284"/>
                  </a:lnTo>
                  <a:lnTo>
                    <a:pt x="80056" y="60942"/>
                  </a:lnTo>
                  <a:lnTo>
                    <a:pt x="67620" y="59778"/>
                  </a:lnTo>
                  <a:lnTo>
                    <a:pt x="53241" y="65988"/>
                  </a:lnTo>
                  <a:lnTo>
                    <a:pt x="46245" y="69870"/>
                  </a:lnTo>
                  <a:lnTo>
                    <a:pt x="29535" y="65212"/>
                  </a:lnTo>
                  <a:lnTo>
                    <a:pt x="13990" y="54731"/>
                  </a:lnTo>
                  <a:lnTo>
                    <a:pt x="7772" y="51626"/>
                  </a:lnTo>
                  <a:lnTo>
                    <a:pt x="3109" y="43475"/>
                  </a:lnTo>
                  <a:lnTo>
                    <a:pt x="0" y="43086"/>
                  </a:lnTo>
                  <a:lnTo>
                    <a:pt x="5052" y="27560"/>
                  </a:lnTo>
                  <a:lnTo>
                    <a:pt x="777" y="22125"/>
                  </a:lnTo>
                  <a:lnTo>
                    <a:pt x="11659" y="22125"/>
                  </a:lnTo>
                  <a:lnTo>
                    <a:pt x="12436" y="12033"/>
                  </a:lnTo>
                  <a:lnTo>
                    <a:pt x="22928" y="18632"/>
                  </a:lnTo>
                  <a:lnTo>
                    <a:pt x="30312" y="20961"/>
                  </a:lnTo>
                  <a:lnTo>
                    <a:pt x="46245" y="18244"/>
                  </a:lnTo>
                  <a:lnTo>
                    <a:pt x="47411" y="13198"/>
                  </a:lnTo>
                  <a:lnTo>
                    <a:pt x="54795" y="12421"/>
                  </a:lnTo>
                  <a:lnTo>
                    <a:pt x="63733" y="8928"/>
                  </a:lnTo>
                  <a:lnTo>
                    <a:pt x="66065" y="10480"/>
                  </a:lnTo>
                  <a:lnTo>
                    <a:pt x="75003" y="7375"/>
                  </a:lnTo>
                  <a:lnTo>
                    <a:pt x="78890" y="1553"/>
                  </a:lnTo>
                  <a:lnTo>
                    <a:pt x="85107" y="0"/>
                  </a:lnTo>
                  <a:lnTo>
                    <a:pt x="106482" y="7375"/>
                  </a:lnTo>
                  <a:lnTo>
                    <a:pt x="110368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493" name="Serbest Form 492">
              <a:extLst>
                <a:ext uri="{FF2B5EF4-FFF2-40B4-BE49-F238E27FC236}">
                  <a16:creationId xmlns:a16="http://schemas.microsoft.com/office/drawing/2014/main" id="{C93C4BB2-BDD8-C370-49D2-97886C7FD37E}"/>
                </a:ext>
              </a:extLst>
            </p:cNvPr>
            <p:cNvSpPr/>
            <p:nvPr/>
          </p:nvSpPr>
          <p:spPr>
            <a:xfrm>
              <a:off x="22502228" y="22928800"/>
              <a:ext cx="249335" cy="144441"/>
            </a:xfrm>
            <a:custGeom>
              <a:avLst/>
              <a:gdLst>
                <a:gd name="connsiteX0" fmla="*/ 36919 w 38862"/>
                <a:gd name="connsiteY0" fmla="*/ 22125 h 22513"/>
                <a:gd name="connsiteX1" fmla="*/ 27592 w 38862"/>
                <a:gd name="connsiteY1" fmla="*/ 22514 h 22513"/>
                <a:gd name="connsiteX2" fmla="*/ 0 w 38862"/>
                <a:gd name="connsiteY2" fmla="*/ 5046 h 22513"/>
                <a:gd name="connsiteX3" fmla="*/ 20986 w 38862"/>
                <a:gd name="connsiteY3" fmla="*/ 0 h 22513"/>
                <a:gd name="connsiteX4" fmla="*/ 31867 w 38862"/>
                <a:gd name="connsiteY4" fmla="*/ 7763 h 22513"/>
                <a:gd name="connsiteX5" fmla="*/ 38862 w 38862"/>
                <a:gd name="connsiteY5" fmla="*/ 15138 h 22513"/>
                <a:gd name="connsiteX6" fmla="*/ 36919 w 38862"/>
                <a:gd name="connsiteY6" fmla="*/ 22125 h 2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62" h="22513">
                  <a:moveTo>
                    <a:pt x="36919" y="22125"/>
                  </a:moveTo>
                  <a:lnTo>
                    <a:pt x="27592" y="22514"/>
                  </a:lnTo>
                  <a:lnTo>
                    <a:pt x="0" y="5046"/>
                  </a:lnTo>
                  <a:lnTo>
                    <a:pt x="20986" y="0"/>
                  </a:lnTo>
                  <a:lnTo>
                    <a:pt x="31867" y="7763"/>
                  </a:lnTo>
                  <a:lnTo>
                    <a:pt x="38862" y="15138"/>
                  </a:lnTo>
                  <a:lnTo>
                    <a:pt x="36919" y="2212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4" name="Serbest Form 493">
              <a:extLst>
                <a:ext uri="{FF2B5EF4-FFF2-40B4-BE49-F238E27FC236}">
                  <a16:creationId xmlns:a16="http://schemas.microsoft.com/office/drawing/2014/main" id="{38D37D9D-AF02-44D1-1BC5-313CB7AEA974}"/>
                </a:ext>
              </a:extLst>
            </p:cNvPr>
            <p:cNvSpPr/>
            <p:nvPr/>
          </p:nvSpPr>
          <p:spPr>
            <a:xfrm>
              <a:off x="23125565" y="22854086"/>
              <a:ext cx="244343" cy="234097"/>
            </a:xfrm>
            <a:custGeom>
              <a:avLst/>
              <a:gdLst>
                <a:gd name="connsiteX0" fmla="*/ 36142 w 38084"/>
                <a:gd name="connsiteY0" fmla="*/ 0 h 36487"/>
                <a:gd name="connsiteX1" fmla="*/ 38085 w 38084"/>
                <a:gd name="connsiteY1" fmla="*/ 5046 h 36487"/>
                <a:gd name="connsiteX2" fmla="*/ 37696 w 38084"/>
                <a:gd name="connsiteY2" fmla="*/ 12421 h 36487"/>
                <a:gd name="connsiteX3" fmla="*/ 21763 w 38084"/>
                <a:gd name="connsiteY3" fmla="*/ 31053 h 36487"/>
                <a:gd name="connsiteX4" fmla="*/ 2332 w 38084"/>
                <a:gd name="connsiteY4" fmla="*/ 36488 h 36487"/>
                <a:gd name="connsiteX5" fmla="*/ 0 w 38084"/>
                <a:gd name="connsiteY5" fmla="*/ 33770 h 36487"/>
                <a:gd name="connsiteX6" fmla="*/ 2720 w 38084"/>
                <a:gd name="connsiteY6" fmla="*/ 25231 h 36487"/>
                <a:gd name="connsiteX7" fmla="*/ 13602 w 38084"/>
                <a:gd name="connsiteY7" fmla="*/ 10092 h 36487"/>
                <a:gd name="connsiteX8" fmla="*/ 36142 w 38084"/>
                <a:gd name="connsiteY8" fmla="*/ 0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84" h="36487">
                  <a:moveTo>
                    <a:pt x="36142" y="0"/>
                  </a:moveTo>
                  <a:lnTo>
                    <a:pt x="38085" y="5046"/>
                  </a:lnTo>
                  <a:lnTo>
                    <a:pt x="37696" y="12421"/>
                  </a:lnTo>
                  <a:lnTo>
                    <a:pt x="21763" y="31053"/>
                  </a:lnTo>
                  <a:lnTo>
                    <a:pt x="2332" y="36488"/>
                  </a:lnTo>
                  <a:lnTo>
                    <a:pt x="0" y="33770"/>
                  </a:lnTo>
                  <a:lnTo>
                    <a:pt x="2720" y="25231"/>
                  </a:lnTo>
                  <a:lnTo>
                    <a:pt x="13602" y="10092"/>
                  </a:lnTo>
                  <a:lnTo>
                    <a:pt x="361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5" name="Serbest Form 494">
              <a:extLst>
                <a:ext uri="{FF2B5EF4-FFF2-40B4-BE49-F238E27FC236}">
                  <a16:creationId xmlns:a16="http://schemas.microsoft.com/office/drawing/2014/main" id="{2C0969CC-66EE-7CA2-4161-235918DA56A1}"/>
                </a:ext>
              </a:extLst>
            </p:cNvPr>
            <p:cNvSpPr/>
            <p:nvPr/>
          </p:nvSpPr>
          <p:spPr>
            <a:xfrm>
              <a:off x="22195548" y="22727077"/>
              <a:ext cx="341589" cy="151916"/>
            </a:xfrm>
            <a:custGeom>
              <a:avLst/>
              <a:gdLst>
                <a:gd name="connsiteX0" fmla="*/ 27203 w 53241"/>
                <a:gd name="connsiteY0" fmla="*/ 0 h 23678"/>
                <a:gd name="connsiteX1" fmla="*/ 34587 w 53241"/>
                <a:gd name="connsiteY1" fmla="*/ 6599 h 23678"/>
                <a:gd name="connsiteX2" fmla="*/ 48578 w 53241"/>
                <a:gd name="connsiteY2" fmla="*/ 4658 h 23678"/>
                <a:gd name="connsiteX3" fmla="*/ 53241 w 53241"/>
                <a:gd name="connsiteY3" fmla="*/ 15139 h 23678"/>
                <a:gd name="connsiteX4" fmla="*/ 27203 w 53241"/>
                <a:gd name="connsiteY4" fmla="*/ 20185 h 23678"/>
                <a:gd name="connsiteX5" fmla="*/ 12048 w 53241"/>
                <a:gd name="connsiteY5" fmla="*/ 23678 h 23678"/>
                <a:gd name="connsiteX6" fmla="*/ 0 w 53241"/>
                <a:gd name="connsiteY6" fmla="*/ 23290 h 23678"/>
                <a:gd name="connsiteX7" fmla="*/ 8550 w 53241"/>
                <a:gd name="connsiteY7" fmla="*/ 8928 h 23678"/>
                <a:gd name="connsiteX8" fmla="*/ 20986 w 53241"/>
                <a:gd name="connsiteY8" fmla="*/ 8928 h 23678"/>
                <a:gd name="connsiteX9" fmla="*/ 27203 w 53241"/>
                <a:gd name="connsiteY9" fmla="*/ 0 h 2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41" h="23678">
                  <a:moveTo>
                    <a:pt x="27203" y="0"/>
                  </a:moveTo>
                  <a:lnTo>
                    <a:pt x="34587" y="6599"/>
                  </a:lnTo>
                  <a:lnTo>
                    <a:pt x="48578" y="4658"/>
                  </a:lnTo>
                  <a:lnTo>
                    <a:pt x="53241" y="15139"/>
                  </a:lnTo>
                  <a:lnTo>
                    <a:pt x="27203" y="20185"/>
                  </a:lnTo>
                  <a:lnTo>
                    <a:pt x="12048" y="23678"/>
                  </a:lnTo>
                  <a:lnTo>
                    <a:pt x="0" y="23290"/>
                  </a:lnTo>
                  <a:lnTo>
                    <a:pt x="8550" y="8928"/>
                  </a:lnTo>
                  <a:lnTo>
                    <a:pt x="20986" y="892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6" name="Serbest Form 495">
              <a:extLst>
                <a:ext uri="{FF2B5EF4-FFF2-40B4-BE49-F238E27FC236}">
                  <a16:creationId xmlns:a16="http://schemas.microsoft.com/office/drawing/2014/main" id="{222B630B-F898-FB53-E64E-FD8BFE08A40F}"/>
                </a:ext>
              </a:extLst>
            </p:cNvPr>
            <p:cNvSpPr/>
            <p:nvPr/>
          </p:nvSpPr>
          <p:spPr>
            <a:xfrm>
              <a:off x="22646842" y="22727077"/>
              <a:ext cx="428852" cy="134484"/>
            </a:xfrm>
            <a:custGeom>
              <a:avLst/>
              <a:gdLst>
                <a:gd name="connsiteX0" fmla="*/ 66842 w 66842"/>
                <a:gd name="connsiteY0" fmla="*/ 0 h 20961"/>
                <a:gd name="connsiteX1" fmla="*/ 62568 w 66842"/>
                <a:gd name="connsiteY1" fmla="*/ 13974 h 20961"/>
                <a:gd name="connsiteX2" fmla="*/ 29147 w 66842"/>
                <a:gd name="connsiteY2" fmla="*/ 20961 h 20961"/>
                <a:gd name="connsiteX3" fmla="*/ 0 w 66842"/>
                <a:gd name="connsiteY3" fmla="*/ 17856 h 20961"/>
                <a:gd name="connsiteX4" fmla="*/ 777 w 66842"/>
                <a:gd name="connsiteY4" fmla="*/ 8540 h 20961"/>
                <a:gd name="connsiteX5" fmla="*/ 18653 w 66842"/>
                <a:gd name="connsiteY5" fmla="*/ 3494 h 20961"/>
                <a:gd name="connsiteX6" fmla="*/ 31867 w 66842"/>
                <a:gd name="connsiteY6" fmla="*/ 10869 h 20961"/>
                <a:gd name="connsiteX7" fmla="*/ 46634 w 66842"/>
                <a:gd name="connsiteY7" fmla="*/ 8928 h 20961"/>
                <a:gd name="connsiteX8" fmla="*/ 66842 w 66842"/>
                <a:gd name="connsiteY8" fmla="*/ 0 h 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42" h="20961">
                  <a:moveTo>
                    <a:pt x="66842" y="0"/>
                  </a:moveTo>
                  <a:lnTo>
                    <a:pt x="62568" y="13974"/>
                  </a:lnTo>
                  <a:lnTo>
                    <a:pt x="29147" y="20961"/>
                  </a:lnTo>
                  <a:lnTo>
                    <a:pt x="0" y="17856"/>
                  </a:lnTo>
                  <a:lnTo>
                    <a:pt x="777" y="8540"/>
                  </a:lnTo>
                  <a:lnTo>
                    <a:pt x="18653" y="3494"/>
                  </a:lnTo>
                  <a:lnTo>
                    <a:pt x="31867" y="10869"/>
                  </a:lnTo>
                  <a:lnTo>
                    <a:pt x="46634" y="8928"/>
                  </a:lnTo>
                  <a:lnTo>
                    <a:pt x="6684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7" name="Serbest Form 496">
              <a:extLst>
                <a:ext uri="{FF2B5EF4-FFF2-40B4-BE49-F238E27FC236}">
                  <a16:creationId xmlns:a16="http://schemas.microsoft.com/office/drawing/2014/main" id="{676262F3-4271-51CD-E885-16AD900178F0}"/>
                </a:ext>
              </a:extLst>
            </p:cNvPr>
            <p:cNvSpPr/>
            <p:nvPr/>
          </p:nvSpPr>
          <p:spPr>
            <a:xfrm>
              <a:off x="20617255" y="22375922"/>
              <a:ext cx="1441153" cy="455747"/>
            </a:xfrm>
            <a:custGeom>
              <a:avLst/>
              <a:gdLst>
                <a:gd name="connsiteX0" fmla="*/ 71506 w 224622"/>
                <a:gd name="connsiteY0" fmla="*/ 21737 h 71034"/>
                <a:gd name="connsiteX1" fmla="*/ 113477 w 224622"/>
                <a:gd name="connsiteY1" fmla="*/ 24454 h 71034"/>
                <a:gd name="connsiteX2" fmla="*/ 118918 w 224622"/>
                <a:gd name="connsiteY2" fmla="*/ 13974 h 71034"/>
                <a:gd name="connsiteX3" fmla="*/ 158946 w 224622"/>
                <a:gd name="connsiteY3" fmla="*/ 26007 h 71034"/>
                <a:gd name="connsiteX4" fmla="*/ 165941 w 224622"/>
                <a:gd name="connsiteY4" fmla="*/ 42310 h 71034"/>
                <a:gd name="connsiteX5" fmla="*/ 198585 w 224622"/>
                <a:gd name="connsiteY5" fmla="*/ 46968 h 71034"/>
                <a:gd name="connsiteX6" fmla="*/ 224622 w 224622"/>
                <a:gd name="connsiteY6" fmla="*/ 61718 h 71034"/>
                <a:gd name="connsiteX7" fmla="*/ 198973 w 224622"/>
                <a:gd name="connsiteY7" fmla="*/ 71034 h 71034"/>
                <a:gd name="connsiteX8" fmla="*/ 175268 w 224622"/>
                <a:gd name="connsiteY8" fmla="*/ 60942 h 71034"/>
                <a:gd name="connsiteX9" fmla="*/ 155448 w 224622"/>
                <a:gd name="connsiteY9" fmla="*/ 61718 h 71034"/>
                <a:gd name="connsiteX10" fmla="*/ 132908 w 224622"/>
                <a:gd name="connsiteY10" fmla="*/ 59778 h 71034"/>
                <a:gd name="connsiteX11" fmla="*/ 112700 w 224622"/>
                <a:gd name="connsiteY11" fmla="*/ 55508 h 71034"/>
                <a:gd name="connsiteX12" fmla="*/ 87828 w 224622"/>
                <a:gd name="connsiteY12" fmla="*/ 45804 h 71034"/>
                <a:gd name="connsiteX13" fmla="*/ 71895 w 224622"/>
                <a:gd name="connsiteY13" fmla="*/ 43475 h 71034"/>
                <a:gd name="connsiteX14" fmla="*/ 62568 w 224622"/>
                <a:gd name="connsiteY14" fmla="*/ 46580 h 71034"/>
                <a:gd name="connsiteX15" fmla="*/ 22929 w 224622"/>
                <a:gd name="connsiteY15" fmla="*/ 36099 h 71034"/>
                <a:gd name="connsiteX16" fmla="*/ 19820 w 224622"/>
                <a:gd name="connsiteY16" fmla="*/ 25619 h 71034"/>
                <a:gd name="connsiteX17" fmla="*/ 0 w 224622"/>
                <a:gd name="connsiteY17" fmla="*/ 23678 h 71034"/>
                <a:gd name="connsiteX18" fmla="*/ 16322 w 224622"/>
                <a:gd name="connsiteY18" fmla="*/ 0 h 71034"/>
                <a:gd name="connsiteX19" fmla="*/ 42748 w 224622"/>
                <a:gd name="connsiteY19" fmla="*/ 1553 h 71034"/>
                <a:gd name="connsiteX20" fmla="*/ 59848 w 224622"/>
                <a:gd name="connsiteY20" fmla="*/ 11257 h 71034"/>
                <a:gd name="connsiteX21" fmla="*/ 69174 w 224622"/>
                <a:gd name="connsiteY21" fmla="*/ 13198 h 71034"/>
                <a:gd name="connsiteX22" fmla="*/ 71506 w 224622"/>
                <a:gd name="connsiteY22" fmla="*/ 21737 h 7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622" h="71034">
                  <a:moveTo>
                    <a:pt x="71506" y="21737"/>
                  </a:moveTo>
                  <a:lnTo>
                    <a:pt x="113477" y="24454"/>
                  </a:lnTo>
                  <a:lnTo>
                    <a:pt x="118918" y="13974"/>
                  </a:lnTo>
                  <a:lnTo>
                    <a:pt x="158946" y="26007"/>
                  </a:lnTo>
                  <a:lnTo>
                    <a:pt x="165941" y="42310"/>
                  </a:lnTo>
                  <a:lnTo>
                    <a:pt x="198585" y="46968"/>
                  </a:lnTo>
                  <a:lnTo>
                    <a:pt x="224622" y="61718"/>
                  </a:lnTo>
                  <a:lnTo>
                    <a:pt x="198973" y="71034"/>
                  </a:lnTo>
                  <a:lnTo>
                    <a:pt x="175268" y="60942"/>
                  </a:lnTo>
                  <a:lnTo>
                    <a:pt x="155448" y="61718"/>
                  </a:lnTo>
                  <a:lnTo>
                    <a:pt x="132908" y="59778"/>
                  </a:lnTo>
                  <a:lnTo>
                    <a:pt x="112700" y="55508"/>
                  </a:lnTo>
                  <a:lnTo>
                    <a:pt x="87828" y="45804"/>
                  </a:lnTo>
                  <a:lnTo>
                    <a:pt x="71895" y="43475"/>
                  </a:lnTo>
                  <a:lnTo>
                    <a:pt x="62568" y="46580"/>
                  </a:lnTo>
                  <a:lnTo>
                    <a:pt x="22929" y="36099"/>
                  </a:lnTo>
                  <a:lnTo>
                    <a:pt x="19820" y="25619"/>
                  </a:lnTo>
                  <a:lnTo>
                    <a:pt x="0" y="23678"/>
                  </a:lnTo>
                  <a:lnTo>
                    <a:pt x="16322" y="0"/>
                  </a:lnTo>
                  <a:lnTo>
                    <a:pt x="42748" y="1553"/>
                  </a:lnTo>
                  <a:lnTo>
                    <a:pt x="59848" y="11257"/>
                  </a:lnTo>
                  <a:lnTo>
                    <a:pt x="69174" y="13198"/>
                  </a:lnTo>
                  <a:lnTo>
                    <a:pt x="71506" y="217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8" name="Serbest Form 497">
              <a:extLst>
                <a:ext uri="{FF2B5EF4-FFF2-40B4-BE49-F238E27FC236}">
                  <a16:creationId xmlns:a16="http://schemas.microsoft.com/office/drawing/2014/main" id="{6D6F48D1-7372-4144-A3B5-8BD99E3D346D}"/>
                </a:ext>
              </a:extLst>
            </p:cNvPr>
            <p:cNvSpPr/>
            <p:nvPr/>
          </p:nvSpPr>
          <p:spPr>
            <a:xfrm>
              <a:off x="24678925" y="22303698"/>
              <a:ext cx="89758" cy="231608"/>
            </a:xfrm>
            <a:custGeom>
              <a:avLst/>
              <a:gdLst>
                <a:gd name="connsiteX0" fmla="*/ 13213 w 13990"/>
                <a:gd name="connsiteY0" fmla="*/ 19020 h 36099"/>
                <a:gd name="connsiteX1" fmla="*/ 777 w 13990"/>
                <a:gd name="connsiteY1" fmla="*/ 36099 h 36099"/>
                <a:gd name="connsiteX2" fmla="*/ 0 w 13990"/>
                <a:gd name="connsiteY2" fmla="*/ 17467 h 36099"/>
                <a:gd name="connsiteX3" fmla="*/ 4275 w 13990"/>
                <a:gd name="connsiteY3" fmla="*/ 8540 h 36099"/>
                <a:gd name="connsiteX4" fmla="*/ 9327 w 13990"/>
                <a:gd name="connsiteY4" fmla="*/ 0 h 36099"/>
                <a:gd name="connsiteX5" fmla="*/ 13990 w 13990"/>
                <a:gd name="connsiteY5" fmla="*/ 7375 h 36099"/>
                <a:gd name="connsiteX6" fmla="*/ 13213 w 13990"/>
                <a:gd name="connsiteY6" fmla="*/ 1902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0" h="36099">
                  <a:moveTo>
                    <a:pt x="13213" y="19020"/>
                  </a:moveTo>
                  <a:lnTo>
                    <a:pt x="777" y="36099"/>
                  </a:lnTo>
                  <a:lnTo>
                    <a:pt x="0" y="17467"/>
                  </a:lnTo>
                  <a:lnTo>
                    <a:pt x="4275" y="8540"/>
                  </a:lnTo>
                  <a:lnTo>
                    <a:pt x="9327" y="0"/>
                  </a:lnTo>
                  <a:lnTo>
                    <a:pt x="13990" y="7375"/>
                  </a:lnTo>
                  <a:lnTo>
                    <a:pt x="13213" y="1902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499" name="Serbest Form 498">
              <a:extLst>
                <a:ext uri="{FF2B5EF4-FFF2-40B4-BE49-F238E27FC236}">
                  <a16:creationId xmlns:a16="http://schemas.microsoft.com/office/drawing/2014/main" id="{213C18F4-3F13-2BE2-9EFB-B3D1D9441695}"/>
                </a:ext>
              </a:extLst>
            </p:cNvPr>
            <p:cNvSpPr/>
            <p:nvPr/>
          </p:nvSpPr>
          <p:spPr>
            <a:xfrm>
              <a:off x="23556919" y="21932628"/>
              <a:ext cx="174532" cy="107088"/>
            </a:xfrm>
            <a:custGeom>
              <a:avLst/>
              <a:gdLst>
                <a:gd name="connsiteX0" fmla="*/ 27203 w 27203"/>
                <a:gd name="connsiteY0" fmla="*/ 8151 h 16691"/>
                <a:gd name="connsiteX1" fmla="*/ 18653 w 27203"/>
                <a:gd name="connsiteY1" fmla="*/ 16691 h 16691"/>
                <a:gd name="connsiteX2" fmla="*/ 3886 w 27203"/>
                <a:gd name="connsiteY2" fmla="*/ 12033 h 16691"/>
                <a:gd name="connsiteX3" fmla="*/ 0 w 27203"/>
                <a:gd name="connsiteY3" fmla="*/ 1164 h 16691"/>
                <a:gd name="connsiteX4" fmla="*/ 22151 w 27203"/>
                <a:gd name="connsiteY4" fmla="*/ 0 h 16691"/>
                <a:gd name="connsiteX5" fmla="*/ 27203 w 27203"/>
                <a:gd name="connsiteY5" fmla="*/ 815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3" h="16691">
                  <a:moveTo>
                    <a:pt x="27203" y="8151"/>
                  </a:moveTo>
                  <a:lnTo>
                    <a:pt x="18653" y="16691"/>
                  </a:lnTo>
                  <a:lnTo>
                    <a:pt x="3886" y="12033"/>
                  </a:lnTo>
                  <a:lnTo>
                    <a:pt x="0" y="1164"/>
                  </a:lnTo>
                  <a:lnTo>
                    <a:pt x="22151" y="0"/>
                  </a:lnTo>
                  <a:lnTo>
                    <a:pt x="27203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0" name="Serbest Form 499">
              <a:extLst>
                <a:ext uri="{FF2B5EF4-FFF2-40B4-BE49-F238E27FC236}">
                  <a16:creationId xmlns:a16="http://schemas.microsoft.com/office/drawing/2014/main" id="{E730857D-473F-7B71-F040-4CE1C7133BFE}"/>
                </a:ext>
              </a:extLst>
            </p:cNvPr>
            <p:cNvSpPr/>
            <p:nvPr/>
          </p:nvSpPr>
          <p:spPr>
            <a:xfrm>
              <a:off x="23823705" y="21880326"/>
              <a:ext cx="411400" cy="169348"/>
            </a:xfrm>
            <a:custGeom>
              <a:avLst/>
              <a:gdLst>
                <a:gd name="connsiteX0" fmla="*/ 57127 w 64122"/>
                <a:gd name="connsiteY0" fmla="*/ 7375 h 26395"/>
                <a:gd name="connsiteX1" fmla="*/ 64122 w 64122"/>
                <a:gd name="connsiteY1" fmla="*/ 26395 h 26395"/>
                <a:gd name="connsiteX2" fmla="*/ 46246 w 64122"/>
                <a:gd name="connsiteY2" fmla="*/ 15915 h 26395"/>
                <a:gd name="connsiteX3" fmla="*/ 27980 w 64122"/>
                <a:gd name="connsiteY3" fmla="*/ 13974 h 26395"/>
                <a:gd name="connsiteX4" fmla="*/ 15156 w 64122"/>
                <a:gd name="connsiteY4" fmla="*/ 15527 h 26395"/>
                <a:gd name="connsiteX5" fmla="*/ 0 w 64122"/>
                <a:gd name="connsiteY5" fmla="*/ 14750 h 26395"/>
                <a:gd name="connsiteX6" fmla="*/ 5829 w 64122"/>
                <a:gd name="connsiteY6" fmla="*/ 1164 h 26395"/>
                <a:gd name="connsiteX7" fmla="*/ 33033 w 64122"/>
                <a:gd name="connsiteY7" fmla="*/ 0 h 26395"/>
                <a:gd name="connsiteX8" fmla="*/ 57127 w 64122"/>
                <a:gd name="connsiteY8" fmla="*/ 7375 h 2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22" h="26395">
                  <a:moveTo>
                    <a:pt x="57127" y="7375"/>
                  </a:moveTo>
                  <a:lnTo>
                    <a:pt x="64122" y="26395"/>
                  </a:lnTo>
                  <a:lnTo>
                    <a:pt x="46246" y="15915"/>
                  </a:lnTo>
                  <a:lnTo>
                    <a:pt x="27980" y="13974"/>
                  </a:lnTo>
                  <a:lnTo>
                    <a:pt x="15156" y="15527"/>
                  </a:lnTo>
                  <a:lnTo>
                    <a:pt x="0" y="14750"/>
                  </a:lnTo>
                  <a:lnTo>
                    <a:pt x="5829" y="1164"/>
                  </a:lnTo>
                  <a:lnTo>
                    <a:pt x="33033" y="0"/>
                  </a:lnTo>
                  <a:lnTo>
                    <a:pt x="57127" y="737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1" name="Serbest Form 500">
              <a:extLst>
                <a:ext uri="{FF2B5EF4-FFF2-40B4-BE49-F238E27FC236}">
                  <a16:creationId xmlns:a16="http://schemas.microsoft.com/office/drawing/2014/main" id="{09F3FA6F-120D-B614-DD40-28E6043BAD03}"/>
                </a:ext>
              </a:extLst>
            </p:cNvPr>
            <p:cNvSpPr/>
            <p:nvPr/>
          </p:nvSpPr>
          <p:spPr>
            <a:xfrm>
              <a:off x="24207677" y="21491817"/>
              <a:ext cx="1473566" cy="1399623"/>
            </a:xfrm>
            <a:custGeom>
              <a:avLst/>
              <a:gdLst>
                <a:gd name="connsiteX0" fmla="*/ 229674 w 229674"/>
                <a:gd name="connsiteY0" fmla="*/ 55508 h 218149"/>
                <a:gd name="connsiteX1" fmla="*/ 225788 w 229674"/>
                <a:gd name="connsiteY1" fmla="*/ 136635 h 218149"/>
                <a:gd name="connsiteX2" fmla="*/ 219570 w 229674"/>
                <a:gd name="connsiteY2" fmla="*/ 218150 h 218149"/>
                <a:gd name="connsiteX3" fmla="*/ 201694 w 229674"/>
                <a:gd name="connsiteY3" fmla="*/ 197577 h 218149"/>
                <a:gd name="connsiteX4" fmla="*/ 179931 w 229674"/>
                <a:gd name="connsiteY4" fmla="*/ 192531 h 218149"/>
                <a:gd name="connsiteX5" fmla="*/ 174101 w 229674"/>
                <a:gd name="connsiteY5" fmla="*/ 199517 h 218149"/>
                <a:gd name="connsiteX6" fmla="*/ 146121 w 229674"/>
                <a:gd name="connsiteY6" fmla="*/ 200294 h 218149"/>
                <a:gd name="connsiteX7" fmla="*/ 157003 w 229674"/>
                <a:gd name="connsiteY7" fmla="*/ 180109 h 218149"/>
                <a:gd name="connsiteX8" fmla="*/ 171381 w 229674"/>
                <a:gd name="connsiteY8" fmla="*/ 173122 h 218149"/>
                <a:gd name="connsiteX9" fmla="*/ 167495 w 229674"/>
                <a:gd name="connsiteY9" fmla="*/ 145951 h 218149"/>
                <a:gd name="connsiteX10" fmla="*/ 158557 w 229674"/>
                <a:gd name="connsiteY10" fmla="*/ 125378 h 218149"/>
                <a:gd name="connsiteX11" fmla="*/ 116975 w 229674"/>
                <a:gd name="connsiteY11" fmla="*/ 104029 h 218149"/>
                <a:gd name="connsiteX12" fmla="*/ 99098 w 229674"/>
                <a:gd name="connsiteY12" fmla="*/ 102088 h 218149"/>
                <a:gd name="connsiteX13" fmla="*/ 66842 w 229674"/>
                <a:gd name="connsiteY13" fmla="*/ 78798 h 218149"/>
                <a:gd name="connsiteX14" fmla="*/ 59848 w 229674"/>
                <a:gd name="connsiteY14" fmla="*/ 91219 h 218149"/>
                <a:gd name="connsiteX15" fmla="*/ 51298 w 229674"/>
                <a:gd name="connsiteY15" fmla="*/ 93160 h 218149"/>
                <a:gd name="connsiteX16" fmla="*/ 47023 w 229674"/>
                <a:gd name="connsiteY16" fmla="*/ 84232 h 218149"/>
                <a:gd name="connsiteX17" fmla="*/ 47411 w 229674"/>
                <a:gd name="connsiteY17" fmla="*/ 73363 h 218149"/>
                <a:gd name="connsiteX18" fmla="*/ 31090 w 229674"/>
                <a:gd name="connsiteY18" fmla="*/ 60942 h 218149"/>
                <a:gd name="connsiteX19" fmla="*/ 55184 w 229674"/>
                <a:gd name="connsiteY19" fmla="*/ 52014 h 218149"/>
                <a:gd name="connsiteX20" fmla="*/ 70729 w 229674"/>
                <a:gd name="connsiteY20" fmla="*/ 52402 h 218149"/>
                <a:gd name="connsiteX21" fmla="*/ 69174 w 229674"/>
                <a:gd name="connsiteY21" fmla="*/ 45804 h 218149"/>
                <a:gd name="connsiteX22" fmla="*/ 36919 w 229674"/>
                <a:gd name="connsiteY22" fmla="*/ 45804 h 218149"/>
                <a:gd name="connsiteX23" fmla="*/ 28369 w 229674"/>
                <a:gd name="connsiteY23" fmla="*/ 31053 h 218149"/>
                <a:gd name="connsiteX24" fmla="*/ 8938 w 229674"/>
                <a:gd name="connsiteY24" fmla="*/ 26395 h 218149"/>
                <a:gd name="connsiteX25" fmla="*/ 0 w 229674"/>
                <a:gd name="connsiteY25" fmla="*/ 13974 h 218149"/>
                <a:gd name="connsiteX26" fmla="*/ 29535 w 229674"/>
                <a:gd name="connsiteY26" fmla="*/ 8151 h 218149"/>
                <a:gd name="connsiteX27" fmla="*/ 40805 w 229674"/>
                <a:gd name="connsiteY27" fmla="*/ 0 h 218149"/>
                <a:gd name="connsiteX28" fmla="*/ 76169 w 229674"/>
                <a:gd name="connsiteY28" fmla="*/ 10092 h 218149"/>
                <a:gd name="connsiteX29" fmla="*/ 79667 w 229674"/>
                <a:gd name="connsiteY29" fmla="*/ 19408 h 218149"/>
                <a:gd name="connsiteX30" fmla="*/ 84719 w 229674"/>
                <a:gd name="connsiteY30" fmla="*/ 59778 h 218149"/>
                <a:gd name="connsiteX31" fmla="*/ 106871 w 229674"/>
                <a:gd name="connsiteY31" fmla="*/ 74528 h 218149"/>
                <a:gd name="connsiteX32" fmla="*/ 126302 w 229674"/>
                <a:gd name="connsiteY32" fmla="*/ 48133 h 218149"/>
                <a:gd name="connsiteX33" fmla="*/ 151950 w 229674"/>
                <a:gd name="connsiteY33" fmla="*/ 33382 h 218149"/>
                <a:gd name="connsiteX34" fmla="*/ 171381 w 229674"/>
                <a:gd name="connsiteY34" fmla="*/ 33382 h 218149"/>
                <a:gd name="connsiteX35" fmla="*/ 190035 w 229674"/>
                <a:gd name="connsiteY35" fmla="*/ 41922 h 218149"/>
                <a:gd name="connsiteX36" fmla="*/ 205969 w 229674"/>
                <a:gd name="connsiteY36" fmla="*/ 50850 h 218149"/>
                <a:gd name="connsiteX37" fmla="*/ 229674 w 229674"/>
                <a:gd name="connsiteY37" fmla="*/ 55508 h 21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29674" h="218149">
                  <a:moveTo>
                    <a:pt x="229674" y="55508"/>
                  </a:moveTo>
                  <a:lnTo>
                    <a:pt x="225788" y="136635"/>
                  </a:lnTo>
                  <a:lnTo>
                    <a:pt x="219570" y="218150"/>
                  </a:lnTo>
                  <a:lnTo>
                    <a:pt x="201694" y="197577"/>
                  </a:lnTo>
                  <a:lnTo>
                    <a:pt x="179931" y="192531"/>
                  </a:lnTo>
                  <a:lnTo>
                    <a:pt x="174101" y="199517"/>
                  </a:lnTo>
                  <a:lnTo>
                    <a:pt x="146121" y="200294"/>
                  </a:lnTo>
                  <a:lnTo>
                    <a:pt x="157003" y="180109"/>
                  </a:lnTo>
                  <a:lnTo>
                    <a:pt x="171381" y="173122"/>
                  </a:lnTo>
                  <a:lnTo>
                    <a:pt x="167495" y="145951"/>
                  </a:lnTo>
                  <a:lnTo>
                    <a:pt x="158557" y="125378"/>
                  </a:lnTo>
                  <a:lnTo>
                    <a:pt x="116975" y="104029"/>
                  </a:lnTo>
                  <a:lnTo>
                    <a:pt x="99098" y="102088"/>
                  </a:lnTo>
                  <a:lnTo>
                    <a:pt x="66842" y="78798"/>
                  </a:lnTo>
                  <a:lnTo>
                    <a:pt x="59848" y="91219"/>
                  </a:lnTo>
                  <a:lnTo>
                    <a:pt x="51298" y="93160"/>
                  </a:lnTo>
                  <a:lnTo>
                    <a:pt x="47023" y="84232"/>
                  </a:lnTo>
                  <a:lnTo>
                    <a:pt x="47411" y="73363"/>
                  </a:lnTo>
                  <a:lnTo>
                    <a:pt x="31090" y="60942"/>
                  </a:lnTo>
                  <a:lnTo>
                    <a:pt x="55184" y="52014"/>
                  </a:lnTo>
                  <a:lnTo>
                    <a:pt x="70729" y="52402"/>
                  </a:lnTo>
                  <a:lnTo>
                    <a:pt x="69174" y="45804"/>
                  </a:lnTo>
                  <a:lnTo>
                    <a:pt x="36919" y="45804"/>
                  </a:lnTo>
                  <a:lnTo>
                    <a:pt x="28369" y="31053"/>
                  </a:lnTo>
                  <a:lnTo>
                    <a:pt x="8938" y="26395"/>
                  </a:lnTo>
                  <a:lnTo>
                    <a:pt x="0" y="13974"/>
                  </a:lnTo>
                  <a:lnTo>
                    <a:pt x="29535" y="8151"/>
                  </a:lnTo>
                  <a:lnTo>
                    <a:pt x="40805" y="0"/>
                  </a:lnTo>
                  <a:lnTo>
                    <a:pt x="76169" y="10092"/>
                  </a:lnTo>
                  <a:lnTo>
                    <a:pt x="79667" y="19408"/>
                  </a:lnTo>
                  <a:lnTo>
                    <a:pt x="84719" y="59778"/>
                  </a:lnTo>
                  <a:lnTo>
                    <a:pt x="106871" y="74528"/>
                  </a:lnTo>
                  <a:lnTo>
                    <a:pt x="126302" y="48133"/>
                  </a:lnTo>
                  <a:lnTo>
                    <a:pt x="151950" y="33382"/>
                  </a:lnTo>
                  <a:lnTo>
                    <a:pt x="171381" y="33382"/>
                  </a:lnTo>
                  <a:lnTo>
                    <a:pt x="190035" y="41922"/>
                  </a:lnTo>
                  <a:lnTo>
                    <a:pt x="205969" y="50850"/>
                  </a:lnTo>
                  <a:lnTo>
                    <a:pt x="229674" y="5550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2" name="Serbest Form 501">
              <a:extLst>
                <a:ext uri="{FF2B5EF4-FFF2-40B4-BE49-F238E27FC236}">
                  <a16:creationId xmlns:a16="http://schemas.microsoft.com/office/drawing/2014/main" id="{7AC88508-1785-333E-98A6-11CFEA6F1B21}"/>
                </a:ext>
              </a:extLst>
            </p:cNvPr>
            <p:cNvSpPr/>
            <p:nvPr/>
          </p:nvSpPr>
          <p:spPr>
            <a:xfrm>
              <a:off x="22537137" y="21170554"/>
              <a:ext cx="922536" cy="1168015"/>
            </a:xfrm>
            <a:custGeom>
              <a:avLst/>
              <a:gdLst>
                <a:gd name="connsiteX0" fmla="*/ 143789 w 143789"/>
                <a:gd name="connsiteY0" fmla="*/ 5434 h 182050"/>
                <a:gd name="connsiteX1" fmla="*/ 126302 w 143789"/>
                <a:gd name="connsiteY1" fmla="*/ 30277 h 182050"/>
                <a:gd name="connsiteX2" fmla="*/ 109591 w 143789"/>
                <a:gd name="connsiteY2" fmla="*/ 34935 h 182050"/>
                <a:gd name="connsiteX3" fmla="*/ 88605 w 143789"/>
                <a:gd name="connsiteY3" fmla="*/ 30277 h 182050"/>
                <a:gd name="connsiteX4" fmla="*/ 51686 w 143789"/>
                <a:gd name="connsiteY4" fmla="*/ 31442 h 182050"/>
                <a:gd name="connsiteX5" fmla="*/ 32644 w 143789"/>
                <a:gd name="connsiteY5" fmla="*/ 34935 h 182050"/>
                <a:gd name="connsiteX6" fmla="*/ 29535 w 143789"/>
                <a:gd name="connsiteY6" fmla="*/ 53955 h 182050"/>
                <a:gd name="connsiteX7" fmla="*/ 48966 w 143789"/>
                <a:gd name="connsiteY7" fmla="*/ 76081 h 182050"/>
                <a:gd name="connsiteX8" fmla="*/ 61013 w 143789"/>
                <a:gd name="connsiteY8" fmla="*/ 64824 h 182050"/>
                <a:gd name="connsiteX9" fmla="*/ 102207 w 143789"/>
                <a:gd name="connsiteY9" fmla="*/ 56284 h 182050"/>
                <a:gd name="connsiteX10" fmla="*/ 100264 w 143789"/>
                <a:gd name="connsiteY10" fmla="*/ 67541 h 182050"/>
                <a:gd name="connsiteX11" fmla="*/ 90548 w 143789"/>
                <a:gd name="connsiteY11" fmla="*/ 64047 h 182050"/>
                <a:gd name="connsiteX12" fmla="*/ 80833 w 143789"/>
                <a:gd name="connsiteY12" fmla="*/ 78798 h 182050"/>
                <a:gd name="connsiteX13" fmla="*/ 61013 w 143789"/>
                <a:gd name="connsiteY13" fmla="*/ 88502 h 182050"/>
                <a:gd name="connsiteX14" fmla="*/ 80833 w 143789"/>
                <a:gd name="connsiteY14" fmla="*/ 120332 h 182050"/>
                <a:gd name="connsiteX15" fmla="*/ 76558 w 143789"/>
                <a:gd name="connsiteY15" fmla="*/ 128871 h 182050"/>
                <a:gd name="connsiteX16" fmla="*/ 95212 w 143789"/>
                <a:gd name="connsiteY16" fmla="*/ 157596 h 182050"/>
                <a:gd name="connsiteX17" fmla="*/ 94046 w 143789"/>
                <a:gd name="connsiteY17" fmla="*/ 173899 h 182050"/>
                <a:gd name="connsiteX18" fmla="*/ 81999 w 143789"/>
                <a:gd name="connsiteY18" fmla="*/ 181274 h 182050"/>
                <a:gd name="connsiteX19" fmla="*/ 73838 w 143789"/>
                <a:gd name="connsiteY19" fmla="*/ 172346 h 182050"/>
                <a:gd name="connsiteX20" fmla="*/ 85496 w 143789"/>
                <a:gd name="connsiteY20" fmla="*/ 152161 h 182050"/>
                <a:gd name="connsiteX21" fmla="*/ 63345 w 143789"/>
                <a:gd name="connsiteY21" fmla="*/ 161865 h 182050"/>
                <a:gd name="connsiteX22" fmla="*/ 58293 w 143789"/>
                <a:gd name="connsiteY22" fmla="*/ 154879 h 182050"/>
                <a:gd name="connsiteX23" fmla="*/ 61402 w 143789"/>
                <a:gd name="connsiteY23" fmla="*/ 145174 h 182050"/>
                <a:gd name="connsiteX24" fmla="*/ 46246 w 143789"/>
                <a:gd name="connsiteY24" fmla="*/ 130424 h 182050"/>
                <a:gd name="connsiteX25" fmla="*/ 48966 w 143789"/>
                <a:gd name="connsiteY25" fmla="*/ 106358 h 182050"/>
                <a:gd name="connsiteX26" fmla="*/ 33810 w 143789"/>
                <a:gd name="connsiteY26" fmla="*/ 113733 h 182050"/>
                <a:gd name="connsiteX27" fmla="*/ 34587 w 143789"/>
                <a:gd name="connsiteY27" fmla="*/ 142845 h 182050"/>
                <a:gd name="connsiteX28" fmla="*/ 33810 w 143789"/>
                <a:gd name="connsiteY28" fmla="*/ 178557 h 182050"/>
                <a:gd name="connsiteX29" fmla="*/ 19431 w 143789"/>
                <a:gd name="connsiteY29" fmla="*/ 182050 h 182050"/>
                <a:gd name="connsiteX30" fmla="*/ 10493 w 143789"/>
                <a:gd name="connsiteY30" fmla="*/ 175063 h 182050"/>
                <a:gd name="connsiteX31" fmla="*/ 17876 w 143789"/>
                <a:gd name="connsiteY31" fmla="*/ 152161 h 182050"/>
                <a:gd name="connsiteX32" fmla="*/ 15545 w 143789"/>
                <a:gd name="connsiteY32" fmla="*/ 128095 h 182050"/>
                <a:gd name="connsiteX33" fmla="*/ 6218 w 143789"/>
                <a:gd name="connsiteY33" fmla="*/ 127707 h 182050"/>
                <a:gd name="connsiteX34" fmla="*/ 0 w 143789"/>
                <a:gd name="connsiteY34" fmla="*/ 110627 h 182050"/>
                <a:gd name="connsiteX35" fmla="*/ 9716 w 143789"/>
                <a:gd name="connsiteY35" fmla="*/ 94324 h 182050"/>
                <a:gd name="connsiteX36" fmla="*/ 13213 w 143789"/>
                <a:gd name="connsiteY36" fmla="*/ 74528 h 182050"/>
                <a:gd name="connsiteX37" fmla="*/ 24872 w 143789"/>
                <a:gd name="connsiteY37" fmla="*/ 36876 h 182050"/>
                <a:gd name="connsiteX38" fmla="*/ 29147 w 143789"/>
                <a:gd name="connsiteY38" fmla="*/ 26784 h 182050"/>
                <a:gd name="connsiteX39" fmla="*/ 47800 w 143789"/>
                <a:gd name="connsiteY39" fmla="*/ 8152 h 182050"/>
                <a:gd name="connsiteX40" fmla="*/ 65288 w 143789"/>
                <a:gd name="connsiteY40" fmla="*/ 15527 h 182050"/>
                <a:gd name="connsiteX41" fmla="*/ 92880 w 143789"/>
                <a:gd name="connsiteY41" fmla="*/ 19020 h 182050"/>
                <a:gd name="connsiteX42" fmla="*/ 118141 w 143789"/>
                <a:gd name="connsiteY42" fmla="*/ 17856 h 182050"/>
                <a:gd name="connsiteX43" fmla="*/ 139903 w 143789"/>
                <a:gd name="connsiteY43" fmla="*/ 0 h 182050"/>
                <a:gd name="connsiteX44" fmla="*/ 143789 w 143789"/>
                <a:gd name="connsiteY44" fmla="*/ 5434 h 1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789" h="182050">
                  <a:moveTo>
                    <a:pt x="143789" y="5434"/>
                  </a:moveTo>
                  <a:lnTo>
                    <a:pt x="126302" y="30277"/>
                  </a:lnTo>
                  <a:lnTo>
                    <a:pt x="109591" y="34935"/>
                  </a:lnTo>
                  <a:lnTo>
                    <a:pt x="88605" y="30277"/>
                  </a:lnTo>
                  <a:lnTo>
                    <a:pt x="51686" y="31442"/>
                  </a:lnTo>
                  <a:lnTo>
                    <a:pt x="32644" y="34935"/>
                  </a:lnTo>
                  <a:lnTo>
                    <a:pt x="29535" y="53955"/>
                  </a:lnTo>
                  <a:lnTo>
                    <a:pt x="48966" y="76081"/>
                  </a:lnTo>
                  <a:lnTo>
                    <a:pt x="61013" y="64824"/>
                  </a:lnTo>
                  <a:lnTo>
                    <a:pt x="102207" y="56284"/>
                  </a:lnTo>
                  <a:lnTo>
                    <a:pt x="100264" y="67541"/>
                  </a:lnTo>
                  <a:lnTo>
                    <a:pt x="90548" y="64047"/>
                  </a:lnTo>
                  <a:lnTo>
                    <a:pt x="80833" y="78798"/>
                  </a:lnTo>
                  <a:lnTo>
                    <a:pt x="61013" y="88502"/>
                  </a:lnTo>
                  <a:lnTo>
                    <a:pt x="80833" y="120332"/>
                  </a:lnTo>
                  <a:lnTo>
                    <a:pt x="76558" y="128871"/>
                  </a:lnTo>
                  <a:lnTo>
                    <a:pt x="95212" y="157596"/>
                  </a:lnTo>
                  <a:lnTo>
                    <a:pt x="94046" y="173899"/>
                  </a:lnTo>
                  <a:lnTo>
                    <a:pt x="81999" y="181274"/>
                  </a:lnTo>
                  <a:lnTo>
                    <a:pt x="73838" y="172346"/>
                  </a:lnTo>
                  <a:lnTo>
                    <a:pt x="85496" y="152161"/>
                  </a:lnTo>
                  <a:lnTo>
                    <a:pt x="63345" y="161865"/>
                  </a:lnTo>
                  <a:lnTo>
                    <a:pt x="58293" y="154879"/>
                  </a:lnTo>
                  <a:lnTo>
                    <a:pt x="61402" y="145174"/>
                  </a:lnTo>
                  <a:lnTo>
                    <a:pt x="46246" y="130424"/>
                  </a:lnTo>
                  <a:lnTo>
                    <a:pt x="48966" y="106358"/>
                  </a:lnTo>
                  <a:lnTo>
                    <a:pt x="33810" y="113733"/>
                  </a:lnTo>
                  <a:lnTo>
                    <a:pt x="34587" y="142845"/>
                  </a:lnTo>
                  <a:lnTo>
                    <a:pt x="33810" y="178557"/>
                  </a:lnTo>
                  <a:lnTo>
                    <a:pt x="19431" y="182050"/>
                  </a:lnTo>
                  <a:lnTo>
                    <a:pt x="10493" y="175063"/>
                  </a:lnTo>
                  <a:lnTo>
                    <a:pt x="17876" y="152161"/>
                  </a:lnTo>
                  <a:lnTo>
                    <a:pt x="15545" y="128095"/>
                  </a:lnTo>
                  <a:lnTo>
                    <a:pt x="6218" y="127707"/>
                  </a:lnTo>
                  <a:lnTo>
                    <a:pt x="0" y="110627"/>
                  </a:lnTo>
                  <a:lnTo>
                    <a:pt x="9716" y="94324"/>
                  </a:lnTo>
                  <a:lnTo>
                    <a:pt x="13213" y="74528"/>
                  </a:lnTo>
                  <a:lnTo>
                    <a:pt x="24872" y="36876"/>
                  </a:lnTo>
                  <a:lnTo>
                    <a:pt x="29147" y="26784"/>
                  </a:lnTo>
                  <a:lnTo>
                    <a:pt x="47800" y="8152"/>
                  </a:lnTo>
                  <a:lnTo>
                    <a:pt x="65288" y="15527"/>
                  </a:lnTo>
                  <a:lnTo>
                    <a:pt x="92880" y="19020"/>
                  </a:lnTo>
                  <a:lnTo>
                    <a:pt x="118141" y="17856"/>
                  </a:lnTo>
                  <a:lnTo>
                    <a:pt x="139903" y="0"/>
                  </a:lnTo>
                  <a:lnTo>
                    <a:pt x="143789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3" name="Serbest Form 502">
              <a:extLst>
                <a:ext uri="{FF2B5EF4-FFF2-40B4-BE49-F238E27FC236}">
                  <a16:creationId xmlns:a16="http://schemas.microsoft.com/office/drawing/2014/main" id="{2B540DB8-DE68-0FF9-68CD-D23A31577106}"/>
                </a:ext>
              </a:extLst>
            </p:cNvPr>
            <p:cNvSpPr/>
            <p:nvPr/>
          </p:nvSpPr>
          <p:spPr>
            <a:xfrm>
              <a:off x="23766353" y="21085877"/>
              <a:ext cx="182013" cy="490611"/>
            </a:xfrm>
            <a:custGeom>
              <a:avLst/>
              <a:gdLst>
                <a:gd name="connsiteX0" fmla="*/ 28369 w 28369"/>
                <a:gd name="connsiteY0" fmla="*/ 26007 h 76468"/>
                <a:gd name="connsiteX1" fmla="*/ 27203 w 28369"/>
                <a:gd name="connsiteY1" fmla="*/ 47745 h 76468"/>
                <a:gd name="connsiteX2" fmla="*/ 15934 w 28369"/>
                <a:gd name="connsiteY2" fmla="*/ 45027 h 76468"/>
                <a:gd name="connsiteX3" fmla="*/ 12436 w 28369"/>
                <a:gd name="connsiteY3" fmla="*/ 60166 h 76468"/>
                <a:gd name="connsiteX4" fmla="*/ 21374 w 28369"/>
                <a:gd name="connsiteY4" fmla="*/ 73363 h 76468"/>
                <a:gd name="connsiteX5" fmla="*/ 15156 w 28369"/>
                <a:gd name="connsiteY5" fmla="*/ 76469 h 76468"/>
                <a:gd name="connsiteX6" fmla="*/ 6607 w 28369"/>
                <a:gd name="connsiteY6" fmla="*/ 60554 h 76468"/>
                <a:gd name="connsiteX7" fmla="*/ 0 w 28369"/>
                <a:gd name="connsiteY7" fmla="*/ 28724 h 76468"/>
                <a:gd name="connsiteX8" fmla="*/ 3886 w 28369"/>
                <a:gd name="connsiteY8" fmla="*/ 8928 h 76468"/>
                <a:gd name="connsiteX9" fmla="*/ 10882 w 28369"/>
                <a:gd name="connsiteY9" fmla="*/ 0 h 76468"/>
                <a:gd name="connsiteX10" fmla="*/ 12825 w 28369"/>
                <a:gd name="connsiteY10" fmla="*/ 13586 h 76468"/>
                <a:gd name="connsiteX11" fmla="*/ 26038 w 28369"/>
                <a:gd name="connsiteY11" fmla="*/ 15527 h 76468"/>
                <a:gd name="connsiteX12" fmla="*/ 28369 w 28369"/>
                <a:gd name="connsiteY12" fmla="*/ 26007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69" h="76468">
                  <a:moveTo>
                    <a:pt x="28369" y="26007"/>
                  </a:moveTo>
                  <a:lnTo>
                    <a:pt x="27203" y="47745"/>
                  </a:lnTo>
                  <a:lnTo>
                    <a:pt x="15934" y="45027"/>
                  </a:lnTo>
                  <a:lnTo>
                    <a:pt x="12436" y="60166"/>
                  </a:lnTo>
                  <a:lnTo>
                    <a:pt x="21374" y="73363"/>
                  </a:lnTo>
                  <a:lnTo>
                    <a:pt x="15156" y="76469"/>
                  </a:lnTo>
                  <a:lnTo>
                    <a:pt x="6607" y="60554"/>
                  </a:lnTo>
                  <a:lnTo>
                    <a:pt x="0" y="28724"/>
                  </a:lnTo>
                  <a:lnTo>
                    <a:pt x="3886" y="8928"/>
                  </a:lnTo>
                  <a:lnTo>
                    <a:pt x="10882" y="0"/>
                  </a:lnTo>
                  <a:lnTo>
                    <a:pt x="12825" y="13586"/>
                  </a:lnTo>
                  <a:lnTo>
                    <a:pt x="26038" y="15527"/>
                  </a:lnTo>
                  <a:lnTo>
                    <a:pt x="28369" y="2600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4" name="Serbest Form 503">
              <a:extLst>
                <a:ext uri="{FF2B5EF4-FFF2-40B4-BE49-F238E27FC236}">
                  <a16:creationId xmlns:a16="http://schemas.microsoft.com/office/drawing/2014/main" id="{DD46FC08-78A6-1C60-D6C7-768F06FEE222}"/>
                </a:ext>
              </a:extLst>
            </p:cNvPr>
            <p:cNvSpPr/>
            <p:nvPr/>
          </p:nvSpPr>
          <p:spPr>
            <a:xfrm>
              <a:off x="21158314" y="20744685"/>
              <a:ext cx="1418710" cy="1344831"/>
            </a:xfrm>
            <a:custGeom>
              <a:avLst/>
              <a:gdLst>
                <a:gd name="connsiteX0" fmla="*/ 15156 w 221124"/>
                <a:gd name="connsiteY0" fmla="*/ 57060 h 209609"/>
                <a:gd name="connsiteX1" fmla="*/ 19042 w 221124"/>
                <a:gd name="connsiteY1" fmla="*/ 73752 h 209609"/>
                <a:gd name="connsiteX2" fmla="*/ 34199 w 221124"/>
                <a:gd name="connsiteY2" fmla="*/ 88114 h 209609"/>
                <a:gd name="connsiteX3" fmla="*/ 48578 w 221124"/>
                <a:gd name="connsiteY3" fmla="*/ 83068 h 209609"/>
                <a:gd name="connsiteX4" fmla="*/ 62568 w 221124"/>
                <a:gd name="connsiteY4" fmla="*/ 84620 h 209609"/>
                <a:gd name="connsiteX5" fmla="*/ 75392 w 221124"/>
                <a:gd name="connsiteY5" fmla="*/ 72199 h 209609"/>
                <a:gd name="connsiteX6" fmla="*/ 85885 w 221124"/>
                <a:gd name="connsiteY6" fmla="*/ 69870 h 209609"/>
                <a:gd name="connsiteX7" fmla="*/ 106871 w 221124"/>
                <a:gd name="connsiteY7" fmla="*/ 76857 h 209609"/>
                <a:gd name="connsiteX8" fmla="*/ 124747 w 221124"/>
                <a:gd name="connsiteY8" fmla="*/ 71423 h 209609"/>
                <a:gd name="connsiteX9" fmla="*/ 134851 w 221124"/>
                <a:gd name="connsiteY9" fmla="*/ 36876 h 209609"/>
                <a:gd name="connsiteX10" fmla="*/ 143012 w 221124"/>
                <a:gd name="connsiteY10" fmla="*/ 28336 h 209609"/>
                <a:gd name="connsiteX11" fmla="*/ 149619 w 221124"/>
                <a:gd name="connsiteY11" fmla="*/ 0 h 209609"/>
                <a:gd name="connsiteX12" fmla="*/ 174879 w 221124"/>
                <a:gd name="connsiteY12" fmla="*/ 0 h 209609"/>
                <a:gd name="connsiteX13" fmla="*/ 194310 w 221124"/>
                <a:gd name="connsiteY13" fmla="*/ 4270 h 209609"/>
                <a:gd name="connsiteX14" fmla="*/ 182651 w 221124"/>
                <a:gd name="connsiteY14" fmla="*/ 26783 h 209609"/>
                <a:gd name="connsiteX15" fmla="*/ 199751 w 221124"/>
                <a:gd name="connsiteY15" fmla="*/ 50073 h 209609"/>
                <a:gd name="connsiteX16" fmla="*/ 196253 w 221124"/>
                <a:gd name="connsiteY16" fmla="*/ 61718 h 209609"/>
                <a:gd name="connsiteX17" fmla="*/ 221125 w 221124"/>
                <a:gd name="connsiteY17" fmla="*/ 84620 h 209609"/>
                <a:gd name="connsiteX18" fmla="*/ 195088 w 221124"/>
                <a:gd name="connsiteY18" fmla="*/ 87726 h 209609"/>
                <a:gd name="connsiteX19" fmla="*/ 188092 w 221124"/>
                <a:gd name="connsiteY19" fmla="*/ 104805 h 209609"/>
                <a:gd name="connsiteX20" fmla="*/ 188869 w 221124"/>
                <a:gd name="connsiteY20" fmla="*/ 127319 h 209609"/>
                <a:gd name="connsiteX21" fmla="*/ 167495 w 221124"/>
                <a:gd name="connsiteY21" fmla="*/ 144398 h 209609"/>
                <a:gd name="connsiteX22" fmla="*/ 165941 w 221124"/>
                <a:gd name="connsiteY22" fmla="*/ 169241 h 209609"/>
                <a:gd name="connsiteX23" fmla="*/ 156226 w 221124"/>
                <a:gd name="connsiteY23" fmla="*/ 207281 h 209609"/>
                <a:gd name="connsiteX24" fmla="*/ 153505 w 221124"/>
                <a:gd name="connsiteY24" fmla="*/ 198353 h 209609"/>
                <a:gd name="connsiteX25" fmla="*/ 127856 w 221124"/>
                <a:gd name="connsiteY25" fmla="*/ 209610 h 209609"/>
                <a:gd name="connsiteX26" fmla="*/ 119695 w 221124"/>
                <a:gd name="connsiteY26" fmla="*/ 194471 h 209609"/>
                <a:gd name="connsiteX27" fmla="*/ 104150 w 221124"/>
                <a:gd name="connsiteY27" fmla="*/ 192919 h 209609"/>
                <a:gd name="connsiteX28" fmla="*/ 93269 w 221124"/>
                <a:gd name="connsiteY28" fmla="*/ 184767 h 209609"/>
                <a:gd name="connsiteX29" fmla="*/ 66843 w 221124"/>
                <a:gd name="connsiteY29" fmla="*/ 194083 h 209609"/>
                <a:gd name="connsiteX30" fmla="*/ 59459 w 221124"/>
                <a:gd name="connsiteY30" fmla="*/ 181662 h 209609"/>
                <a:gd name="connsiteX31" fmla="*/ 44691 w 221124"/>
                <a:gd name="connsiteY31" fmla="*/ 183215 h 209609"/>
                <a:gd name="connsiteX32" fmla="*/ 26815 w 221124"/>
                <a:gd name="connsiteY32" fmla="*/ 180497 h 209609"/>
                <a:gd name="connsiteX33" fmla="*/ 24483 w 221124"/>
                <a:gd name="connsiteY33" fmla="*/ 147115 h 209609"/>
                <a:gd name="connsiteX34" fmla="*/ 13602 w 221124"/>
                <a:gd name="connsiteY34" fmla="*/ 140128 h 209609"/>
                <a:gd name="connsiteX35" fmla="*/ 3109 w 221124"/>
                <a:gd name="connsiteY35" fmla="*/ 118779 h 209609"/>
                <a:gd name="connsiteX36" fmla="*/ 0 w 221124"/>
                <a:gd name="connsiteY36" fmla="*/ 97042 h 209609"/>
                <a:gd name="connsiteX37" fmla="*/ 2332 w 221124"/>
                <a:gd name="connsiteY37" fmla="*/ 73752 h 209609"/>
                <a:gd name="connsiteX38" fmla="*/ 15156 w 221124"/>
                <a:gd name="connsiteY38" fmla="*/ 57060 h 209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124" h="209609">
                  <a:moveTo>
                    <a:pt x="15156" y="57060"/>
                  </a:moveTo>
                  <a:lnTo>
                    <a:pt x="19042" y="73752"/>
                  </a:lnTo>
                  <a:lnTo>
                    <a:pt x="34199" y="88114"/>
                  </a:lnTo>
                  <a:lnTo>
                    <a:pt x="48578" y="83068"/>
                  </a:lnTo>
                  <a:lnTo>
                    <a:pt x="62568" y="84620"/>
                  </a:lnTo>
                  <a:lnTo>
                    <a:pt x="75392" y="72199"/>
                  </a:lnTo>
                  <a:lnTo>
                    <a:pt x="85885" y="69870"/>
                  </a:lnTo>
                  <a:lnTo>
                    <a:pt x="106871" y="76857"/>
                  </a:lnTo>
                  <a:lnTo>
                    <a:pt x="124747" y="71423"/>
                  </a:lnTo>
                  <a:lnTo>
                    <a:pt x="134851" y="36876"/>
                  </a:lnTo>
                  <a:lnTo>
                    <a:pt x="143012" y="28336"/>
                  </a:lnTo>
                  <a:lnTo>
                    <a:pt x="149619" y="0"/>
                  </a:lnTo>
                  <a:lnTo>
                    <a:pt x="174879" y="0"/>
                  </a:lnTo>
                  <a:lnTo>
                    <a:pt x="194310" y="4270"/>
                  </a:lnTo>
                  <a:lnTo>
                    <a:pt x="182651" y="26783"/>
                  </a:lnTo>
                  <a:lnTo>
                    <a:pt x="199751" y="50073"/>
                  </a:lnTo>
                  <a:lnTo>
                    <a:pt x="196253" y="61718"/>
                  </a:lnTo>
                  <a:lnTo>
                    <a:pt x="221125" y="84620"/>
                  </a:lnTo>
                  <a:lnTo>
                    <a:pt x="195088" y="87726"/>
                  </a:lnTo>
                  <a:lnTo>
                    <a:pt x="188092" y="104805"/>
                  </a:lnTo>
                  <a:lnTo>
                    <a:pt x="188869" y="127319"/>
                  </a:lnTo>
                  <a:lnTo>
                    <a:pt x="167495" y="144398"/>
                  </a:lnTo>
                  <a:lnTo>
                    <a:pt x="165941" y="169241"/>
                  </a:lnTo>
                  <a:lnTo>
                    <a:pt x="156226" y="207281"/>
                  </a:lnTo>
                  <a:lnTo>
                    <a:pt x="153505" y="198353"/>
                  </a:lnTo>
                  <a:lnTo>
                    <a:pt x="127856" y="209610"/>
                  </a:lnTo>
                  <a:lnTo>
                    <a:pt x="119695" y="194471"/>
                  </a:lnTo>
                  <a:lnTo>
                    <a:pt x="104150" y="192919"/>
                  </a:lnTo>
                  <a:lnTo>
                    <a:pt x="93269" y="184767"/>
                  </a:lnTo>
                  <a:lnTo>
                    <a:pt x="66843" y="194083"/>
                  </a:lnTo>
                  <a:lnTo>
                    <a:pt x="59459" y="181662"/>
                  </a:lnTo>
                  <a:lnTo>
                    <a:pt x="44691" y="183215"/>
                  </a:lnTo>
                  <a:lnTo>
                    <a:pt x="26815" y="180497"/>
                  </a:lnTo>
                  <a:lnTo>
                    <a:pt x="24483" y="147115"/>
                  </a:lnTo>
                  <a:lnTo>
                    <a:pt x="13602" y="140128"/>
                  </a:lnTo>
                  <a:lnTo>
                    <a:pt x="3109" y="118779"/>
                  </a:lnTo>
                  <a:lnTo>
                    <a:pt x="0" y="97042"/>
                  </a:lnTo>
                  <a:lnTo>
                    <a:pt x="2332" y="73752"/>
                  </a:lnTo>
                  <a:lnTo>
                    <a:pt x="15156" y="5706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5" name="Serbest Form 504">
              <a:extLst>
                <a:ext uri="{FF2B5EF4-FFF2-40B4-BE49-F238E27FC236}">
                  <a16:creationId xmlns:a16="http://schemas.microsoft.com/office/drawing/2014/main" id="{9D7F48A2-01C9-6805-6339-62E62FEBCAEE}"/>
                </a:ext>
              </a:extLst>
            </p:cNvPr>
            <p:cNvSpPr/>
            <p:nvPr/>
          </p:nvSpPr>
          <p:spPr>
            <a:xfrm>
              <a:off x="19206026" y="20555410"/>
              <a:ext cx="1540882" cy="1815527"/>
            </a:xfrm>
            <a:custGeom>
              <a:avLst/>
              <a:gdLst>
                <a:gd name="connsiteX0" fmla="*/ 230840 w 240166"/>
                <a:gd name="connsiteY0" fmla="*/ 282585 h 282973"/>
                <a:gd name="connsiteX1" fmla="*/ 206746 w 240166"/>
                <a:gd name="connsiteY1" fmla="*/ 282973 h 282973"/>
                <a:gd name="connsiteX2" fmla="*/ 189258 w 240166"/>
                <a:gd name="connsiteY2" fmla="*/ 262401 h 282973"/>
                <a:gd name="connsiteX3" fmla="*/ 161666 w 240166"/>
                <a:gd name="connsiteY3" fmla="*/ 241828 h 282973"/>
                <a:gd name="connsiteX4" fmla="*/ 152727 w 240166"/>
                <a:gd name="connsiteY4" fmla="*/ 226689 h 282973"/>
                <a:gd name="connsiteX5" fmla="*/ 136794 w 240166"/>
                <a:gd name="connsiteY5" fmla="*/ 206505 h 282973"/>
                <a:gd name="connsiteX6" fmla="*/ 126302 w 240166"/>
                <a:gd name="connsiteY6" fmla="*/ 187873 h 282973"/>
                <a:gd name="connsiteX7" fmla="*/ 109979 w 240166"/>
                <a:gd name="connsiteY7" fmla="*/ 152938 h 282973"/>
                <a:gd name="connsiteX8" fmla="*/ 90937 w 240166"/>
                <a:gd name="connsiteY8" fmla="*/ 131977 h 282973"/>
                <a:gd name="connsiteX9" fmla="*/ 84330 w 240166"/>
                <a:gd name="connsiteY9" fmla="*/ 110627 h 282973"/>
                <a:gd name="connsiteX10" fmla="*/ 75781 w 240166"/>
                <a:gd name="connsiteY10" fmla="*/ 91219 h 282973"/>
                <a:gd name="connsiteX11" fmla="*/ 55572 w 240166"/>
                <a:gd name="connsiteY11" fmla="*/ 75692 h 282973"/>
                <a:gd name="connsiteX12" fmla="*/ 43525 w 240166"/>
                <a:gd name="connsiteY12" fmla="*/ 54343 h 282973"/>
                <a:gd name="connsiteX13" fmla="*/ 26426 w 240166"/>
                <a:gd name="connsiteY13" fmla="*/ 40369 h 282973"/>
                <a:gd name="connsiteX14" fmla="*/ 2332 w 240166"/>
                <a:gd name="connsiteY14" fmla="*/ 12809 h 282973"/>
                <a:gd name="connsiteX15" fmla="*/ 0 w 240166"/>
                <a:gd name="connsiteY15" fmla="*/ 0 h 282973"/>
                <a:gd name="connsiteX16" fmla="*/ 13990 w 240166"/>
                <a:gd name="connsiteY16" fmla="*/ 1164 h 282973"/>
                <a:gd name="connsiteX17" fmla="*/ 48578 w 240166"/>
                <a:gd name="connsiteY17" fmla="*/ 5822 h 282973"/>
                <a:gd name="connsiteX18" fmla="*/ 68786 w 240166"/>
                <a:gd name="connsiteY18" fmla="*/ 30277 h 282973"/>
                <a:gd name="connsiteX19" fmla="*/ 86662 w 240166"/>
                <a:gd name="connsiteY19" fmla="*/ 47356 h 282973"/>
                <a:gd name="connsiteX20" fmla="*/ 99098 w 240166"/>
                <a:gd name="connsiteY20" fmla="*/ 57449 h 282973"/>
                <a:gd name="connsiteX21" fmla="*/ 120472 w 240166"/>
                <a:gd name="connsiteY21" fmla="*/ 84232 h 282973"/>
                <a:gd name="connsiteX22" fmla="*/ 143012 w 240166"/>
                <a:gd name="connsiteY22" fmla="*/ 84620 h 282973"/>
                <a:gd name="connsiteX23" fmla="*/ 161666 w 240166"/>
                <a:gd name="connsiteY23" fmla="*/ 101700 h 282973"/>
                <a:gd name="connsiteX24" fmla="*/ 174879 w 240166"/>
                <a:gd name="connsiteY24" fmla="*/ 122661 h 282973"/>
                <a:gd name="connsiteX25" fmla="*/ 191589 w 240166"/>
                <a:gd name="connsiteY25" fmla="*/ 134306 h 282973"/>
                <a:gd name="connsiteX26" fmla="*/ 182651 w 240166"/>
                <a:gd name="connsiteY26" fmla="*/ 154490 h 282973"/>
                <a:gd name="connsiteX27" fmla="*/ 195476 w 240166"/>
                <a:gd name="connsiteY27" fmla="*/ 163030 h 282973"/>
                <a:gd name="connsiteX28" fmla="*/ 203248 w 240166"/>
                <a:gd name="connsiteY28" fmla="*/ 163806 h 282973"/>
                <a:gd name="connsiteX29" fmla="*/ 206746 w 240166"/>
                <a:gd name="connsiteY29" fmla="*/ 181274 h 282973"/>
                <a:gd name="connsiteX30" fmla="*/ 214130 w 240166"/>
                <a:gd name="connsiteY30" fmla="*/ 194860 h 282973"/>
                <a:gd name="connsiteX31" fmla="*/ 230063 w 240166"/>
                <a:gd name="connsiteY31" fmla="*/ 197189 h 282973"/>
                <a:gd name="connsiteX32" fmla="*/ 240167 w 240166"/>
                <a:gd name="connsiteY32" fmla="*/ 213103 h 282973"/>
                <a:gd name="connsiteX33" fmla="*/ 233561 w 240166"/>
                <a:gd name="connsiteY33" fmla="*/ 244157 h 282973"/>
                <a:gd name="connsiteX34" fmla="*/ 230840 w 240166"/>
                <a:gd name="connsiteY34" fmla="*/ 282585 h 28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0166" h="282973">
                  <a:moveTo>
                    <a:pt x="230840" y="282585"/>
                  </a:moveTo>
                  <a:lnTo>
                    <a:pt x="206746" y="282973"/>
                  </a:lnTo>
                  <a:lnTo>
                    <a:pt x="189258" y="262401"/>
                  </a:lnTo>
                  <a:lnTo>
                    <a:pt x="161666" y="241828"/>
                  </a:lnTo>
                  <a:lnTo>
                    <a:pt x="152727" y="226689"/>
                  </a:lnTo>
                  <a:lnTo>
                    <a:pt x="136794" y="206505"/>
                  </a:lnTo>
                  <a:lnTo>
                    <a:pt x="126302" y="187873"/>
                  </a:lnTo>
                  <a:lnTo>
                    <a:pt x="109979" y="152938"/>
                  </a:lnTo>
                  <a:lnTo>
                    <a:pt x="90937" y="131977"/>
                  </a:lnTo>
                  <a:lnTo>
                    <a:pt x="84330" y="110627"/>
                  </a:lnTo>
                  <a:lnTo>
                    <a:pt x="75781" y="91219"/>
                  </a:lnTo>
                  <a:lnTo>
                    <a:pt x="55572" y="75692"/>
                  </a:lnTo>
                  <a:lnTo>
                    <a:pt x="43525" y="54343"/>
                  </a:lnTo>
                  <a:lnTo>
                    <a:pt x="26426" y="40369"/>
                  </a:lnTo>
                  <a:lnTo>
                    <a:pt x="2332" y="12809"/>
                  </a:lnTo>
                  <a:lnTo>
                    <a:pt x="0" y="0"/>
                  </a:lnTo>
                  <a:lnTo>
                    <a:pt x="13990" y="1164"/>
                  </a:lnTo>
                  <a:lnTo>
                    <a:pt x="48578" y="5822"/>
                  </a:lnTo>
                  <a:lnTo>
                    <a:pt x="68786" y="30277"/>
                  </a:lnTo>
                  <a:lnTo>
                    <a:pt x="86662" y="47356"/>
                  </a:lnTo>
                  <a:lnTo>
                    <a:pt x="99098" y="57449"/>
                  </a:lnTo>
                  <a:lnTo>
                    <a:pt x="120472" y="84232"/>
                  </a:lnTo>
                  <a:lnTo>
                    <a:pt x="143012" y="84620"/>
                  </a:lnTo>
                  <a:lnTo>
                    <a:pt x="161666" y="101700"/>
                  </a:lnTo>
                  <a:lnTo>
                    <a:pt x="174879" y="122661"/>
                  </a:lnTo>
                  <a:lnTo>
                    <a:pt x="191589" y="134306"/>
                  </a:lnTo>
                  <a:lnTo>
                    <a:pt x="182651" y="154490"/>
                  </a:lnTo>
                  <a:lnTo>
                    <a:pt x="195476" y="163030"/>
                  </a:lnTo>
                  <a:lnTo>
                    <a:pt x="203248" y="163806"/>
                  </a:lnTo>
                  <a:lnTo>
                    <a:pt x="206746" y="181274"/>
                  </a:lnTo>
                  <a:lnTo>
                    <a:pt x="214130" y="194860"/>
                  </a:lnTo>
                  <a:lnTo>
                    <a:pt x="230063" y="197189"/>
                  </a:lnTo>
                  <a:lnTo>
                    <a:pt x="240167" y="213103"/>
                  </a:lnTo>
                  <a:lnTo>
                    <a:pt x="233561" y="244157"/>
                  </a:lnTo>
                  <a:lnTo>
                    <a:pt x="230840" y="2825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6" name="Serbest Form 505">
              <a:extLst>
                <a:ext uri="{FF2B5EF4-FFF2-40B4-BE49-F238E27FC236}">
                  <a16:creationId xmlns:a16="http://schemas.microsoft.com/office/drawing/2014/main" id="{976C73A3-0B63-CF20-7B30-7A432032C64C}"/>
                </a:ext>
              </a:extLst>
            </p:cNvPr>
            <p:cNvSpPr/>
            <p:nvPr/>
          </p:nvSpPr>
          <p:spPr>
            <a:xfrm>
              <a:off x="15159317" y="15756341"/>
              <a:ext cx="3899592" cy="4403092"/>
            </a:xfrm>
            <a:custGeom>
              <a:avLst/>
              <a:gdLst>
                <a:gd name="connsiteX0" fmla="*/ 249105 w 607801"/>
                <a:gd name="connsiteY0" fmla="*/ 132365 h 686278"/>
                <a:gd name="connsiteX1" fmla="*/ 238224 w 607801"/>
                <a:gd name="connsiteY1" fmla="*/ 144010 h 686278"/>
                <a:gd name="connsiteX2" fmla="*/ 234727 w 607801"/>
                <a:gd name="connsiteY2" fmla="*/ 167300 h 686278"/>
                <a:gd name="connsiteX3" fmla="*/ 257266 w 607801"/>
                <a:gd name="connsiteY3" fmla="*/ 176616 h 686278"/>
                <a:gd name="connsiteX4" fmla="*/ 279806 w 607801"/>
                <a:gd name="connsiteY4" fmla="*/ 188649 h 686278"/>
                <a:gd name="connsiteX5" fmla="*/ 310119 w 607801"/>
                <a:gd name="connsiteY5" fmla="*/ 202623 h 686278"/>
                <a:gd name="connsiteX6" fmla="*/ 340043 w 607801"/>
                <a:gd name="connsiteY6" fmla="*/ 206116 h 686278"/>
                <a:gd name="connsiteX7" fmla="*/ 354810 w 607801"/>
                <a:gd name="connsiteY7" fmla="*/ 218538 h 686278"/>
                <a:gd name="connsiteX8" fmla="*/ 371521 w 607801"/>
                <a:gd name="connsiteY8" fmla="*/ 220867 h 686278"/>
                <a:gd name="connsiteX9" fmla="*/ 398336 w 607801"/>
                <a:gd name="connsiteY9" fmla="*/ 226689 h 686278"/>
                <a:gd name="connsiteX10" fmla="*/ 416212 w 607801"/>
                <a:gd name="connsiteY10" fmla="*/ 226301 h 686278"/>
                <a:gd name="connsiteX11" fmla="*/ 416600 w 607801"/>
                <a:gd name="connsiteY11" fmla="*/ 216597 h 686278"/>
                <a:gd name="connsiteX12" fmla="*/ 410771 w 607801"/>
                <a:gd name="connsiteY12" fmla="*/ 200682 h 686278"/>
                <a:gd name="connsiteX13" fmla="*/ 409994 w 607801"/>
                <a:gd name="connsiteY13" fmla="*/ 190202 h 686278"/>
                <a:gd name="connsiteX14" fmla="*/ 422041 w 607801"/>
                <a:gd name="connsiteY14" fmla="*/ 184767 h 686278"/>
                <a:gd name="connsiteX15" fmla="*/ 427871 w 607801"/>
                <a:gd name="connsiteY15" fmla="*/ 204564 h 686278"/>
                <a:gd name="connsiteX16" fmla="*/ 429425 w 607801"/>
                <a:gd name="connsiteY16" fmla="*/ 209222 h 686278"/>
                <a:gd name="connsiteX17" fmla="*/ 450799 w 607801"/>
                <a:gd name="connsiteY17" fmla="*/ 218926 h 686278"/>
                <a:gd name="connsiteX18" fmla="*/ 463235 w 607801"/>
                <a:gd name="connsiteY18" fmla="*/ 215044 h 686278"/>
                <a:gd name="connsiteX19" fmla="*/ 481500 w 607801"/>
                <a:gd name="connsiteY19" fmla="*/ 216597 h 686278"/>
                <a:gd name="connsiteX20" fmla="*/ 498988 w 607801"/>
                <a:gd name="connsiteY20" fmla="*/ 215821 h 686278"/>
                <a:gd name="connsiteX21" fmla="*/ 497045 w 607801"/>
                <a:gd name="connsiteY21" fmla="*/ 200682 h 686278"/>
                <a:gd name="connsiteX22" fmla="*/ 486941 w 607801"/>
                <a:gd name="connsiteY22" fmla="*/ 192531 h 686278"/>
                <a:gd name="connsiteX23" fmla="*/ 503263 w 607801"/>
                <a:gd name="connsiteY23" fmla="*/ 189425 h 686278"/>
                <a:gd name="connsiteX24" fmla="*/ 518419 w 607801"/>
                <a:gd name="connsiteY24" fmla="*/ 170793 h 686278"/>
                <a:gd name="connsiteX25" fmla="*/ 539405 w 607801"/>
                <a:gd name="connsiteY25" fmla="*/ 155267 h 686278"/>
                <a:gd name="connsiteX26" fmla="*/ 558447 w 607801"/>
                <a:gd name="connsiteY26" fmla="*/ 161089 h 686278"/>
                <a:gd name="connsiteX27" fmla="*/ 570883 w 607801"/>
                <a:gd name="connsiteY27" fmla="*/ 150609 h 686278"/>
                <a:gd name="connsiteX28" fmla="*/ 584873 w 607801"/>
                <a:gd name="connsiteY28" fmla="*/ 166135 h 686278"/>
                <a:gd name="connsiteX29" fmla="*/ 580210 w 607801"/>
                <a:gd name="connsiteY29" fmla="*/ 176616 h 686278"/>
                <a:gd name="connsiteX30" fmla="*/ 603916 w 607801"/>
                <a:gd name="connsiteY30" fmla="*/ 180497 h 686278"/>
                <a:gd name="connsiteX31" fmla="*/ 607802 w 607801"/>
                <a:gd name="connsiteY31" fmla="*/ 189813 h 686278"/>
                <a:gd name="connsiteX32" fmla="*/ 601195 w 607801"/>
                <a:gd name="connsiteY32" fmla="*/ 194471 h 686278"/>
                <a:gd name="connsiteX33" fmla="*/ 606636 w 607801"/>
                <a:gd name="connsiteY33" fmla="*/ 209610 h 686278"/>
                <a:gd name="connsiteX34" fmla="*/ 590314 w 607801"/>
                <a:gd name="connsiteY34" fmla="*/ 205340 h 686278"/>
                <a:gd name="connsiteX35" fmla="*/ 566219 w 607801"/>
                <a:gd name="connsiteY35" fmla="*/ 222419 h 686278"/>
                <a:gd name="connsiteX36" fmla="*/ 569717 w 607801"/>
                <a:gd name="connsiteY36" fmla="*/ 236782 h 686278"/>
                <a:gd name="connsiteX37" fmla="*/ 561944 w 607801"/>
                <a:gd name="connsiteY37" fmla="*/ 257743 h 686278"/>
                <a:gd name="connsiteX38" fmla="*/ 563111 w 607801"/>
                <a:gd name="connsiteY38" fmla="*/ 269776 h 686278"/>
                <a:gd name="connsiteX39" fmla="*/ 556893 w 607801"/>
                <a:gd name="connsiteY39" fmla="*/ 290349 h 686278"/>
                <a:gd name="connsiteX40" fmla="*/ 539016 w 607801"/>
                <a:gd name="connsiteY40" fmla="*/ 284526 h 686278"/>
                <a:gd name="connsiteX41" fmla="*/ 542513 w 607801"/>
                <a:gd name="connsiteY41" fmla="*/ 310533 h 686278"/>
                <a:gd name="connsiteX42" fmla="*/ 538627 w 607801"/>
                <a:gd name="connsiteY42" fmla="*/ 319073 h 686278"/>
                <a:gd name="connsiteX43" fmla="*/ 542513 w 607801"/>
                <a:gd name="connsiteY43" fmla="*/ 329553 h 686278"/>
                <a:gd name="connsiteX44" fmla="*/ 532798 w 607801"/>
                <a:gd name="connsiteY44" fmla="*/ 335376 h 686278"/>
                <a:gd name="connsiteX45" fmla="*/ 515699 w 607801"/>
                <a:gd name="connsiteY45" fmla="*/ 295783 h 686278"/>
                <a:gd name="connsiteX46" fmla="*/ 509869 w 607801"/>
                <a:gd name="connsiteY46" fmla="*/ 295783 h 686278"/>
                <a:gd name="connsiteX47" fmla="*/ 508704 w 607801"/>
                <a:gd name="connsiteY47" fmla="*/ 312086 h 686278"/>
                <a:gd name="connsiteX48" fmla="*/ 494713 w 607801"/>
                <a:gd name="connsiteY48" fmla="*/ 298888 h 686278"/>
                <a:gd name="connsiteX49" fmla="*/ 499377 w 607801"/>
                <a:gd name="connsiteY49" fmla="*/ 284914 h 686278"/>
                <a:gd name="connsiteX50" fmla="*/ 508704 w 607801"/>
                <a:gd name="connsiteY50" fmla="*/ 283362 h 686278"/>
                <a:gd name="connsiteX51" fmla="*/ 514922 w 607801"/>
                <a:gd name="connsiteY51" fmla="*/ 262401 h 686278"/>
                <a:gd name="connsiteX52" fmla="*/ 501708 w 607801"/>
                <a:gd name="connsiteY52" fmla="*/ 258131 h 686278"/>
                <a:gd name="connsiteX53" fmla="*/ 481889 w 607801"/>
                <a:gd name="connsiteY53" fmla="*/ 258519 h 686278"/>
                <a:gd name="connsiteX54" fmla="*/ 460903 w 607801"/>
                <a:gd name="connsiteY54" fmla="*/ 255025 h 686278"/>
                <a:gd name="connsiteX55" fmla="*/ 456240 w 607801"/>
                <a:gd name="connsiteY55" fmla="*/ 237558 h 686278"/>
                <a:gd name="connsiteX56" fmla="*/ 445747 w 607801"/>
                <a:gd name="connsiteY56" fmla="*/ 236393 h 686278"/>
                <a:gd name="connsiteX57" fmla="*/ 426705 w 607801"/>
                <a:gd name="connsiteY57" fmla="*/ 225525 h 686278"/>
                <a:gd name="connsiteX58" fmla="*/ 422041 w 607801"/>
                <a:gd name="connsiteY58" fmla="*/ 242604 h 686278"/>
                <a:gd name="connsiteX59" fmla="*/ 439918 w 607801"/>
                <a:gd name="connsiteY59" fmla="*/ 255802 h 686278"/>
                <a:gd name="connsiteX60" fmla="*/ 428259 w 607801"/>
                <a:gd name="connsiteY60" fmla="*/ 265118 h 686278"/>
                <a:gd name="connsiteX61" fmla="*/ 424762 w 607801"/>
                <a:gd name="connsiteY61" fmla="*/ 274046 h 686278"/>
                <a:gd name="connsiteX62" fmla="*/ 439141 w 607801"/>
                <a:gd name="connsiteY62" fmla="*/ 280644 h 686278"/>
                <a:gd name="connsiteX63" fmla="*/ 437975 w 607801"/>
                <a:gd name="connsiteY63" fmla="*/ 295783 h 686278"/>
                <a:gd name="connsiteX64" fmla="*/ 448079 w 607801"/>
                <a:gd name="connsiteY64" fmla="*/ 314415 h 686278"/>
                <a:gd name="connsiteX65" fmla="*/ 454297 w 607801"/>
                <a:gd name="connsiteY65" fmla="*/ 334988 h 686278"/>
                <a:gd name="connsiteX66" fmla="*/ 452354 w 607801"/>
                <a:gd name="connsiteY66" fmla="*/ 344304 h 686278"/>
                <a:gd name="connsiteX67" fmla="*/ 437586 w 607801"/>
                <a:gd name="connsiteY67" fmla="*/ 343916 h 686278"/>
                <a:gd name="connsiteX68" fmla="*/ 411937 w 607801"/>
                <a:gd name="connsiteY68" fmla="*/ 348962 h 686278"/>
                <a:gd name="connsiteX69" fmla="*/ 415435 w 607801"/>
                <a:gd name="connsiteY69" fmla="*/ 367594 h 686278"/>
                <a:gd name="connsiteX70" fmla="*/ 406108 w 607801"/>
                <a:gd name="connsiteY70" fmla="*/ 382344 h 686278"/>
                <a:gd name="connsiteX71" fmla="*/ 376961 w 607801"/>
                <a:gd name="connsiteY71" fmla="*/ 399423 h 686278"/>
                <a:gd name="connsiteX72" fmla="*/ 356364 w 607801"/>
                <a:gd name="connsiteY72" fmla="*/ 428536 h 686278"/>
                <a:gd name="connsiteX73" fmla="*/ 341597 w 607801"/>
                <a:gd name="connsiteY73" fmla="*/ 444451 h 686278"/>
                <a:gd name="connsiteX74" fmla="*/ 322166 w 607801"/>
                <a:gd name="connsiteY74" fmla="*/ 460754 h 686278"/>
                <a:gd name="connsiteX75" fmla="*/ 323332 w 607801"/>
                <a:gd name="connsiteY75" fmla="*/ 472011 h 686278"/>
                <a:gd name="connsiteX76" fmla="*/ 313228 w 607801"/>
                <a:gd name="connsiteY76" fmla="*/ 478221 h 686278"/>
                <a:gd name="connsiteX77" fmla="*/ 294574 w 607801"/>
                <a:gd name="connsiteY77" fmla="*/ 487149 h 686278"/>
                <a:gd name="connsiteX78" fmla="*/ 284470 w 607801"/>
                <a:gd name="connsiteY78" fmla="*/ 488314 h 686278"/>
                <a:gd name="connsiteX79" fmla="*/ 279806 w 607801"/>
                <a:gd name="connsiteY79" fmla="*/ 507334 h 686278"/>
                <a:gd name="connsiteX80" fmla="*/ 287190 w 607801"/>
                <a:gd name="connsiteY80" fmla="*/ 539940 h 686278"/>
                <a:gd name="connsiteX81" fmla="*/ 289910 w 607801"/>
                <a:gd name="connsiteY81" fmla="*/ 560512 h 686278"/>
                <a:gd name="connsiteX82" fmla="*/ 282527 w 607801"/>
                <a:gd name="connsiteY82" fmla="*/ 584191 h 686278"/>
                <a:gd name="connsiteX83" fmla="*/ 285247 w 607801"/>
                <a:gd name="connsiteY83" fmla="*/ 626501 h 686278"/>
                <a:gd name="connsiteX84" fmla="*/ 273977 w 607801"/>
                <a:gd name="connsiteY84" fmla="*/ 627665 h 686278"/>
                <a:gd name="connsiteX85" fmla="*/ 265039 w 607801"/>
                <a:gd name="connsiteY85" fmla="*/ 646685 h 686278"/>
                <a:gd name="connsiteX86" fmla="*/ 272423 w 607801"/>
                <a:gd name="connsiteY86" fmla="*/ 655225 h 686278"/>
                <a:gd name="connsiteX87" fmla="*/ 252603 w 607801"/>
                <a:gd name="connsiteY87" fmla="*/ 662212 h 686278"/>
                <a:gd name="connsiteX88" fmla="*/ 245997 w 607801"/>
                <a:gd name="connsiteY88" fmla="*/ 678903 h 686278"/>
                <a:gd name="connsiteX89" fmla="*/ 237447 w 607801"/>
                <a:gd name="connsiteY89" fmla="*/ 686278 h 686278"/>
                <a:gd name="connsiteX90" fmla="*/ 215684 w 607801"/>
                <a:gd name="connsiteY90" fmla="*/ 662989 h 686278"/>
                <a:gd name="connsiteX91" fmla="*/ 203637 w 607801"/>
                <a:gd name="connsiteY91" fmla="*/ 628054 h 686278"/>
                <a:gd name="connsiteX92" fmla="*/ 193921 w 607801"/>
                <a:gd name="connsiteY92" fmla="*/ 602823 h 686278"/>
                <a:gd name="connsiteX93" fmla="*/ 185372 w 607801"/>
                <a:gd name="connsiteY93" fmla="*/ 591178 h 686278"/>
                <a:gd name="connsiteX94" fmla="*/ 172159 w 607801"/>
                <a:gd name="connsiteY94" fmla="*/ 567111 h 686278"/>
                <a:gd name="connsiteX95" fmla="*/ 164386 w 607801"/>
                <a:gd name="connsiteY95" fmla="*/ 536058 h 686278"/>
                <a:gd name="connsiteX96" fmla="*/ 158946 w 607801"/>
                <a:gd name="connsiteY96" fmla="*/ 520531 h 686278"/>
                <a:gd name="connsiteX97" fmla="*/ 136017 w 607801"/>
                <a:gd name="connsiteY97" fmla="*/ 486373 h 686278"/>
                <a:gd name="connsiteX98" fmla="*/ 122415 w 607801"/>
                <a:gd name="connsiteY98" fmla="*/ 437852 h 686278"/>
                <a:gd name="connsiteX99" fmla="*/ 112311 w 607801"/>
                <a:gd name="connsiteY99" fmla="*/ 406022 h 686278"/>
                <a:gd name="connsiteX100" fmla="*/ 109202 w 607801"/>
                <a:gd name="connsiteY100" fmla="*/ 375745 h 686278"/>
                <a:gd name="connsiteX101" fmla="*/ 102596 w 607801"/>
                <a:gd name="connsiteY101" fmla="*/ 352455 h 686278"/>
                <a:gd name="connsiteX102" fmla="*/ 72672 w 607801"/>
                <a:gd name="connsiteY102" fmla="*/ 367594 h 686278"/>
                <a:gd name="connsiteX103" fmla="*/ 57127 w 607801"/>
                <a:gd name="connsiteY103" fmla="*/ 364488 h 686278"/>
                <a:gd name="connsiteX104" fmla="*/ 25649 w 607801"/>
                <a:gd name="connsiteY104" fmla="*/ 334211 h 686278"/>
                <a:gd name="connsiteX105" fmla="*/ 34976 w 607801"/>
                <a:gd name="connsiteY105" fmla="*/ 325284 h 686278"/>
                <a:gd name="connsiteX106" fmla="*/ 27592 w 607801"/>
                <a:gd name="connsiteY106" fmla="*/ 315579 h 686278"/>
                <a:gd name="connsiteX107" fmla="*/ 0 w 607801"/>
                <a:gd name="connsiteY107" fmla="*/ 294230 h 686278"/>
                <a:gd name="connsiteX108" fmla="*/ 12436 w 607801"/>
                <a:gd name="connsiteY108" fmla="*/ 277539 h 686278"/>
                <a:gd name="connsiteX109" fmla="*/ 59459 w 607801"/>
                <a:gd name="connsiteY109" fmla="*/ 277539 h 686278"/>
                <a:gd name="connsiteX110" fmla="*/ 52464 w 607801"/>
                <a:gd name="connsiteY110" fmla="*/ 256190 h 686278"/>
                <a:gd name="connsiteX111" fmla="*/ 38862 w 607801"/>
                <a:gd name="connsiteY111" fmla="*/ 243769 h 686278"/>
                <a:gd name="connsiteX112" fmla="*/ 33421 w 607801"/>
                <a:gd name="connsiteY112" fmla="*/ 224360 h 686278"/>
                <a:gd name="connsiteX113" fmla="*/ 17876 w 607801"/>
                <a:gd name="connsiteY113" fmla="*/ 213492 h 686278"/>
                <a:gd name="connsiteX114" fmla="*/ 36919 w 607801"/>
                <a:gd name="connsiteY114" fmla="*/ 187096 h 686278"/>
                <a:gd name="connsiteX115" fmla="*/ 62179 w 607801"/>
                <a:gd name="connsiteY115" fmla="*/ 189037 h 686278"/>
                <a:gd name="connsiteX116" fmla="*/ 79667 w 607801"/>
                <a:gd name="connsiteY116" fmla="*/ 163030 h 686278"/>
                <a:gd name="connsiteX117" fmla="*/ 88217 w 607801"/>
                <a:gd name="connsiteY117" fmla="*/ 137799 h 686278"/>
                <a:gd name="connsiteX118" fmla="*/ 103373 w 607801"/>
                <a:gd name="connsiteY118" fmla="*/ 112568 h 686278"/>
                <a:gd name="connsiteX119" fmla="*/ 99487 w 607801"/>
                <a:gd name="connsiteY119" fmla="*/ 94713 h 686278"/>
                <a:gd name="connsiteX120" fmla="*/ 114254 w 607801"/>
                <a:gd name="connsiteY120" fmla="*/ 80351 h 686278"/>
                <a:gd name="connsiteX121" fmla="*/ 94435 w 607801"/>
                <a:gd name="connsiteY121" fmla="*/ 68317 h 686278"/>
                <a:gd name="connsiteX122" fmla="*/ 83165 w 607801"/>
                <a:gd name="connsiteY122" fmla="*/ 51238 h 686278"/>
                <a:gd name="connsiteX123" fmla="*/ 70340 w 607801"/>
                <a:gd name="connsiteY123" fmla="*/ 29501 h 686278"/>
                <a:gd name="connsiteX124" fmla="*/ 78113 w 607801"/>
                <a:gd name="connsiteY124" fmla="*/ 18632 h 686278"/>
                <a:gd name="connsiteX125" fmla="*/ 111145 w 607801"/>
                <a:gd name="connsiteY125" fmla="*/ 24843 h 686278"/>
                <a:gd name="connsiteX126" fmla="*/ 133297 w 607801"/>
                <a:gd name="connsiteY126" fmla="*/ 20961 h 686278"/>
                <a:gd name="connsiteX127" fmla="*/ 148064 w 607801"/>
                <a:gd name="connsiteY127" fmla="*/ 0 h 686278"/>
                <a:gd name="connsiteX128" fmla="*/ 177988 w 607801"/>
                <a:gd name="connsiteY128" fmla="*/ 29501 h 686278"/>
                <a:gd name="connsiteX129" fmla="*/ 181097 w 607801"/>
                <a:gd name="connsiteY129" fmla="*/ 49685 h 686278"/>
                <a:gd name="connsiteX130" fmla="*/ 192755 w 607801"/>
                <a:gd name="connsiteY130" fmla="*/ 62495 h 686278"/>
                <a:gd name="connsiteX131" fmla="*/ 195087 w 607801"/>
                <a:gd name="connsiteY131" fmla="*/ 75304 h 686278"/>
                <a:gd name="connsiteX132" fmla="*/ 179154 w 607801"/>
                <a:gd name="connsiteY132" fmla="*/ 71811 h 686278"/>
                <a:gd name="connsiteX133" fmla="*/ 191590 w 607801"/>
                <a:gd name="connsiteY133" fmla="*/ 99371 h 686278"/>
                <a:gd name="connsiteX134" fmla="*/ 215684 w 607801"/>
                <a:gd name="connsiteY134" fmla="*/ 114897 h 686278"/>
                <a:gd name="connsiteX135" fmla="*/ 249105 w 607801"/>
                <a:gd name="connsiteY135" fmla="*/ 132365 h 68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07801" h="686278">
                  <a:moveTo>
                    <a:pt x="249105" y="132365"/>
                  </a:moveTo>
                  <a:lnTo>
                    <a:pt x="238224" y="144010"/>
                  </a:lnTo>
                  <a:lnTo>
                    <a:pt x="234727" y="167300"/>
                  </a:lnTo>
                  <a:lnTo>
                    <a:pt x="257266" y="176616"/>
                  </a:lnTo>
                  <a:lnTo>
                    <a:pt x="279806" y="188649"/>
                  </a:lnTo>
                  <a:lnTo>
                    <a:pt x="310119" y="202623"/>
                  </a:lnTo>
                  <a:lnTo>
                    <a:pt x="340043" y="206116"/>
                  </a:lnTo>
                  <a:lnTo>
                    <a:pt x="354810" y="218538"/>
                  </a:lnTo>
                  <a:lnTo>
                    <a:pt x="371521" y="220867"/>
                  </a:lnTo>
                  <a:lnTo>
                    <a:pt x="398336" y="226689"/>
                  </a:lnTo>
                  <a:lnTo>
                    <a:pt x="416212" y="226301"/>
                  </a:lnTo>
                  <a:lnTo>
                    <a:pt x="416600" y="216597"/>
                  </a:lnTo>
                  <a:lnTo>
                    <a:pt x="410771" y="200682"/>
                  </a:lnTo>
                  <a:lnTo>
                    <a:pt x="409994" y="190202"/>
                  </a:lnTo>
                  <a:lnTo>
                    <a:pt x="422041" y="184767"/>
                  </a:lnTo>
                  <a:lnTo>
                    <a:pt x="427871" y="204564"/>
                  </a:lnTo>
                  <a:lnTo>
                    <a:pt x="429425" y="209222"/>
                  </a:lnTo>
                  <a:lnTo>
                    <a:pt x="450799" y="218926"/>
                  </a:lnTo>
                  <a:lnTo>
                    <a:pt x="463235" y="215044"/>
                  </a:lnTo>
                  <a:lnTo>
                    <a:pt x="481500" y="216597"/>
                  </a:lnTo>
                  <a:lnTo>
                    <a:pt x="498988" y="215821"/>
                  </a:lnTo>
                  <a:lnTo>
                    <a:pt x="497045" y="200682"/>
                  </a:lnTo>
                  <a:lnTo>
                    <a:pt x="486941" y="192531"/>
                  </a:lnTo>
                  <a:lnTo>
                    <a:pt x="503263" y="189425"/>
                  </a:lnTo>
                  <a:lnTo>
                    <a:pt x="518419" y="170793"/>
                  </a:lnTo>
                  <a:lnTo>
                    <a:pt x="539405" y="155267"/>
                  </a:lnTo>
                  <a:lnTo>
                    <a:pt x="558447" y="161089"/>
                  </a:lnTo>
                  <a:lnTo>
                    <a:pt x="570883" y="150609"/>
                  </a:lnTo>
                  <a:lnTo>
                    <a:pt x="584873" y="166135"/>
                  </a:lnTo>
                  <a:lnTo>
                    <a:pt x="580210" y="176616"/>
                  </a:lnTo>
                  <a:lnTo>
                    <a:pt x="603916" y="180497"/>
                  </a:lnTo>
                  <a:lnTo>
                    <a:pt x="607802" y="189813"/>
                  </a:lnTo>
                  <a:lnTo>
                    <a:pt x="601195" y="194471"/>
                  </a:lnTo>
                  <a:lnTo>
                    <a:pt x="606636" y="209610"/>
                  </a:lnTo>
                  <a:lnTo>
                    <a:pt x="590314" y="205340"/>
                  </a:lnTo>
                  <a:lnTo>
                    <a:pt x="566219" y="222419"/>
                  </a:lnTo>
                  <a:lnTo>
                    <a:pt x="569717" y="236782"/>
                  </a:lnTo>
                  <a:lnTo>
                    <a:pt x="561944" y="257743"/>
                  </a:lnTo>
                  <a:lnTo>
                    <a:pt x="563111" y="269776"/>
                  </a:lnTo>
                  <a:lnTo>
                    <a:pt x="556893" y="290349"/>
                  </a:lnTo>
                  <a:lnTo>
                    <a:pt x="539016" y="284526"/>
                  </a:lnTo>
                  <a:lnTo>
                    <a:pt x="542513" y="310533"/>
                  </a:lnTo>
                  <a:lnTo>
                    <a:pt x="538627" y="319073"/>
                  </a:lnTo>
                  <a:lnTo>
                    <a:pt x="542513" y="329553"/>
                  </a:lnTo>
                  <a:lnTo>
                    <a:pt x="532798" y="335376"/>
                  </a:lnTo>
                  <a:lnTo>
                    <a:pt x="515699" y="295783"/>
                  </a:lnTo>
                  <a:lnTo>
                    <a:pt x="509869" y="295783"/>
                  </a:lnTo>
                  <a:lnTo>
                    <a:pt x="508704" y="312086"/>
                  </a:lnTo>
                  <a:lnTo>
                    <a:pt x="494713" y="298888"/>
                  </a:lnTo>
                  <a:lnTo>
                    <a:pt x="499377" y="284914"/>
                  </a:lnTo>
                  <a:lnTo>
                    <a:pt x="508704" y="283362"/>
                  </a:lnTo>
                  <a:lnTo>
                    <a:pt x="514922" y="262401"/>
                  </a:lnTo>
                  <a:lnTo>
                    <a:pt x="501708" y="258131"/>
                  </a:lnTo>
                  <a:lnTo>
                    <a:pt x="481889" y="258519"/>
                  </a:lnTo>
                  <a:lnTo>
                    <a:pt x="460903" y="255025"/>
                  </a:lnTo>
                  <a:lnTo>
                    <a:pt x="456240" y="237558"/>
                  </a:lnTo>
                  <a:lnTo>
                    <a:pt x="445747" y="236393"/>
                  </a:lnTo>
                  <a:lnTo>
                    <a:pt x="426705" y="225525"/>
                  </a:lnTo>
                  <a:lnTo>
                    <a:pt x="422041" y="242604"/>
                  </a:lnTo>
                  <a:lnTo>
                    <a:pt x="439918" y="255802"/>
                  </a:lnTo>
                  <a:lnTo>
                    <a:pt x="428259" y="265118"/>
                  </a:lnTo>
                  <a:lnTo>
                    <a:pt x="424762" y="274046"/>
                  </a:lnTo>
                  <a:lnTo>
                    <a:pt x="439141" y="280644"/>
                  </a:lnTo>
                  <a:lnTo>
                    <a:pt x="437975" y="295783"/>
                  </a:lnTo>
                  <a:lnTo>
                    <a:pt x="448079" y="314415"/>
                  </a:lnTo>
                  <a:lnTo>
                    <a:pt x="454297" y="334988"/>
                  </a:lnTo>
                  <a:lnTo>
                    <a:pt x="452354" y="344304"/>
                  </a:lnTo>
                  <a:lnTo>
                    <a:pt x="437586" y="343916"/>
                  </a:lnTo>
                  <a:lnTo>
                    <a:pt x="411937" y="348962"/>
                  </a:lnTo>
                  <a:lnTo>
                    <a:pt x="415435" y="367594"/>
                  </a:lnTo>
                  <a:lnTo>
                    <a:pt x="406108" y="382344"/>
                  </a:lnTo>
                  <a:lnTo>
                    <a:pt x="376961" y="399423"/>
                  </a:lnTo>
                  <a:lnTo>
                    <a:pt x="356364" y="428536"/>
                  </a:lnTo>
                  <a:lnTo>
                    <a:pt x="341597" y="444451"/>
                  </a:lnTo>
                  <a:lnTo>
                    <a:pt x="322166" y="460754"/>
                  </a:lnTo>
                  <a:lnTo>
                    <a:pt x="323332" y="472011"/>
                  </a:lnTo>
                  <a:lnTo>
                    <a:pt x="313228" y="478221"/>
                  </a:lnTo>
                  <a:lnTo>
                    <a:pt x="294574" y="487149"/>
                  </a:lnTo>
                  <a:lnTo>
                    <a:pt x="284470" y="488314"/>
                  </a:lnTo>
                  <a:lnTo>
                    <a:pt x="279806" y="507334"/>
                  </a:lnTo>
                  <a:lnTo>
                    <a:pt x="287190" y="539940"/>
                  </a:lnTo>
                  <a:lnTo>
                    <a:pt x="289910" y="560512"/>
                  </a:lnTo>
                  <a:lnTo>
                    <a:pt x="282527" y="584191"/>
                  </a:lnTo>
                  <a:lnTo>
                    <a:pt x="285247" y="626501"/>
                  </a:lnTo>
                  <a:lnTo>
                    <a:pt x="273977" y="627665"/>
                  </a:lnTo>
                  <a:lnTo>
                    <a:pt x="265039" y="646685"/>
                  </a:lnTo>
                  <a:lnTo>
                    <a:pt x="272423" y="655225"/>
                  </a:lnTo>
                  <a:lnTo>
                    <a:pt x="252603" y="662212"/>
                  </a:lnTo>
                  <a:lnTo>
                    <a:pt x="245997" y="678903"/>
                  </a:lnTo>
                  <a:lnTo>
                    <a:pt x="237447" y="686278"/>
                  </a:lnTo>
                  <a:lnTo>
                    <a:pt x="215684" y="662989"/>
                  </a:lnTo>
                  <a:lnTo>
                    <a:pt x="203637" y="628054"/>
                  </a:lnTo>
                  <a:lnTo>
                    <a:pt x="193921" y="602823"/>
                  </a:lnTo>
                  <a:lnTo>
                    <a:pt x="185372" y="591178"/>
                  </a:lnTo>
                  <a:lnTo>
                    <a:pt x="172159" y="567111"/>
                  </a:lnTo>
                  <a:lnTo>
                    <a:pt x="164386" y="536058"/>
                  </a:lnTo>
                  <a:lnTo>
                    <a:pt x="158946" y="520531"/>
                  </a:lnTo>
                  <a:lnTo>
                    <a:pt x="136017" y="486373"/>
                  </a:lnTo>
                  <a:lnTo>
                    <a:pt x="122415" y="437852"/>
                  </a:lnTo>
                  <a:lnTo>
                    <a:pt x="112311" y="406022"/>
                  </a:lnTo>
                  <a:lnTo>
                    <a:pt x="109202" y="375745"/>
                  </a:lnTo>
                  <a:lnTo>
                    <a:pt x="102596" y="352455"/>
                  </a:lnTo>
                  <a:lnTo>
                    <a:pt x="72672" y="367594"/>
                  </a:lnTo>
                  <a:lnTo>
                    <a:pt x="57127" y="364488"/>
                  </a:lnTo>
                  <a:lnTo>
                    <a:pt x="25649" y="334211"/>
                  </a:lnTo>
                  <a:lnTo>
                    <a:pt x="34976" y="325284"/>
                  </a:lnTo>
                  <a:lnTo>
                    <a:pt x="27592" y="315579"/>
                  </a:lnTo>
                  <a:lnTo>
                    <a:pt x="0" y="294230"/>
                  </a:lnTo>
                  <a:lnTo>
                    <a:pt x="12436" y="277539"/>
                  </a:lnTo>
                  <a:lnTo>
                    <a:pt x="59459" y="277539"/>
                  </a:lnTo>
                  <a:lnTo>
                    <a:pt x="52464" y="256190"/>
                  </a:lnTo>
                  <a:lnTo>
                    <a:pt x="38862" y="243769"/>
                  </a:lnTo>
                  <a:lnTo>
                    <a:pt x="33421" y="224360"/>
                  </a:lnTo>
                  <a:lnTo>
                    <a:pt x="17876" y="213492"/>
                  </a:lnTo>
                  <a:lnTo>
                    <a:pt x="36919" y="187096"/>
                  </a:lnTo>
                  <a:lnTo>
                    <a:pt x="62179" y="189037"/>
                  </a:lnTo>
                  <a:lnTo>
                    <a:pt x="79667" y="163030"/>
                  </a:lnTo>
                  <a:lnTo>
                    <a:pt x="88217" y="137799"/>
                  </a:lnTo>
                  <a:lnTo>
                    <a:pt x="103373" y="112568"/>
                  </a:lnTo>
                  <a:lnTo>
                    <a:pt x="99487" y="94713"/>
                  </a:lnTo>
                  <a:lnTo>
                    <a:pt x="114254" y="80351"/>
                  </a:lnTo>
                  <a:lnTo>
                    <a:pt x="94435" y="68317"/>
                  </a:lnTo>
                  <a:lnTo>
                    <a:pt x="83165" y="51238"/>
                  </a:lnTo>
                  <a:lnTo>
                    <a:pt x="70340" y="29501"/>
                  </a:lnTo>
                  <a:lnTo>
                    <a:pt x="78113" y="18632"/>
                  </a:lnTo>
                  <a:lnTo>
                    <a:pt x="111145" y="24843"/>
                  </a:lnTo>
                  <a:lnTo>
                    <a:pt x="133297" y="20961"/>
                  </a:lnTo>
                  <a:lnTo>
                    <a:pt x="148064" y="0"/>
                  </a:lnTo>
                  <a:lnTo>
                    <a:pt x="177988" y="29501"/>
                  </a:lnTo>
                  <a:lnTo>
                    <a:pt x="181097" y="49685"/>
                  </a:lnTo>
                  <a:lnTo>
                    <a:pt x="192755" y="62495"/>
                  </a:lnTo>
                  <a:lnTo>
                    <a:pt x="195087" y="75304"/>
                  </a:lnTo>
                  <a:lnTo>
                    <a:pt x="179154" y="71811"/>
                  </a:lnTo>
                  <a:lnTo>
                    <a:pt x="191590" y="99371"/>
                  </a:lnTo>
                  <a:lnTo>
                    <a:pt x="215684" y="114897"/>
                  </a:lnTo>
                  <a:lnTo>
                    <a:pt x="249105" y="1323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7" name="Serbest Form 506">
              <a:extLst>
                <a:ext uri="{FF2B5EF4-FFF2-40B4-BE49-F238E27FC236}">
                  <a16:creationId xmlns:a16="http://schemas.microsoft.com/office/drawing/2014/main" id="{E9079E86-E602-0B3B-D3F0-AD816C54AF12}"/>
                </a:ext>
              </a:extLst>
            </p:cNvPr>
            <p:cNvSpPr/>
            <p:nvPr/>
          </p:nvSpPr>
          <p:spPr>
            <a:xfrm>
              <a:off x="4547633" y="12685626"/>
              <a:ext cx="486197" cy="525482"/>
            </a:xfrm>
            <a:custGeom>
              <a:avLst/>
              <a:gdLst>
                <a:gd name="connsiteX0" fmla="*/ 73061 w 75780"/>
                <a:gd name="connsiteY0" fmla="*/ 29501 h 81903"/>
                <a:gd name="connsiteX1" fmla="*/ 75781 w 75780"/>
                <a:gd name="connsiteY1" fmla="*/ 46580 h 81903"/>
                <a:gd name="connsiteX2" fmla="*/ 60625 w 75780"/>
                <a:gd name="connsiteY2" fmla="*/ 67929 h 81903"/>
                <a:gd name="connsiteX3" fmla="*/ 26426 w 75780"/>
                <a:gd name="connsiteY3" fmla="*/ 81903 h 81903"/>
                <a:gd name="connsiteX4" fmla="*/ 0 w 75780"/>
                <a:gd name="connsiteY4" fmla="*/ 78410 h 81903"/>
                <a:gd name="connsiteX5" fmla="*/ 16711 w 75780"/>
                <a:gd name="connsiteY5" fmla="*/ 53567 h 81903"/>
                <a:gd name="connsiteX6" fmla="*/ 8549 w 75780"/>
                <a:gd name="connsiteY6" fmla="*/ 29501 h 81903"/>
                <a:gd name="connsiteX7" fmla="*/ 34587 w 75780"/>
                <a:gd name="connsiteY7" fmla="*/ 10869 h 81903"/>
                <a:gd name="connsiteX8" fmla="*/ 48966 w 75780"/>
                <a:gd name="connsiteY8" fmla="*/ 0 h 81903"/>
                <a:gd name="connsiteX9" fmla="*/ 52464 w 75780"/>
                <a:gd name="connsiteY9" fmla="*/ 12421 h 81903"/>
                <a:gd name="connsiteX10" fmla="*/ 47800 w 75780"/>
                <a:gd name="connsiteY10" fmla="*/ 25231 h 81903"/>
                <a:gd name="connsiteX11" fmla="*/ 59459 w 75780"/>
                <a:gd name="connsiteY11" fmla="*/ 24843 h 81903"/>
                <a:gd name="connsiteX12" fmla="*/ 73061 w 75780"/>
                <a:gd name="connsiteY12" fmla="*/ 29501 h 8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80" h="81903">
                  <a:moveTo>
                    <a:pt x="73061" y="29501"/>
                  </a:moveTo>
                  <a:lnTo>
                    <a:pt x="75781" y="46580"/>
                  </a:lnTo>
                  <a:lnTo>
                    <a:pt x="60625" y="67929"/>
                  </a:lnTo>
                  <a:lnTo>
                    <a:pt x="26426" y="81903"/>
                  </a:lnTo>
                  <a:lnTo>
                    <a:pt x="0" y="78410"/>
                  </a:lnTo>
                  <a:lnTo>
                    <a:pt x="16711" y="53567"/>
                  </a:lnTo>
                  <a:lnTo>
                    <a:pt x="8549" y="29501"/>
                  </a:lnTo>
                  <a:lnTo>
                    <a:pt x="34587" y="10869"/>
                  </a:lnTo>
                  <a:lnTo>
                    <a:pt x="48966" y="0"/>
                  </a:lnTo>
                  <a:lnTo>
                    <a:pt x="52464" y="12421"/>
                  </a:lnTo>
                  <a:lnTo>
                    <a:pt x="47800" y="25231"/>
                  </a:lnTo>
                  <a:lnTo>
                    <a:pt x="59459" y="24843"/>
                  </a:lnTo>
                  <a:lnTo>
                    <a:pt x="73061" y="2950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08" name="Serbest Form 507">
              <a:extLst>
                <a:ext uri="{FF2B5EF4-FFF2-40B4-BE49-F238E27FC236}">
                  <a16:creationId xmlns:a16="http://schemas.microsoft.com/office/drawing/2014/main" id="{751700D6-AB27-0AC0-7091-1F478761FD34}"/>
                </a:ext>
              </a:extLst>
            </p:cNvPr>
            <p:cNvSpPr/>
            <p:nvPr/>
          </p:nvSpPr>
          <p:spPr>
            <a:xfrm>
              <a:off x="11519031" y="15083922"/>
              <a:ext cx="2909734" cy="2338519"/>
            </a:xfrm>
            <a:custGeom>
              <a:avLst/>
              <a:gdLst>
                <a:gd name="connsiteX0" fmla="*/ 44691 w 453519"/>
                <a:gd name="connsiteY0" fmla="*/ 24455 h 364488"/>
                <a:gd name="connsiteX1" fmla="*/ 51687 w 453519"/>
                <a:gd name="connsiteY1" fmla="*/ 23678 h 364488"/>
                <a:gd name="connsiteX2" fmla="*/ 72283 w 453519"/>
                <a:gd name="connsiteY2" fmla="*/ 5434 h 364488"/>
                <a:gd name="connsiteX3" fmla="*/ 79667 w 453519"/>
                <a:gd name="connsiteY3" fmla="*/ 3494 h 364488"/>
                <a:gd name="connsiteX4" fmla="*/ 87051 w 453519"/>
                <a:gd name="connsiteY4" fmla="*/ 10869 h 364488"/>
                <a:gd name="connsiteX5" fmla="*/ 82387 w 453519"/>
                <a:gd name="connsiteY5" fmla="*/ 22902 h 364488"/>
                <a:gd name="connsiteX6" fmla="*/ 97544 w 453519"/>
                <a:gd name="connsiteY6" fmla="*/ 36100 h 364488"/>
                <a:gd name="connsiteX7" fmla="*/ 102596 w 453519"/>
                <a:gd name="connsiteY7" fmla="*/ 34547 h 364488"/>
                <a:gd name="connsiteX8" fmla="*/ 112311 w 453519"/>
                <a:gd name="connsiteY8" fmla="*/ 53179 h 364488"/>
                <a:gd name="connsiteX9" fmla="*/ 132908 w 453519"/>
                <a:gd name="connsiteY9" fmla="*/ 58225 h 364488"/>
                <a:gd name="connsiteX10" fmla="*/ 149619 w 453519"/>
                <a:gd name="connsiteY10" fmla="*/ 70646 h 364488"/>
                <a:gd name="connsiteX11" fmla="*/ 179542 w 453519"/>
                <a:gd name="connsiteY11" fmla="*/ 74916 h 364488"/>
                <a:gd name="connsiteX12" fmla="*/ 210632 w 453519"/>
                <a:gd name="connsiteY12" fmla="*/ 68317 h 364488"/>
                <a:gd name="connsiteX13" fmla="*/ 211409 w 453519"/>
                <a:gd name="connsiteY13" fmla="*/ 62495 h 364488"/>
                <a:gd name="connsiteX14" fmla="*/ 228509 w 453519"/>
                <a:gd name="connsiteY14" fmla="*/ 57837 h 364488"/>
                <a:gd name="connsiteX15" fmla="*/ 240167 w 453519"/>
                <a:gd name="connsiteY15" fmla="*/ 43475 h 364488"/>
                <a:gd name="connsiteX16" fmla="*/ 254158 w 453519"/>
                <a:gd name="connsiteY16" fmla="*/ 44251 h 364488"/>
                <a:gd name="connsiteX17" fmla="*/ 261930 w 453519"/>
                <a:gd name="connsiteY17" fmla="*/ 39593 h 364488"/>
                <a:gd name="connsiteX18" fmla="*/ 277086 w 453519"/>
                <a:gd name="connsiteY18" fmla="*/ 41922 h 364488"/>
                <a:gd name="connsiteX19" fmla="*/ 302735 w 453519"/>
                <a:gd name="connsiteY19" fmla="*/ 54732 h 364488"/>
                <a:gd name="connsiteX20" fmla="*/ 319445 w 453519"/>
                <a:gd name="connsiteY20" fmla="*/ 57449 h 364488"/>
                <a:gd name="connsiteX21" fmla="*/ 347815 w 453519"/>
                <a:gd name="connsiteY21" fmla="*/ 79186 h 364488"/>
                <a:gd name="connsiteX22" fmla="*/ 363360 w 453519"/>
                <a:gd name="connsiteY22" fmla="*/ 80351 h 364488"/>
                <a:gd name="connsiteX23" fmla="*/ 369966 w 453519"/>
                <a:gd name="connsiteY23" fmla="*/ 100923 h 364488"/>
                <a:gd name="connsiteX24" fmla="*/ 367634 w 453519"/>
                <a:gd name="connsiteY24" fmla="*/ 131977 h 364488"/>
                <a:gd name="connsiteX25" fmla="*/ 365691 w 453519"/>
                <a:gd name="connsiteY25" fmla="*/ 150220 h 364488"/>
                <a:gd name="connsiteX26" fmla="*/ 375407 w 453519"/>
                <a:gd name="connsiteY26" fmla="*/ 154102 h 364488"/>
                <a:gd name="connsiteX27" fmla="*/ 369189 w 453519"/>
                <a:gd name="connsiteY27" fmla="*/ 167688 h 364488"/>
                <a:gd name="connsiteX28" fmla="*/ 379682 w 453519"/>
                <a:gd name="connsiteY28" fmla="*/ 187485 h 364488"/>
                <a:gd name="connsiteX29" fmla="*/ 384345 w 453519"/>
                <a:gd name="connsiteY29" fmla="*/ 203399 h 364488"/>
                <a:gd name="connsiteX30" fmla="*/ 401056 w 453519"/>
                <a:gd name="connsiteY30" fmla="*/ 207669 h 364488"/>
                <a:gd name="connsiteX31" fmla="*/ 405331 w 453519"/>
                <a:gd name="connsiteY31" fmla="*/ 223584 h 364488"/>
                <a:gd name="connsiteX32" fmla="*/ 390175 w 453519"/>
                <a:gd name="connsiteY32" fmla="*/ 246098 h 364488"/>
                <a:gd name="connsiteX33" fmla="*/ 402610 w 453519"/>
                <a:gd name="connsiteY33" fmla="*/ 259295 h 364488"/>
                <a:gd name="connsiteX34" fmla="*/ 413492 w 453519"/>
                <a:gd name="connsiteY34" fmla="*/ 274434 h 364488"/>
                <a:gd name="connsiteX35" fmla="*/ 435643 w 453519"/>
                <a:gd name="connsiteY35" fmla="*/ 285302 h 364488"/>
                <a:gd name="connsiteX36" fmla="*/ 439529 w 453519"/>
                <a:gd name="connsiteY36" fmla="*/ 307040 h 364488"/>
                <a:gd name="connsiteX37" fmla="*/ 450022 w 453519"/>
                <a:gd name="connsiteY37" fmla="*/ 311310 h 364488"/>
                <a:gd name="connsiteX38" fmla="*/ 453519 w 453519"/>
                <a:gd name="connsiteY38" fmla="*/ 322566 h 364488"/>
                <a:gd name="connsiteX39" fmla="*/ 424373 w 453519"/>
                <a:gd name="connsiteY39" fmla="*/ 335764 h 364488"/>
                <a:gd name="connsiteX40" fmla="*/ 420098 w 453519"/>
                <a:gd name="connsiteY40" fmla="*/ 364488 h 364488"/>
                <a:gd name="connsiteX41" fmla="*/ 378905 w 453519"/>
                <a:gd name="connsiteY41" fmla="*/ 357113 h 364488"/>
                <a:gd name="connsiteX42" fmla="*/ 354810 w 453519"/>
                <a:gd name="connsiteY42" fmla="*/ 351291 h 364488"/>
                <a:gd name="connsiteX43" fmla="*/ 330327 w 453519"/>
                <a:gd name="connsiteY43" fmla="*/ 348185 h 364488"/>
                <a:gd name="connsiteX44" fmla="*/ 317502 w 453519"/>
                <a:gd name="connsiteY44" fmla="*/ 317520 h 364488"/>
                <a:gd name="connsiteX45" fmla="*/ 306621 w 453519"/>
                <a:gd name="connsiteY45" fmla="*/ 313250 h 364488"/>
                <a:gd name="connsiteX46" fmla="*/ 290688 w 453519"/>
                <a:gd name="connsiteY46" fmla="*/ 317520 h 364488"/>
                <a:gd name="connsiteX47" fmla="*/ 270868 w 453519"/>
                <a:gd name="connsiteY47" fmla="*/ 329553 h 364488"/>
                <a:gd name="connsiteX48" fmla="*/ 243665 w 453519"/>
                <a:gd name="connsiteY48" fmla="*/ 321402 h 364488"/>
                <a:gd name="connsiteX49" fmla="*/ 219959 w 453519"/>
                <a:gd name="connsiteY49" fmla="*/ 301994 h 364488"/>
                <a:gd name="connsiteX50" fmla="*/ 198585 w 453519"/>
                <a:gd name="connsiteY50" fmla="*/ 295007 h 364488"/>
                <a:gd name="connsiteX51" fmla="*/ 181485 w 453519"/>
                <a:gd name="connsiteY51" fmla="*/ 271328 h 364488"/>
                <a:gd name="connsiteX52" fmla="*/ 161277 w 453519"/>
                <a:gd name="connsiteY52" fmla="*/ 238334 h 364488"/>
                <a:gd name="connsiteX53" fmla="*/ 150396 w 453519"/>
                <a:gd name="connsiteY53" fmla="*/ 242216 h 364488"/>
                <a:gd name="connsiteX54" fmla="*/ 136017 w 453519"/>
                <a:gd name="connsiteY54" fmla="*/ 234064 h 364488"/>
                <a:gd name="connsiteX55" fmla="*/ 129411 w 453519"/>
                <a:gd name="connsiteY55" fmla="*/ 243769 h 364488"/>
                <a:gd name="connsiteX56" fmla="*/ 115809 w 453519"/>
                <a:gd name="connsiteY56" fmla="*/ 230571 h 364488"/>
                <a:gd name="connsiteX57" fmla="*/ 113866 w 453519"/>
                <a:gd name="connsiteY57" fmla="*/ 217373 h 364488"/>
                <a:gd name="connsiteX58" fmla="*/ 107259 w 453519"/>
                <a:gd name="connsiteY58" fmla="*/ 217373 h 364488"/>
                <a:gd name="connsiteX59" fmla="*/ 108037 w 453519"/>
                <a:gd name="connsiteY59" fmla="*/ 199129 h 364488"/>
                <a:gd name="connsiteX60" fmla="*/ 94435 w 453519"/>
                <a:gd name="connsiteY60" fmla="*/ 180497 h 364488"/>
                <a:gd name="connsiteX61" fmla="*/ 66842 w 453519"/>
                <a:gd name="connsiteY61" fmla="*/ 166523 h 364488"/>
                <a:gd name="connsiteX62" fmla="*/ 48966 w 453519"/>
                <a:gd name="connsiteY62" fmla="*/ 142845 h 364488"/>
                <a:gd name="connsiteX63" fmla="*/ 50909 w 453519"/>
                <a:gd name="connsiteY63" fmla="*/ 123437 h 364488"/>
                <a:gd name="connsiteX64" fmla="*/ 59848 w 453519"/>
                <a:gd name="connsiteY64" fmla="*/ 114897 h 364488"/>
                <a:gd name="connsiteX65" fmla="*/ 56350 w 453519"/>
                <a:gd name="connsiteY65" fmla="*/ 100535 h 364488"/>
                <a:gd name="connsiteX66" fmla="*/ 41582 w 453519"/>
                <a:gd name="connsiteY66" fmla="*/ 92772 h 364488"/>
                <a:gd name="connsiteX67" fmla="*/ 23317 w 453519"/>
                <a:gd name="connsiteY67" fmla="*/ 63271 h 364488"/>
                <a:gd name="connsiteX68" fmla="*/ 8549 w 453519"/>
                <a:gd name="connsiteY68" fmla="*/ 43475 h 364488"/>
                <a:gd name="connsiteX69" fmla="*/ 11270 w 453519"/>
                <a:gd name="connsiteY69" fmla="*/ 35711 h 364488"/>
                <a:gd name="connsiteX70" fmla="*/ 0 w 453519"/>
                <a:gd name="connsiteY70" fmla="*/ 7375 h 364488"/>
                <a:gd name="connsiteX71" fmla="*/ 12825 w 453519"/>
                <a:gd name="connsiteY71" fmla="*/ 0 h 364488"/>
                <a:gd name="connsiteX72" fmla="*/ 17488 w 453519"/>
                <a:gd name="connsiteY72" fmla="*/ 9704 h 364488"/>
                <a:gd name="connsiteX73" fmla="*/ 29924 w 453519"/>
                <a:gd name="connsiteY73" fmla="*/ 20961 h 364488"/>
                <a:gd name="connsiteX74" fmla="*/ 44691 w 453519"/>
                <a:gd name="connsiteY74" fmla="*/ 24455 h 3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53519" h="364488">
                  <a:moveTo>
                    <a:pt x="44691" y="24455"/>
                  </a:moveTo>
                  <a:lnTo>
                    <a:pt x="51687" y="23678"/>
                  </a:lnTo>
                  <a:lnTo>
                    <a:pt x="72283" y="5434"/>
                  </a:lnTo>
                  <a:lnTo>
                    <a:pt x="79667" y="3494"/>
                  </a:lnTo>
                  <a:lnTo>
                    <a:pt x="87051" y="10869"/>
                  </a:lnTo>
                  <a:lnTo>
                    <a:pt x="82387" y="22902"/>
                  </a:lnTo>
                  <a:lnTo>
                    <a:pt x="97544" y="36100"/>
                  </a:lnTo>
                  <a:lnTo>
                    <a:pt x="102596" y="34547"/>
                  </a:lnTo>
                  <a:lnTo>
                    <a:pt x="112311" y="53179"/>
                  </a:lnTo>
                  <a:lnTo>
                    <a:pt x="132908" y="58225"/>
                  </a:lnTo>
                  <a:lnTo>
                    <a:pt x="149619" y="70646"/>
                  </a:lnTo>
                  <a:lnTo>
                    <a:pt x="179542" y="74916"/>
                  </a:lnTo>
                  <a:lnTo>
                    <a:pt x="210632" y="68317"/>
                  </a:lnTo>
                  <a:lnTo>
                    <a:pt x="211409" y="62495"/>
                  </a:lnTo>
                  <a:lnTo>
                    <a:pt x="228509" y="57837"/>
                  </a:lnTo>
                  <a:lnTo>
                    <a:pt x="240167" y="43475"/>
                  </a:lnTo>
                  <a:lnTo>
                    <a:pt x="254158" y="44251"/>
                  </a:lnTo>
                  <a:lnTo>
                    <a:pt x="261930" y="39593"/>
                  </a:lnTo>
                  <a:lnTo>
                    <a:pt x="277086" y="41922"/>
                  </a:lnTo>
                  <a:lnTo>
                    <a:pt x="302735" y="54732"/>
                  </a:lnTo>
                  <a:lnTo>
                    <a:pt x="319445" y="57449"/>
                  </a:lnTo>
                  <a:lnTo>
                    <a:pt x="347815" y="79186"/>
                  </a:lnTo>
                  <a:lnTo>
                    <a:pt x="363360" y="80351"/>
                  </a:lnTo>
                  <a:lnTo>
                    <a:pt x="369966" y="100923"/>
                  </a:lnTo>
                  <a:lnTo>
                    <a:pt x="367634" y="131977"/>
                  </a:lnTo>
                  <a:lnTo>
                    <a:pt x="365691" y="150220"/>
                  </a:lnTo>
                  <a:lnTo>
                    <a:pt x="375407" y="154102"/>
                  </a:lnTo>
                  <a:lnTo>
                    <a:pt x="369189" y="167688"/>
                  </a:lnTo>
                  <a:lnTo>
                    <a:pt x="379682" y="187485"/>
                  </a:lnTo>
                  <a:lnTo>
                    <a:pt x="384345" y="203399"/>
                  </a:lnTo>
                  <a:lnTo>
                    <a:pt x="401056" y="207669"/>
                  </a:lnTo>
                  <a:lnTo>
                    <a:pt x="405331" y="223584"/>
                  </a:lnTo>
                  <a:lnTo>
                    <a:pt x="390175" y="246098"/>
                  </a:lnTo>
                  <a:lnTo>
                    <a:pt x="402610" y="259295"/>
                  </a:lnTo>
                  <a:lnTo>
                    <a:pt x="413492" y="274434"/>
                  </a:lnTo>
                  <a:lnTo>
                    <a:pt x="435643" y="285302"/>
                  </a:lnTo>
                  <a:lnTo>
                    <a:pt x="439529" y="307040"/>
                  </a:lnTo>
                  <a:lnTo>
                    <a:pt x="450022" y="311310"/>
                  </a:lnTo>
                  <a:lnTo>
                    <a:pt x="453519" y="322566"/>
                  </a:lnTo>
                  <a:lnTo>
                    <a:pt x="424373" y="335764"/>
                  </a:lnTo>
                  <a:lnTo>
                    <a:pt x="420098" y="364488"/>
                  </a:lnTo>
                  <a:lnTo>
                    <a:pt x="378905" y="357113"/>
                  </a:lnTo>
                  <a:lnTo>
                    <a:pt x="354810" y="351291"/>
                  </a:lnTo>
                  <a:lnTo>
                    <a:pt x="330327" y="348185"/>
                  </a:lnTo>
                  <a:lnTo>
                    <a:pt x="317502" y="317520"/>
                  </a:lnTo>
                  <a:lnTo>
                    <a:pt x="306621" y="313250"/>
                  </a:lnTo>
                  <a:lnTo>
                    <a:pt x="290688" y="317520"/>
                  </a:lnTo>
                  <a:lnTo>
                    <a:pt x="270868" y="329553"/>
                  </a:lnTo>
                  <a:lnTo>
                    <a:pt x="243665" y="321402"/>
                  </a:lnTo>
                  <a:lnTo>
                    <a:pt x="219959" y="301994"/>
                  </a:lnTo>
                  <a:lnTo>
                    <a:pt x="198585" y="295007"/>
                  </a:lnTo>
                  <a:lnTo>
                    <a:pt x="181485" y="271328"/>
                  </a:lnTo>
                  <a:lnTo>
                    <a:pt x="161277" y="238334"/>
                  </a:lnTo>
                  <a:lnTo>
                    <a:pt x="150396" y="242216"/>
                  </a:lnTo>
                  <a:lnTo>
                    <a:pt x="136017" y="234064"/>
                  </a:lnTo>
                  <a:lnTo>
                    <a:pt x="129411" y="243769"/>
                  </a:lnTo>
                  <a:lnTo>
                    <a:pt x="115809" y="230571"/>
                  </a:lnTo>
                  <a:lnTo>
                    <a:pt x="113866" y="217373"/>
                  </a:lnTo>
                  <a:lnTo>
                    <a:pt x="107259" y="217373"/>
                  </a:lnTo>
                  <a:lnTo>
                    <a:pt x="108037" y="199129"/>
                  </a:lnTo>
                  <a:lnTo>
                    <a:pt x="94435" y="180497"/>
                  </a:lnTo>
                  <a:lnTo>
                    <a:pt x="66842" y="166523"/>
                  </a:lnTo>
                  <a:lnTo>
                    <a:pt x="48966" y="142845"/>
                  </a:lnTo>
                  <a:lnTo>
                    <a:pt x="50909" y="123437"/>
                  </a:lnTo>
                  <a:lnTo>
                    <a:pt x="59848" y="114897"/>
                  </a:lnTo>
                  <a:lnTo>
                    <a:pt x="56350" y="100535"/>
                  </a:lnTo>
                  <a:lnTo>
                    <a:pt x="41582" y="92772"/>
                  </a:lnTo>
                  <a:lnTo>
                    <a:pt x="23317" y="63271"/>
                  </a:lnTo>
                  <a:lnTo>
                    <a:pt x="8549" y="43475"/>
                  </a:lnTo>
                  <a:lnTo>
                    <a:pt x="11270" y="35711"/>
                  </a:lnTo>
                  <a:lnTo>
                    <a:pt x="0" y="7375"/>
                  </a:lnTo>
                  <a:lnTo>
                    <a:pt x="12825" y="0"/>
                  </a:lnTo>
                  <a:lnTo>
                    <a:pt x="17488" y="9704"/>
                  </a:lnTo>
                  <a:lnTo>
                    <a:pt x="29924" y="20961"/>
                  </a:lnTo>
                  <a:lnTo>
                    <a:pt x="44691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09" name="Serbest Form 508">
              <a:extLst>
                <a:ext uri="{FF2B5EF4-FFF2-40B4-BE49-F238E27FC236}">
                  <a16:creationId xmlns:a16="http://schemas.microsoft.com/office/drawing/2014/main" id="{E1BED7B6-624D-76DE-ACA7-59D132EEA4F0}"/>
                </a:ext>
              </a:extLst>
            </p:cNvPr>
            <p:cNvSpPr/>
            <p:nvPr/>
          </p:nvSpPr>
          <p:spPr>
            <a:xfrm>
              <a:off x="10958031" y="15454992"/>
              <a:ext cx="1391288" cy="1324909"/>
            </a:xfrm>
            <a:custGeom>
              <a:avLst/>
              <a:gdLst>
                <a:gd name="connsiteX0" fmla="*/ 110757 w 216850"/>
                <a:gd name="connsiteY0" fmla="*/ 5434 h 206504"/>
                <a:gd name="connsiteX1" fmla="*/ 129022 w 216850"/>
                <a:gd name="connsiteY1" fmla="*/ 34935 h 206504"/>
                <a:gd name="connsiteX2" fmla="*/ 143789 w 216850"/>
                <a:gd name="connsiteY2" fmla="*/ 42698 h 206504"/>
                <a:gd name="connsiteX3" fmla="*/ 147287 w 216850"/>
                <a:gd name="connsiteY3" fmla="*/ 57061 h 206504"/>
                <a:gd name="connsiteX4" fmla="*/ 138349 w 216850"/>
                <a:gd name="connsiteY4" fmla="*/ 65600 h 206504"/>
                <a:gd name="connsiteX5" fmla="*/ 136406 w 216850"/>
                <a:gd name="connsiteY5" fmla="*/ 85009 h 206504"/>
                <a:gd name="connsiteX6" fmla="*/ 154282 w 216850"/>
                <a:gd name="connsiteY6" fmla="*/ 108687 h 206504"/>
                <a:gd name="connsiteX7" fmla="*/ 181874 w 216850"/>
                <a:gd name="connsiteY7" fmla="*/ 122661 h 206504"/>
                <a:gd name="connsiteX8" fmla="*/ 195476 w 216850"/>
                <a:gd name="connsiteY8" fmla="*/ 141293 h 206504"/>
                <a:gd name="connsiteX9" fmla="*/ 194699 w 216850"/>
                <a:gd name="connsiteY9" fmla="*/ 159536 h 206504"/>
                <a:gd name="connsiteX10" fmla="*/ 201305 w 216850"/>
                <a:gd name="connsiteY10" fmla="*/ 159536 h 206504"/>
                <a:gd name="connsiteX11" fmla="*/ 203248 w 216850"/>
                <a:gd name="connsiteY11" fmla="*/ 172734 h 206504"/>
                <a:gd name="connsiteX12" fmla="*/ 216850 w 216850"/>
                <a:gd name="connsiteY12" fmla="*/ 185932 h 206504"/>
                <a:gd name="connsiteX13" fmla="*/ 204026 w 216850"/>
                <a:gd name="connsiteY13" fmla="*/ 184767 h 206504"/>
                <a:gd name="connsiteX14" fmla="*/ 189647 w 216850"/>
                <a:gd name="connsiteY14" fmla="*/ 182438 h 206504"/>
                <a:gd name="connsiteX15" fmla="*/ 176822 w 216850"/>
                <a:gd name="connsiteY15" fmla="*/ 206505 h 206504"/>
                <a:gd name="connsiteX16" fmla="*/ 137183 w 216850"/>
                <a:gd name="connsiteY16" fmla="*/ 204564 h 206504"/>
                <a:gd name="connsiteX17" fmla="*/ 71895 w 216850"/>
                <a:gd name="connsiteY17" fmla="*/ 154490 h 206504"/>
                <a:gd name="connsiteX18" fmla="*/ 38473 w 216850"/>
                <a:gd name="connsiteY18" fmla="*/ 137023 h 206504"/>
                <a:gd name="connsiteX19" fmla="*/ 12047 w 216850"/>
                <a:gd name="connsiteY19" fmla="*/ 130036 h 206504"/>
                <a:gd name="connsiteX20" fmla="*/ 0 w 216850"/>
                <a:gd name="connsiteY20" fmla="*/ 99759 h 206504"/>
                <a:gd name="connsiteX21" fmla="*/ 42748 w 216850"/>
                <a:gd name="connsiteY21" fmla="*/ 73752 h 206504"/>
                <a:gd name="connsiteX22" fmla="*/ 46634 w 216850"/>
                <a:gd name="connsiteY22" fmla="*/ 43863 h 206504"/>
                <a:gd name="connsiteX23" fmla="*/ 41971 w 216850"/>
                <a:gd name="connsiteY23" fmla="*/ 25619 h 206504"/>
                <a:gd name="connsiteX24" fmla="*/ 52464 w 216850"/>
                <a:gd name="connsiteY24" fmla="*/ 19408 h 206504"/>
                <a:gd name="connsiteX25" fmla="*/ 60625 w 216850"/>
                <a:gd name="connsiteY25" fmla="*/ 3882 h 206504"/>
                <a:gd name="connsiteX26" fmla="*/ 68786 w 216850"/>
                <a:gd name="connsiteY26" fmla="*/ 0 h 206504"/>
                <a:gd name="connsiteX27" fmla="*/ 93269 w 216850"/>
                <a:gd name="connsiteY27" fmla="*/ 3494 h 206504"/>
                <a:gd name="connsiteX28" fmla="*/ 101430 w 216850"/>
                <a:gd name="connsiteY28" fmla="*/ 9704 h 206504"/>
                <a:gd name="connsiteX29" fmla="*/ 110757 w 216850"/>
                <a:gd name="connsiteY29" fmla="*/ 5434 h 20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850" h="206504">
                  <a:moveTo>
                    <a:pt x="110757" y="5434"/>
                  </a:moveTo>
                  <a:lnTo>
                    <a:pt x="129022" y="34935"/>
                  </a:lnTo>
                  <a:lnTo>
                    <a:pt x="143789" y="42698"/>
                  </a:lnTo>
                  <a:lnTo>
                    <a:pt x="147287" y="57061"/>
                  </a:lnTo>
                  <a:lnTo>
                    <a:pt x="138349" y="65600"/>
                  </a:lnTo>
                  <a:lnTo>
                    <a:pt x="136406" y="85009"/>
                  </a:lnTo>
                  <a:lnTo>
                    <a:pt x="154282" y="108687"/>
                  </a:lnTo>
                  <a:lnTo>
                    <a:pt x="181874" y="122661"/>
                  </a:lnTo>
                  <a:lnTo>
                    <a:pt x="195476" y="141293"/>
                  </a:lnTo>
                  <a:lnTo>
                    <a:pt x="194699" y="159536"/>
                  </a:lnTo>
                  <a:lnTo>
                    <a:pt x="201305" y="159536"/>
                  </a:lnTo>
                  <a:lnTo>
                    <a:pt x="203248" y="172734"/>
                  </a:lnTo>
                  <a:lnTo>
                    <a:pt x="216850" y="185932"/>
                  </a:lnTo>
                  <a:lnTo>
                    <a:pt x="204026" y="184767"/>
                  </a:lnTo>
                  <a:lnTo>
                    <a:pt x="189647" y="182438"/>
                  </a:lnTo>
                  <a:lnTo>
                    <a:pt x="176822" y="206505"/>
                  </a:lnTo>
                  <a:lnTo>
                    <a:pt x="137183" y="204564"/>
                  </a:lnTo>
                  <a:lnTo>
                    <a:pt x="71895" y="154490"/>
                  </a:lnTo>
                  <a:lnTo>
                    <a:pt x="38473" y="137023"/>
                  </a:lnTo>
                  <a:lnTo>
                    <a:pt x="12047" y="130036"/>
                  </a:lnTo>
                  <a:lnTo>
                    <a:pt x="0" y="99759"/>
                  </a:lnTo>
                  <a:lnTo>
                    <a:pt x="42748" y="73752"/>
                  </a:lnTo>
                  <a:lnTo>
                    <a:pt x="46634" y="43863"/>
                  </a:lnTo>
                  <a:lnTo>
                    <a:pt x="41971" y="25619"/>
                  </a:lnTo>
                  <a:lnTo>
                    <a:pt x="52464" y="19408"/>
                  </a:lnTo>
                  <a:lnTo>
                    <a:pt x="60625" y="3882"/>
                  </a:lnTo>
                  <a:lnTo>
                    <a:pt x="68786" y="0"/>
                  </a:lnTo>
                  <a:lnTo>
                    <a:pt x="93269" y="3494"/>
                  </a:lnTo>
                  <a:lnTo>
                    <a:pt x="101430" y="9704"/>
                  </a:lnTo>
                  <a:lnTo>
                    <a:pt x="110757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510" name="Serbest Form 509">
              <a:extLst>
                <a:ext uri="{FF2B5EF4-FFF2-40B4-BE49-F238E27FC236}">
                  <a16:creationId xmlns:a16="http://schemas.microsoft.com/office/drawing/2014/main" id="{38C4E370-1578-F557-0C06-CEC8ACBA292A}"/>
                </a:ext>
              </a:extLst>
            </p:cNvPr>
            <p:cNvSpPr/>
            <p:nvPr/>
          </p:nvSpPr>
          <p:spPr>
            <a:xfrm>
              <a:off x="3158834" y="11029489"/>
              <a:ext cx="1136962" cy="425862"/>
            </a:xfrm>
            <a:custGeom>
              <a:avLst/>
              <a:gdLst>
                <a:gd name="connsiteX0" fmla="*/ 165552 w 177210"/>
                <a:gd name="connsiteY0" fmla="*/ 1553 h 66376"/>
                <a:gd name="connsiteX1" fmla="*/ 160111 w 177210"/>
                <a:gd name="connsiteY1" fmla="*/ 15527 h 66376"/>
                <a:gd name="connsiteX2" fmla="*/ 177211 w 177210"/>
                <a:gd name="connsiteY2" fmla="*/ 30277 h 66376"/>
                <a:gd name="connsiteX3" fmla="*/ 153505 w 177210"/>
                <a:gd name="connsiteY3" fmla="*/ 46968 h 66376"/>
                <a:gd name="connsiteX4" fmla="*/ 102596 w 177210"/>
                <a:gd name="connsiteY4" fmla="*/ 62107 h 66376"/>
                <a:gd name="connsiteX5" fmla="*/ 87440 w 177210"/>
                <a:gd name="connsiteY5" fmla="*/ 66376 h 66376"/>
                <a:gd name="connsiteX6" fmla="*/ 65677 w 177210"/>
                <a:gd name="connsiteY6" fmla="*/ 62883 h 66376"/>
                <a:gd name="connsiteX7" fmla="*/ 19431 w 177210"/>
                <a:gd name="connsiteY7" fmla="*/ 55896 h 66376"/>
                <a:gd name="connsiteX8" fmla="*/ 38085 w 177210"/>
                <a:gd name="connsiteY8" fmla="*/ 46192 h 66376"/>
                <a:gd name="connsiteX9" fmla="*/ 3109 w 177210"/>
                <a:gd name="connsiteY9" fmla="*/ 35711 h 66376"/>
                <a:gd name="connsiteX10" fmla="*/ 33810 w 177210"/>
                <a:gd name="connsiteY10" fmla="*/ 31441 h 66376"/>
                <a:gd name="connsiteX11" fmla="*/ 34199 w 177210"/>
                <a:gd name="connsiteY11" fmla="*/ 24843 h 66376"/>
                <a:gd name="connsiteX12" fmla="*/ 0 w 177210"/>
                <a:gd name="connsiteY12" fmla="*/ 19796 h 66376"/>
                <a:gd name="connsiteX13" fmla="*/ 13990 w 177210"/>
                <a:gd name="connsiteY13" fmla="*/ 5434 h 66376"/>
                <a:gd name="connsiteX14" fmla="*/ 39639 w 177210"/>
                <a:gd name="connsiteY14" fmla="*/ 2329 h 66376"/>
                <a:gd name="connsiteX15" fmla="*/ 62956 w 177210"/>
                <a:gd name="connsiteY15" fmla="*/ 17079 h 66376"/>
                <a:gd name="connsiteX16" fmla="*/ 90160 w 177210"/>
                <a:gd name="connsiteY16" fmla="*/ 5434 h 66376"/>
                <a:gd name="connsiteX17" fmla="*/ 109979 w 177210"/>
                <a:gd name="connsiteY17" fmla="*/ 11257 h 66376"/>
                <a:gd name="connsiteX18" fmla="*/ 138349 w 177210"/>
                <a:gd name="connsiteY18" fmla="*/ 0 h 66376"/>
                <a:gd name="connsiteX19" fmla="*/ 165552 w 177210"/>
                <a:gd name="connsiteY19" fmla="*/ 1553 h 6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210" h="66376">
                  <a:moveTo>
                    <a:pt x="165552" y="1553"/>
                  </a:moveTo>
                  <a:lnTo>
                    <a:pt x="160111" y="15527"/>
                  </a:lnTo>
                  <a:lnTo>
                    <a:pt x="177211" y="30277"/>
                  </a:lnTo>
                  <a:lnTo>
                    <a:pt x="153505" y="46968"/>
                  </a:lnTo>
                  <a:lnTo>
                    <a:pt x="102596" y="62107"/>
                  </a:lnTo>
                  <a:lnTo>
                    <a:pt x="87440" y="66376"/>
                  </a:lnTo>
                  <a:lnTo>
                    <a:pt x="65677" y="62883"/>
                  </a:lnTo>
                  <a:lnTo>
                    <a:pt x="19431" y="55896"/>
                  </a:lnTo>
                  <a:lnTo>
                    <a:pt x="38085" y="46192"/>
                  </a:lnTo>
                  <a:lnTo>
                    <a:pt x="3109" y="35711"/>
                  </a:lnTo>
                  <a:lnTo>
                    <a:pt x="33810" y="31441"/>
                  </a:lnTo>
                  <a:lnTo>
                    <a:pt x="34199" y="24843"/>
                  </a:lnTo>
                  <a:lnTo>
                    <a:pt x="0" y="19796"/>
                  </a:lnTo>
                  <a:lnTo>
                    <a:pt x="13990" y="5434"/>
                  </a:lnTo>
                  <a:lnTo>
                    <a:pt x="39639" y="2329"/>
                  </a:lnTo>
                  <a:lnTo>
                    <a:pt x="62956" y="17079"/>
                  </a:lnTo>
                  <a:lnTo>
                    <a:pt x="90160" y="5434"/>
                  </a:lnTo>
                  <a:lnTo>
                    <a:pt x="109979" y="11257"/>
                  </a:lnTo>
                  <a:lnTo>
                    <a:pt x="138349" y="0"/>
                  </a:lnTo>
                  <a:lnTo>
                    <a:pt x="1655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511" name="Serbest Form 510">
              <a:extLst>
                <a:ext uri="{FF2B5EF4-FFF2-40B4-BE49-F238E27FC236}">
                  <a16:creationId xmlns:a16="http://schemas.microsoft.com/office/drawing/2014/main" id="{D19BB9BD-9EB4-4DD9-09EE-07D726656E5B}"/>
                </a:ext>
              </a:extLst>
            </p:cNvPr>
            <p:cNvSpPr/>
            <p:nvPr/>
          </p:nvSpPr>
          <p:spPr>
            <a:xfrm>
              <a:off x="10387047" y="16112468"/>
              <a:ext cx="184502" cy="602684"/>
            </a:xfrm>
            <a:custGeom>
              <a:avLst/>
              <a:gdLst>
                <a:gd name="connsiteX0" fmla="*/ 27203 w 28757"/>
                <a:gd name="connsiteY0" fmla="*/ 0 h 93936"/>
                <a:gd name="connsiteX1" fmla="*/ 28758 w 28757"/>
                <a:gd name="connsiteY1" fmla="*/ 10092 h 93936"/>
                <a:gd name="connsiteX2" fmla="*/ 26426 w 28757"/>
                <a:gd name="connsiteY2" fmla="*/ 13974 h 93936"/>
                <a:gd name="connsiteX3" fmla="*/ 26815 w 28757"/>
                <a:gd name="connsiteY3" fmla="*/ 13974 h 93936"/>
                <a:gd name="connsiteX4" fmla="*/ 24095 w 28757"/>
                <a:gd name="connsiteY4" fmla="*/ 21737 h 93936"/>
                <a:gd name="connsiteX5" fmla="*/ 15933 w 28757"/>
                <a:gd name="connsiteY5" fmla="*/ 18632 h 93936"/>
                <a:gd name="connsiteX6" fmla="*/ 13213 w 28757"/>
                <a:gd name="connsiteY6" fmla="*/ 34935 h 93936"/>
                <a:gd name="connsiteX7" fmla="*/ 19042 w 28757"/>
                <a:gd name="connsiteY7" fmla="*/ 37652 h 93936"/>
                <a:gd name="connsiteX8" fmla="*/ 13990 w 28757"/>
                <a:gd name="connsiteY8" fmla="*/ 41146 h 93936"/>
                <a:gd name="connsiteX9" fmla="*/ 13602 w 28757"/>
                <a:gd name="connsiteY9" fmla="*/ 47744 h 93936"/>
                <a:gd name="connsiteX10" fmla="*/ 23317 w 28757"/>
                <a:gd name="connsiteY10" fmla="*/ 44639 h 93936"/>
                <a:gd name="connsiteX11" fmla="*/ 24872 w 28757"/>
                <a:gd name="connsiteY11" fmla="*/ 54343 h 93936"/>
                <a:gd name="connsiteX12" fmla="*/ 17876 w 28757"/>
                <a:gd name="connsiteY12" fmla="*/ 93936 h 93936"/>
                <a:gd name="connsiteX13" fmla="*/ 15156 w 28757"/>
                <a:gd name="connsiteY13" fmla="*/ 87726 h 93936"/>
                <a:gd name="connsiteX14" fmla="*/ 0 w 28757"/>
                <a:gd name="connsiteY14" fmla="*/ 51238 h 93936"/>
                <a:gd name="connsiteX15" fmla="*/ 5441 w 28757"/>
                <a:gd name="connsiteY15" fmla="*/ 43086 h 93936"/>
                <a:gd name="connsiteX16" fmla="*/ 3886 w 28757"/>
                <a:gd name="connsiteY16" fmla="*/ 41534 h 93936"/>
                <a:gd name="connsiteX17" fmla="*/ 8161 w 28757"/>
                <a:gd name="connsiteY17" fmla="*/ 29889 h 93936"/>
                <a:gd name="connsiteX18" fmla="*/ 10493 w 28757"/>
                <a:gd name="connsiteY18" fmla="*/ 11257 h 93936"/>
                <a:gd name="connsiteX19" fmla="*/ 12825 w 28757"/>
                <a:gd name="connsiteY19" fmla="*/ 4658 h 93936"/>
                <a:gd name="connsiteX20" fmla="*/ 13213 w 28757"/>
                <a:gd name="connsiteY20" fmla="*/ 4658 h 93936"/>
                <a:gd name="connsiteX21" fmla="*/ 20209 w 28757"/>
                <a:gd name="connsiteY21" fmla="*/ 4658 h 93936"/>
                <a:gd name="connsiteX22" fmla="*/ 21763 w 28757"/>
                <a:gd name="connsiteY22" fmla="*/ 388 h 93936"/>
                <a:gd name="connsiteX23" fmla="*/ 27203 w 28757"/>
                <a:gd name="connsiteY23" fmla="*/ 0 h 9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757" h="93936">
                  <a:moveTo>
                    <a:pt x="27203" y="0"/>
                  </a:moveTo>
                  <a:lnTo>
                    <a:pt x="28758" y="10092"/>
                  </a:lnTo>
                  <a:lnTo>
                    <a:pt x="26426" y="13974"/>
                  </a:lnTo>
                  <a:lnTo>
                    <a:pt x="26815" y="13974"/>
                  </a:lnTo>
                  <a:lnTo>
                    <a:pt x="24095" y="21737"/>
                  </a:lnTo>
                  <a:lnTo>
                    <a:pt x="15933" y="18632"/>
                  </a:lnTo>
                  <a:lnTo>
                    <a:pt x="13213" y="34935"/>
                  </a:lnTo>
                  <a:lnTo>
                    <a:pt x="19042" y="37652"/>
                  </a:lnTo>
                  <a:lnTo>
                    <a:pt x="13990" y="41146"/>
                  </a:lnTo>
                  <a:lnTo>
                    <a:pt x="13602" y="47744"/>
                  </a:lnTo>
                  <a:lnTo>
                    <a:pt x="23317" y="44639"/>
                  </a:lnTo>
                  <a:lnTo>
                    <a:pt x="24872" y="54343"/>
                  </a:lnTo>
                  <a:lnTo>
                    <a:pt x="17876" y="93936"/>
                  </a:lnTo>
                  <a:lnTo>
                    <a:pt x="15156" y="87726"/>
                  </a:lnTo>
                  <a:lnTo>
                    <a:pt x="0" y="51238"/>
                  </a:lnTo>
                  <a:lnTo>
                    <a:pt x="5441" y="43086"/>
                  </a:lnTo>
                  <a:lnTo>
                    <a:pt x="3886" y="41534"/>
                  </a:lnTo>
                  <a:lnTo>
                    <a:pt x="8161" y="29889"/>
                  </a:lnTo>
                  <a:lnTo>
                    <a:pt x="10493" y="11257"/>
                  </a:lnTo>
                  <a:lnTo>
                    <a:pt x="12825" y="4658"/>
                  </a:lnTo>
                  <a:lnTo>
                    <a:pt x="13213" y="4658"/>
                  </a:lnTo>
                  <a:lnTo>
                    <a:pt x="20209" y="4658"/>
                  </a:lnTo>
                  <a:lnTo>
                    <a:pt x="21763" y="388"/>
                  </a:lnTo>
                  <a:lnTo>
                    <a:pt x="2720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4" name="Serbest Form 1023">
              <a:extLst>
                <a:ext uri="{FF2B5EF4-FFF2-40B4-BE49-F238E27FC236}">
                  <a16:creationId xmlns:a16="http://schemas.microsoft.com/office/drawing/2014/main" id="{7A9A7DA6-027A-4106-111C-B5E6BC9CB734}"/>
                </a:ext>
              </a:extLst>
            </p:cNvPr>
            <p:cNvSpPr/>
            <p:nvPr/>
          </p:nvSpPr>
          <p:spPr>
            <a:xfrm>
              <a:off x="7395030" y="15320509"/>
              <a:ext cx="401424" cy="256514"/>
            </a:xfrm>
            <a:custGeom>
              <a:avLst/>
              <a:gdLst>
                <a:gd name="connsiteX0" fmla="*/ 62568 w 62567"/>
                <a:gd name="connsiteY0" fmla="*/ 0 h 39981"/>
                <a:gd name="connsiteX1" fmla="*/ 55961 w 62567"/>
                <a:gd name="connsiteY1" fmla="*/ 19797 h 39981"/>
                <a:gd name="connsiteX2" fmla="*/ 59459 w 62567"/>
                <a:gd name="connsiteY2" fmla="*/ 27172 h 39981"/>
                <a:gd name="connsiteX3" fmla="*/ 55961 w 62567"/>
                <a:gd name="connsiteY3" fmla="*/ 39981 h 39981"/>
                <a:gd name="connsiteX4" fmla="*/ 39640 w 62567"/>
                <a:gd name="connsiteY4" fmla="*/ 30665 h 39981"/>
                <a:gd name="connsiteX5" fmla="*/ 29147 w 62567"/>
                <a:gd name="connsiteY5" fmla="*/ 27948 h 39981"/>
                <a:gd name="connsiteX6" fmla="*/ 0 w 62567"/>
                <a:gd name="connsiteY6" fmla="*/ 15527 h 39981"/>
                <a:gd name="connsiteX7" fmla="*/ 1943 w 62567"/>
                <a:gd name="connsiteY7" fmla="*/ 2717 h 39981"/>
                <a:gd name="connsiteX8" fmla="*/ 26038 w 62567"/>
                <a:gd name="connsiteY8" fmla="*/ 5046 h 39981"/>
                <a:gd name="connsiteX9" fmla="*/ 47023 w 62567"/>
                <a:gd name="connsiteY9" fmla="*/ 2329 h 39981"/>
                <a:gd name="connsiteX10" fmla="*/ 62568 w 62567"/>
                <a:gd name="connsiteY10" fmla="*/ 0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67" h="39981">
                  <a:moveTo>
                    <a:pt x="62568" y="0"/>
                  </a:moveTo>
                  <a:lnTo>
                    <a:pt x="55961" y="19797"/>
                  </a:lnTo>
                  <a:lnTo>
                    <a:pt x="59459" y="27172"/>
                  </a:lnTo>
                  <a:lnTo>
                    <a:pt x="55961" y="39981"/>
                  </a:lnTo>
                  <a:lnTo>
                    <a:pt x="39640" y="30665"/>
                  </a:lnTo>
                  <a:lnTo>
                    <a:pt x="29147" y="27948"/>
                  </a:lnTo>
                  <a:lnTo>
                    <a:pt x="0" y="15527"/>
                  </a:lnTo>
                  <a:lnTo>
                    <a:pt x="1943" y="2717"/>
                  </a:lnTo>
                  <a:lnTo>
                    <a:pt x="26038" y="5046"/>
                  </a:lnTo>
                  <a:lnTo>
                    <a:pt x="47023" y="2329"/>
                  </a:lnTo>
                  <a:lnTo>
                    <a:pt x="6256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25" name="Serbest Form 1024">
              <a:extLst>
                <a:ext uri="{FF2B5EF4-FFF2-40B4-BE49-F238E27FC236}">
                  <a16:creationId xmlns:a16="http://schemas.microsoft.com/office/drawing/2014/main" id="{148EAD3D-7FAC-7914-4BD7-5C538041CAA4}"/>
                </a:ext>
              </a:extLst>
            </p:cNvPr>
            <p:cNvSpPr/>
            <p:nvPr/>
          </p:nvSpPr>
          <p:spPr>
            <a:xfrm>
              <a:off x="6814083" y="14847329"/>
              <a:ext cx="216915" cy="366091"/>
            </a:xfrm>
            <a:custGeom>
              <a:avLst/>
              <a:gdLst>
                <a:gd name="connsiteX0" fmla="*/ 20985 w 33809"/>
                <a:gd name="connsiteY0" fmla="*/ 0 h 57060"/>
                <a:gd name="connsiteX1" fmla="*/ 33810 w 33809"/>
                <a:gd name="connsiteY1" fmla="*/ 17467 h 57060"/>
                <a:gd name="connsiteX2" fmla="*/ 32255 w 33809"/>
                <a:gd name="connsiteY2" fmla="*/ 50462 h 57060"/>
                <a:gd name="connsiteX3" fmla="*/ 22928 w 33809"/>
                <a:gd name="connsiteY3" fmla="*/ 48909 h 57060"/>
                <a:gd name="connsiteX4" fmla="*/ 14767 w 33809"/>
                <a:gd name="connsiteY4" fmla="*/ 57061 h 57060"/>
                <a:gd name="connsiteX5" fmla="*/ 6995 w 33809"/>
                <a:gd name="connsiteY5" fmla="*/ 50462 h 57060"/>
                <a:gd name="connsiteX6" fmla="*/ 5052 w 33809"/>
                <a:gd name="connsiteY6" fmla="*/ 20573 h 57060"/>
                <a:gd name="connsiteX7" fmla="*/ 0 w 33809"/>
                <a:gd name="connsiteY7" fmla="*/ 6599 h 57060"/>
                <a:gd name="connsiteX8" fmla="*/ 11270 w 33809"/>
                <a:gd name="connsiteY8" fmla="*/ 7763 h 57060"/>
                <a:gd name="connsiteX9" fmla="*/ 20985 w 33809"/>
                <a:gd name="connsiteY9" fmla="*/ 0 h 5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9" h="57060">
                  <a:moveTo>
                    <a:pt x="20985" y="0"/>
                  </a:moveTo>
                  <a:lnTo>
                    <a:pt x="33810" y="17467"/>
                  </a:lnTo>
                  <a:lnTo>
                    <a:pt x="32255" y="50462"/>
                  </a:lnTo>
                  <a:lnTo>
                    <a:pt x="22928" y="48909"/>
                  </a:lnTo>
                  <a:lnTo>
                    <a:pt x="14767" y="57061"/>
                  </a:lnTo>
                  <a:lnTo>
                    <a:pt x="6995" y="50462"/>
                  </a:lnTo>
                  <a:lnTo>
                    <a:pt x="5052" y="20573"/>
                  </a:lnTo>
                  <a:lnTo>
                    <a:pt x="0" y="6599"/>
                  </a:lnTo>
                  <a:lnTo>
                    <a:pt x="11270" y="7763"/>
                  </a:lnTo>
                  <a:lnTo>
                    <a:pt x="2098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27" name="Serbest Form 1026">
              <a:extLst>
                <a:ext uri="{FF2B5EF4-FFF2-40B4-BE49-F238E27FC236}">
                  <a16:creationId xmlns:a16="http://schemas.microsoft.com/office/drawing/2014/main" id="{501F63E1-2F20-22D9-86CE-728B166236A5}"/>
                </a:ext>
              </a:extLst>
            </p:cNvPr>
            <p:cNvSpPr/>
            <p:nvPr/>
          </p:nvSpPr>
          <p:spPr>
            <a:xfrm>
              <a:off x="6609627" y="13918397"/>
              <a:ext cx="1550858" cy="1454414"/>
            </a:xfrm>
            <a:custGeom>
              <a:avLst/>
              <a:gdLst>
                <a:gd name="connsiteX0" fmla="*/ 137183 w 241721"/>
                <a:gd name="connsiteY0" fmla="*/ 14750 h 226689"/>
                <a:gd name="connsiteX1" fmla="*/ 135628 w 241721"/>
                <a:gd name="connsiteY1" fmla="*/ 26783 h 226689"/>
                <a:gd name="connsiteX2" fmla="*/ 141069 w 241721"/>
                <a:gd name="connsiteY2" fmla="*/ 37264 h 226689"/>
                <a:gd name="connsiteX3" fmla="*/ 125136 w 241721"/>
                <a:gd name="connsiteY3" fmla="*/ 33382 h 226689"/>
                <a:gd name="connsiteX4" fmla="*/ 109980 w 241721"/>
                <a:gd name="connsiteY4" fmla="*/ 42310 h 226689"/>
                <a:gd name="connsiteX5" fmla="*/ 111534 w 241721"/>
                <a:gd name="connsiteY5" fmla="*/ 54343 h 226689"/>
                <a:gd name="connsiteX6" fmla="*/ 109591 w 241721"/>
                <a:gd name="connsiteY6" fmla="*/ 61330 h 226689"/>
                <a:gd name="connsiteX7" fmla="*/ 116975 w 241721"/>
                <a:gd name="connsiteY7" fmla="*/ 73752 h 226689"/>
                <a:gd name="connsiteX8" fmla="*/ 136406 w 241721"/>
                <a:gd name="connsiteY8" fmla="*/ 86173 h 226689"/>
                <a:gd name="connsiteX9" fmla="*/ 147676 w 241721"/>
                <a:gd name="connsiteY9" fmla="*/ 106746 h 226689"/>
                <a:gd name="connsiteX10" fmla="*/ 171381 w 241721"/>
                <a:gd name="connsiteY10" fmla="*/ 126542 h 226689"/>
                <a:gd name="connsiteX11" fmla="*/ 186926 w 241721"/>
                <a:gd name="connsiteY11" fmla="*/ 126154 h 226689"/>
                <a:gd name="connsiteX12" fmla="*/ 192367 w 241721"/>
                <a:gd name="connsiteY12" fmla="*/ 131588 h 226689"/>
                <a:gd name="connsiteX13" fmla="*/ 186926 w 241721"/>
                <a:gd name="connsiteY13" fmla="*/ 136635 h 226689"/>
                <a:gd name="connsiteX14" fmla="*/ 205580 w 241721"/>
                <a:gd name="connsiteY14" fmla="*/ 145562 h 226689"/>
                <a:gd name="connsiteX15" fmla="*/ 221125 w 241721"/>
                <a:gd name="connsiteY15" fmla="*/ 152938 h 226689"/>
                <a:gd name="connsiteX16" fmla="*/ 239390 w 241721"/>
                <a:gd name="connsiteY16" fmla="*/ 166135 h 226689"/>
                <a:gd name="connsiteX17" fmla="*/ 241722 w 241721"/>
                <a:gd name="connsiteY17" fmla="*/ 170405 h 226689"/>
                <a:gd name="connsiteX18" fmla="*/ 238613 w 241721"/>
                <a:gd name="connsiteY18" fmla="*/ 179333 h 226689"/>
                <a:gd name="connsiteX19" fmla="*/ 226566 w 241721"/>
                <a:gd name="connsiteY19" fmla="*/ 167688 h 226689"/>
                <a:gd name="connsiteX20" fmla="*/ 208689 w 241721"/>
                <a:gd name="connsiteY20" fmla="*/ 163806 h 226689"/>
                <a:gd name="connsiteX21" fmla="*/ 201305 w 241721"/>
                <a:gd name="connsiteY21" fmla="*/ 179721 h 226689"/>
                <a:gd name="connsiteX22" fmla="*/ 216462 w 241721"/>
                <a:gd name="connsiteY22" fmla="*/ 189037 h 226689"/>
                <a:gd name="connsiteX23" fmla="*/ 214907 w 241721"/>
                <a:gd name="connsiteY23" fmla="*/ 201847 h 226689"/>
                <a:gd name="connsiteX24" fmla="*/ 206746 w 241721"/>
                <a:gd name="connsiteY24" fmla="*/ 203399 h 226689"/>
                <a:gd name="connsiteX25" fmla="*/ 197031 w 241721"/>
                <a:gd name="connsiteY25" fmla="*/ 224748 h 226689"/>
                <a:gd name="connsiteX26" fmla="*/ 188481 w 241721"/>
                <a:gd name="connsiteY26" fmla="*/ 226689 h 226689"/>
                <a:gd name="connsiteX27" fmla="*/ 188092 w 241721"/>
                <a:gd name="connsiteY27" fmla="*/ 218926 h 226689"/>
                <a:gd name="connsiteX28" fmla="*/ 191590 w 241721"/>
                <a:gd name="connsiteY28" fmla="*/ 205728 h 226689"/>
                <a:gd name="connsiteX29" fmla="*/ 195865 w 241721"/>
                <a:gd name="connsiteY29" fmla="*/ 200294 h 226689"/>
                <a:gd name="connsiteX30" fmla="*/ 186926 w 241721"/>
                <a:gd name="connsiteY30" fmla="*/ 185932 h 226689"/>
                <a:gd name="connsiteX31" fmla="*/ 179931 w 241721"/>
                <a:gd name="connsiteY31" fmla="*/ 173510 h 226689"/>
                <a:gd name="connsiteX32" fmla="*/ 171381 w 241721"/>
                <a:gd name="connsiteY32" fmla="*/ 170405 h 226689"/>
                <a:gd name="connsiteX33" fmla="*/ 164386 w 241721"/>
                <a:gd name="connsiteY33" fmla="*/ 159925 h 226689"/>
                <a:gd name="connsiteX34" fmla="*/ 151173 w 241721"/>
                <a:gd name="connsiteY34" fmla="*/ 155267 h 226689"/>
                <a:gd name="connsiteX35" fmla="*/ 141846 w 241721"/>
                <a:gd name="connsiteY35" fmla="*/ 145174 h 226689"/>
                <a:gd name="connsiteX36" fmla="*/ 127079 w 241721"/>
                <a:gd name="connsiteY36" fmla="*/ 143622 h 226689"/>
                <a:gd name="connsiteX37" fmla="*/ 110368 w 241721"/>
                <a:gd name="connsiteY37" fmla="*/ 132753 h 226689"/>
                <a:gd name="connsiteX38" fmla="*/ 91326 w 241721"/>
                <a:gd name="connsiteY38" fmla="*/ 116450 h 226689"/>
                <a:gd name="connsiteX39" fmla="*/ 76947 w 241721"/>
                <a:gd name="connsiteY39" fmla="*/ 102476 h 226689"/>
                <a:gd name="connsiteX40" fmla="*/ 69563 w 241721"/>
                <a:gd name="connsiteY40" fmla="*/ 78021 h 226689"/>
                <a:gd name="connsiteX41" fmla="*/ 59459 w 241721"/>
                <a:gd name="connsiteY41" fmla="*/ 75304 h 226689"/>
                <a:gd name="connsiteX42" fmla="*/ 43137 w 241721"/>
                <a:gd name="connsiteY42" fmla="*/ 67153 h 226689"/>
                <a:gd name="connsiteX43" fmla="*/ 34199 w 241721"/>
                <a:gd name="connsiteY43" fmla="*/ 70258 h 226689"/>
                <a:gd name="connsiteX44" fmla="*/ 22929 w 241721"/>
                <a:gd name="connsiteY44" fmla="*/ 81903 h 226689"/>
                <a:gd name="connsiteX45" fmla="*/ 14768 w 241721"/>
                <a:gd name="connsiteY45" fmla="*/ 83456 h 226689"/>
                <a:gd name="connsiteX46" fmla="*/ 16711 w 241721"/>
                <a:gd name="connsiteY46" fmla="*/ 72975 h 226689"/>
                <a:gd name="connsiteX47" fmla="*/ 5829 w 241721"/>
                <a:gd name="connsiteY47" fmla="*/ 69870 h 226689"/>
                <a:gd name="connsiteX48" fmla="*/ 0 w 241721"/>
                <a:gd name="connsiteY48" fmla="*/ 50850 h 226689"/>
                <a:gd name="connsiteX49" fmla="*/ 6607 w 241721"/>
                <a:gd name="connsiteY49" fmla="*/ 43475 h 226689"/>
                <a:gd name="connsiteX50" fmla="*/ 777 w 241721"/>
                <a:gd name="connsiteY50" fmla="*/ 34159 h 226689"/>
                <a:gd name="connsiteX51" fmla="*/ 1166 w 241721"/>
                <a:gd name="connsiteY51" fmla="*/ 27172 h 226689"/>
                <a:gd name="connsiteX52" fmla="*/ 9716 w 241721"/>
                <a:gd name="connsiteY52" fmla="*/ 32606 h 226689"/>
                <a:gd name="connsiteX53" fmla="*/ 19431 w 241721"/>
                <a:gd name="connsiteY53" fmla="*/ 31441 h 226689"/>
                <a:gd name="connsiteX54" fmla="*/ 29924 w 241721"/>
                <a:gd name="connsiteY54" fmla="*/ 22902 h 226689"/>
                <a:gd name="connsiteX55" fmla="*/ 33421 w 241721"/>
                <a:gd name="connsiteY55" fmla="*/ 26783 h 226689"/>
                <a:gd name="connsiteX56" fmla="*/ 42748 w 241721"/>
                <a:gd name="connsiteY56" fmla="*/ 26007 h 226689"/>
                <a:gd name="connsiteX57" fmla="*/ 46634 w 241721"/>
                <a:gd name="connsiteY57" fmla="*/ 16303 h 226689"/>
                <a:gd name="connsiteX58" fmla="*/ 61402 w 241721"/>
                <a:gd name="connsiteY58" fmla="*/ 19408 h 226689"/>
                <a:gd name="connsiteX59" fmla="*/ 69563 w 241721"/>
                <a:gd name="connsiteY59" fmla="*/ 15138 h 226689"/>
                <a:gd name="connsiteX60" fmla="*/ 70729 w 241721"/>
                <a:gd name="connsiteY60" fmla="*/ 5434 h 226689"/>
                <a:gd name="connsiteX61" fmla="*/ 82776 w 241721"/>
                <a:gd name="connsiteY61" fmla="*/ 8928 h 226689"/>
                <a:gd name="connsiteX62" fmla="*/ 84719 w 241721"/>
                <a:gd name="connsiteY62" fmla="*/ 4270 h 226689"/>
                <a:gd name="connsiteX63" fmla="*/ 103762 w 241721"/>
                <a:gd name="connsiteY63" fmla="*/ 0 h 226689"/>
                <a:gd name="connsiteX64" fmla="*/ 108814 w 241721"/>
                <a:gd name="connsiteY64" fmla="*/ 8151 h 226689"/>
                <a:gd name="connsiteX65" fmla="*/ 137183 w 241721"/>
                <a:gd name="connsiteY65" fmla="*/ 14750 h 2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41721" h="226689">
                  <a:moveTo>
                    <a:pt x="137183" y="14750"/>
                  </a:moveTo>
                  <a:lnTo>
                    <a:pt x="135628" y="26783"/>
                  </a:lnTo>
                  <a:lnTo>
                    <a:pt x="141069" y="37264"/>
                  </a:lnTo>
                  <a:lnTo>
                    <a:pt x="125136" y="33382"/>
                  </a:lnTo>
                  <a:lnTo>
                    <a:pt x="109980" y="42310"/>
                  </a:lnTo>
                  <a:lnTo>
                    <a:pt x="111534" y="54343"/>
                  </a:lnTo>
                  <a:lnTo>
                    <a:pt x="109591" y="61330"/>
                  </a:lnTo>
                  <a:lnTo>
                    <a:pt x="116975" y="73752"/>
                  </a:lnTo>
                  <a:lnTo>
                    <a:pt x="136406" y="86173"/>
                  </a:lnTo>
                  <a:lnTo>
                    <a:pt x="147676" y="106746"/>
                  </a:lnTo>
                  <a:lnTo>
                    <a:pt x="171381" y="126542"/>
                  </a:lnTo>
                  <a:lnTo>
                    <a:pt x="186926" y="126154"/>
                  </a:lnTo>
                  <a:lnTo>
                    <a:pt x="192367" y="131588"/>
                  </a:lnTo>
                  <a:lnTo>
                    <a:pt x="186926" y="136635"/>
                  </a:lnTo>
                  <a:lnTo>
                    <a:pt x="205580" y="145562"/>
                  </a:lnTo>
                  <a:lnTo>
                    <a:pt x="221125" y="152938"/>
                  </a:lnTo>
                  <a:lnTo>
                    <a:pt x="239390" y="166135"/>
                  </a:lnTo>
                  <a:lnTo>
                    <a:pt x="241722" y="170405"/>
                  </a:lnTo>
                  <a:lnTo>
                    <a:pt x="238613" y="179333"/>
                  </a:lnTo>
                  <a:lnTo>
                    <a:pt x="226566" y="167688"/>
                  </a:lnTo>
                  <a:lnTo>
                    <a:pt x="208689" y="163806"/>
                  </a:lnTo>
                  <a:lnTo>
                    <a:pt x="201305" y="179721"/>
                  </a:lnTo>
                  <a:lnTo>
                    <a:pt x="216462" y="189037"/>
                  </a:lnTo>
                  <a:lnTo>
                    <a:pt x="214907" y="201847"/>
                  </a:lnTo>
                  <a:lnTo>
                    <a:pt x="206746" y="203399"/>
                  </a:lnTo>
                  <a:lnTo>
                    <a:pt x="197031" y="224748"/>
                  </a:lnTo>
                  <a:lnTo>
                    <a:pt x="188481" y="226689"/>
                  </a:lnTo>
                  <a:lnTo>
                    <a:pt x="188092" y="218926"/>
                  </a:lnTo>
                  <a:lnTo>
                    <a:pt x="191590" y="205728"/>
                  </a:lnTo>
                  <a:lnTo>
                    <a:pt x="195865" y="200294"/>
                  </a:lnTo>
                  <a:lnTo>
                    <a:pt x="186926" y="185932"/>
                  </a:lnTo>
                  <a:lnTo>
                    <a:pt x="179931" y="173510"/>
                  </a:lnTo>
                  <a:lnTo>
                    <a:pt x="171381" y="170405"/>
                  </a:lnTo>
                  <a:lnTo>
                    <a:pt x="164386" y="159925"/>
                  </a:lnTo>
                  <a:lnTo>
                    <a:pt x="151173" y="155267"/>
                  </a:lnTo>
                  <a:lnTo>
                    <a:pt x="141846" y="145174"/>
                  </a:lnTo>
                  <a:lnTo>
                    <a:pt x="127079" y="143622"/>
                  </a:lnTo>
                  <a:lnTo>
                    <a:pt x="110368" y="132753"/>
                  </a:lnTo>
                  <a:lnTo>
                    <a:pt x="91326" y="116450"/>
                  </a:lnTo>
                  <a:lnTo>
                    <a:pt x="76947" y="102476"/>
                  </a:lnTo>
                  <a:lnTo>
                    <a:pt x="69563" y="78021"/>
                  </a:lnTo>
                  <a:lnTo>
                    <a:pt x="59459" y="75304"/>
                  </a:lnTo>
                  <a:lnTo>
                    <a:pt x="43137" y="67153"/>
                  </a:lnTo>
                  <a:lnTo>
                    <a:pt x="34199" y="70258"/>
                  </a:lnTo>
                  <a:lnTo>
                    <a:pt x="22929" y="81903"/>
                  </a:lnTo>
                  <a:lnTo>
                    <a:pt x="14768" y="83456"/>
                  </a:lnTo>
                  <a:lnTo>
                    <a:pt x="16711" y="72975"/>
                  </a:lnTo>
                  <a:lnTo>
                    <a:pt x="5829" y="69870"/>
                  </a:lnTo>
                  <a:lnTo>
                    <a:pt x="0" y="50850"/>
                  </a:lnTo>
                  <a:lnTo>
                    <a:pt x="6607" y="43475"/>
                  </a:lnTo>
                  <a:lnTo>
                    <a:pt x="777" y="34159"/>
                  </a:lnTo>
                  <a:lnTo>
                    <a:pt x="1166" y="27172"/>
                  </a:lnTo>
                  <a:lnTo>
                    <a:pt x="9716" y="32606"/>
                  </a:lnTo>
                  <a:lnTo>
                    <a:pt x="19431" y="31441"/>
                  </a:lnTo>
                  <a:lnTo>
                    <a:pt x="29924" y="22902"/>
                  </a:lnTo>
                  <a:lnTo>
                    <a:pt x="33421" y="26783"/>
                  </a:lnTo>
                  <a:lnTo>
                    <a:pt x="42748" y="26007"/>
                  </a:lnTo>
                  <a:lnTo>
                    <a:pt x="46634" y="16303"/>
                  </a:lnTo>
                  <a:lnTo>
                    <a:pt x="61402" y="19408"/>
                  </a:lnTo>
                  <a:lnTo>
                    <a:pt x="69563" y="15138"/>
                  </a:lnTo>
                  <a:lnTo>
                    <a:pt x="70729" y="5434"/>
                  </a:lnTo>
                  <a:lnTo>
                    <a:pt x="82776" y="8928"/>
                  </a:lnTo>
                  <a:lnTo>
                    <a:pt x="84719" y="4270"/>
                  </a:lnTo>
                  <a:lnTo>
                    <a:pt x="103762" y="0"/>
                  </a:lnTo>
                  <a:lnTo>
                    <a:pt x="108814" y="8151"/>
                  </a:lnTo>
                  <a:lnTo>
                    <a:pt x="13718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28" name="Serbest Form 1027">
              <a:extLst>
                <a:ext uri="{FF2B5EF4-FFF2-40B4-BE49-F238E27FC236}">
                  <a16:creationId xmlns:a16="http://schemas.microsoft.com/office/drawing/2014/main" id="{72D56B17-CE5F-B443-3F39-EBB176E1606B}"/>
                </a:ext>
              </a:extLst>
            </p:cNvPr>
            <p:cNvSpPr/>
            <p:nvPr/>
          </p:nvSpPr>
          <p:spPr>
            <a:xfrm>
              <a:off x="10501745" y="16095036"/>
              <a:ext cx="533572" cy="669923"/>
            </a:xfrm>
            <a:custGeom>
              <a:avLst/>
              <a:gdLst>
                <a:gd name="connsiteX0" fmla="*/ 83165 w 83164"/>
                <a:gd name="connsiteY0" fmla="*/ 30277 h 104416"/>
                <a:gd name="connsiteX1" fmla="*/ 79667 w 83164"/>
                <a:gd name="connsiteY1" fmla="*/ 34159 h 104416"/>
                <a:gd name="connsiteX2" fmla="*/ 39251 w 83164"/>
                <a:gd name="connsiteY2" fmla="*/ 46580 h 104416"/>
                <a:gd name="connsiteX3" fmla="*/ 62568 w 83164"/>
                <a:gd name="connsiteY3" fmla="*/ 71811 h 104416"/>
                <a:gd name="connsiteX4" fmla="*/ 56350 w 83164"/>
                <a:gd name="connsiteY4" fmla="*/ 75692 h 104416"/>
                <a:gd name="connsiteX5" fmla="*/ 53630 w 83164"/>
                <a:gd name="connsiteY5" fmla="*/ 84232 h 104416"/>
                <a:gd name="connsiteX6" fmla="*/ 37696 w 83164"/>
                <a:gd name="connsiteY6" fmla="*/ 87726 h 104416"/>
                <a:gd name="connsiteX7" fmla="*/ 33422 w 83164"/>
                <a:gd name="connsiteY7" fmla="*/ 96653 h 104416"/>
                <a:gd name="connsiteX8" fmla="*/ 25260 w 83164"/>
                <a:gd name="connsiteY8" fmla="*/ 104417 h 104416"/>
                <a:gd name="connsiteX9" fmla="*/ 1166 w 83164"/>
                <a:gd name="connsiteY9" fmla="*/ 100147 h 104416"/>
                <a:gd name="connsiteX10" fmla="*/ 0 w 83164"/>
                <a:gd name="connsiteY10" fmla="*/ 96653 h 104416"/>
                <a:gd name="connsiteX11" fmla="*/ 6995 w 83164"/>
                <a:gd name="connsiteY11" fmla="*/ 57061 h 104416"/>
                <a:gd name="connsiteX12" fmla="*/ 5441 w 83164"/>
                <a:gd name="connsiteY12" fmla="*/ 47356 h 104416"/>
                <a:gd name="connsiteX13" fmla="*/ 7772 w 83164"/>
                <a:gd name="connsiteY13" fmla="*/ 39981 h 104416"/>
                <a:gd name="connsiteX14" fmla="*/ 6218 w 83164"/>
                <a:gd name="connsiteY14" fmla="*/ 24454 h 104416"/>
                <a:gd name="connsiteX15" fmla="*/ 8938 w 83164"/>
                <a:gd name="connsiteY15" fmla="*/ 16691 h 104416"/>
                <a:gd name="connsiteX16" fmla="*/ 33422 w 83164"/>
                <a:gd name="connsiteY16" fmla="*/ 26783 h 104416"/>
                <a:gd name="connsiteX17" fmla="*/ 71118 w 83164"/>
                <a:gd name="connsiteY17" fmla="*/ 0 h 104416"/>
                <a:gd name="connsiteX18" fmla="*/ 83165 w 83164"/>
                <a:gd name="connsiteY18" fmla="*/ 30277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164" h="104416">
                  <a:moveTo>
                    <a:pt x="83165" y="30277"/>
                  </a:moveTo>
                  <a:lnTo>
                    <a:pt x="79667" y="34159"/>
                  </a:lnTo>
                  <a:lnTo>
                    <a:pt x="39251" y="46580"/>
                  </a:lnTo>
                  <a:lnTo>
                    <a:pt x="62568" y="71811"/>
                  </a:lnTo>
                  <a:lnTo>
                    <a:pt x="56350" y="75692"/>
                  </a:lnTo>
                  <a:lnTo>
                    <a:pt x="53630" y="84232"/>
                  </a:lnTo>
                  <a:lnTo>
                    <a:pt x="37696" y="87726"/>
                  </a:lnTo>
                  <a:lnTo>
                    <a:pt x="33422" y="96653"/>
                  </a:lnTo>
                  <a:lnTo>
                    <a:pt x="25260" y="104417"/>
                  </a:lnTo>
                  <a:lnTo>
                    <a:pt x="1166" y="100147"/>
                  </a:lnTo>
                  <a:lnTo>
                    <a:pt x="0" y="96653"/>
                  </a:lnTo>
                  <a:lnTo>
                    <a:pt x="6995" y="57061"/>
                  </a:lnTo>
                  <a:lnTo>
                    <a:pt x="5441" y="47356"/>
                  </a:lnTo>
                  <a:lnTo>
                    <a:pt x="7772" y="39981"/>
                  </a:lnTo>
                  <a:lnTo>
                    <a:pt x="6218" y="24454"/>
                  </a:lnTo>
                  <a:lnTo>
                    <a:pt x="8938" y="16691"/>
                  </a:lnTo>
                  <a:lnTo>
                    <a:pt x="33422" y="26783"/>
                  </a:lnTo>
                  <a:lnTo>
                    <a:pt x="71118" y="0"/>
                  </a:lnTo>
                  <a:lnTo>
                    <a:pt x="83165" y="302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29" name="Serbest Form 1028">
              <a:extLst>
                <a:ext uri="{FF2B5EF4-FFF2-40B4-BE49-F238E27FC236}">
                  <a16:creationId xmlns:a16="http://schemas.microsoft.com/office/drawing/2014/main" id="{5A5DA171-CD07-4A6E-F573-284F703FDB0B}"/>
                </a:ext>
              </a:extLst>
            </p:cNvPr>
            <p:cNvSpPr/>
            <p:nvPr/>
          </p:nvSpPr>
          <p:spPr>
            <a:xfrm>
              <a:off x="23504552" y="15938142"/>
              <a:ext cx="296703" cy="263982"/>
            </a:xfrm>
            <a:custGeom>
              <a:avLst/>
              <a:gdLst>
                <a:gd name="connsiteX0" fmla="*/ 40028 w 46245"/>
                <a:gd name="connsiteY0" fmla="*/ 5434 h 41145"/>
                <a:gd name="connsiteX1" fmla="*/ 46246 w 46245"/>
                <a:gd name="connsiteY1" fmla="*/ 13974 h 41145"/>
                <a:gd name="connsiteX2" fmla="*/ 41194 w 46245"/>
                <a:gd name="connsiteY2" fmla="*/ 29112 h 41145"/>
                <a:gd name="connsiteX3" fmla="*/ 29147 w 46245"/>
                <a:gd name="connsiteY3" fmla="*/ 20961 h 41145"/>
                <a:gd name="connsiteX4" fmla="*/ 20986 w 46245"/>
                <a:gd name="connsiteY4" fmla="*/ 26783 h 41145"/>
                <a:gd name="connsiteX5" fmla="*/ 21374 w 46245"/>
                <a:gd name="connsiteY5" fmla="*/ 41146 h 41145"/>
                <a:gd name="connsiteX6" fmla="*/ 4664 w 46245"/>
                <a:gd name="connsiteY6" fmla="*/ 34159 h 41145"/>
                <a:gd name="connsiteX7" fmla="*/ 0 w 46245"/>
                <a:gd name="connsiteY7" fmla="*/ 22514 h 41145"/>
                <a:gd name="connsiteX8" fmla="*/ 5052 w 46245"/>
                <a:gd name="connsiteY8" fmla="*/ 7375 h 41145"/>
                <a:gd name="connsiteX9" fmla="*/ 18265 w 46245"/>
                <a:gd name="connsiteY9" fmla="*/ 10480 h 41145"/>
                <a:gd name="connsiteX10" fmla="*/ 22152 w 46245"/>
                <a:gd name="connsiteY10" fmla="*/ 0 h 41145"/>
                <a:gd name="connsiteX11" fmla="*/ 40028 w 46245"/>
                <a:gd name="connsiteY11" fmla="*/ 5434 h 4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45" h="41145">
                  <a:moveTo>
                    <a:pt x="40028" y="5434"/>
                  </a:moveTo>
                  <a:lnTo>
                    <a:pt x="46246" y="13974"/>
                  </a:lnTo>
                  <a:lnTo>
                    <a:pt x="41194" y="29112"/>
                  </a:lnTo>
                  <a:lnTo>
                    <a:pt x="29147" y="20961"/>
                  </a:lnTo>
                  <a:lnTo>
                    <a:pt x="20986" y="26783"/>
                  </a:lnTo>
                  <a:lnTo>
                    <a:pt x="21374" y="41146"/>
                  </a:lnTo>
                  <a:lnTo>
                    <a:pt x="4664" y="34159"/>
                  </a:lnTo>
                  <a:lnTo>
                    <a:pt x="0" y="22514"/>
                  </a:lnTo>
                  <a:lnTo>
                    <a:pt x="5052" y="7375"/>
                  </a:lnTo>
                  <a:lnTo>
                    <a:pt x="18265" y="10480"/>
                  </a:lnTo>
                  <a:lnTo>
                    <a:pt x="22152" y="0"/>
                  </a:lnTo>
                  <a:lnTo>
                    <a:pt x="4002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0" name="Serbest Form 1029">
              <a:extLst>
                <a:ext uri="{FF2B5EF4-FFF2-40B4-BE49-F238E27FC236}">
                  <a16:creationId xmlns:a16="http://schemas.microsoft.com/office/drawing/2014/main" id="{793A1AEC-B0FC-C01A-D536-E0FA87714197}"/>
                </a:ext>
              </a:extLst>
            </p:cNvPr>
            <p:cNvSpPr/>
            <p:nvPr/>
          </p:nvSpPr>
          <p:spPr>
            <a:xfrm>
              <a:off x="23118084" y="14819934"/>
              <a:ext cx="1333937" cy="1651158"/>
            </a:xfrm>
            <a:custGeom>
              <a:avLst/>
              <a:gdLst>
                <a:gd name="connsiteX0" fmla="*/ 195865 w 207911"/>
                <a:gd name="connsiteY0" fmla="*/ 105193 h 257354"/>
                <a:gd name="connsiteX1" fmla="*/ 198196 w 207911"/>
                <a:gd name="connsiteY1" fmla="*/ 124990 h 257354"/>
                <a:gd name="connsiteX2" fmla="*/ 207912 w 207911"/>
                <a:gd name="connsiteY2" fmla="*/ 137411 h 257354"/>
                <a:gd name="connsiteX3" fmla="*/ 205580 w 207911"/>
                <a:gd name="connsiteY3" fmla="*/ 154878 h 257354"/>
                <a:gd name="connsiteX4" fmla="*/ 184595 w 207911"/>
                <a:gd name="connsiteY4" fmla="*/ 166523 h 257354"/>
                <a:gd name="connsiteX5" fmla="*/ 148842 w 207911"/>
                <a:gd name="connsiteY5" fmla="*/ 168076 h 257354"/>
                <a:gd name="connsiteX6" fmla="*/ 131742 w 207911"/>
                <a:gd name="connsiteY6" fmla="*/ 196800 h 257354"/>
                <a:gd name="connsiteX7" fmla="*/ 113477 w 207911"/>
                <a:gd name="connsiteY7" fmla="*/ 187096 h 257354"/>
                <a:gd name="connsiteX8" fmla="*/ 104150 w 207911"/>
                <a:gd name="connsiteY8" fmla="*/ 168464 h 257354"/>
                <a:gd name="connsiteX9" fmla="*/ 70729 w 207911"/>
                <a:gd name="connsiteY9" fmla="*/ 173899 h 257354"/>
                <a:gd name="connsiteX10" fmla="*/ 50910 w 207911"/>
                <a:gd name="connsiteY10" fmla="*/ 185544 h 257354"/>
                <a:gd name="connsiteX11" fmla="*/ 26815 w 207911"/>
                <a:gd name="connsiteY11" fmla="*/ 186320 h 257354"/>
                <a:gd name="connsiteX12" fmla="*/ 55573 w 207911"/>
                <a:gd name="connsiteY12" fmla="*/ 204564 h 257354"/>
                <a:gd name="connsiteX13" fmla="*/ 58682 w 207911"/>
                <a:gd name="connsiteY13" fmla="*/ 246874 h 257354"/>
                <a:gd name="connsiteX14" fmla="*/ 48967 w 207911"/>
                <a:gd name="connsiteY14" fmla="*/ 257354 h 257354"/>
                <a:gd name="connsiteX15" fmla="*/ 34976 w 207911"/>
                <a:gd name="connsiteY15" fmla="*/ 247650 h 257354"/>
                <a:gd name="connsiteX16" fmla="*/ 31479 w 207911"/>
                <a:gd name="connsiteY16" fmla="*/ 225137 h 257354"/>
                <a:gd name="connsiteX17" fmla="*/ 15545 w 207911"/>
                <a:gd name="connsiteY17" fmla="*/ 218150 h 257354"/>
                <a:gd name="connsiteX18" fmla="*/ 0 w 207911"/>
                <a:gd name="connsiteY18" fmla="*/ 201070 h 257354"/>
                <a:gd name="connsiteX19" fmla="*/ 16711 w 207911"/>
                <a:gd name="connsiteY19" fmla="*/ 193307 h 257354"/>
                <a:gd name="connsiteX20" fmla="*/ 20986 w 207911"/>
                <a:gd name="connsiteY20" fmla="*/ 177392 h 257354"/>
                <a:gd name="connsiteX21" fmla="*/ 36142 w 207911"/>
                <a:gd name="connsiteY21" fmla="*/ 164583 h 257354"/>
                <a:gd name="connsiteX22" fmla="*/ 43914 w 207911"/>
                <a:gd name="connsiteY22" fmla="*/ 147503 h 257354"/>
                <a:gd name="connsiteX23" fmla="*/ 81610 w 207911"/>
                <a:gd name="connsiteY23" fmla="*/ 140128 h 257354"/>
                <a:gd name="connsiteX24" fmla="*/ 106093 w 207911"/>
                <a:gd name="connsiteY24" fmla="*/ 145174 h 257354"/>
                <a:gd name="connsiteX25" fmla="*/ 106093 w 207911"/>
                <a:gd name="connsiteY25" fmla="*/ 100923 h 257354"/>
                <a:gd name="connsiteX26" fmla="*/ 125913 w 207911"/>
                <a:gd name="connsiteY26" fmla="*/ 112956 h 257354"/>
                <a:gd name="connsiteX27" fmla="*/ 143401 w 207911"/>
                <a:gd name="connsiteY27" fmla="*/ 88114 h 257354"/>
                <a:gd name="connsiteX28" fmla="*/ 150008 w 207911"/>
                <a:gd name="connsiteY28" fmla="*/ 78410 h 257354"/>
                <a:gd name="connsiteX29" fmla="*/ 146122 w 207911"/>
                <a:gd name="connsiteY29" fmla="*/ 48133 h 257354"/>
                <a:gd name="connsiteX30" fmla="*/ 126302 w 207911"/>
                <a:gd name="connsiteY30" fmla="*/ 20185 h 257354"/>
                <a:gd name="connsiteX31" fmla="*/ 125524 w 207911"/>
                <a:gd name="connsiteY31" fmla="*/ 4658 h 257354"/>
                <a:gd name="connsiteX32" fmla="*/ 144178 w 207911"/>
                <a:gd name="connsiteY32" fmla="*/ 0 h 257354"/>
                <a:gd name="connsiteX33" fmla="*/ 176045 w 207911"/>
                <a:gd name="connsiteY33" fmla="*/ 34547 h 257354"/>
                <a:gd name="connsiteX34" fmla="*/ 186927 w 207911"/>
                <a:gd name="connsiteY34" fmla="*/ 54343 h 257354"/>
                <a:gd name="connsiteX35" fmla="*/ 181874 w 207911"/>
                <a:gd name="connsiteY35" fmla="*/ 79574 h 257354"/>
                <a:gd name="connsiteX36" fmla="*/ 195865 w 207911"/>
                <a:gd name="connsiteY36" fmla="*/ 105193 h 25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11" h="257354">
                  <a:moveTo>
                    <a:pt x="195865" y="105193"/>
                  </a:moveTo>
                  <a:lnTo>
                    <a:pt x="198196" y="124990"/>
                  </a:lnTo>
                  <a:lnTo>
                    <a:pt x="207912" y="137411"/>
                  </a:lnTo>
                  <a:lnTo>
                    <a:pt x="205580" y="154878"/>
                  </a:lnTo>
                  <a:lnTo>
                    <a:pt x="184595" y="166523"/>
                  </a:lnTo>
                  <a:lnTo>
                    <a:pt x="148842" y="168076"/>
                  </a:lnTo>
                  <a:lnTo>
                    <a:pt x="131742" y="196800"/>
                  </a:lnTo>
                  <a:lnTo>
                    <a:pt x="113477" y="187096"/>
                  </a:lnTo>
                  <a:lnTo>
                    <a:pt x="104150" y="168464"/>
                  </a:lnTo>
                  <a:lnTo>
                    <a:pt x="70729" y="173899"/>
                  </a:lnTo>
                  <a:lnTo>
                    <a:pt x="50910" y="185544"/>
                  </a:lnTo>
                  <a:lnTo>
                    <a:pt x="26815" y="186320"/>
                  </a:lnTo>
                  <a:lnTo>
                    <a:pt x="55573" y="204564"/>
                  </a:lnTo>
                  <a:lnTo>
                    <a:pt x="58682" y="246874"/>
                  </a:lnTo>
                  <a:lnTo>
                    <a:pt x="48967" y="257354"/>
                  </a:lnTo>
                  <a:lnTo>
                    <a:pt x="34976" y="247650"/>
                  </a:lnTo>
                  <a:lnTo>
                    <a:pt x="31479" y="225137"/>
                  </a:lnTo>
                  <a:lnTo>
                    <a:pt x="15545" y="218150"/>
                  </a:lnTo>
                  <a:lnTo>
                    <a:pt x="0" y="201070"/>
                  </a:lnTo>
                  <a:lnTo>
                    <a:pt x="16711" y="193307"/>
                  </a:lnTo>
                  <a:lnTo>
                    <a:pt x="20986" y="177392"/>
                  </a:lnTo>
                  <a:lnTo>
                    <a:pt x="36142" y="164583"/>
                  </a:lnTo>
                  <a:lnTo>
                    <a:pt x="43914" y="147503"/>
                  </a:lnTo>
                  <a:lnTo>
                    <a:pt x="81610" y="140128"/>
                  </a:lnTo>
                  <a:lnTo>
                    <a:pt x="106093" y="145174"/>
                  </a:lnTo>
                  <a:lnTo>
                    <a:pt x="106093" y="100923"/>
                  </a:lnTo>
                  <a:lnTo>
                    <a:pt x="125913" y="112956"/>
                  </a:lnTo>
                  <a:lnTo>
                    <a:pt x="143401" y="88114"/>
                  </a:lnTo>
                  <a:lnTo>
                    <a:pt x="150008" y="78410"/>
                  </a:lnTo>
                  <a:lnTo>
                    <a:pt x="146122" y="48133"/>
                  </a:lnTo>
                  <a:lnTo>
                    <a:pt x="126302" y="20185"/>
                  </a:lnTo>
                  <a:lnTo>
                    <a:pt x="125524" y="4658"/>
                  </a:lnTo>
                  <a:lnTo>
                    <a:pt x="144178" y="0"/>
                  </a:lnTo>
                  <a:lnTo>
                    <a:pt x="176045" y="34547"/>
                  </a:lnTo>
                  <a:lnTo>
                    <a:pt x="186927" y="54343"/>
                  </a:lnTo>
                  <a:lnTo>
                    <a:pt x="181874" y="79574"/>
                  </a:lnTo>
                  <a:lnTo>
                    <a:pt x="195865" y="1051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1" name="Serbest Form 1030">
              <a:extLst>
                <a:ext uri="{FF2B5EF4-FFF2-40B4-BE49-F238E27FC236}">
                  <a16:creationId xmlns:a16="http://schemas.microsoft.com/office/drawing/2014/main" id="{44485278-983D-EB23-B761-BF8C44093FDF}"/>
                </a:ext>
              </a:extLst>
            </p:cNvPr>
            <p:cNvSpPr/>
            <p:nvPr/>
          </p:nvSpPr>
          <p:spPr>
            <a:xfrm>
              <a:off x="23684076" y="14162458"/>
              <a:ext cx="700629" cy="627591"/>
            </a:xfrm>
            <a:custGeom>
              <a:avLst/>
              <a:gdLst>
                <a:gd name="connsiteX0" fmla="*/ 61402 w 109202"/>
                <a:gd name="connsiteY0" fmla="*/ 33771 h 97818"/>
                <a:gd name="connsiteX1" fmla="*/ 78890 w 109202"/>
                <a:gd name="connsiteY1" fmla="*/ 38817 h 97818"/>
                <a:gd name="connsiteX2" fmla="*/ 85885 w 109202"/>
                <a:gd name="connsiteY2" fmla="*/ 28724 h 97818"/>
                <a:gd name="connsiteX3" fmla="*/ 109202 w 109202"/>
                <a:gd name="connsiteY3" fmla="*/ 56284 h 97818"/>
                <a:gd name="connsiteX4" fmla="*/ 84330 w 109202"/>
                <a:gd name="connsiteY4" fmla="*/ 62883 h 97818"/>
                <a:gd name="connsiteX5" fmla="*/ 82776 w 109202"/>
                <a:gd name="connsiteY5" fmla="*/ 87337 h 97818"/>
                <a:gd name="connsiteX6" fmla="*/ 40417 w 109202"/>
                <a:gd name="connsiteY6" fmla="*/ 70646 h 97818"/>
                <a:gd name="connsiteX7" fmla="*/ 46634 w 109202"/>
                <a:gd name="connsiteY7" fmla="*/ 97430 h 97818"/>
                <a:gd name="connsiteX8" fmla="*/ 24483 w 109202"/>
                <a:gd name="connsiteY8" fmla="*/ 97818 h 97818"/>
                <a:gd name="connsiteX9" fmla="*/ 6218 w 109202"/>
                <a:gd name="connsiteY9" fmla="*/ 73364 h 97818"/>
                <a:gd name="connsiteX10" fmla="*/ 3886 w 109202"/>
                <a:gd name="connsiteY10" fmla="*/ 54343 h 97818"/>
                <a:gd name="connsiteX11" fmla="*/ 24094 w 109202"/>
                <a:gd name="connsiteY11" fmla="*/ 53179 h 97818"/>
                <a:gd name="connsiteX12" fmla="*/ 6995 w 109202"/>
                <a:gd name="connsiteY12" fmla="*/ 19020 h 97818"/>
                <a:gd name="connsiteX13" fmla="*/ 0 w 109202"/>
                <a:gd name="connsiteY13" fmla="*/ 0 h 97818"/>
                <a:gd name="connsiteX14" fmla="*/ 40805 w 109202"/>
                <a:gd name="connsiteY14" fmla="*/ 25619 h 97818"/>
                <a:gd name="connsiteX15" fmla="*/ 61402 w 109202"/>
                <a:gd name="connsiteY15" fmla="*/ 33771 h 9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02" h="97818">
                  <a:moveTo>
                    <a:pt x="61402" y="33771"/>
                  </a:moveTo>
                  <a:lnTo>
                    <a:pt x="78890" y="38817"/>
                  </a:lnTo>
                  <a:lnTo>
                    <a:pt x="85885" y="28724"/>
                  </a:lnTo>
                  <a:lnTo>
                    <a:pt x="109202" y="56284"/>
                  </a:lnTo>
                  <a:lnTo>
                    <a:pt x="84330" y="62883"/>
                  </a:lnTo>
                  <a:lnTo>
                    <a:pt x="82776" y="87337"/>
                  </a:lnTo>
                  <a:lnTo>
                    <a:pt x="40417" y="70646"/>
                  </a:lnTo>
                  <a:lnTo>
                    <a:pt x="46634" y="97430"/>
                  </a:lnTo>
                  <a:lnTo>
                    <a:pt x="24483" y="97818"/>
                  </a:lnTo>
                  <a:lnTo>
                    <a:pt x="6218" y="73364"/>
                  </a:lnTo>
                  <a:lnTo>
                    <a:pt x="3886" y="54343"/>
                  </a:lnTo>
                  <a:lnTo>
                    <a:pt x="24094" y="53179"/>
                  </a:lnTo>
                  <a:lnTo>
                    <a:pt x="6995" y="19020"/>
                  </a:lnTo>
                  <a:lnTo>
                    <a:pt x="0" y="0"/>
                  </a:lnTo>
                  <a:lnTo>
                    <a:pt x="40805" y="25619"/>
                  </a:lnTo>
                  <a:lnTo>
                    <a:pt x="61402" y="3377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2" name="Serbest Form 1031">
              <a:extLst>
                <a:ext uri="{FF2B5EF4-FFF2-40B4-BE49-F238E27FC236}">
                  <a16:creationId xmlns:a16="http://schemas.microsoft.com/office/drawing/2014/main" id="{D1CE39E8-409E-6782-71DB-863093F26C19}"/>
                </a:ext>
              </a:extLst>
            </p:cNvPr>
            <p:cNvSpPr/>
            <p:nvPr/>
          </p:nvSpPr>
          <p:spPr>
            <a:xfrm>
              <a:off x="11516535" y="12645783"/>
              <a:ext cx="5016613" cy="2288706"/>
            </a:xfrm>
            <a:custGeom>
              <a:avLst/>
              <a:gdLst>
                <a:gd name="connsiteX0" fmla="*/ 469842 w 781903"/>
                <a:gd name="connsiteY0" fmla="*/ 44639 h 356724"/>
                <a:gd name="connsiteX1" fmla="*/ 486941 w 781903"/>
                <a:gd name="connsiteY1" fmla="*/ 43475 h 356724"/>
                <a:gd name="connsiteX2" fmla="*/ 522694 w 781903"/>
                <a:gd name="connsiteY2" fmla="*/ 20961 h 356724"/>
                <a:gd name="connsiteX3" fmla="*/ 519585 w 781903"/>
                <a:gd name="connsiteY3" fmla="*/ 28724 h 356724"/>
                <a:gd name="connsiteX4" fmla="*/ 552229 w 781903"/>
                <a:gd name="connsiteY4" fmla="*/ 46968 h 356724"/>
                <a:gd name="connsiteX5" fmla="*/ 623347 w 781903"/>
                <a:gd name="connsiteY5" fmla="*/ 107522 h 356724"/>
                <a:gd name="connsiteX6" fmla="*/ 627621 w 781903"/>
                <a:gd name="connsiteY6" fmla="*/ 95101 h 356724"/>
                <a:gd name="connsiteX7" fmla="*/ 660266 w 781903"/>
                <a:gd name="connsiteY7" fmla="*/ 108687 h 356724"/>
                <a:gd name="connsiteX8" fmla="*/ 684360 w 781903"/>
                <a:gd name="connsiteY8" fmla="*/ 102476 h 356724"/>
                <a:gd name="connsiteX9" fmla="*/ 697184 w 781903"/>
                <a:gd name="connsiteY9" fmla="*/ 106746 h 356724"/>
                <a:gd name="connsiteX10" fmla="*/ 713118 w 781903"/>
                <a:gd name="connsiteY10" fmla="*/ 120720 h 356724"/>
                <a:gd name="connsiteX11" fmla="*/ 728663 w 781903"/>
                <a:gd name="connsiteY11" fmla="*/ 125378 h 356724"/>
                <a:gd name="connsiteX12" fmla="*/ 741487 w 781903"/>
                <a:gd name="connsiteY12" fmla="*/ 135858 h 356724"/>
                <a:gd name="connsiteX13" fmla="*/ 764804 w 781903"/>
                <a:gd name="connsiteY13" fmla="*/ 132365 h 356724"/>
                <a:gd name="connsiteX14" fmla="*/ 781903 w 781903"/>
                <a:gd name="connsiteY14" fmla="*/ 147115 h 356724"/>
                <a:gd name="connsiteX15" fmla="*/ 774519 w 781903"/>
                <a:gd name="connsiteY15" fmla="*/ 163418 h 356724"/>
                <a:gd name="connsiteX16" fmla="*/ 759752 w 781903"/>
                <a:gd name="connsiteY16" fmla="*/ 165747 h 356724"/>
                <a:gd name="connsiteX17" fmla="*/ 769468 w 781903"/>
                <a:gd name="connsiteY17" fmla="*/ 189813 h 356724"/>
                <a:gd name="connsiteX18" fmla="*/ 763250 w 781903"/>
                <a:gd name="connsiteY18" fmla="*/ 201070 h 356724"/>
                <a:gd name="connsiteX19" fmla="*/ 721279 w 781903"/>
                <a:gd name="connsiteY19" fmla="*/ 192919 h 356724"/>
                <a:gd name="connsiteX20" fmla="*/ 725165 w 781903"/>
                <a:gd name="connsiteY20" fmla="*/ 236782 h 356724"/>
                <a:gd name="connsiteX21" fmla="*/ 717392 w 781903"/>
                <a:gd name="connsiteY21" fmla="*/ 242216 h 356724"/>
                <a:gd name="connsiteX22" fmla="*/ 682028 w 781903"/>
                <a:gd name="connsiteY22" fmla="*/ 251920 h 356724"/>
                <a:gd name="connsiteX23" fmla="*/ 716226 w 781903"/>
                <a:gd name="connsiteY23" fmla="*/ 294618 h 356724"/>
                <a:gd name="connsiteX24" fmla="*/ 704957 w 781903"/>
                <a:gd name="connsiteY24" fmla="*/ 300829 h 356724"/>
                <a:gd name="connsiteX25" fmla="*/ 711563 w 781903"/>
                <a:gd name="connsiteY25" fmla="*/ 315191 h 356724"/>
                <a:gd name="connsiteX26" fmla="*/ 697961 w 781903"/>
                <a:gd name="connsiteY26" fmla="*/ 311310 h 356724"/>
                <a:gd name="connsiteX27" fmla="*/ 684748 w 781903"/>
                <a:gd name="connsiteY27" fmla="*/ 302382 h 356724"/>
                <a:gd name="connsiteX28" fmla="*/ 654047 w 781903"/>
                <a:gd name="connsiteY28" fmla="*/ 300053 h 356724"/>
                <a:gd name="connsiteX29" fmla="*/ 620626 w 781903"/>
                <a:gd name="connsiteY29" fmla="*/ 299276 h 356724"/>
                <a:gd name="connsiteX30" fmla="*/ 614408 w 781903"/>
                <a:gd name="connsiteY30" fmla="*/ 301994 h 356724"/>
                <a:gd name="connsiteX31" fmla="*/ 582542 w 781903"/>
                <a:gd name="connsiteY31" fmla="*/ 291513 h 356724"/>
                <a:gd name="connsiteX32" fmla="*/ 572826 w 781903"/>
                <a:gd name="connsiteY32" fmla="*/ 296947 h 356724"/>
                <a:gd name="connsiteX33" fmla="*/ 574769 w 781903"/>
                <a:gd name="connsiteY33" fmla="*/ 311310 h 356724"/>
                <a:gd name="connsiteX34" fmla="*/ 539016 w 781903"/>
                <a:gd name="connsiteY34" fmla="*/ 302770 h 356724"/>
                <a:gd name="connsiteX35" fmla="*/ 526969 w 781903"/>
                <a:gd name="connsiteY35" fmla="*/ 306263 h 356724"/>
                <a:gd name="connsiteX36" fmla="*/ 525803 w 781903"/>
                <a:gd name="connsiteY36" fmla="*/ 317132 h 356724"/>
                <a:gd name="connsiteX37" fmla="*/ 515699 w 781903"/>
                <a:gd name="connsiteY37" fmla="*/ 321790 h 356724"/>
                <a:gd name="connsiteX38" fmla="*/ 494713 w 781903"/>
                <a:gd name="connsiteY38" fmla="*/ 338869 h 356724"/>
                <a:gd name="connsiteX39" fmla="*/ 491216 w 781903"/>
                <a:gd name="connsiteY39" fmla="*/ 356725 h 356724"/>
                <a:gd name="connsiteX40" fmla="*/ 483443 w 781903"/>
                <a:gd name="connsiteY40" fmla="*/ 356725 h 356724"/>
                <a:gd name="connsiteX41" fmla="*/ 474505 w 781903"/>
                <a:gd name="connsiteY41" fmla="*/ 345080 h 356724"/>
                <a:gd name="connsiteX42" fmla="*/ 448468 w 781903"/>
                <a:gd name="connsiteY42" fmla="*/ 344304 h 356724"/>
                <a:gd name="connsiteX43" fmla="*/ 438752 w 781903"/>
                <a:gd name="connsiteY43" fmla="*/ 324119 h 356724"/>
                <a:gd name="connsiteX44" fmla="*/ 428648 w 781903"/>
                <a:gd name="connsiteY44" fmla="*/ 323731 h 356724"/>
                <a:gd name="connsiteX45" fmla="*/ 422818 w 781903"/>
                <a:gd name="connsiteY45" fmla="*/ 298888 h 356724"/>
                <a:gd name="connsiteX46" fmla="*/ 393283 w 781903"/>
                <a:gd name="connsiteY46" fmla="*/ 281033 h 356724"/>
                <a:gd name="connsiteX47" fmla="*/ 359862 w 781903"/>
                <a:gd name="connsiteY47" fmla="*/ 282973 h 356724"/>
                <a:gd name="connsiteX48" fmla="*/ 337711 w 781903"/>
                <a:gd name="connsiteY48" fmla="*/ 286467 h 356724"/>
                <a:gd name="connsiteX49" fmla="*/ 312062 w 781903"/>
                <a:gd name="connsiteY49" fmla="*/ 264341 h 356724"/>
                <a:gd name="connsiteX50" fmla="*/ 293408 w 781903"/>
                <a:gd name="connsiteY50" fmla="*/ 255025 h 356724"/>
                <a:gd name="connsiteX51" fmla="*/ 257655 w 781903"/>
                <a:gd name="connsiteY51" fmla="*/ 237558 h 356724"/>
                <a:gd name="connsiteX52" fmla="*/ 253380 w 781903"/>
                <a:gd name="connsiteY52" fmla="*/ 235617 h 356724"/>
                <a:gd name="connsiteX53" fmla="*/ 206746 w 781903"/>
                <a:gd name="connsiteY53" fmla="*/ 249979 h 356724"/>
                <a:gd name="connsiteX54" fmla="*/ 230840 w 781903"/>
                <a:gd name="connsiteY54" fmla="*/ 340810 h 356724"/>
                <a:gd name="connsiteX55" fmla="*/ 220736 w 781903"/>
                <a:gd name="connsiteY55" fmla="*/ 341975 h 356724"/>
                <a:gd name="connsiteX56" fmla="*/ 202082 w 781903"/>
                <a:gd name="connsiteY56" fmla="*/ 322566 h 356724"/>
                <a:gd name="connsiteX57" fmla="*/ 186926 w 781903"/>
                <a:gd name="connsiteY57" fmla="*/ 315579 h 356724"/>
                <a:gd name="connsiteX58" fmla="*/ 165164 w 781903"/>
                <a:gd name="connsiteY58" fmla="*/ 320626 h 356724"/>
                <a:gd name="connsiteX59" fmla="*/ 158168 w 781903"/>
                <a:gd name="connsiteY59" fmla="*/ 329165 h 356724"/>
                <a:gd name="connsiteX60" fmla="*/ 155837 w 781903"/>
                <a:gd name="connsiteY60" fmla="*/ 322955 h 356724"/>
                <a:gd name="connsiteX61" fmla="*/ 158168 w 781903"/>
                <a:gd name="connsiteY61" fmla="*/ 312862 h 356724"/>
                <a:gd name="connsiteX62" fmla="*/ 152339 w 781903"/>
                <a:gd name="connsiteY62" fmla="*/ 304323 h 356724"/>
                <a:gd name="connsiteX63" fmla="*/ 127079 w 781903"/>
                <a:gd name="connsiteY63" fmla="*/ 295783 h 356724"/>
                <a:gd name="connsiteX64" fmla="*/ 112700 w 781903"/>
                <a:gd name="connsiteY64" fmla="*/ 273657 h 356724"/>
                <a:gd name="connsiteX65" fmla="*/ 100264 w 781903"/>
                <a:gd name="connsiteY65" fmla="*/ 267447 h 356724"/>
                <a:gd name="connsiteX66" fmla="*/ 97932 w 781903"/>
                <a:gd name="connsiteY66" fmla="*/ 259295 h 356724"/>
                <a:gd name="connsiteX67" fmla="*/ 117752 w 781903"/>
                <a:gd name="connsiteY67" fmla="*/ 261624 h 356724"/>
                <a:gd name="connsiteX68" fmla="*/ 113865 w 781903"/>
                <a:gd name="connsiteY68" fmla="*/ 243769 h 356724"/>
                <a:gd name="connsiteX69" fmla="*/ 129799 w 781903"/>
                <a:gd name="connsiteY69" fmla="*/ 239887 h 356724"/>
                <a:gd name="connsiteX70" fmla="*/ 148064 w 781903"/>
                <a:gd name="connsiteY70" fmla="*/ 243380 h 356724"/>
                <a:gd name="connsiteX71" fmla="*/ 145344 w 781903"/>
                <a:gd name="connsiteY71" fmla="*/ 219702 h 356724"/>
                <a:gd name="connsiteX72" fmla="*/ 137960 w 781903"/>
                <a:gd name="connsiteY72" fmla="*/ 204564 h 356724"/>
                <a:gd name="connsiteX73" fmla="*/ 118529 w 781903"/>
                <a:gd name="connsiteY73" fmla="*/ 205728 h 356724"/>
                <a:gd name="connsiteX74" fmla="*/ 100264 w 781903"/>
                <a:gd name="connsiteY74" fmla="*/ 199906 h 356724"/>
                <a:gd name="connsiteX75" fmla="*/ 80444 w 781903"/>
                <a:gd name="connsiteY75" fmla="*/ 210386 h 356724"/>
                <a:gd name="connsiteX76" fmla="*/ 63345 w 781903"/>
                <a:gd name="connsiteY76" fmla="*/ 215821 h 356724"/>
                <a:gd name="connsiteX77" fmla="*/ 52464 w 781903"/>
                <a:gd name="connsiteY77" fmla="*/ 211551 h 356724"/>
                <a:gd name="connsiteX78" fmla="*/ 51686 w 781903"/>
                <a:gd name="connsiteY78" fmla="*/ 199129 h 356724"/>
                <a:gd name="connsiteX79" fmla="*/ 34976 w 781903"/>
                <a:gd name="connsiteY79" fmla="*/ 182826 h 356724"/>
                <a:gd name="connsiteX80" fmla="*/ 20986 w 781903"/>
                <a:gd name="connsiteY80" fmla="*/ 183603 h 356724"/>
                <a:gd name="connsiteX81" fmla="*/ 389 w 781903"/>
                <a:gd name="connsiteY81" fmla="*/ 167300 h 356724"/>
                <a:gd name="connsiteX82" fmla="*/ 6995 w 781903"/>
                <a:gd name="connsiteY82" fmla="*/ 148668 h 356724"/>
                <a:gd name="connsiteX83" fmla="*/ 0 w 781903"/>
                <a:gd name="connsiteY83" fmla="*/ 144010 h 356724"/>
                <a:gd name="connsiteX84" fmla="*/ 8549 w 781903"/>
                <a:gd name="connsiteY84" fmla="*/ 117226 h 356724"/>
                <a:gd name="connsiteX85" fmla="*/ 31867 w 781903"/>
                <a:gd name="connsiteY85" fmla="*/ 131200 h 356724"/>
                <a:gd name="connsiteX86" fmla="*/ 29535 w 781903"/>
                <a:gd name="connsiteY86" fmla="*/ 113733 h 356724"/>
                <a:gd name="connsiteX87" fmla="*/ 61013 w 781903"/>
                <a:gd name="connsiteY87" fmla="*/ 87726 h 356724"/>
                <a:gd name="connsiteX88" fmla="*/ 90548 w 781903"/>
                <a:gd name="connsiteY88" fmla="*/ 86949 h 356724"/>
                <a:gd name="connsiteX89" fmla="*/ 137183 w 781903"/>
                <a:gd name="connsiteY89" fmla="*/ 103640 h 356724"/>
                <a:gd name="connsiteX90" fmla="*/ 162832 w 781903"/>
                <a:gd name="connsiteY90" fmla="*/ 113345 h 356724"/>
                <a:gd name="connsiteX91" fmla="*/ 179931 w 781903"/>
                <a:gd name="connsiteY91" fmla="*/ 103252 h 356724"/>
                <a:gd name="connsiteX92" fmla="*/ 209855 w 781903"/>
                <a:gd name="connsiteY92" fmla="*/ 102864 h 356724"/>
                <a:gd name="connsiteX93" fmla="*/ 238224 w 781903"/>
                <a:gd name="connsiteY93" fmla="*/ 115285 h 356724"/>
                <a:gd name="connsiteX94" fmla="*/ 241333 w 781903"/>
                <a:gd name="connsiteY94" fmla="*/ 107910 h 356724"/>
                <a:gd name="connsiteX95" fmla="*/ 268536 w 781903"/>
                <a:gd name="connsiteY95" fmla="*/ 109075 h 356724"/>
                <a:gd name="connsiteX96" fmla="*/ 269313 w 781903"/>
                <a:gd name="connsiteY96" fmla="*/ 97818 h 356724"/>
                <a:gd name="connsiteX97" fmla="*/ 232783 w 781903"/>
                <a:gd name="connsiteY97" fmla="*/ 81127 h 356724"/>
                <a:gd name="connsiteX98" fmla="*/ 246385 w 781903"/>
                <a:gd name="connsiteY98" fmla="*/ 69482 h 356724"/>
                <a:gd name="connsiteX99" fmla="*/ 240556 w 781903"/>
                <a:gd name="connsiteY99" fmla="*/ 63271 h 356724"/>
                <a:gd name="connsiteX100" fmla="*/ 256101 w 781903"/>
                <a:gd name="connsiteY100" fmla="*/ 57060 h 356724"/>
                <a:gd name="connsiteX101" fmla="*/ 236281 w 781903"/>
                <a:gd name="connsiteY101" fmla="*/ 40757 h 356724"/>
                <a:gd name="connsiteX102" fmla="*/ 241721 w 781903"/>
                <a:gd name="connsiteY102" fmla="*/ 32606 h 356724"/>
                <a:gd name="connsiteX103" fmla="*/ 307787 w 781903"/>
                <a:gd name="connsiteY103" fmla="*/ 24455 h 356724"/>
                <a:gd name="connsiteX104" fmla="*/ 314394 w 781903"/>
                <a:gd name="connsiteY104" fmla="*/ 18632 h 356724"/>
                <a:gd name="connsiteX105" fmla="*/ 356753 w 781903"/>
                <a:gd name="connsiteY105" fmla="*/ 9704 h 356724"/>
                <a:gd name="connsiteX106" fmla="*/ 368800 w 781903"/>
                <a:gd name="connsiteY106" fmla="*/ 0 h 356724"/>
                <a:gd name="connsiteX107" fmla="*/ 404165 w 781903"/>
                <a:gd name="connsiteY107" fmla="*/ 5046 h 356724"/>
                <a:gd name="connsiteX108" fmla="*/ 421264 w 781903"/>
                <a:gd name="connsiteY108" fmla="*/ 29501 h 356724"/>
                <a:gd name="connsiteX109" fmla="*/ 437975 w 781903"/>
                <a:gd name="connsiteY109" fmla="*/ 23678 h 356724"/>
                <a:gd name="connsiteX110" fmla="*/ 465566 w 781903"/>
                <a:gd name="connsiteY110" fmla="*/ 31830 h 356724"/>
                <a:gd name="connsiteX111" fmla="*/ 469842 w 781903"/>
                <a:gd name="connsiteY111" fmla="*/ 44639 h 35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781903" h="356724">
                  <a:moveTo>
                    <a:pt x="469842" y="44639"/>
                  </a:moveTo>
                  <a:lnTo>
                    <a:pt x="486941" y="43475"/>
                  </a:lnTo>
                  <a:lnTo>
                    <a:pt x="522694" y="20961"/>
                  </a:lnTo>
                  <a:lnTo>
                    <a:pt x="519585" y="28724"/>
                  </a:lnTo>
                  <a:lnTo>
                    <a:pt x="552229" y="46968"/>
                  </a:lnTo>
                  <a:lnTo>
                    <a:pt x="623347" y="107522"/>
                  </a:lnTo>
                  <a:lnTo>
                    <a:pt x="627621" y="95101"/>
                  </a:lnTo>
                  <a:lnTo>
                    <a:pt x="660266" y="108687"/>
                  </a:lnTo>
                  <a:lnTo>
                    <a:pt x="684360" y="102476"/>
                  </a:lnTo>
                  <a:lnTo>
                    <a:pt x="697184" y="106746"/>
                  </a:lnTo>
                  <a:lnTo>
                    <a:pt x="713118" y="120720"/>
                  </a:lnTo>
                  <a:lnTo>
                    <a:pt x="728663" y="125378"/>
                  </a:lnTo>
                  <a:lnTo>
                    <a:pt x="741487" y="135858"/>
                  </a:lnTo>
                  <a:lnTo>
                    <a:pt x="764804" y="132365"/>
                  </a:lnTo>
                  <a:lnTo>
                    <a:pt x="781903" y="147115"/>
                  </a:lnTo>
                  <a:lnTo>
                    <a:pt x="774519" y="163418"/>
                  </a:lnTo>
                  <a:lnTo>
                    <a:pt x="759752" y="165747"/>
                  </a:lnTo>
                  <a:lnTo>
                    <a:pt x="769468" y="189813"/>
                  </a:lnTo>
                  <a:lnTo>
                    <a:pt x="763250" y="201070"/>
                  </a:lnTo>
                  <a:lnTo>
                    <a:pt x="721279" y="192919"/>
                  </a:lnTo>
                  <a:lnTo>
                    <a:pt x="725165" y="236782"/>
                  </a:lnTo>
                  <a:lnTo>
                    <a:pt x="717392" y="242216"/>
                  </a:lnTo>
                  <a:lnTo>
                    <a:pt x="682028" y="251920"/>
                  </a:lnTo>
                  <a:lnTo>
                    <a:pt x="716226" y="294618"/>
                  </a:lnTo>
                  <a:lnTo>
                    <a:pt x="704957" y="300829"/>
                  </a:lnTo>
                  <a:lnTo>
                    <a:pt x="711563" y="315191"/>
                  </a:lnTo>
                  <a:lnTo>
                    <a:pt x="697961" y="311310"/>
                  </a:lnTo>
                  <a:lnTo>
                    <a:pt x="684748" y="302382"/>
                  </a:lnTo>
                  <a:lnTo>
                    <a:pt x="654047" y="300053"/>
                  </a:lnTo>
                  <a:lnTo>
                    <a:pt x="620626" y="299276"/>
                  </a:lnTo>
                  <a:lnTo>
                    <a:pt x="614408" y="301994"/>
                  </a:lnTo>
                  <a:lnTo>
                    <a:pt x="582542" y="291513"/>
                  </a:lnTo>
                  <a:lnTo>
                    <a:pt x="572826" y="296947"/>
                  </a:lnTo>
                  <a:lnTo>
                    <a:pt x="574769" y="311310"/>
                  </a:lnTo>
                  <a:lnTo>
                    <a:pt x="539016" y="302770"/>
                  </a:lnTo>
                  <a:lnTo>
                    <a:pt x="526969" y="306263"/>
                  </a:lnTo>
                  <a:lnTo>
                    <a:pt x="525803" y="317132"/>
                  </a:lnTo>
                  <a:lnTo>
                    <a:pt x="515699" y="321790"/>
                  </a:lnTo>
                  <a:lnTo>
                    <a:pt x="494713" y="338869"/>
                  </a:lnTo>
                  <a:lnTo>
                    <a:pt x="491216" y="356725"/>
                  </a:lnTo>
                  <a:lnTo>
                    <a:pt x="483443" y="356725"/>
                  </a:lnTo>
                  <a:lnTo>
                    <a:pt x="474505" y="345080"/>
                  </a:lnTo>
                  <a:lnTo>
                    <a:pt x="448468" y="344304"/>
                  </a:lnTo>
                  <a:lnTo>
                    <a:pt x="438752" y="324119"/>
                  </a:lnTo>
                  <a:lnTo>
                    <a:pt x="428648" y="323731"/>
                  </a:lnTo>
                  <a:lnTo>
                    <a:pt x="422818" y="298888"/>
                  </a:lnTo>
                  <a:lnTo>
                    <a:pt x="393283" y="281033"/>
                  </a:lnTo>
                  <a:lnTo>
                    <a:pt x="359862" y="282973"/>
                  </a:lnTo>
                  <a:lnTo>
                    <a:pt x="337711" y="286467"/>
                  </a:lnTo>
                  <a:lnTo>
                    <a:pt x="312062" y="264341"/>
                  </a:lnTo>
                  <a:lnTo>
                    <a:pt x="293408" y="255025"/>
                  </a:lnTo>
                  <a:lnTo>
                    <a:pt x="257655" y="237558"/>
                  </a:lnTo>
                  <a:lnTo>
                    <a:pt x="253380" y="235617"/>
                  </a:lnTo>
                  <a:lnTo>
                    <a:pt x="206746" y="249979"/>
                  </a:lnTo>
                  <a:lnTo>
                    <a:pt x="230840" y="340810"/>
                  </a:lnTo>
                  <a:lnTo>
                    <a:pt x="220736" y="341975"/>
                  </a:lnTo>
                  <a:lnTo>
                    <a:pt x="202082" y="322566"/>
                  </a:lnTo>
                  <a:lnTo>
                    <a:pt x="186926" y="315579"/>
                  </a:lnTo>
                  <a:lnTo>
                    <a:pt x="165164" y="320626"/>
                  </a:lnTo>
                  <a:lnTo>
                    <a:pt x="158168" y="329165"/>
                  </a:lnTo>
                  <a:lnTo>
                    <a:pt x="155837" y="322955"/>
                  </a:lnTo>
                  <a:lnTo>
                    <a:pt x="158168" y="312862"/>
                  </a:lnTo>
                  <a:lnTo>
                    <a:pt x="152339" y="304323"/>
                  </a:lnTo>
                  <a:lnTo>
                    <a:pt x="127079" y="295783"/>
                  </a:lnTo>
                  <a:lnTo>
                    <a:pt x="112700" y="273657"/>
                  </a:lnTo>
                  <a:lnTo>
                    <a:pt x="100264" y="267447"/>
                  </a:lnTo>
                  <a:lnTo>
                    <a:pt x="97932" y="259295"/>
                  </a:lnTo>
                  <a:lnTo>
                    <a:pt x="117752" y="261624"/>
                  </a:lnTo>
                  <a:lnTo>
                    <a:pt x="113865" y="243769"/>
                  </a:lnTo>
                  <a:lnTo>
                    <a:pt x="129799" y="239887"/>
                  </a:lnTo>
                  <a:lnTo>
                    <a:pt x="148064" y="243380"/>
                  </a:lnTo>
                  <a:lnTo>
                    <a:pt x="145344" y="219702"/>
                  </a:lnTo>
                  <a:lnTo>
                    <a:pt x="137960" y="204564"/>
                  </a:lnTo>
                  <a:lnTo>
                    <a:pt x="118529" y="205728"/>
                  </a:lnTo>
                  <a:lnTo>
                    <a:pt x="100264" y="199906"/>
                  </a:lnTo>
                  <a:lnTo>
                    <a:pt x="80444" y="210386"/>
                  </a:lnTo>
                  <a:lnTo>
                    <a:pt x="63345" y="215821"/>
                  </a:lnTo>
                  <a:lnTo>
                    <a:pt x="52464" y="211551"/>
                  </a:lnTo>
                  <a:lnTo>
                    <a:pt x="51686" y="199129"/>
                  </a:lnTo>
                  <a:lnTo>
                    <a:pt x="34976" y="182826"/>
                  </a:lnTo>
                  <a:lnTo>
                    <a:pt x="20986" y="183603"/>
                  </a:lnTo>
                  <a:lnTo>
                    <a:pt x="389" y="167300"/>
                  </a:lnTo>
                  <a:lnTo>
                    <a:pt x="6995" y="148668"/>
                  </a:lnTo>
                  <a:lnTo>
                    <a:pt x="0" y="144010"/>
                  </a:lnTo>
                  <a:lnTo>
                    <a:pt x="8549" y="117226"/>
                  </a:lnTo>
                  <a:lnTo>
                    <a:pt x="31867" y="131200"/>
                  </a:lnTo>
                  <a:lnTo>
                    <a:pt x="29535" y="113733"/>
                  </a:lnTo>
                  <a:lnTo>
                    <a:pt x="61013" y="87726"/>
                  </a:lnTo>
                  <a:lnTo>
                    <a:pt x="90548" y="86949"/>
                  </a:lnTo>
                  <a:lnTo>
                    <a:pt x="137183" y="103640"/>
                  </a:lnTo>
                  <a:lnTo>
                    <a:pt x="162832" y="113345"/>
                  </a:lnTo>
                  <a:lnTo>
                    <a:pt x="179931" y="103252"/>
                  </a:lnTo>
                  <a:lnTo>
                    <a:pt x="209855" y="102864"/>
                  </a:lnTo>
                  <a:lnTo>
                    <a:pt x="238224" y="115285"/>
                  </a:lnTo>
                  <a:lnTo>
                    <a:pt x="241333" y="107910"/>
                  </a:lnTo>
                  <a:lnTo>
                    <a:pt x="268536" y="109075"/>
                  </a:lnTo>
                  <a:lnTo>
                    <a:pt x="269313" y="97818"/>
                  </a:lnTo>
                  <a:lnTo>
                    <a:pt x="232783" y="81127"/>
                  </a:lnTo>
                  <a:lnTo>
                    <a:pt x="246385" y="69482"/>
                  </a:lnTo>
                  <a:lnTo>
                    <a:pt x="240556" y="63271"/>
                  </a:lnTo>
                  <a:lnTo>
                    <a:pt x="256101" y="57060"/>
                  </a:lnTo>
                  <a:lnTo>
                    <a:pt x="236281" y="40757"/>
                  </a:lnTo>
                  <a:lnTo>
                    <a:pt x="241721" y="32606"/>
                  </a:lnTo>
                  <a:lnTo>
                    <a:pt x="307787" y="24455"/>
                  </a:lnTo>
                  <a:lnTo>
                    <a:pt x="314394" y="18632"/>
                  </a:lnTo>
                  <a:lnTo>
                    <a:pt x="356753" y="9704"/>
                  </a:lnTo>
                  <a:lnTo>
                    <a:pt x="368800" y="0"/>
                  </a:lnTo>
                  <a:lnTo>
                    <a:pt x="404165" y="5046"/>
                  </a:lnTo>
                  <a:lnTo>
                    <a:pt x="421264" y="29501"/>
                  </a:lnTo>
                  <a:lnTo>
                    <a:pt x="437975" y="23678"/>
                  </a:lnTo>
                  <a:lnTo>
                    <a:pt x="465566" y="31830"/>
                  </a:lnTo>
                  <a:lnTo>
                    <a:pt x="469842" y="4463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3" name="Serbest Form 1032">
              <a:extLst>
                <a:ext uri="{FF2B5EF4-FFF2-40B4-BE49-F238E27FC236}">
                  <a16:creationId xmlns:a16="http://schemas.microsoft.com/office/drawing/2014/main" id="{2EA3DC2A-A012-E653-A477-64E3AD1895DB}"/>
                </a:ext>
              </a:extLst>
            </p:cNvPr>
            <p:cNvSpPr/>
            <p:nvPr/>
          </p:nvSpPr>
          <p:spPr>
            <a:xfrm>
              <a:off x="10546624" y="20552920"/>
              <a:ext cx="1122007" cy="1626252"/>
            </a:xfrm>
            <a:custGeom>
              <a:avLst/>
              <a:gdLst>
                <a:gd name="connsiteX0" fmla="*/ 174879 w 174879"/>
                <a:gd name="connsiteY0" fmla="*/ 39593 h 253472"/>
                <a:gd name="connsiteX1" fmla="*/ 155837 w 174879"/>
                <a:gd name="connsiteY1" fmla="*/ 67541 h 253472"/>
                <a:gd name="connsiteX2" fmla="*/ 156614 w 174879"/>
                <a:gd name="connsiteY2" fmla="*/ 158372 h 253472"/>
                <a:gd name="connsiteX3" fmla="*/ 169438 w 174879"/>
                <a:gd name="connsiteY3" fmla="*/ 178945 h 253472"/>
                <a:gd name="connsiteX4" fmla="*/ 153893 w 174879"/>
                <a:gd name="connsiteY4" fmla="*/ 189037 h 253472"/>
                <a:gd name="connsiteX5" fmla="*/ 148453 w 174879"/>
                <a:gd name="connsiteY5" fmla="*/ 199518 h 253472"/>
                <a:gd name="connsiteX6" fmla="*/ 139903 w 174879"/>
                <a:gd name="connsiteY6" fmla="*/ 201070 h 253472"/>
                <a:gd name="connsiteX7" fmla="*/ 136794 w 174879"/>
                <a:gd name="connsiteY7" fmla="*/ 218926 h 253472"/>
                <a:gd name="connsiteX8" fmla="*/ 129411 w 174879"/>
                <a:gd name="connsiteY8" fmla="*/ 229018 h 253472"/>
                <a:gd name="connsiteX9" fmla="*/ 125135 w 174879"/>
                <a:gd name="connsiteY9" fmla="*/ 245321 h 253472"/>
                <a:gd name="connsiteX10" fmla="*/ 116197 w 174879"/>
                <a:gd name="connsiteY10" fmla="*/ 253473 h 253472"/>
                <a:gd name="connsiteX11" fmla="*/ 84719 w 174879"/>
                <a:gd name="connsiteY11" fmla="*/ 228630 h 253472"/>
                <a:gd name="connsiteX12" fmla="*/ 83553 w 174879"/>
                <a:gd name="connsiteY12" fmla="*/ 214268 h 253472"/>
                <a:gd name="connsiteX13" fmla="*/ 3886 w 174879"/>
                <a:gd name="connsiteY13" fmla="*/ 163418 h 253472"/>
                <a:gd name="connsiteX14" fmla="*/ 5441 w 174879"/>
                <a:gd name="connsiteY14" fmla="*/ 145174 h 253472"/>
                <a:gd name="connsiteX15" fmla="*/ 0 w 174879"/>
                <a:gd name="connsiteY15" fmla="*/ 135470 h 253472"/>
                <a:gd name="connsiteX16" fmla="*/ 0 w 174879"/>
                <a:gd name="connsiteY16" fmla="*/ 134306 h 253472"/>
                <a:gd name="connsiteX17" fmla="*/ 6218 w 174879"/>
                <a:gd name="connsiteY17" fmla="*/ 124213 h 253472"/>
                <a:gd name="connsiteX18" fmla="*/ 17099 w 174879"/>
                <a:gd name="connsiteY18" fmla="*/ 107910 h 253472"/>
                <a:gd name="connsiteX19" fmla="*/ 25260 w 174879"/>
                <a:gd name="connsiteY19" fmla="*/ 89666 h 253472"/>
                <a:gd name="connsiteX20" fmla="*/ 15156 w 174879"/>
                <a:gd name="connsiteY20" fmla="*/ 60942 h 253472"/>
                <a:gd name="connsiteX21" fmla="*/ 12436 w 174879"/>
                <a:gd name="connsiteY21" fmla="*/ 48521 h 253472"/>
                <a:gd name="connsiteX22" fmla="*/ 1943 w 174879"/>
                <a:gd name="connsiteY22" fmla="*/ 31053 h 253472"/>
                <a:gd name="connsiteX23" fmla="*/ 15156 w 174879"/>
                <a:gd name="connsiteY23" fmla="*/ 16303 h 253472"/>
                <a:gd name="connsiteX24" fmla="*/ 29924 w 174879"/>
                <a:gd name="connsiteY24" fmla="*/ 0 h 253472"/>
                <a:gd name="connsiteX25" fmla="*/ 41194 w 174879"/>
                <a:gd name="connsiteY25" fmla="*/ 4270 h 253472"/>
                <a:gd name="connsiteX26" fmla="*/ 41582 w 174879"/>
                <a:gd name="connsiteY26" fmla="*/ 18244 h 253472"/>
                <a:gd name="connsiteX27" fmla="*/ 48966 w 174879"/>
                <a:gd name="connsiteY27" fmla="*/ 26395 h 253472"/>
                <a:gd name="connsiteX28" fmla="*/ 64511 w 174879"/>
                <a:gd name="connsiteY28" fmla="*/ 26395 h 253472"/>
                <a:gd name="connsiteX29" fmla="*/ 92492 w 174879"/>
                <a:gd name="connsiteY29" fmla="*/ 47356 h 253472"/>
                <a:gd name="connsiteX30" fmla="*/ 99487 w 174879"/>
                <a:gd name="connsiteY30" fmla="*/ 47744 h 253472"/>
                <a:gd name="connsiteX31" fmla="*/ 104539 w 174879"/>
                <a:gd name="connsiteY31" fmla="*/ 46968 h 253472"/>
                <a:gd name="connsiteX32" fmla="*/ 109591 w 174879"/>
                <a:gd name="connsiteY32" fmla="*/ 49685 h 253472"/>
                <a:gd name="connsiteX33" fmla="*/ 124358 w 174879"/>
                <a:gd name="connsiteY33" fmla="*/ 52014 h 253472"/>
                <a:gd name="connsiteX34" fmla="*/ 130576 w 174879"/>
                <a:gd name="connsiteY34" fmla="*/ 41534 h 253472"/>
                <a:gd name="connsiteX35" fmla="*/ 150785 w 174879"/>
                <a:gd name="connsiteY35" fmla="*/ 31053 h 253472"/>
                <a:gd name="connsiteX36" fmla="*/ 159723 w 174879"/>
                <a:gd name="connsiteY36" fmla="*/ 39593 h 253472"/>
                <a:gd name="connsiteX37" fmla="*/ 174879 w 174879"/>
                <a:gd name="connsiteY37" fmla="*/ 39593 h 25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4879" h="253472">
                  <a:moveTo>
                    <a:pt x="174879" y="39593"/>
                  </a:moveTo>
                  <a:lnTo>
                    <a:pt x="155837" y="67541"/>
                  </a:lnTo>
                  <a:lnTo>
                    <a:pt x="156614" y="158372"/>
                  </a:lnTo>
                  <a:lnTo>
                    <a:pt x="169438" y="178945"/>
                  </a:lnTo>
                  <a:lnTo>
                    <a:pt x="153893" y="189037"/>
                  </a:lnTo>
                  <a:lnTo>
                    <a:pt x="148453" y="199518"/>
                  </a:lnTo>
                  <a:lnTo>
                    <a:pt x="139903" y="201070"/>
                  </a:lnTo>
                  <a:lnTo>
                    <a:pt x="136794" y="218926"/>
                  </a:lnTo>
                  <a:lnTo>
                    <a:pt x="129411" y="229018"/>
                  </a:lnTo>
                  <a:lnTo>
                    <a:pt x="125135" y="245321"/>
                  </a:lnTo>
                  <a:lnTo>
                    <a:pt x="116197" y="253473"/>
                  </a:lnTo>
                  <a:lnTo>
                    <a:pt x="84719" y="228630"/>
                  </a:lnTo>
                  <a:lnTo>
                    <a:pt x="83553" y="214268"/>
                  </a:lnTo>
                  <a:lnTo>
                    <a:pt x="3886" y="163418"/>
                  </a:lnTo>
                  <a:lnTo>
                    <a:pt x="5441" y="145174"/>
                  </a:lnTo>
                  <a:lnTo>
                    <a:pt x="0" y="135470"/>
                  </a:lnTo>
                  <a:lnTo>
                    <a:pt x="0" y="134306"/>
                  </a:lnTo>
                  <a:lnTo>
                    <a:pt x="6218" y="124213"/>
                  </a:lnTo>
                  <a:lnTo>
                    <a:pt x="17099" y="107910"/>
                  </a:lnTo>
                  <a:lnTo>
                    <a:pt x="25260" y="89666"/>
                  </a:lnTo>
                  <a:lnTo>
                    <a:pt x="15156" y="60942"/>
                  </a:lnTo>
                  <a:lnTo>
                    <a:pt x="12436" y="48521"/>
                  </a:lnTo>
                  <a:lnTo>
                    <a:pt x="1943" y="31053"/>
                  </a:lnTo>
                  <a:lnTo>
                    <a:pt x="15156" y="16303"/>
                  </a:lnTo>
                  <a:lnTo>
                    <a:pt x="29924" y="0"/>
                  </a:lnTo>
                  <a:lnTo>
                    <a:pt x="41194" y="4270"/>
                  </a:lnTo>
                  <a:lnTo>
                    <a:pt x="41582" y="18244"/>
                  </a:lnTo>
                  <a:lnTo>
                    <a:pt x="48966" y="26395"/>
                  </a:lnTo>
                  <a:lnTo>
                    <a:pt x="64511" y="26395"/>
                  </a:lnTo>
                  <a:lnTo>
                    <a:pt x="92492" y="47356"/>
                  </a:lnTo>
                  <a:lnTo>
                    <a:pt x="99487" y="47744"/>
                  </a:lnTo>
                  <a:lnTo>
                    <a:pt x="104539" y="46968"/>
                  </a:lnTo>
                  <a:lnTo>
                    <a:pt x="109591" y="49685"/>
                  </a:lnTo>
                  <a:lnTo>
                    <a:pt x="124358" y="52014"/>
                  </a:lnTo>
                  <a:lnTo>
                    <a:pt x="130576" y="41534"/>
                  </a:lnTo>
                  <a:lnTo>
                    <a:pt x="150785" y="31053"/>
                  </a:lnTo>
                  <a:lnTo>
                    <a:pt x="159723" y="39593"/>
                  </a:lnTo>
                  <a:lnTo>
                    <a:pt x="174879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4" name="Serbest Form 1033">
              <a:extLst>
                <a:ext uri="{FF2B5EF4-FFF2-40B4-BE49-F238E27FC236}">
                  <a16:creationId xmlns:a16="http://schemas.microsoft.com/office/drawing/2014/main" id="{DF57A3D3-69F6-D846-F77A-DD1836BF92F1}"/>
                </a:ext>
              </a:extLst>
            </p:cNvPr>
            <p:cNvSpPr/>
            <p:nvPr/>
          </p:nvSpPr>
          <p:spPr>
            <a:xfrm>
              <a:off x="14812743" y="14516102"/>
              <a:ext cx="1269110" cy="637548"/>
            </a:xfrm>
            <a:custGeom>
              <a:avLst/>
              <a:gdLst>
                <a:gd name="connsiteX0" fmla="*/ 197808 w 197807"/>
                <a:gd name="connsiteY0" fmla="*/ 23678 h 99370"/>
                <a:gd name="connsiteX1" fmla="*/ 197031 w 197807"/>
                <a:gd name="connsiteY1" fmla="*/ 29112 h 99370"/>
                <a:gd name="connsiteX2" fmla="*/ 170216 w 197807"/>
                <a:gd name="connsiteY2" fmla="*/ 42310 h 99370"/>
                <a:gd name="connsiteX3" fmla="*/ 166330 w 197807"/>
                <a:gd name="connsiteY3" fmla="*/ 52402 h 99370"/>
                <a:gd name="connsiteX4" fmla="*/ 141458 w 197807"/>
                <a:gd name="connsiteY4" fmla="*/ 55120 h 99370"/>
                <a:gd name="connsiteX5" fmla="*/ 139126 w 197807"/>
                <a:gd name="connsiteY5" fmla="*/ 71034 h 99370"/>
                <a:gd name="connsiteX6" fmla="*/ 116586 w 197807"/>
                <a:gd name="connsiteY6" fmla="*/ 67541 h 99370"/>
                <a:gd name="connsiteX7" fmla="*/ 104150 w 197807"/>
                <a:gd name="connsiteY7" fmla="*/ 72587 h 99370"/>
                <a:gd name="connsiteX8" fmla="*/ 88217 w 197807"/>
                <a:gd name="connsiteY8" fmla="*/ 84232 h 99370"/>
                <a:gd name="connsiteX9" fmla="*/ 92880 w 197807"/>
                <a:gd name="connsiteY9" fmla="*/ 90055 h 99370"/>
                <a:gd name="connsiteX10" fmla="*/ 88606 w 197807"/>
                <a:gd name="connsiteY10" fmla="*/ 95489 h 99370"/>
                <a:gd name="connsiteX11" fmla="*/ 51298 w 197807"/>
                <a:gd name="connsiteY11" fmla="*/ 99371 h 99370"/>
                <a:gd name="connsiteX12" fmla="*/ 23706 w 197807"/>
                <a:gd name="connsiteY12" fmla="*/ 91219 h 99370"/>
                <a:gd name="connsiteX13" fmla="*/ 2332 w 197807"/>
                <a:gd name="connsiteY13" fmla="*/ 93160 h 99370"/>
                <a:gd name="connsiteX14" fmla="*/ 0 w 197807"/>
                <a:gd name="connsiteY14" fmla="*/ 79186 h 99370"/>
                <a:gd name="connsiteX15" fmla="*/ 23317 w 197807"/>
                <a:gd name="connsiteY15" fmla="*/ 83068 h 99370"/>
                <a:gd name="connsiteX16" fmla="*/ 28758 w 197807"/>
                <a:gd name="connsiteY16" fmla="*/ 75692 h 99370"/>
                <a:gd name="connsiteX17" fmla="*/ 44691 w 197807"/>
                <a:gd name="connsiteY17" fmla="*/ 78021 h 99370"/>
                <a:gd name="connsiteX18" fmla="*/ 65288 w 197807"/>
                <a:gd name="connsiteY18" fmla="*/ 60166 h 99370"/>
                <a:gd name="connsiteX19" fmla="*/ 37307 w 197807"/>
                <a:gd name="connsiteY19" fmla="*/ 46968 h 99370"/>
                <a:gd name="connsiteX20" fmla="*/ 24872 w 197807"/>
                <a:gd name="connsiteY20" fmla="*/ 53179 h 99370"/>
                <a:gd name="connsiteX21" fmla="*/ 6995 w 197807"/>
                <a:gd name="connsiteY21" fmla="*/ 43863 h 99370"/>
                <a:gd name="connsiteX22" fmla="*/ 18654 w 197807"/>
                <a:gd name="connsiteY22" fmla="*/ 27948 h 99370"/>
                <a:gd name="connsiteX23" fmla="*/ 12047 w 197807"/>
                <a:gd name="connsiteY23" fmla="*/ 25619 h 99370"/>
                <a:gd name="connsiteX24" fmla="*/ 13213 w 197807"/>
                <a:gd name="connsiteY24" fmla="*/ 14750 h 99370"/>
                <a:gd name="connsiteX25" fmla="*/ 25260 w 197807"/>
                <a:gd name="connsiteY25" fmla="*/ 11257 h 99370"/>
                <a:gd name="connsiteX26" fmla="*/ 61014 w 197807"/>
                <a:gd name="connsiteY26" fmla="*/ 19796 h 99370"/>
                <a:gd name="connsiteX27" fmla="*/ 59071 w 197807"/>
                <a:gd name="connsiteY27" fmla="*/ 5434 h 99370"/>
                <a:gd name="connsiteX28" fmla="*/ 68786 w 197807"/>
                <a:gd name="connsiteY28" fmla="*/ 0 h 99370"/>
                <a:gd name="connsiteX29" fmla="*/ 100653 w 197807"/>
                <a:gd name="connsiteY29" fmla="*/ 10480 h 99370"/>
                <a:gd name="connsiteX30" fmla="*/ 106871 w 197807"/>
                <a:gd name="connsiteY30" fmla="*/ 7763 h 99370"/>
                <a:gd name="connsiteX31" fmla="*/ 140292 w 197807"/>
                <a:gd name="connsiteY31" fmla="*/ 8540 h 99370"/>
                <a:gd name="connsiteX32" fmla="*/ 170993 w 197807"/>
                <a:gd name="connsiteY32" fmla="*/ 10869 h 99370"/>
                <a:gd name="connsiteX33" fmla="*/ 184206 w 197807"/>
                <a:gd name="connsiteY33" fmla="*/ 19796 h 99370"/>
                <a:gd name="connsiteX34" fmla="*/ 197808 w 197807"/>
                <a:gd name="connsiteY34" fmla="*/ 23678 h 9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807" h="99370">
                  <a:moveTo>
                    <a:pt x="197808" y="23678"/>
                  </a:moveTo>
                  <a:lnTo>
                    <a:pt x="197031" y="29112"/>
                  </a:lnTo>
                  <a:lnTo>
                    <a:pt x="170216" y="42310"/>
                  </a:lnTo>
                  <a:lnTo>
                    <a:pt x="166330" y="52402"/>
                  </a:lnTo>
                  <a:lnTo>
                    <a:pt x="141458" y="55120"/>
                  </a:lnTo>
                  <a:lnTo>
                    <a:pt x="139126" y="71034"/>
                  </a:lnTo>
                  <a:lnTo>
                    <a:pt x="116586" y="67541"/>
                  </a:lnTo>
                  <a:lnTo>
                    <a:pt x="104150" y="72587"/>
                  </a:lnTo>
                  <a:lnTo>
                    <a:pt x="88217" y="84232"/>
                  </a:lnTo>
                  <a:lnTo>
                    <a:pt x="92880" y="90055"/>
                  </a:lnTo>
                  <a:lnTo>
                    <a:pt x="88606" y="95489"/>
                  </a:lnTo>
                  <a:lnTo>
                    <a:pt x="51298" y="99371"/>
                  </a:lnTo>
                  <a:lnTo>
                    <a:pt x="23706" y="91219"/>
                  </a:lnTo>
                  <a:lnTo>
                    <a:pt x="2332" y="93160"/>
                  </a:lnTo>
                  <a:lnTo>
                    <a:pt x="0" y="79186"/>
                  </a:lnTo>
                  <a:lnTo>
                    <a:pt x="23317" y="83068"/>
                  </a:lnTo>
                  <a:lnTo>
                    <a:pt x="28758" y="75692"/>
                  </a:lnTo>
                  <a:lnTo>
                    <a:pt x="44691" y="78021"/>
                  </a:lnTo>
                  <a:lnTo>
                    <a:pt x="65288" y="60166"/>
                  </a:lnTo>
                  <a:lnTo>
                    <a:pt x="37307" y="46968"/>
                  </a:lnTo>
                  <a:lnTo>
                    <a:pt x="24872" y="53179"/>
                  </a:lnTo>
                  <a:lnTo>
                    <a:pt x="6995" y="43863"/>
                  </a:lnTo>
                  <a:lnTo>
                    <a:pt x="18654" y="27948"/>
                  </a:lnTo>
                  <a:lnTo>
                    <a:pt x="12047" y="25619"/>
                  </a:lnTo>
                  <a:lnTo>
                    <a:pt x="13213" y="14750"/>
                  </a:lnTo>
                  <a:lnTo>
                    <a:pt x="25260" y="11257"/>
                  </a:lnTo>
                  <a:lnTo>
                    <a:pt x="61014" y="19796"/>
                  </a:lnTo>
                  <a:lnTo>
                    <a:pt x="59071" y="5434"/>
                  </a:lnTo>
                  <a:lnTo>
                    <a:pt x="68786" y="0"/>
                  </a:lnTo>
                  <a:lnTo>
                    <a:pt x="100653" y="10480"/>
                  </a:lnTo>
                  <a:lnTo>
                    <a:pt x="106871" y="7763"/>
                  </a:lnTo>
                  <a:lnTo>
                    <a:pt x="140292" y="8540"/>
                  </a:lnTo>
                  <a:lnTo>
                    <a:pt x="170993" y="10869"/>
                  </a:lnTo>
                  <a:lnTo>
                    <a:pt x="184206" y="19796"/>
                  </a:lnTo>
                  <a:lnTo>
                    <a:pt x="197808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5" name="Serbest Form 1034">
              <a:extLst>
                <a:ext uri="{FF2B5EF4-FFF2-40B4-BE49-F238E27FC236}">
                  <a16:creationId xmlns:a16="http://schemas.microsoft.com/office/drawing/2014/main" id="{54FDE22E-16BC-F609-2630-73391EBB4CA8}"/>
                </a:ext>
              </a:extLst>
            </p:cNvPr>
            <p:cNvSpPr/>
            <p:nvPr/>
          </p:nvSpPr>
          <p:spPr>
            <a:xfrm>
              <a:off x="20108615" y="19103485"/>
              <a:ext cx="740517" cy="652491"/>
            </a:xfrm>
            <a:custGeom>
              <a:avLst/>
              <a:gdLst>
                <a:gd name="connsiteX0" fmla="*/ 108037 w 115419"/>
                <a:gd name="connsiteY0" fmla="*/ 8928 h 101699"/>
                <a:gd name="connsiteX1" fmla="*/ 115031 w 115419"/>
                <a:gd name="connsiteY1" fmla="*/ 25619 h 101699"/>
                <a:gd name="connsiteX2" fmla="*/ 115420 w 115419"/>
                <a:gd name="connsiteY2" fmla="*/ 55508 h 101699"/>
                <a:gd name="connsiteX3" fmla="*/ 80444 w 115419"/>
                <a:gd name="connsiteY3" fmla="*/ 74916 h 101699"/>
                <a:gd name="connsiteX4" fmla="*/ 91326 w 115419"/>
                <a:gd name="connsiteY4" fmla="*/ 89666 h 101699"/>
                <a:gd name="connsiteX5" fmla="*/ 68397 w 115419"/>
                <a:gd name="connsiteY5" fmla="*/ 91607 h 101699"/>
                <a:gd name="connsiteX6" fmla="*/ 50521 w 115419"/>
                <a:gd name="connsiteY6" fmla="*/ 101700 h 101699"/>
                <a:gd name="connsiteX7" fmla="*/ 31867 w 115419"/>
                <a:gd name="connsiteY7" fmla="*/ 98206 h 101699"/>
                <a:gd name="connsiteX8" fmla="*/ 21763 w 115419"/>
                <a:gd name="connsiteY8" fmla="*/ 85009 h 101699"/>
                <a:gd name="connsiteX9" fmla="*/ 8161 w 115419"/>
                <a:gd name="connsiteY9" fmla="*/ 59390 h 101699"/>
                <a:gd name="connsiteX10" fmla="*/ 0 w 115419"/>
                <a:gd name="connsiteY10" fmla="*/ 29112 h 101699"/>
                <a:gd name="connsiteX11" fmla="*/ 12047 w 115419"/>
                <a:gd name="connsiteY11" fmla="*/ 8540 h 101699"/>
                <a:gd name="connsiteX12" fmla="*/ 39639 w 115419"/>
                <a:gd name="connsiteY12" fmla="*/ 3882 h 101699"/>
                <a:gd name="connsiteX13" fmla="*/ 60236 w 115419"/>
                <a:gd name="connsiteY13" fmla="*/ 7375 h 101699"/>
                <a:gd name="connsiteX14" fmla="*/ 79667 w 115419"/>
                <a:gd name="connsiteY14" fmla="*/ 17079 h 101699"/>
                <a:gd name="connsiteX15" fmla="*/ 87440 w 115419"/>
                <a:gd name="connsiteY15" fmla="*/ 0 h 101699"/>
                <a:gd name="connsiteX16" fmla="*/ 108037 w 115419"/>
                <a:gd name="connsiteY16" fmla="*/ 8928 h 10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419" h="101699">
                  <a:moveTo>
                    <a:pt x="108037" y="8928"/>
                  </a:moveTo>
                  <a:lnTo>
                    <a:pt x="115031" y="25619"/>
                  </a:lnTo>
                  <a:lnTo>
                    <a:pt x="115420" y="55508"/>
                  </a:lnTo>
                  <a:lnTo>
                    <a:pt x="80444" y="74916"/>
                  </a:lnTo>
                  <a:lnTo>
                    <a:pt x="91326" y="89666"/>
                  </a:lnTo>
                  <a:lnTo>
                    <a:pt x="68397" y="91607"/>
                  </a:lnTo>
                  <a:lnTo>
                    <a:pt x="50521" y="101700"/>
                  </a:lnTo>
                  <a:lnTo>
                    <a:pt x="31867" y="98206"/>
                  </a:lnTo>
                  <a:lnTo>
                    <a:pt x="21763" y="85009"/>
                  </a:lnTo>
                  <a:lnTo>
                    <a:pt x="8161" y="59390"/>
                  </a:lnTo>
                  <a:lnTo>
                    <a:pt x="0" y="29112"/>
                  </a:lnTo>
                  <a:lnTo>
                    <a:pt x="12047" y="8540"/>
                  </a:lnTo>
                  <a:lnTo>
                    <a:pt x="39639" y="3882"/>
                  </a:lnTo>
                  <a:lnTo>
                    <a:pt x="60236" y="7375"/>
                  </a:lnTo>
                  <a:lnTo>
                    <a:pt x="79667" y="17079"/>
                  </a:lnTo>
                  <a:lnTo>
                    <a:pt x="87440" y="0"/>
                  </a:lnTo>
                  <a:lnTo>
                    <a:pt x="108037" y="89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6" name="Serbest Form 1035">
              <a:extLst>
                <a:ext uri="{FF2B5EF4-FFF2-40B4-BE49-F238E27FC236}">
                  <a16:creationId xmlns:a16="http://schemas.microsoft.com/office/drawing/2014/main" id="{81D73615-064F-9AE1-DEB5-3C4F4F8497E5}"/>
                </a:ext>
              </a:extLst>
            </p:cNvPr>
            <p:cNvSpPr/>
            <p:nvPr/>
          </p:nvSpPr>
          <p:spPr>
            <a:xfrm>
              <a:off x="22375071" y="15260738"/>
              <a:ext cx="590917" cy="672412"/>
            </a:xfrm>
            <a:custGeom>
              <a:avLst/>
              <a:gdLst>
                <a:gd name="connsiteX0" fmla="*/ 0 w 92102"/>
                <a:gd name="connsiteY0" fmla="*/ 21349 h 104804"/>
                <a:gd name="connsiteX1" fmla="*/ 0 w 92102"/>
                <a:gd name="connsiteY1" fmla="*/ 19020 h 104804"/>
                <a:gd name="connsiteX2" fmla="*/ 9716 w 92102"/>
                <a:gd name="connsiteY2" fmla="*/ 19797 h 104804"/>
                <a:gd name="connsiteX3" fmla="*/ 12047 w 92102"/>
                <a:gd name="connsiteY3" fmla="*/ 8928 h 104804"/>
                <a:gd name="connsiteX4" fmla="*/ 26037 w 92102"/>
                <a:gd name="connsiteY4" fmla="*/ 7375 h 104804"/>
                <a:gd name="connsiteX5" fmla="*/ 33810 w 92102"/>
                <a:gd name="connsiteY5" fmla="*/ 5822 h 104804"/>
                <a:gd name="connsiteX6" fmla="*/ 33810 w 92102"/>
                <a:gd name="connsiteY6" fmla="*/ 0 h 104804"/>
                <a:gd name="connsiteX7" fmla="*/ 66065 w 92102"/>
                <a:gd name="connsiteY7" fmla="*/ 29112 h 104804"/>
                <a:gd name="connsiteX8" fmla="*/ 78890 w 92102"/>
                <a:gd name="connsiteY8" fmla="*/ 45416 h 104804"/>
                <a:gd name="connsiteX9" fmla="*/ 92103 w 92102"/>
                <a:gd name="connsiteY9" fmla="*/ 74140 h 104804"/>
                <a:gd name="connsiteX10" fmla="*/ 90160 w 92102"/>
                <a:gd name="connsiteY10" fmla="*/ 87726 h 104804"/>
                <a:gd name="connsiteX11" fmla="*/ 73449 w 92102"/>
                <a:gd name="connsiteY11" fmla="*/ 92384 h 104804"/>
                <a:gd name="connsiteX12" fmla="*/ 61402 w 92102"/>
                <a:gd name="connsiteY12" fmla="*/ 102864 h 104804"/>
                <a:gd name="connsiteX13" fmla="*/ 43525 w 92102"/>
                <a:gd name="connsiteY13" fmla="*/ 104805 h 104804"/>
                <a:gd name="connsiteX14" fmla="*/ 35364 w 92102"/>
                <a:gd name="connsiteY14" fmla="*/ 91219 h 104804"/>
                <a:gd name="connsiteX15" fmla="*/ 31090 w 92102"/>
                <a:gd name="connsiteY15" fmla="*/ 72587 h 104804"/>
                <a:gd name="connsiteX16" fmla="*/ 10493 w 92102"/>
                <a:gd name="connsiteY16" fmla="*/ 46968 h 104804"/>
                <a:gd name="connsiteX17" fmla="*/ 23706 w 92102"/>
                <a:gd name="connsiteY17" fmla="*/ 42698 h 104804"/>
                <a:gd name="connsiteX18" fmla="*/ 0 w 92102"/>
                <a:gd name="connsiteY18" fmla="*/ 21349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102" h="104804">
                  <a:moveTo>
                    <a:pt x="0" y="21349"/>
                  </a:moveTo>
                  <a:lnTo>
                    <a:pt x="0" y="19020"/>
                  </a:lnTo>
                  <a:lnTo>
                    <a:pt x="9716" y="19797"/>
                  </a:lnTo>
                  <a:lnTo>
                    <a:pt x="12047" y="8928"/>
                  </a:lnTo>
                  <a:lnTo>
                    <a:pt x="26037" y="7375"/>
                  </a:lnTo>
                  <a:lnTo>
                    <a:pt x="33810" y="5822"/>
                  </a:lnTo>
                  <a:lnTo>
                    <a:pt x="33810" y="0"/>
                  </a:lnTo>
                  <a:lnTo>
                    <a:pt x="66065" y="29112"/>
                  </a:lnTo>
                  <a:lnTo>
                    <a:pt x="78890" y="45416"/>
                  </a:lnTo>
                  <a:lnTo>
                    <a:pt x="92103" y="74140"/>
                  </a:lnTo>
                  <a:lnTo>
                    <a:pt x="90160" y="87726"/>
                  </a:lnTo>
                  <a:lnTo>
                    <a:pt x="73449" y="92384"/>
                  </a:lnTo>
                  <a:lnTo>
                    <a:pt x="61402" y="102864"/>
                  </a:lnTo>
                  <a:lnTo>
                    <a:pt x="43525" y="104805"/>
                  </a:lnTo>
                  <a:lnTo>
                    <a:pt x="35364" y="91219"/>
                  </a:lnTo>
                  <a:lnTo>
                    <a:pt x="31090" y="72587"/>
                  </a:lnTo>
                  <a:lnTo>
                    <a:pt x="10493" y="46968"/>
                  </a:lnTo>
                  <a:lnTo>
                    <a:pt x="23706" y="42698"/>
                  </a:lnTo>
                  <a:lnTo>
                    <a:pt x="0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7" name="Serbest Form 1036">
              <a:extLst>
                <a:ext uri="{FF2B5EF4-FFF2-40B4-BE49-F238E27FC236}">
                  <a16:creationId xmlns:a16="http://schemas.microsoft.com/office/drawing/2014/main" id="{D7ED9F96-1B43-E899-FA54-5635C919F34B}"/>
                </a:ext>
              </a:extLst>
            </p:cNvPr>
            <p:cNvSpPr/>
            <p:nvPr/>
          </p:nvSpPr>
          <p:spPr>
            <a:xfrm>
              <a:off x="12092503" y="16625503"/>
              <a:ext cx="264290" cy="246550"/>
            </a:xfrm>
            <a:custGeom>
              <a:avLst/>
              <a:gdLst>
                <a:gd name="connsiteX0" fmla="*/ 27203 w 41193"/>
                <a:gd name="connsiteY0" fmla="*/ 2329 h 38428"/>
                <a:gd name="connsiteX1" fmla="*/ 33033 w 41193"/>
                <a:gd name="connsiteY1" fmla="*/ 13198 h 38428"/>
                <a:gd name="connsiteX2" fmla="*/ 31867 w 41193"/>
                <a:gd name="connsiteY2" fmla="*/ 19020 h 38428"/>
                <a:gd name="connsiteX3" fmla="*/ 41194 w 41193"/>
                <a:gd name="connsiteY3" fmla="*/ 37652 h 38428"/>
                <a:gd name="connsiteX4" fmla="*/ 26037 w 41193"/>
                <a:gd name="connsiteY4" fmla="*/ 38429 h 38428"/>
                <a:gd name="connsiteX5" fmla="*/ 19431 w 41193"/>
                <a:gd name="connsiteY5" fmla="*/ 26395 h 38428"/>
                <a:gd name="connsiteX6" fmla="*/ 0 w 41193"/>
                <a:gd name="connsiteY6" fmla="*/ 24066 h 38428"/>
                <a:gd name="connsiteX7" fmla="*/ 12825 w 41193"/>
                <a:gd name="connsiteY7" fmla="*/ 0 h 38428"/>
                <a:gd name="connsiteX8" fmla="*/ 27203 w 41193"/>
                <a:gd name="connsiteY8" fmla="*/ 2329 h 3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93" h="38428">
                  <a:moveTo>
                    <a:pt x="27203" y="2329"/>
                  </a:moveTo>
                  <a:lnTo>
                    <a:pt x="33033" y="13198"/>
                  </a:lnTo>
                  <a:lnTo>
                    <a:pt x="31867" y="19020"/>
                  </a:lnTo>
                  <a:lnTo>
                    <a:pt x="41194" y="37652"/>
                  </a:lnTo>
                  <a:lnTo>
                    <a:pt x="26037" y="38429"/>
                  </a:lnTo>
                  <a:lnTo>
                    <a:pt x="19431" y="26395"/>
                  </a:lnTo>
                  <a:lnTo>
                    <a:pt x="0" y="24066"/>
                  </a:lnTo>
                  <a:lnTo>
                    <a:pt x="12825" y="0"/>
                  </a:lnTo>
                  <a:lnTo>
                    <a:pt x="2720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8" name="Serbest Form 1037">
              <a:extLst>
                <a:ext uri="{FF2B5EF4-FFF2-40B4-BE49-F238E27FC236}">
                  <a16:creationId xmlns:a16="http://schemas.microsoft.com/office/drawing/2014/main" id="{270E69B4-C9A4-BD78-6A1F-9C6034C4C346}"/>
                </a:ext>
              </a:extLst>
            </p:cNvPr>
            <p:cNvSpPr/>
            <p:nvPr/>
          </p:nvSpPr>
          <p:spPr>
            <a:xfrm>
              <a:off x="19647344" y="17840835"/>
              <a:ext cx="1159405" cy="1372227"/>
            </a:xfrm>
            <a:custGeom>
              <a:avLst/>
              <a:gdLst>
                <a:gd name="connsiteX0" fmla="*/ 179931 w 180708"/>
                <a:gd name="connsiteY0" fmla="*/ 205728 h 213879"/>
                <a:gd name="connsiteX1" fmla="*/ 159334 w 180708"/>
                <a:gd name="connsiteY1" fmla="*/ 196800 h 213879"/>
                <a:gd name="connsiteX2" fmla="*/ 151562 w 180708"/>
                <a:gd name="connsiteY2" fmla="*/ 213880 h 213879"/>
                <a:gd name="connsiteX3" fmla="*/ 132131 w 180708"/>
                <a:gd name="connsiteY3" fmla="*/ 204176 h 213879"/>
                <a:gd name="connsiteX4" fmla="*/ 137960 w 180708"/>
                <a:gd name="connsiteY4" fmla="*/ 192919 h 213879"/>
                <a:gd name="connsiteX5" fmla="*/ 136406 w 180708"/>
                <a:gd name="connsiteY5" fmla="*/ 171958 h 213879"/>
                <a:gd name="connsiteX6" fmla="*/ 115809 w 180708"/>
                <a:gd name="connsiteY6" fmla="*/ 150220 h 213879"/>
                <a:gd name="connsiteX7" fmla="*/ 110757 w 180708"/>
                <a:gd name="connsiteY7" fmla="*/ 125378 h 213879"/>
                <a:gd name="connsiteX8" fmla="*/ 91326 w 180708"/>
                <a:gd name="connsiteY8" fmla="*/ 105193 h 213879"/>
                <a:gd name="connsiteX9" fmla="*/ 74615 w 180708"/>
                <a:gd name="connsiteY9" fmla="*/ 103640 h 213879"/>
                <a:gd name="connsiteX10" fmla="*/ 71506 w 180708"/>
                <a:gd name="connsiteY10" fmla="*/ 112180 h 213879"/>
                <a:gd name="connsiteX11" fmla="*/ 59070 w 180708"/>
                <a:gd name="connsiteY11" fmla="*/ 112956 h 213879"/>
                <a:gd name="connsiteX12" fmla="*/ 51687 w 180708"/>
                <a:gd name="connsiteY12" fmla="*/ 108687 h 213879"/>
                <a:gd name="connsiteX13" fmla="*/ 31090 w 180708"/>
                <a:gd name="connsiteY13" fmla="*/ 123437 h 213879"/>
                <a:gd name="connsiteX14" fmla="*/ 27203 w 180708"/>
                <a:gd name="connsiteY14" fmla="*/ 100923 h 213879"/>
                <a:gd name="connsiteX15" fmla="*/ 28758 w 180708"/>
                <a:gd name="connsiteY15" fmla="*/ 74916 h 213879"/>
                <a:gd name="connsiteX16" fmla="*/ 13990 w 180708"/>
                <a:gd name="connsiteY16" fmla="*/ 73752 h 213879"/>
                <a:gd name="connsiteX17" fmla="*/ 10493 w 180708"/>
                <a:gd name="connsiteY17" fmla="*/ 58613 h 213879"/>
                <a:gd name="connsiteX18" fmla="*/ 0 w 180708"/>
                <a:gd name="connsiteY18" fmla="*/ 50850 h 213879"/>
                <a:gd name="connsiteX19" fmla="*/ 3109 w 180708"/>
                <a:gd name="connsiteY19" fmla="*/ 41922 h 213879"/>
                <a:gd name="connsiteX20" fmla="*/ 19042 w 180708"/>
                <a:gd name="connsiteY20" fmla="*/ 25619 h 213879"/>
                <a:gd name="connsiteX21" fmla="*/ 22151 w 180708"/>
                <a:gd name="connsiteY21" fmla="*/ 31442 h 213879"/>
                <a:gd name="connsiteX22" fmla="*/ 33810 w 180708"/>
                <a:gd name="connsiteY22" fmla="*/ 32218 h 213879"/>
                <a:gd name="connsiteX23" fmla="*/ 26037 w 180708"/>
                <a:gd name="connsiteY23" fmla="*/ 3493 h 213879"/>
                <a:gd name="connsiteX24" fmla="*/ 36530 w 180708"/>
                <a:gd name="connsiteY24" fmla="*/ 0 h 213879"/>
                <a:gd name="connsiteX25" fmla="*/ 52075 w 180708"/>
                <a:gd name="connsiteY25" fmla="*/ 19797 h 213879"/>
                <a:gd name="connsiteX26" fmla="*/ 65677 w 180708"/>
                <a:gd name="connsiteY26" fmla="*/ 42310 h 213879"/>
                <a:gd name="connsiteX27" fmla="*/ 92103 w 180708"/>
                <a:gd name="connsiteY27" fmla="*/ 42310 h 213879"/>
                <a:gd name="connsiteX28" fmla="*/ 103761 w 180708"/>
                <a:gd name="connsiteY28" fmla="*/ 64047 h 213879"/>
                <a:gd name="connsiteX29" fmla="*/ 90937 w 180708"/>
                <a:gd name="connsiteY29" fmla="*/ 70646 h 213879"/>
                <a:gd name="connsiteX30" fmla="*/ 86273 w 180708"/>
                <a:gd name="connsiteY30" fmla="*/ 79574 h 213879"/>
                <a:gd name="connsiteX31" fmla="*/ 114643 w 180708"/>
                <a:gd name="connsiteY31" fmla="*/ 94713 h 213879"/>
                <a:gd name="connsiteX32" fmla="*/ 136794 w 180708"/>
                <a:gd name="connsiteY32" fmla="*/ 124213 h 213879"/>
                <a:gd name="connsiteX33" fmla="*/ 153893 w 180708"/>
                <a:gd name="connsiteY33" fmla="*/ 145951 h 213879"/>
                <a:gd name="connsiteX34" fmla="*/ 172936 w 180708"/>
                <a:gd name="connsiteY34" fmla="*/ 163418 h 213879"/>
                <a:gd name="connsiteX35" fmla="*/ 180708 w 180708"/>
                <a:gd name="connsiteY35" fmla="*/ 180886 h 213879"/>
                <a:gd name="connsiteX36" fmla="*/ 179931 w 180708"/>
                <a:gd name="connsiteY36" fmla="*/ 205728 h 2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708" h="213879">
                  <a:moveTo>
                    <a:pt x="179931" y="205728"/>
                  </a:moveTo>
                  <a:lnTo>
                    <a:pt x="159334" y="196800"/>
                  </a:lnTo>
                  <a:lnTo>
                    <a:pt x="151562" y="213880"/>
                  </a:lnTo>
                  <a:lnTo>
                    <a:pt x="132131" y="204176"/>
                  </a:lnTo>
                  <a:lnTo>
                    <a:pt x="137960" y="192919"/>
                  </a:lnTo>
                  <a:lnTo>
                    <a:pt x="136406" y="171958"/>
                  </a:lnTo>
                  <a:lnTo>
                    <a:pt x="115809" y="150220"/>
                  </a:lnTo>
                  <a:lnTo>
                    <a:pt x="110757" y="125378"/>
                  </a:lnTo>
                  <a:lnTo>
                    <a:pt x="91326" y="105193"/>
                  </a:lnTo>
                  <a:lnTo>
                    <a:pt x="74615" y="103640"/>
                  </a:lnTo>
                  <a:lnTo>
                    <a:pt x="71506" y="112180"/>
                  </a:lnTo>
                  <a:lnTo>
                    <a:pt x="59070" y="112956"/>
                  </a:lnTo>
                  <a:lnTo>
                    <a:pt x="51687" y="108687"/>
                  </a:lnTo>
                  <a:lnTo>
                    <a:pt x="31090" y="123437"/>
                  </a:lnTo>
                  <a:lnTo>
                    <a:pt x="27203" y="100923"/>
                  </a:lnTo>
                  <a:lnTo>
                    <a:pt x="28758" y="74916"/>
                  </a:lnTo>
                  <a:lnTo>
                    <a:pt x="13990" y="73752"/>
                  </a:lnTo>
                  <a:lnTo>
                    <a:pt x="10493" y="58613"/>
                  </a:lnTo>
                  <a:lnTo>
                    <a:pt x="0" y="50850"/>
                  </a:lnTo>
                  <a:lnTo>
                    <a:pt x="3109" y="41922"/>
                  </a:lnTo>
                  <a:lnTo>
                    <a:pt x="19042" y="25619"/>
                  </a:lnTo>
                  <a:lnTo>
                    <a:pt x="22151" y="31442"/>
                  </a:lnTo>
                  <a:lnTo>
                    <a:pt x="33810" y="32218"/>
                  </a:lnTo>
                  <a:lnTo>
                    <a:pt x="26037" y="3493"/>
                  </a:lnTo>
                  <a:lnTo>
                    <a:pt x="36530" y="0"/>
                  </a:lnTo>
                  <a:lnTo>
                    <a:pt x="52075" y="19797"/>
                  </a:lnTo>
                  <a:lnTo>
                    <a:pt x="65677" y="42310"/>
                  </a:lnTo>
                  <a:lnTo>
                    <a:pt x="92103" y="42310"/>
                  </a:lnTo>
                  <a:lnTo>
                    <a:pt x="103761" y="64047"/>
                  </a:lnTo>
                  <a:lnTo>
                    <a:pt x="90937" y="70646"/>
                  </a:lnTo>
                  <a:lnTo>
                    <a:pt x="86273" y="79574"/>
                  </a:lnTo>
                  <a:lnTo>
                    <a:pt x="114643" y="94713"/>
                  </a:lnTo>
                  <a:lnTo>
                    <a:pt x="136794" y="124213"/>
                  </a:lnTo>
                  <a:lnTo>
                    <a:pt x="153893" y="145951"/>
                  </a:lnTo>
                  <a:lnTo>
                    <a:pt x="172936" y="163418"/>
                  </a:lnTo>
                  <a:lnTo>
                    <a:pt x="180708" y="180886"/>
                  </a:lnTo>
                  <a:lnTo>
                    <a:pt x="179931" y="2057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39" name="Serbest Form 1038">
              <a:extLst>
                <a:ext uri="{FF2B5EF4-FFF2-40B4-BE49-F238E27FC236}">
                  <a16:creationId xmlns:a16="http://schemas.microsoft.com/office/drawing/2014/main" id="{1EB82596-FC3D-ECAC-4D16-2D492ACC4EE3}"/>
                </a:ext>
              </a:extLst>
            </p:cNvPr>
            <p:cNvSpPr/>
            <p:nvPr/>
          </p:nvSpPr>
          <p:spPr>
            <a:xfrm>
              <a:off x="10471827" y="15893314"/>
              <a:ext cx="179517" cy="249040"/>
            </a:xfrm>
            <a:custGeom>
              <a:avLst/>
              <a:gdLst>
                <a:gd name="connsiteX0" fmla="*/ 13990 w 27980"/>
                <a:gd name="connsiteY0" fmla="*/ 34159 h 38816"/>
                <a:gd name="connsiteX1" fmla="*/ 8549 w 27980"/>
                <a:gd name="connsiteY1" fmla="*/ 34547 h 38816"/>
                <a:gd name="connsiteX2" fmla="*/ 6995 w 27980"/>
                <a:gd name="connsiteY2" fmla="*/ 38817 h 38816"/>
                <a:gd name="connsiteX3" fmla="*/ 0 w 27980"/>
                <a:gd name="connsiteY3" fmla="*/ 38817 h 38816"/>
                <a:gd name="connsiteX4" fmla="*/ 5052 w 27980"/>
                <a:gd name="connsiteY4" fmla="*/ 18244 h 38816"/>
                <a:gd name="connsiteX5" fmla="*/ 13602 w 27980"/>
                <a:gd name="connsiteY5" fmla="*/ 776 h 38816"/>
                <a:gd name="connsiteX6" fmla="*/ 13602 w 27980"/>
                <a:gd name="connsiteY6" fmla="*/ 0 h 38816"/>
                <a:gd name="connsiteX7" fmla="*/ 23317 w 27980"/>
                <a:gd name="connsiteY7" fmla="*/ 1165 h 38816"/>
                <a:gd name="connsiteX8" fmla="*/ 27980 w 27980"/>
                <a:gd name="connsiteY8" fmla="*/ 10869 h 38816"/>
                <a:gd name="connsiteX9" fmla="*/ 17488 w 27980"/>
                <a:gd name="connsiteY9" fmla="*/ 20573 h 38816"/>
                <a:gd name="connsiteX10" fmla="*/ 13990 w 27980"/>
                <a:gd name="connsiteY10" fmla="*/ 34159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80" h="38816">
                  <a:moveTo>
                    <a:pt x="13990" y="34159"/>
                  </a:moveTo>
                  <a:lnTo>
                    <a:pt x="8549" y="34547"/>
                  </a:lnTo>
                  <a:lnTo>
                    <a:pt x="6995" y="38817"/>
                  </a:lnTo>
                  <a:lnTo>
                    <a:pt x="0" y="38817"/>
                  </a:lnTo>
                  <a:lnTo>
                    <a:pt x="5052" y="18244"/>
                  </a:lnTo>
                  <a:lnTo>
                    <a:pt x="13602" y="776"/>
                  </a:lnTo>
                  <a:lnTo>
                    <a:pt x="13602" y="0"/>
                  </a:lnTo>
                  <a:lnTo>
                    <a:pt x="23317" y="1165"/>
                  </a:lnTo>
                  <a:lnTo>
                    <a:pt x="27980" y="10869"/>
                  </a:lnTo>
                  <a:lnTo>
                    <a:pt x="17488" y="20573"/>
                  </a:lnTo>
                  <a:lnTo>
                    <a:pt x="13990" y="341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0" name="Serbest Form 1039">
              <a:extLst>
                <a:ext uri="{FF2B5EF4-FFF2-40B4-BE49-F238E27FC236}">
                  <a16:creationId xmlns:a16="http://schemas.microsoft.com/office/drawing/2014/main" id="{812EA622-1332-8771-254C-F8A6E447C3BF}"/>
                </a:ext>
              </a:extLst>
            </p:cNvPr>
            <p:cNvSpPr/>
            <p:nvPr/>
          </p:nvSpPr>
          <p:spPr>
            <a:xfrm>
              <a:off x="4141212" y="20067288"/>
              <a:ext cx="551030" cy="669923"/>
            </a:xfrm>
            <a:custGeom>
              <a:avLst/>
              <a:gdLst>
                <a:gd name="connsiteX0" fmla="*/ 66065 w 85885"/>
                <a:gd name="connsiteY0" fmla="*/ 21349 h 104416"/>
                <a:gd name="connsiteX1" fmla="*/ 65288 w 85885"/>
                <a:gd name="connsiteY1" fmla="*/ 28336 h 104416"/>
                <a:gd name="connsiteX2" fmla="*/ 67231 w 85885"/>
                <a:gd name="connsiteY2" fmla="*/ 40369 h 104416"/>
                <a:gd name="connsiteX3" fmla="*/ 62568 w 85885"/>
                <a:gd name="connsiteY3" fmla="*/ 51626 h 104416"/>
                <a:gd name="connsiteX4" fmla="*/ 68786 w 85885"/>
                <a:gd name="connsiteY4" fmla="*/ 58613 h 104416"/>
                <a:gd name="connsiteX5" fmla="*/ 75781 w 85885"/>
                <a:gd name="connsiteY5" fmla="*/ 60166 h 104416"/>
                <a:gd name="connsiteX6" fmla="*/ 85108 w 85885"/>
                <a:gd name="connsiteY6" fmla="*/ 70646 h 104416"/>
                <a:gd name="connsiteX7" fmla="*/ 85885 w 85885"/>
                <a:gd name="connsiteY7" fmla="*/ 80351 h 104416"/>
                <a:gd name="connsiteX8" fmla="*/ 83553 w 85885"/>
                <a:gd name="connsiteY8" fmla="*/ 83456 h 104416"/>
                <a:gd name="connsiteX9" fmla="*/ 81999 w 85885"/>
                <a:gd name="connsiteY9" fmla="*/ 104029 h 104416"/>
                <a:gd name="connsiteX10" fmla="*/ 76170 w 85885"/>
                <a:gd name="connsiteY10" fmla="*/ 104417 h 104416"/>
                <a:gd name="connsiteX11" fmla="*/ 53630 w 85885"/>
                <a:gd name="connsiteY11" fmla="*/ 92384 h 104416"/>
                <a:gd name="connsiteX12" fmla="*/ 33421 w 85885"/>
                <a:gd name="connsiteY12" fmla="*/ 73363 h 104416"/>
                <a:gd name="connsiteX13" fmla="*/ 14768 w 85885"/>
                <a:gd name="connsiteY13" fmla="*/ 59778 h 104416"/>
                <a:gd name="connsiteX14" fmla="*/ 0 w 85885"/>
                <a:gd name="connsiteY14" fmla="*/ 43863 h 104416"/>
                <a:gd name="connsiteX15" fmla="*/ 5441 w 85885"/>
                <a:gd name="connsiteY15" fmla="*/ 35711 h 104416"/>
                <a:gd name="connsiteX16" fmla="*/ 6607 w 85885"/>
                <a:gd name="connsiteY16" fmla="*/ 28336 h 104416"/>
                <a:gd name="connsiteX17" fmla="*/ 16711 w 85885"/>
                <a:gd name="connsiteY17" fmla="*/ 15138 h 104416"/>
                <a:gd name="connsiteX18" fmla="*/ 26815 w 85885"/>
                <a:gd name="connsiteY18" fmla="*/ 3493 h 104416"/>
                <a:gd name="connsiteX19" fmla="*/ 31867 w 85885"/>
                <a:gd name="connsiteY19" fmla="*/ 2717 h 104416"/>
                <a:gd name="connsiteX20" fmla="*/ 37308 w 85885"/>
                <a:gd name="connsiteY20" fmla="*/ 0 h 104416"/>
                <a:gd name="connsiteX21" fmla="*/ 46634 w 85885"/>
                <a:gd name="connsiteY21" fmla="*/ 15138 h 104416"/>
                <a:gd name="connsiteX22" fmla="*/ 45080 w 85885"/>
                <a:gd name="connsiteY22" fmla="*/ 25231 h 104416"/>
                <a:gd name="connsiteX23" fmla="*/ 49355 w 85885"/>
                <a:gd name="connsiteY23" fmla="*/ 30665 h 104416"/>
                <a:gd name="connsiteX24" fmla="*/ 55573 w 85885"/>
                <a:gd name="connsiteY24" fmla="*/ 30665 h 104416"/>
                <a:gd name="connsiteX25" fmla="*/ 59848 w 85885"/>
                <a:gd name="connsiteY25" fmla="*/ 20573 h 104416"/>
                <a:gd name="connsiteX26" fmla="*/ 66065 w 85885"/>
                <a:gd name="connsiteY26" fmla="*/ 21349 h 1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5885" h="104416">
                  <a:moveTo>
                    <a:pt x="66065" y="21349"/>
                  </a:moveTo>
                  <a:lnTo>
                    <a:pt x="65288" y="28336"/>
                  </a:lnTo>
                  <a:lnTo>
                    <a:pt x="67231" y="40369"/>
                  </a:lnTo>
                  <a:lnTo>
                    <a:pt x="62568" y="51626"/>
                  </a:lnTo>
                  <a:lnTo>
                    <a:pt x="68786" y="58613"/>
                  </a:lnTo>
                  <a:lnTo>
                    <a:pt x="75781" y="60166"/>
                  </a:lnTo>
                  <a:lnTo>
                    <a:pt x="85108" y="70646"/>
                  </a:lnTo>
                  <a:lnTo>
                    <a:pt x="85885" y="80351"/>
                  </a:lnTo>
                  <a:lnTo>
                    <a:pt x="83553" y="83456"/>
                  </a:lnTo>
                  <a:lnTo>
                    <a:pt x="81999" y="104029"/>
                  </a:lnTo>
                  <a:lnTo>
                    <a:pt x="76170" y="104417"/>
                  </a:lnTo>
                  <a:lnTo>
                    <a:pt x="53630" y="92384"/>
                  </a:lnTo>
                  <a:lnTo>
                    <a:pt x="33421" y="73363"/>
                  </a:lnTo>
                  <a:lnTo>
                    <a:pt x="14768" y="59778"/>
                  </a:lnTo>
                  <a:lnTo>
                    <a:pt x="0" y="43863"/>
                  </a:lnTo>
                  <a:lnTo>
                    <a:pt x="5441" y="35711"/>
                  </a:lnTo>
                  <a:lnTo>
                    <a:pt x="6607" y="28336"/>
                  </a:lnTo>
                  <a:lnTo>
                    <a:pt x="16711" y="15138"/>
                  </a:lnTo>
                  <a:lnTo>
                    <a:pt x="26815" y="3493"/>
                  </a:lnTo>
                  <a:lnTo>
                    <a:pt x="31867" y="2717"/>
                  </a:lnTo>
                  <a:lnTo>
                    <a:pt x="37308" y="0"/>
                  </a:lnTo>
                  <a:lnTo>
                    <a:pt x="46634" y="15138"/>
                  </a:lnTo>
                  <a:lnTo>
                    <a:pt x="45080" y="25231"/>
                  </a:lnTo>
                  <a:lnTo>
                    <a:pt x="49355" y="30665"/>
                  </a:lnTo>
                  <a:lnTo>
                    <a:pt x="55573" y="30665"/>
                  </a:lnTo>
                  <a:lnTo>
                    <a:pt x="59848" y="20573"/>
                  </a:lnTo>
                  <a:lnTo>
                    <a:pt x="66065" y="213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1" name="Serbest Form 1040">
              <a:extLst>
                <a:ext uri="{FF2B5EF4-FFF2-40B4-BE49-F238E27FC236}">
                  <a16:creationId xmlns:a16="http://schemas.microsoft.com/office/drawing/2014/main" id="{CC4742E7-C2A4-9493-53A5-C9AE4C87C1BB}"/>
                </a:ext>
              </a:extLst>
            </p:cNvPr>
            <p:cNvSpPr/>
            <p:nvPr/>
          </p:nvSpPr>
          <p:spPr>
            <a:xfrm>
              <a:off x="7033500" y="16134885"/>
              <a:ext cx="2194142" cy="2166676"/>
            </a:xfrm>
            <a:custGeom>
              <a:avLst/>
              <a:gdLst>
                <a:gd name="connsiteX0" fmla="*/ 330327 w 341985"/>
                <a:gd name="connsiteY0" fmla="*/ 38817 h 337704"/>
                <a:gd name="connsiteX1" fmla="*/ 323721 w 341985"/>
                <a:gd name="connsiteY1" fmla="*/ 50850 h 337704"/>
                <a:gd name="connsiteX2" fmla="*/ 327607 w 341985"/>
                <a:gd name="connsiteY2" fmla="*/ 61718 h 337704"/>
                <a:gd name="connsiteX3" fmla="*/ 323332 w 341985"/>
                <a:gd name="connsiteY3" fmla="*/ 76857 h 337704"/>
                <a:gd name="connsiteX4" fmla="*/ 331105 w 341985"/>
                <a:gd name="connsiteY4" fmla="*/ 97042 h 337704"/>
                <a:gd name="connsiteX5" fmla="*/ 336156 w 341985"/>
                <a:gd name="connsiteY5" fmla="*/ 185544 h 337704"/>
                <a:gd name="connsiteX6" fmla="*/ 340043 w 341985"/>
                <a:gd name="connsiteY6" fmla="*/ 277539 h 337704"/>
                <a:gd name="connsiteX7" fmla="*/ 341986 w 341985"/>
                <a:gd name="connsiteY7" fmla="*/ 327224 h 337704"/>
                <a:gd name="connsiteX8" fmla="*/ 317114 w 341985"/>
                <a:gd name="connsiteY8" fmla="*/ 327224 h 337704"/>
                <a:gd name="connsiteX9" fmla="*/ 317114 w 341985"/>
                <a:gd name="connsiteY9" fmla="*/ 337705 h 337704"/>
                <a:gd name="connsiteX10" fmla="*/ 229286 w 341985"/>
                <a:gd name="connsiteY10" fmla="*/ 289960 h 337704"/>
                <a:gd name="connsiteX11" fmla="*/ 141846 w 341985"/>
                <a:gd name="connsiteY11" fmla="*/ 242216 h 337704"/>
                <a:gd name="connsiteX12" fmla="*/ 120472 w 341985"/>
                <a:gd name="connsiteY12" fmla="*/ 255802 h 337704"/>
                <a:gd name="connsiteX13" fmla="*/ 105705 w 341985"/>
                <a:gd name="connsiteY13" fmla="*/ 265118 h 337704"/>
                <a:gd name="connsiteX14" fmla="*/ 93269 w 341985"/>
                <a:gd name="connsiteY14" fmla="*/ 251532 h 337704"/>
                <a:gd name="connsiteX15" fmla="*/ 59071 w 341985"/>
                <a:gd name="connsiteY15" fmla="*/ 240663 h 337704"/>
                <a:gd name="connsiteX16" fmla="*/ 49355 w 341985"/>
                <a:gd name="connsiteY16" fmla="*/ 225137 h 337704"/>
                <a:gd name="connsiteX17" fmla="*/ 31867 w 341985"/>
                <a:gd name="connsiteY17" fmla="*/ 213492 h 337704"/>
                <a:gd name="connsiteX18" fmla="*/ 22152 w 341985"/>
                <a:gd name="connsiteY18" fmla="*/ 218150 h 337704"/>
                <a:gd name="connsiteX19" fmla="*/ 13990 w 341985"/>
                <a:gd name="connsiteY19" fmla="*/ 204176 h 337704"/>
                <a:gd name="connsiteX20" fmla="*/ 13213 w 341985"/>
                <a:gd name="connsiteY20" fmla="*/ 193695 h 337704"/>
                <a:gd name="connsiteX21" fmla="*/ 0 w 341985"/>
                <a:gd name="connsiteY21" fmla="*/ 175451 h 337704"/>
                <a:gd name="connsiteX22" fmla="*/ 8550 w 341985"/>
                <a:gd name="connsiteY22" fmla="*/ 164971 h 337704"/>
                <a:gd name="connsiteX23" fmla="*/ 6218 w 341985"/>
                <a:gd name="connsiteY23" fmla="*/ 149444 h 337704"/>
                <a:gd name="connsiteX24" fmla="*/ 8550 w 341985"/>
                <a:gd name="connsiteY24" fmla="*/ 135858 h 337704"/>
                <a:gd name="connsiteX25" fmla="*/ 6995 w 341985"/>
                <a:gd name="connsiteY25" fmla="*/ 124213 h 337704"/>
                <a:gd name="connsiteX26" fmla="*/ 10104 w 341985"/>
                <a:gd name="connsiteY26" fmla="*/ 104029 h 337704"/>
                <a:gd name="connsiteX27" fmla="*/ 8550 w 341985"/>
                <a:gd name="connsiteY27" fmla="*/ 92384 h 337704"/>
                <a:gd name="connsiteX28" fmla="*/ 1166 w 341985"/>
                <a:gd name="connsiteY28" fmla="*/ 70258 h 337704"/>
                <a:gd name="connsiteX29" fmla="*/ 11270 w 341985"/>
                <a:gd name="connsiteY29" fmla="*/ 64824 h 337704"/>
                <a:gd name="connsiteX30" fmla="*/ 12825 w 341985"/>
                <a:gd name="connsiteY30" fmla="*/ 53955 h 337704"/>
                <a:gd name="connsiteX31" fmla="*/ 10493 w 341985"/>
                <a:gd name="connsiteY31" fmla="*/ 43863 h 337704"/>
                <a:gd name="connsiteX32" fmla="*/ 24483 w 341985"/>
                <a:gd name="connsiteY32" fmla="*/ 34159 h 337704"/>
                <a:gd name="connsiteX33" fmla="*/ 30701 w 341985"/>
                <a:gd name="connsiteY33" fmla="*/ 26007 h 337704"/>
                <a:gd name="connsiteX34" fmla="*/ 40805 w 341985"/>
                <a:gd name="connsiteY34" fmla="*/ 19020 h 337704"/>
                <a:gd name="connsiteX35" fmla="*/ 41194 w 341985"/>
                <a:gd name="connsiteY35" fmla="*/ 0 h 337704"/>
                <a:gd name="connsiteX36" fmla="*/ 66065 w 341985"/>
                <a:gd name="connsiteY36" fmla="*/ 8540 h 337704"/>
                <a:gd name="connsiteX37" fmla="*/ 75004 w 341985"/>
                <a:gd name="connsiteY37" fmla="*/ 6211 h 337704"/>
                <a:gd name="connsiteX38" fmla="*/ 92492 w 341985"/>
                <a:gd name="connsiteY38" fmla="*/ 10480 h 337704"/>
                <a:gd name="connsiteX39" fmla="*/ 120861 w 341985"/>
                <a:gd name="connsiteY39" fmla="*/ 21737 h 337704"/>
                <a:gd name="connsiteX40" fmla="*/ 131742 w 341985"/>
                <a:gd name="connsiteY40" fmla="*/ 43863 h 337704"/>
                <a:gd name="connsiteX41" fmla="*/ 150785 w 341985"/>
                <a:gd name="connsiteY41" fmla="*/ 48521 h 337704"/>
                <a:gd name="connsiteX42" fmla="*/ 181097 w 341985"/>
                <a:gd name="connsiteY42" fmla="*/ 59001 h 337704"/>
                <a:gd name="connsiteX43" fmla="*/ 204414 w 341985"/>
                <a:gd name="connsiteY43" fmla="*/ 71423 h 337704"/>
                <a:gd name="connsiteX44" fmla="*/ 214130 w 341985"/>
                <a:gd name="connsiteY44" fmla="*/ 64824 h 337704"/>
                <a:gd name="connsiteX45" fmla="*/ 223845 w 341985"/>
                <a:gd name="connsiteY45" fmla="*/ 53567 h 337704"/>
                <a:gd name="connsiteX46" fmla="*/ 217627 w 341985"/>
                <a:gd name="connsiteY46" fmla="*/ 34547 h 337704"/>
                <a:gd name="connsiteX47" fmla="*/ 223457 w 341985"/>
                <a:gd name="connsiteY47" fmla="*/ 22125 h 337704"/>
                <a:gd name="connsiteX48" fmla="*/ 237836 w 341985"/>
                <a:gd name="connsiteY48" fmla="*/ 10480 h 337704"/>
                <a:gd name="connsiteX49" fmla="*/ 252214 w 341985"/>
                <a:gd name="connsiteY49" fmla="*/ 7375 h 337704"/>
                <a:gd name="connsiteX50" fmla="*/ 280972 w 341985"/>
                <a:gd name="connsiteY50" fmla="*/ 12421 h 337704"/>
                <a:gd name="connsiteX51" fmla="*/ 288745 w 341985"/>
                <a:gd name="connsiteY51" fmla="*/ 23290 h 337704"/>
                <a:gd name="connsiteX52" fmla="*/ 296517 w 341985"/>
                <a:gd name="connsiteY52" fmla="*/ 23678 h 337704"/>
                <a:gd name="connsiteX53" fmla="*/ 303512 w 341985"/>
                <a:gd name="connsiteY53" fmla="*/ 27948 h 337704"/>
                <a:gd name="connsiteX54" fmla="*/ 324498 w 341985"/>
                <a:gd name="connsiteY54" fmla="*/ 30665 h 337704"/>
                <a:gd name="connsiteX55" fmla="*/ 330327 w 341985"/>
                <a:gd name="connsiteY55" fmla="*/ 38817 h 33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41985" h="337704">
                  <a:moveTo>
                    <a:pt x="330327" y="38817"/>
                  </a:moveTo>
                  <a:lnTo>
                    <a:pt x="323721" y="50850"/>
                  </a:lnTo>
                  <a:lnTo>
                    <a:pt x="327607" y="61718"/>
                  </a:lnTo>
                  <a:lnTo>
                    <a:pt x="323332" y="76857"/>
                  </a:lnTo>
                  <a:lnTo>
                    <a:pt x="331105" y="97042"/>
                  </a:lnTo>
                  <a:lnTo>
                    <a:pt x="336156" y="185544"/>
                  </a:lnTo>
                  <a:lnTo>
                    <a:pt x="340043" y="277539"/>
                  </a:lnTo>
                  <a:lnTo>
                    <a:pt x="341986" y="327224"/>
                  </a:lnTo>
                  <a:lnTo>
                    <a:pt x="317114" y="327224"/>
                  </a:lnTo>
                  <a:lnTo>
                    <a:pt x="317114" y="337705"/>
                  </a:lnTo>
                  <a:lnTo>
                    <a:pt x="229286" y="289960"/>
                  </a:lnTo>
                  <a:lnTo>
                    <a:pt x="141846" y="242216"/>
                  </a:lnTo>
                  <a:lnTo>
                    <a:pt x="120472" y="255802"/>
                  </a:lnTo>
                  <a:lnTo>
                    <a:pt x="105705" y="265118"/>
                  </a:lnTo>
                  <a:lnTo>
                    <a:pt x="93269" y="251532"/>
                  </a:lnTo>
                  <a:lnTo>
                    <a:pt x="59071" y="240663"/>
                  </a:lnTo>
                  <a:lnTo>
                    <a:pt x="49355" y="225137"/>
                  </a:lnTo>
                  <a:lnTo>
                    <a:pt x="31867" y="213492"/>
                  </a:lnTo>
                  <a:lnTo>
                    <a:pt x="22152" y="218150"/>
                  </a:lnTo>
                  <a:lnTo>
                    <a:pt x="13990" y="204176"/>
                  </a:lnTo>
                  <a:lnTo>
                    <a:pt x="13213" y="193695"/>
                  </a:lnTo>
                  <a:lnTo>
                    <a:pt x="0" y="175451"/>
                  </a:lnTo>
                  <a:lnTo>
                    <a:pt x="8550" y="164971"/>
                  </a:lnTo>
                  <a:lnTo>
                    <a:pt x="6218" y="149444"/>
                  </a:lnTo>
                  <a:lnTo>
                    <a:pt x="8550" y="135858"/>
                  </a:lnTo>
                  <a:lnTo>
                    <a:pt x="6995" y="124213"/>
                  </a:lnTo>
                  <a:lnTo>
                    <a:pt x="10104" y="104029"/>
                  </a:lnTo>
                  <a:lnTo>
                    <a:pt x="8550" y="92384"/>
                  </a:lnTo>
                  <a:lnTo>
                    <a:pt x="1166" y="70258"/>
                  </a:lnTo>
                  <a:lnTo>
                    <a:pt x="11270" y="64824"/>
                  </a:lnTo>
                  <a:lnTo>
                    <a:pt x="12825" y="53955"/>
                  </a:lnTo>
                  <a:lnTo>
                    <a:pt x="10493" y="43863"/>
                  </a:lnTo>
                  <a:lnTo>
                    <a:pt x="24483" y="34159"/>
                  </a:lnTo>
                  <a:lnTo>
                    <a:pt x="30701" y="26007"/>
                  </a:lnTo>
                  <a:lnTo>
                    <a:pt x="40805" y="19020"/>
                  </a:lnTo>
                  <a:lnTo>
                    <a:pt x="41194" y="0"/>
                  </a:lnTo>
                  <a:lnTo>
                    <a:pt x="66065" y="8540"/>
                  </a:lnTo>
                  <a:lnTo>
                    <a:pt x="75004" y="6211"/>
                  </a:lnTo>
                  <a:lnTo>
                    <a:pt x="92492" y="10480"/>
                  </a:lnTo>
                  <a:lnTo>
                    <a:pt x="120861" y="21737"/>
                  </a:lnTo>
                  <a:lnTo>
                    <a:pt x="131742" y="43863"/>
                  </a:lnTo>
                  <a:lnTo>
                    <a:pt x="150785" y="48521"/>
                  </a:lnTo>
                  <a:lnTo>
                    <a:pt x="181097" y="59001"/>
                  </a:lnTo>
                  <a:lnTo>
                    <a:pt x="204414" y="71423"/>
                  </a:lnTo>
                  <a:lnTo>
                    <a:pt x="214130" y="64824"/>
                  </a:lnTo>
                  <a:lnTo>
                    <a:pt x="223845" y="53567"/>
                  </a:lnTo>
                  <a:lnTo>
                    <a:pt x="217627" y="34547"/>
                  </a:lnTo>
                  <a:lnTo>
                    <a:pt x="223457" y="22125"/>
                  </a:lnTo>
                  <a:lnTo>
                    <a:pt x="237836" y="10480"/>
                  </a:lnTo>
                  <a:lnTo>
                    <a:pt x="252214" y="7375"/>
                  </a:lnTo>
                  <a:lnTo>
                    <a:pt x="280972" y="12421"/>
                  </a:lnTo>
                  <a:lnTo>
                    <a:pt x="288745" y="23290"/>
                  </a:lnTo>
                  <a:lnTo>
                    <a:pt x="296517" y="23678"/>
                  </a:lnTo>
                  <a:lnTo>
                    <a:pt x="303512" y="27948"/>
                  </a:lnTo>
                  <a:lnTo>
                    <a:pt x="324498" y="30665"/>
                  </a:lnTo>
                  <a:lnTo>
                    <a:pt x="330327" y="388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2" name="Serbest Form 1041">
              <a:extLst>
                <a:ext uri="{FF2B5EF4-FFF2-40B4-BE49-F238E27FC236}">
                  <a16:creationId xmlns:a16="http://schemas.microsoft.com/office/drawing/2014/main" id="{A42C59CD-8E10-3C93-1D96-C311F3D86C62}"/>
                </a:ext>
              </a:extLst>
            </p:cNvPr>
            <p:cNvSpPr/>
            <p:nvPr/>
          </p:nvSpPr>
          <p:spPr>
            <a:xfrm>
              <a:off x="16986945" y="19863070"/>
              <a:ext cx="299199" cy="615137"/>
            </a:xfrm>
            <a:custGeom>
              <a:avLst/>
              <a:gdLst>
                <a:gd name="connsiteX0" fmla="*/ 35364 w 46634"/>
                <a:gd name="connsiteY0" fmla="*/ 90055 h 95877"/>
                <a:gd name="connsiteX1" fmla="*/ 16710 w 46634"/>
                <a:gd name="connsiteY1" fmla="*/ 95877 h 95877"/>
                <a:gd name="connsiteX2" fmla="*/ 5440 w 46634"/>
                <a:gd name="connsiteY2" fmla="*/ 76081 h 95877"/>
                <a:gd name="connsiteX3" fmla="*/ 0 w 46634"/>
                <a:gd name="connsiteY3" fmla="*/ 40369 h 95877"/>
                <a:gd name="connsiteX4" fmla="*/ 7772 w 46634"/>
                <a:gd name="connsiteY4" fmla="*/ 0 h 95877"/>
                <a:gd name="connsiteX5" fmla="*/ 23706 w 46634"/>
                <a:gd name="connsiteY5" fmla="*/ 13586 h 95877"/>
                <a:gd name="connsiteX6" fmla="*/ 34587 w 46634"/>
                <a:gd name="connsiteY6" fmla="*/ 31053 h 95877"/>
                <a:gd name="connsiteX7" fmla="*/ 46634 w 46634"/>
                <a:gd name="connsiteY7" fmla="*/ 57061 h 95877"/>
                <a:gd name="connsiteX8" fmla="*/ 44302 w 46634"/>
                <a:gd name="connsiteY8" fmla="*/ 83068 h 95877"/>
                <a:gd name="connsiteX9" fmla="*/ 35364 w 46634"/>
                <a:gd name="connsiteY9" fmla="*/ 90055 h 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4" h="95877">
                  <a:moveTo>
                    <a:pt x="35364" y="90055"/>
                  </a:moveTo>
                  <a:lnTo>
                    <a:pt x="16710" y="95877"/>
                  </a:lnTo>
                  <a:lnTo>
                    <a:pt x="5440" y="76081"/>
                  </a:lnTo>
                  <a:lnTo>
                    <a:pt x="0" y="40369"/>
                  </a:lnTo>
                  <a:lnTo>
                    <a:pt x="7772" y="0"/>
                  </a:lnTo>
                  <a:lnTo>
                    <a:pt x="23706" y="13586"/>
                  </a:lnTo>
                  <a:lnTo>
                    <a:pt x="34587" y="31053"/>
                  </a:lnTo>
                  <a:lnTo>
                    <a:pt x="46634" y="57061"/>
                  </a:lnTo>
                  <a:lnTo>
                    <a:pt x="44302" y="83068"/>
                  </a:lnTo>
                  <a:lnTo>
                    <a:pt x="35364" y="900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3" name="Serbest Form 1042">
              <a:extLst>
                <a:ext uri="{FF2B5EF4-FFF2-40B4-BE49-F238E27FC236}">
                  <a16:creationId xmlns:a16="http://schemas.microsoft.com/office/drawing/2014/main" id="{6068EA5F-0784-1CDD-9D20-D0177293811B}"/>
                </a:ext>
              </a:extLst>
            </p:cNvPr>
            <p:cNvSpPr/>
            <p:nvPr/>
          </p:nvSpPr>
          <p:spPr>
            <a:xfrm>
              <a:off x="9422128" y="26011961"/>
              <a:ext cx="321642" cy="321263"/>
            </a:xfrm>
            <a:custGeom>
              <a:avLst/>
              <a:gdLst>
                <a:gd name="connsiteX0" fmla="*/ 22151 w 50132"/>
                <a:gd name="connsiteY0" fmla="*/ 47356 h 50073"/>
                <a:gd name="connsiteX1" fmla="*/ 14379 w 50132"/>
                <a:gd name="connsiteY1" fmla="*/ 50073 h 50073"/>
                <a:gd name="connsiteX2" fmla="*/ 0 w 50132"/>
                <a:gd name="connsiteY2" fmla="*/ 30665 h 50073"/>
                <a:gd name="connsiteX3" fmla="*/ 12436 w 50132"/>
                <a:gd name="connsiteY3" fmla="*/ 15138 h 50073"/>
                <a:gd name="connsiteX4" fmla="*/ 24483 w 50132"/>
                <a:gd name="connsiteY4" fmla="*/ 5434 h 50073"/>
                <a:gd name="connsiteX5" fmla="*/ 34976 w 50132"/>
                <a:gd name="connsiteY5" fmla="*/ 0 h 50073"/>
                <a:gd name="connsiteX6" fmla="*/ 43525 w 50132"/>
                <a:gd name="connsiteY6" fmla="*/ 7763 h 50073"/>
                <a:gd name="connsiteX7" fmla="*/ 50132 w 50132"/>
                <a:gd name="connsiteY7" fmla="*/ 15527 h 50073"/>
                <a:gd name="connsiteX8" fmla="*/ 42748 w 50132"/>
                <a:gd name="connsiteY8" fmla="*/ 27560 h 50073"/>
                <a:gd name="connsiteX9" fmla="*/ 38473 w 50132"/>
                <a:gd name="connsiteY9" fmla="*/ 35711 h 50073"/>
                <a:gd name="connsiteX10" fmla="*/ 26426 w 50132"/>
                <a:gd name="connsiteY10" fmla="*/ 39593 h 50073"/>
                <a:gd name="connsiteX11" fmla="*/ 22151 w 50132"/>
                <a:gd name="connsiteY11" fmla="*/ 47356 h 5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32" h="50073">
                  <a:moveTo>
                    <a:pt x="22151" y="47356"/>
                  </a:moveTo>
                  <a:lnTo>
                    <a:pt x="14379" y="50073"/>
                  </a:lnTo>
                  <a:lnTo>
                    <a:pt x="0" y="30665"/>
                  </a:lnTo>
                  <a:lnTo>
                    <a:pt x="12436" y="15138"/>
                  </a:lnTo>
                  <a:lnTo>
                    <a:pt x="24483" y="5434"/>
                  </a:lnTo>
                  <a:lnTo>
                    <a:pt x="34976" y="0"/>
                  </a:lnTo>
                  <a:lnTo>
                    <a:pt x="43525" y="7763"/>
                  </a:lnTo>
                  <a:lnTo>
                    <a:pt x="50132" y="15527"/>
                  </a:lnTo>
                  <a:lnTo>
                    <a:pt x="42748" y="27560"/>
                  </a:lnTo>
                  <a:lnTo>
                    <a:pt x="38473" y="35711"/>
                  </a:lnTo>
                  <a:lnTo>
                    <a:pt x="26426" y="39593"/>
                  </a:lnTo>
                  <a:lnTo>
                    <a:pt x="22151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4" name="Serbest Form 1043">
              <a:extLst>
                <a:ext uri="{FF2B5EF4-FFF2-40B4-BE49-F238E27FC236}">
                  <a16:creationId xmlns:a16="http://schemas.microsoft.com/office/drawing/2014/main" id="{82D636C4-B8CB-ACE9-9A38-32290CF782AA}"/>
                </a:ext>
              </a:extLst>
            </p:cNvPr>
            <p:cNvSpPr/>
            <p:nvPr/>
          </p:nvSpPr>
          <p:spPr>
            <a:xfrm>
              <a:off x="8220333" y="12498846"/>
              <a:ext cx="670706" cy="371070"/>
            </a:xfrm>
            <a:custGeom>
              <a:avLst/>
              <a:gdLst>
                <a:gd name="connsiteX0" fmla="*/ 100653 w 104538"/>
                <a:gd name="connsiteY0" fmla="*/ 17467 h 57836"/>
                <a:gd name="connsiteX1" fmla="*/ 104539 w 104538"/>
                <a:gd name="connsiteY1" fmla="*/ 27948 h 57836"/>
                <a:gd name="connsiteX2" fmla="*/ 90549 w 104538"/>
                <a:gd name="connsiteY2" fmla="*/ 35711 h 57836"/>
                <a:gd name="connsiteX3" fmla="*/ 88606 w 104538"/>
                <a:gd name="connsiteY3" fmla="*/ 48909 h 57836"/>
                <a:gd name="connsiteX4" fmla="*/ 69952 w 104538"/>
                <a:gd name="connsiteY4" fmla="*/ 57837 h 57836"/>
                <a:gd name="connsiteX5" fmla="*/ 51687 w 104538"/>
                <a:gd name="connsiteY5" fmla="*/ 57837 h 57836"/>
                <a:gd name="connsiteX6" fmla="*/ 46246 w 104538"/>
                <a:gd name="connsiteY6" fmla="*/ 50462 h 57836"/>
                <a:gd name="connsiteX7" fmla="*/ 36530 w 104538"/>
                <a:gd name="connsiteY7" fmla="*/ 47744 h 57836"/>
                <a:gd name="connsiteX8" fmla="*/ 34199 w 104538"/>
                <a:gd name="connsiteY8" fmla="*/ 41922 h 57836"/>
                <a:gd name="connsiteX9" fmla="*/ 34976 w 104538"/>
                <a:gd name="connsiteY9" fmla="*/ 35323 h 57836"/>
                <a:gd name="connsiteX10" fmla="*/ 26426 w 104538"/>
                <a:gd name="connsiteY10" fmla="*/ 31830 h 57836"/>
                <a:gd name="connsiteX11" fmla="*/ 6607 w 104538"/>
                <a:gd name="connsiteY11" fmla="*/ 27560 h 57836"/>
                <a:gd name="connsiteX12" fmla="*/ 0 w 104538"/>
                <a:gd name="connsiteY12" fmla="*/ 7763 h 57836"/>
                <a:gd name="connsiteX13" fmla="*/ 19820 w 104538"/>
                <a:gd name="connsiteY13" fmla="*/ 776 h 57836"/>
                <a:gd name="connsiteX14" fmla="*/ 50521 w 104538"/>
                <a:gd name="connsiteY14" fmla="*/ 2329 h 57836"/>
                <a:gd name="connsiteX15" fmla="*/ 68009 w 104538"/>
                <a:gd name="connsiteY15" fmla="*/ 0 h 57836"/>
                <a:gd name="connsiteX16" fmla="*/ 71506 w 104538"/>
                <a:gd name="connsiteY16" fmla="*/ 4658 h 57836"/>
                <a:gd name="connsiteX17" fmla="*/ 81222 w 104538"/>
                <a:gd name="connsiteY17" fmla="*/ 6211 h 57836"/>
                <a:gd name="connsiteX18" fmla="*/ 100653 w 104538"/>
                <a:gd name="connsiteY18" fmla="*/ 17467 h 5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538" h="57836">
                  <a:moveTo>
                    <a:pt x="100653" y="17467"/>
                  </a:moveTo>
                  <a:lnTo>
                    <a:pt x="104539" y="27948"/>
                  </a:lnTo>
                  <a:lnTo>
                    <a:pt x="90549" y="35711"/>
                  </a:lnTo>
                  <a:lnTo>
                    <a:pt x="88606" y="48909"/>
                  </a:lnTo>
                  <a:lnTo>
                    <a:pt x="69952" y="57837"/>
                  </a:lnTo>
                  <a:lnTo>
                    <a:pt x="51687" y="57837"/>
                  </a:lnTo>
                  <a:lnTo>
                    <a:pt x="46246" y="50462"/>
                  </a:lnTo>
                  <a:lnTo>
                    <a:pt x="36530" y="47744"/>
                  </a:lnTo>
                  <a:lnTo>
                    <a:pt x="34199" y="41922"/>
                  </a:lnTo>
                  <a:lnTo>
                    <a:pt x="34976" y="35323"/>
                  </a:lnTo>
                  <a:lnTo>
                    <a:pt x="26426" y="31830"/>
                  </a:lnTo>
                  <a:lnTo>
                    <a:pt x="6607" y="27560"/>
                  </a:lnTo>
                  <a:lnTo>
                    <a:pt x="0" y="7763"/>
                  </a:lnTo>
                  <a:lnTo>
                    <a:pt x="19820" y="776"/>
                  </a:lnTo>
                  <a:lnTo>
                    <a:pt x="50521" y="2329"/>
                  </a:lnTo>
                  <a:lnTo>
                    <a:pt x="68009" y="0"/>
                  </a:lnTo>
                  <a:lnTo>
                    <a:pt x="71506" y="4658"/>
                  </a:lnTo>
                  <a:lnTo>
                    <a:pt x="81222" y="6211"/>
                  </a:lnTo>
                  <a:lnTo>
                    <a:pt x="100653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5" name="Serbest Form 1044">
              <a:extLst>
                <a:ext uri="{FF2B5EF4-FFF2-40B4-BE49-F238E27FC236}">
                  <a16:creationId xmlns:a16="http://schemas.microsoft.com/office/drawing/2014/main" id="{5F1C990C-2003-5E37-2ECF-A1986FE8D93F}"/>
                </a:ext>
              </a:extLst>
            </p:cNvPr>
            <p:cNvSpPr/>
            <p:nvPr/>
          </p:nvSpPr>
          <p:spPr>
            <a:xfrm>
              <a:off x="6455043" y="13450190"/>
              <a:ext cx="67316" cy="104592"/>
            </a:xfrm>
            <a:custGeom>
              <a:avLst/>
              <a:gdLst>
                <a:gd name="connsiteX0" fmla="*/ 9716 w 10492"/>
                <a:gd name="connsiteY0" fmla="*/ 15915 h 16302"/>
                <a:gd name="connsiteX1" fmla="*/ 4275 w 10492"/>
                <a:gd name="connsiteY1" fmla="*/ 16303 h 16302"/>
                <a:gd name="connsiteX2" fmla="*/ 0 w 10492"/>
                <a:gd name="connsiteY2" fmla="*/ 14362 h 16302"/>
                <a:gd name="connsiteX3" fmla="*/ 1554 w 10492"/>
                <a:gd name="connsiteY3" fmla="*/ 776 h 16302"/>
                <a:gd name="connsiteX4" fmla="*/ 6606 w 10492"/>
                <a:gd name="connsiteY4" fmla="*/ 0 h 16302"/>
                <a:gd name="connsiteX5" fmla="*/ 10493 w 10492"/>
                <a:gd name="connsiteY5" fmla="*/ 5434 h 16302"/>
                <a:gd name="connsiteX6" fmla="*/ 9716 w 10492"/>
                <a:gd name="connsiteY6" fmla="*/ 15915 h 1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92" h="16302">
                  <a:moveTo>
                    <a:pt x="9716" y="15915"/>
                  </a:moveTo>
                  <a:lnTo>
                    <a:pt x="4275" y="16303"/>
                  </a:lnTo>
                  <a:lnTo>
                    <a:pt x="0" y="14362"/>
                  </a:lnTo>
                  <a:lnTo>
                    <a:pt x="1554" y="776"/>
                  </a:lnTo>
                  <a:lnTo>
                    <a:pt x="6606" y="0"/>
                  </a:lnTo>
                  <a:lnTo>
                    <a:pt x="10493" y="5434"/>
                  </a:lnTo>
                  <a:lnTo>
                    <a:pt x="9716" y="159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6" name="Serbest Form 1045">
              <a:extLst>
                <a:ext uri="{FF2B5EF4-FFF2-40B4-BE49-F238E27FC236}">
                  <a16:creationId xmlns:a16="http://schemas.microsoft.com/office/drawing/2014/main" id="{869F77EE-4491-8016-8D8E-B5DE6B010938}"/>
                </a:ext>
              </a:extLst>
            </p:cNvPr>
            <p:cNvSpPr/>
            <p:nvPr/>
          </p:nvSpPr>
          <p:spPr>
            <a:xfrm>
              <a:off x="8207861" y="12259764"/>
              <a:ext cx="840259" cy="351149"/>
            </a:xfrm>
            <a:custGeom>
              <a:avLst/>
              <a:gdLst>
                <a:gd name="connsiteX0" fmla="*/ 109203 w 130965"/>
                <a:gd name="connsiteY0" fmla="*/ 11645 h 54731"/>
                <a:gd name="connsiteX1" fmla="*/ 118918 w 130965"/>
                <a:gd name="connsiteY1" fmla="*/ 16691 h 54731"/>
                <a:gd name="connsiteX2" fmla="*/ 122804 w 130965"/>
                <a:gd name="connsiteY2" fmla="*/ 27948 h 54731"/>
                <a:gd name="connsiteX3" fmla="*/ 130965 w 130965"/>
                <a:gd name="connsiteY3" fmla="*/ 41922 h 54731"/>
                <a:gd name="connsiteX4" fmla="*/ 113089 w 130965"/>
                <a:gd name="connsiteY4" fmla="*/ 50850 h 54731"/>
                <a:gd name="connsiteX5" fmla="*/ 102596 w 130965"/>
                <a:gd name="connsiteY5" fmla="*/ 54732 h 54731"/>
                <a:gd name="connsiteX6" fmla="*/ 83165 w 130965"/>
                <a:gd name="connsiteY6" fmla="*/ 43475 h 54731"/>
                <a:gd name="connsiteX7" fmla="*/ 73449 w 130965"/>
                <a:gd name="connsiteY7" fmla="*/ 41922 h 54731"/>
                <a:gd name="connsiteX8" fmla="*/ 69952 w 130965"/>
                <a:gd name="connsiteY8" fmla="*/ 37264 h 54731"/>
                <a:gd name="connsiteX9" fmla="*/ 52464 w 130965"/>
                <a:gd name="connsiteY9" fmla="*/ 39593 h 54731"/>
                <a:gd name="connsiteX10" fmla="*/ 21763 w 130965"/>
                <a:gd name="connsiteY10" fmla="*/ 38040 h 54731"/>
                <a:gd name="connsiteX11" fmla="*/ 1943 w 130965"/>
                <a:gd name="connsiteY11" fmla="*/ 45027 h 54731"/>
                <a:gd name="connsiteX12" fmla="*/ 0 w 130965"/>
                <a:gd name="connsiteY12" fmla="*/ 27560 h 54731"/>
                <a:gd name="connsiteX13" fmla="*/ 6607 w 130965"/>
                <a:gd name="connsiteY13" fmla="*/ 12810 h 54731"/>
                <a:gd name="connsiteX14" fmla="*/ 22540 w 130965"/>
                <a:gd name="connsiteY14" fmla="*/ 5046 h 54731"/>
                <a:gd name="connsiteX15" fmla="*/ 39640 w 130965"/>
                <a:gd name="connsiteY15" fmla="*/ 22514 h 54731"/>
                <a:gd name="connsiteX16" fmla="*/ 54018 w 130965"/>
                <a:gd name="connsiteY16" fmla="*/ 21737 h 54731"/>
                <a:gd name="connsiteX17" fmla="*/ 54407 w 130965"/>
                <a:gd name="connsiteY17" fmla="*/ 3882 h 54731"/>
                <a:gd name="connsiteX18" fmla="*/ 69175 w 130965"/>
                <a:gd name="connsiteY18" fmla="*/ 0 h 54731"/>
                <a:gd name="connsiteX19" fmla="*/ 77335 w 130965"/>
                <a:gd name="connsiteY19" fmla="*/ 2717 h 54731"/>
                <a:gd name="connsiteX20" fmla="*/ 94435 w 130965"/>
                <a:gd name="connsiteY20" fmla="*/ 11257 h 54731"/>
                <a:gd name="connsiteX21" fmla="*/ 109203 w 130965"/>
                <a:gd name="connsiteY21" fmla="*/ 11645 h 5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0965" h="54731">
                  <a:moveTo>
                    <a:pt x="109203" y="11645"/>
                  </a:moveTo>
                  <a:lnTo>
                    <a:pt x="118918" y="16691"/>
                  </a:lnTo>
                  <a:lnTo>
                    <a:pt x="122804" y="27948"/>
                  </a:lnTo>
                  <a:lnTo>
                    <a:pt x="130965" y="41922"/>
                  </a:lnTo>
                  <a:lnTo>
                    <a:pt x="113089" y="50850"/>
                  </a:lnTo>
                  <a:lnTo>
                    <a:pt x="102596" y="54732"/>
                  </a:lnTo>
                  <a:lnTo>
                    <a:pt x="83165" y="43475"/>
                  </a:lnTo>
                  <a:lnTo>
                    <a:pt x="73449" y="41922"/>
                  </a:lnTo>
                  <a:lnTo>
                    <a:pt x="69952" y="37264"/>
                  </a:lnTo>
                  <a:lnTo>
                    <a:pt x="52464" y="39593"/>
                  </a:lnTo>
                  <a:lnTo>
                    <a:pt x="21763" y="38040"/>
                  </a:lnTo>
                  <a:lnTo>
                    <a:pt x="1943" y="45027"/>
                  </a:lnTo>
                  <a:lnTo>
                    <a:pt x="0" y="27560"/>
                  </a:lnTo>
                  <a:lnTo>
                    <a:pt x="6607" y="12810"/>
                  </a:lnTo>
                  <a:lnTo>
                    <a:pt x="22540" y="5046"/>
                  </a:lnTo>
                  <a:lnTo>
                    <a:pt x="39640" y="22514"/>
                  </a:lnTo>
                  <a:lnTo>
                    <a:pt x="54018" y="21737"/>
                  </a:lnTo>
                  <a:lnTo>
                    <a:pt x="54407" y="3882"/>
                  </a:lnTo>
                  <a:lnTo>
                    <a:pt x="69175" y="0"/>
                  </a:lnTo>
                  <a:lnTo>
                    <a:pt x="77335" y="2717"/>
                  </a:lnTo>
                  <a:lnTo>
                    <a:pt x="94435" y="11257"/>
                  </a:lnTo>
                  <a:lnTo>
                    <a:pt x="109203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47" name="Serbest Form 1046">
              <a:extLst>
                <a:ext uri="{FF2B5EF4-FFF2-40B4-BE49-F238E27FC236}">
                  <a16:creationId xmlns:a16="http://schemas.microsoft.com/office/drawing/2014/main" id="{501B1469-D74B-B5B4-643F-AC00A80172DA}"/>
                </a:ext>
              </a:extLst>
            </p:cNvPr>
            <p:cNvSpPr/>
            <p:nvPr/>
          </p:nvSpPr>
          <p:spPr>
            <a:xfrm>
              <a:off x="3398199" y="15714002"/>
              <a:ext cx="2206608" cy="2293691"/>
            </a:xfrm>
            <a:custGeom>
              <a:avLst/>
              <a:gdLst>
                <a:gd name="connsiteX0" fmla="*/ 322555 w 343928"/>
                <a:gd name="connsiteY0" fmla="*/ 14750 h 357501"/>
                <a:gd name="connsiteX1" fmla="*/ 329938 w 343928"/>
                <a:gd name="connsiteY1" fmla="*/ 30665 h 357501"/>
                <a:gd name="connsiteX2" fmla="*/ 331104 w 343928"/>
                <a:gd name="connsiteY2" fmla="*/ 45804 h 357501"/>
                <a:gd name="connsiteX3" fmla="*/ 338488 w 343928"/>
                <a:gd name="connsiteY3" fmla="*/ 72199 h 357501"/>
                <a:gd name="connsiteX4" fmla="*/ 343929 w 343928"/>
                <a:gd name="connsiteY4" fmla="*/ 77633 h 357501"/>
                <a:gd name="connsiteX5" fmla="*/ 340043 w 343928"/>
                <a:gd name="connsiteY5" fmla="*/ 87337 h 357501"/>
                <a:gd name="connsiteX6" fmla="*/ 312451 w 343928"/>
                <a:gd name="connsiteY6" fmla="*/ 91607 h 357501"/>
                <a:gd name="connsiteX7" fmla="*/ 302735 w 343928"/>
                <a:gd name="connsiteY7" fmla="*/ 100535 h 357501"/>
                <a:gd name="connsiteX8" fmla="*/ 290688 w 343928"/>
                <a:gd name="connsiteY8" fmla="*/ 102864 h 357501"/>
                <a:gd name="connsiteX9" fmla="*/ 289522 w 343928"/>
                <a:gd name="connsiteY9" fmla="*/ 121496 h 357501"/>
                <a:gd name="connsiteX10" fmla="*/ 264650 w 343928"/>
                <a:gd name="connsiteY10" fmla="*/ 131200 h 357501"/>
                <a:gd name="connsiteX11" fmla="*/ 256489 w 343928"/>
                <a:gd name="connsiteY11" fmla="*/ 143622 h 357501"/>
                <a:gd name="connsiteX12" fmla="*/ 239001 w 343928"/>
                <a:gd name="connsiteY12" fmla="*/ 150220 h 357501"/>
                <a:gd name="connsiteX13" fmla="*/ 218016 w 343928"/>
                <a:gd name="connsiteY13" fmla="*/ 154102 h 357501"/>
                <a:gd name="connsiteX14" fmla="*/ 183429 w 343928"/>
                <a:gd name="connsiteY14" fmla="*/ 172734 h 357501"/>
                <a:gd name="connsiteX15" fmla="*/ 183040 w 343928"/>
                <a:gd name="connsiteY15" fmla="*/ 202235 h 357501"/>
                <a:gd name="connsiteX16" fmla="*/ 179542 w 343928"/>
                <a:gd name="connsiteY16" fmla="*/ 202235 h 357501"/>
                <a:gd name="connsiteX17" fmla="*/ 179931 w 343928"/>
                <a:gd name="connsiteY17" fmla="*/ 215432 h 357501"/>
                <a:gd name="connsiteX18" fmla="*/ 166718 w 343928"/>
                <a:gd name="connsiteY18" fmla="*/ 216209 h 357501"/>
                <a:gd name="connsiteX19" fmla="*/ 159723 w 343928"/>
                <a:gd name="connsiteY19" fmla="*/ 222031 h 357501"/>
                <a:gd name="connsiteX20" fmla="*/ 150007 w 343928"/>
                <a:gd name="connsiteY20" fmla="*/ 222031 h 357501"/>
                <a:gd name="connsiteX21" fmla="*/ 142235 w 343928"/>
                <a:gd name="connsiteY21" fmla="*/ 218538 h 357501"/>
                <a:gd name="connsiteX22" fmla="*/ 124358 w 343928"/>
                <a:gd name="connsiteY22" fmla="*/ 221255 h 357501"/>
                <a:gd name="connsiteX23" fmla="*/ 116975 w 343928"/>
                <a:gd name="connsiteY23" fmla="*/ 240663 h 357501"/>
                <a:gd name="connsiteX24" fmla="*/ 109979 w 343928"/>
                <a:gd name="connsiteY24" fmla="*/ 242604 h 357501"/>
                <a:gd name="connsiteX25" fmla="*/ 99487 w 343928"/>
                <a:gd name="connsiteY25" fmla="*/ 274045 h 357501"/>
                <a:gd name="connsiteX26" fmla="*/ 68786 w 343928"/>
                <a:gd name="connsiteY26" fmla="*/ 300829 h 357501"/>
                <a:gd name="connsiteX27" fmla="*/ 61013 w 343928"/>
                <a:gd name="connsiteY27" fmla="*/ 335376 h 357501"/>
                <a:gd name="connsiteX28" fmla="*/ 51686 w 343928"/>
                <a:gd name="connsiteY28" fmla="*/ 346633 h 357501"/>
                <a:gd name="connsiteX29" fmla="*/ 48966 w 343928"/>
                <a:gd name="connsiteY29" fmla="*/ 355560 h 357501"/>
                <a:gd name="connsiteX30" fmla="*/ 389 w 343928"/>
                <a:gd name="connsiteY30" fmla="*/ 357501 h 357501"/>
                <a:gd name="connsiteX31" fmla="*/ 0 w 343928"/>
                <a:gd name="connsiteY31" fmla="*/ 357501 h 357501"/>
                <a:gd name="connsiteX32" fmla="*/ 1166 w 343928"/>
                <a:gd name="connsiteY32" fmla="*/ 345856 h 357501"/>
                <a:gd name="connsiteX33" fmla="*/ 9716 w 343928"/>
                <a:gd name="connsiteY33" fmla="*/ 339258 h 357501"/>
                <a:gd name="connsiteX34" fmla="*/ 17099 w 343928"/>
                <a:gd name="connsiteY34" fmla="*/ 326060 h 357501"/>
                <a:gd name="connsiteX35" fmla="*/ 15934 w 343928"/>
                <a:gd name="connsiteY35" fmla="*/ 317520 h 357501"/>
                <a:gd name="connsiteX36" fmla="*/ 23706 w 343928"/>
                <a:gd name="connsiteY36" fmla="*/ 300053 h 357501"/>
                <a:gd name="connsiteX37" fmla="*/ 36142 w 343928"/>
                <a:gd name="connsiteY37" fmla="*/ 284138 h 357501"/>
                <a:gd name="connsiteX38" fmla="*/ 43525 w 343928"/>
                <a:gd name="connsiteY38" fmla="*/ 280256 h 357501"/>
                <a:gd name="connsiteX39" fmla="*/ 49743 w 343928"/>
                <a:gd name="connsiteY39" fmla="*/ 265894 h 357501"/>
                <a:gd name="connsiteX40" fmla="*/ 50521 w 343928"/>
                <a:gd name="connsiteY40" fmla="*/ 252308 h 357501"/>
                <a:gd name="connsiteX41" fmla="*/ 58682 w 343928"/>
                <a:gd name="connsiteY41" fmla="*/ 237170 h 357501"/>
                <a:gd name="connsiteX42" fmla="*/ 73449 w 343928"/>
                <a:gd name="connsiteY42" fmla="*/ 227854 h 357501"/>
                <a:gd name="connsiteX43" fmla="*/ 87440 w 343928"/>
                <a:gd name="connsiteY43" fmla="*/ 202623 h 357501"/>
                <a:gd name="connsiteX44" fmla="*/ 87828 w 343928"/>
                <a:gd name="connsiteY44" fmla="*/ 202235 h 357501"/>
                <a:gd name="connsiteX45" fmla="*/ 99098 w 343928"/>
                <a:gd name="connsiteY45" fmla="*/ 192531 h 357501"/>
                <a:gd name="connsiteX46" fmla="*/ 118918 w 343928"/>
                <a:gd name="connsiteY46" fmla="*/ 189813 h 357501"/>
                <a:gd name="connsiteX47" fmla="*/ 136017 w 343928"/>
                <a:gd name="connsiteY47" fmla="*/ 172734 h 357501"/>
                <a:gd name="connsiteX48" fmla="*/ 146898 w 343928"/>
                <a:gd name="connsiteY48" fmla="*/ 166135 h 357501"/>
                <a:gd name="connsiteX49" fmla="*/ 165164 w 343928"/>
                <a:gd name="connsiteY49" fmla="*/ 145174 h 357501"/>
                <a:gd name="connsiteX50" fmla="*/ 160500 w 343928"/>
                <a:gd name="connsiteY50" fmla="*/ 114509 h 357501"/>
                <a:gd name="connsiteX51" fmla="*/ 169050 w 343928"/>
                <a:gd name="connsiteY51" fmla="*/ 92772 h 357501"/>
                <a:gd name="connsiteX52" fmla="*/ 172547 w 343928"/>
                <a:gd name="connsiteY52" fmla="*/ 79574 h 357501"/>
                <a:gd name="connsiteX53" fmla="*/ 186538 w 343928"/>
                <a:gd name="connsiteY53" fmla="*/ 62883 h 357501"/>
                <a:gd name="connsiteX54" fmla="*/ 207523 w 343928"/>
                <a:gd name="connsiteY54" fmla="*/ 51626 h 357501"/>
                <a:gd name="connsiteX55" fmla="*/ 223457 w 343928"/>
                <a:gd name="connsiteY55" fmla="*/ 41146 h 357501"/>
                <a:gd name="connsiteX56" fmla="*/ 237835 w 343928"/>
                <a:gd name="connsiteY56" fmla="*/ 15527 h 357501"/>
                <a:gd name="connsiteX57" fmla="*/ 244831 w 343928"/>
                <a:gd name="connsiteY57" fmla="*/ 0 h 357501"/>
                <a:gd name="connsiteX58" fmla="*/ 259987 w 343928"/>
                <a:gd name="connsiteY58" fmla="*/ 388 h 357501"/>
                <a:gd name="connsiteX59" fmla="*/ 272034 w 343928"/>
                <a:gd name="connsiteY59" fmla="*/ 10869 h 357501"/>
                <a:gd name="connsiteX60" fmla="*/ 291854 w 343928"/>
                <a:gd name="connsiteY60" fmla="*/ 9316 h 357501"/>
                <a:gd name="connsiteX61" fmla="*/ 313228 w 343928"/>
                <a:gd name="connsiteY61" fmla="*/ 14750 h 357501"/>
                <a:gd name="connsiteX62" fmla="*/ 322555 w 343928"/>
                <a:gd name="connsiteY62" fmla="*/ 14750 h 35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43928" h="357501">
                  <a:moveTo>
                    <a:pt x="322555" y="14750"/>
                  </a:moveTo>
                  <a:lnTo>
                    <a:pt x="329938" y="30665"/>
                  </a:lnTo>
                  <a:lnTo>
                    <a:pt x="331104" y="45804"/>
                  </a:lnTo>
                  <a:lnTo>
                    <a:pt x="338488" y="72199"/>
                  </a:lnTo>
                  <a:lnTo>
                    <a:pt x="343929" y="77633"/>
                  </a:lnTo>
                  <a:lnTo>
                    <a:pt x="340043" y="87337"/>
                  </a:lnTo>
                  <a:lnTo>
                    <a:pt x="312451" y="91607"/>
                  </a:lnTo>
                  <a:lnTo>
                    <a:pt x="302735" y="100535"/>
                  </a:lnTo>
                  <a:lnTo>
                    <a:pt x="290688" y="102864"/>
                  </a:lnTo>
                  <a:lnTo>
                    <a:pt x="289522" y="121496"/>
                  </a:lnTo>
                  <a:lnTo>
                    <a:pt x="264650" y="131200"/>
                  </a:lnTo>
                  <a:lnTo>
                    <a:pt x="256489" y="143622"/>
                  </a:lnTo>
                  <a:lnTo>
                    <a:pt x="239001" y="150220"/>
                  </a:lnTo>
                  <a:lnTo>
                    <a:pt x="218016" y="154102"/>
                  </a:lnTo>
                  <a:lnTo>
                    <a:pt x="183429" y="172734"/>
                  </a:lnTo>
                  <a:lnTo>
                    <a:pt x="183040" y="202235"/>
                  </a:lnTo>
                  <a:lnTo>
                    <a:pt x="179542" y="202235"/>
                  </a:lnTo>
                  <a:lnTo>
                    <a:pt x="179931" y="215432"/>
                  </a:lnTo>
                  <a:lnTo>
                    <a:pt x="166718" y="216209"/>
                  </a:lnTo>
                  <a:lnTo>
                    <a:pt x="159723" y="222031"/>
                  </a:lnTo>
                  <a:lnTo>
                    <a:pt x="150007" y="222031"/>
                  </a:lnTo>
                  <a:lnTo>
                    <a:pt x="142235" y="218538"/>
                  </a:lnTo>
                  <a:lnTo>
                    <a:pt x="124358" y="221255"/>
                  </a:lnTo>
                  <a:lnTo>
                    <a:pt x="116975" y="240663"/>
                  </a:lnTo>
                  <a:lnTo>
                    <a:pt x="109979" y="242604"/>
                  </a:lnTo>
                  <a:lnTo>
                    <a:pt x="99487" y="274045"/>
                  </a:lnTo>
                  <a:lnTo>
                    <a:pt x="68786" y="300829"/>
                  </a:lnTo>
                  <a:lnTo>
                    <a:pt x="61013" y="335376"/>
                  </a:lnTo>
                  <a:lnTo>
                    <a:pt x="51686" y="346633"/>
                  </a:lnTo>
                  <a:lnTo>
                    <a:pt x="48966" y="355560"/>
                  </a:lnTo>
                  <a:lnTo>
                    <a:pt x="389" y="357501"/>
                  </a:lnTo>
                  <a:lnTo>
                    <a:pt x="0" y="357501"/>
                  </a:lnTo>
                  <a:lnTo>
                    <a:pt x="1166" y="345856"/>
                  </a:lnTo>
                  <a:lnTo>
                    <a:pt x="9716" y="339258"/>
                  </a:lnTo>
                  <a:lnTo>
                    <a:pt x="17099" y="326060"/>
                  </a:lnTo>
                  <a:lnTo>
                    <a:pt x="15934" y="317520"/>
                  </a:lnTo>
                  <a:lnTo>
                    <a:pt x="23706" y="300053"/>
                  </a:lnTo>
                  <a:lnTo>
                    <a:pt x="36142" y="284138"/>
                  </a:lnTo>
                  <a:lnTo>
                    <a:pt x="43525" y="280256"/>
                  </a:lnTo>
                  <a:lnTo>
                    <a:pt x="49743" y="265894"/>
                  </a:lnTo>
                  <a:lnTo>
                    <a:pt x="50521" y="252308"/>
                  </a:lnTo>
                  <a:lnTo>
                    <a:pt x="58682" y="237170"/>
                  </a:lnTo>
                  <a:lnTo>
                    <a:pt x="73449" y="227854"/>
                  </a:lnTo>
                  <a:lnTo>
                    <a:pt x="87440" y="202623"/>
                  </a:lnTo>
                  <a:lnTo>
                    <a:pt x="87828" y="202235"/>
                  </a:lnTo>
                  <a:lnTo>
                    <a:pt x="99098" y="192531"/>
                  </a:lnTo>
                  <a:lnTo>
                    <a:pt x="118918" y="189813"/>
                  </a:lnTo>
                  <a:lnTo>
                    <a:pt x="136017" y="172734"/>
                  </a:lnTo>
                  <a:lnTo>
                    <a:pt x="146898" y="166135"/>
                  </a:lnTo>
                  <a:lnTo>
                    <a:pt x="165164" y="145174"/>
                  </a:lnTo>
                  <a:lnTo>
                    <a:pt x="160500" y="114509"/>
                  </a:lnTo>
                  <a:lnTo>
                    <a:pt x="169050" y="92772"/>
                  </a:lnTo>
                  <a:lnTo>
                    <a:pt x="172547" y="79574"/>
                  </a:lnTo>
                  <a:lnTo>
                    <a:pt x="186538" y="62883"/>
                  </a:lnTo>
                  <a:lnTo>
                    <a:pt x="207523" y="51626"/>
                  </a:lnTo>
                  <a:lnTo>
                    <a:pt x="223457" y="41146"/>
                  </a:lnTo>
                  <a:lnTo>
                    <a:pt x="237835" y="15527"/>
                  </a:lnTo>
                  <a:lnTo>
                    <a:pt x="244831" y="0"/>
                  </a:lnTo>
                  <a:lnTo>
                    <a:pt x="259987" y="388"/>
                  </a:lnTo>
                  <a:lnTo>
                    <a:pt x="272034" y="10869"/>
                  </a:lnTo>
                  <a:lnTo>
                    <a:pt x="291854" y="9316"/>
                  </a:lnTo>
                  <a:lnTo>
                    <a:pt x="313228" y="14750"/>
                  </a:lnTo>
                  <a:lnTo>
                    <a:pt x="322555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8" name="Serbest Form 1047">
              <a:extLst>
                <a:ext uri="{FF2B5EF4-FFF2-40B4-BE49-F238E27FC236}">
                  <a16:creationId xmlns:a16="http://schemas.microsoft.com/office/drawing/2014/main" id="{1F995601-7176-CCE0-F7F5-0CB8DEF4D545}"/>
                </a:ext>
              </a:extLst>
            </p:cNvPr>
            <p:cNvSpPr/>
            <p:nvPr/>
          </p:nvSpPr>
          <p:spPr>
            <a:xfrm>
              <a:off x="9060592" y="13706710"/>
              <a:ext cx="466250" cy="465711"/>
            </a:xfrm>
            <a:custGeom>
              <a:avLst/>
              <a:gdLst>
                <a:gd name="connsiteX0" fmla="*/ 40805 w 72671"/>
                <a:gd name="connsiteY0" fmla="*/ 72587 h 72587"/>
                <a:gd name="connsiteX1" fmla="*/ 35753 w 72671"/>
                <a:gd name="connsiteY1" fmla="*/ 61330 h 72587"/>
                <a:gd name="connsiteX2" fmla="*/ 36530 w 72671"/>
                <a:gd name="connsiteY2" fmla="*/ 50850 h 72587"/>
                <a:gd name="connsiteX3" fmla="*/ 34198 w 72671"/>
                <a:gd name="connsiteY3" fmla="*/ 40369 h 72587"/>
                <a:gd name="connsiteX4" fmla="*/ 20986 w 72671"/>
                <a:gd name="connsiteY4" fmla="*/ 25619 h 72587"/>
                <a:gd name="connsiteX5" fmla="*/ 13213 w 72671"/>
                <a:gd name="connsiteY5" fmla="*/ 15527 h 72587"/>
                <a:gd name="connsiteX6" fmla="*/ 6218 w 72671"/>
                <a:gd name="connsiteY6" fmla="*/ 8540 h 72587"/>
                <a:gd name="connsiteX7" fmla="*/ 0 w 72671"/>
                <a:gd name="connsiteY7" fmla="*/ 5822 h 72587"/>
                <a:gd name="connsiteX8" fmla="*/ 4275 w 72671"/>
                <a:gd name="connsiteY8" fmla="*/ 2329 h 72587"/>
                <a:gd name="connsiteX9" fmla="*/ 16710 w 72671"/>
                <a:gd name="connsiteY9" fmla="*/ 0 h 72587"/>
                <a:gd name="connsiteX10" fmla="*/ 32255 w 72671"/>
                <a:gd name="connsiteY10" fmla="*/ 7375 h 72587"/>
                <a:gd name="connsiteX11" fmla="*/ 40028 w 72671"/>
                <a:gd name="connsiteY11" fmla="*/ 8540 h 72587"/>
                <a:gd name="connsiteX12" fmla="*/ 50132 w 72671"/>
                <a:gd name="connsiteY12" fmla="*/ 15138 h 72587"/>
                <a:gd name="connsiteX13" fmla="*/ 49743 w 72671"/>
                <a:gd name="connsiteY13" fmla="*/ 23290 h 72587"/>
                <a:gd name="connsiteX14" fmla="*/ 57515 w 72671"/>
                <a:gd name="connsiteY14" fmla="*/ 27172 h 72587"/>
                <a:gd name="connsiteX15" fmla="*/ 61791 w 72671"/>
                <a:gd name="connsiteY15" fmla="*/ 37264 h 72587"/>
                <a:gd name="connsiteX16" fmla="*/ 69563 w 72671"/>
                <a:gd name="connsiteY16" fmla="*/ 43475 h 72587"/>
                <a:gd name="connsiteX17" fmla="*/ 68786 w 72671"/>
                <a:gd name="connsiteY17" fmla="*/ 47356 h 72587"/>
                <a:gd name="connsiteX18" fmla="*/ 72672 w 72671"/>
                <a:gd name="connsiteY18" fmla="*/ 49685 h 72587"/>
                <a:gd name="connsiteX19" fmla="*/ 67620 w 72671"/>
                <a:gd name="connsiteY19" fmla="*/ 51626 h 72587"/>
                <a:gd name="connsiteX20" fmla="*/ 55961 w 72671"/>
                <a:gd name="connsiteY20" fmla="*/ 50850 h 72587"/>
                <a:gd name="connsiteX21" fmla="*/ 53629 w 72671"/>
                <a:gd name="connsiteY21" fmla="*/ 47356 h 72587"/>
                <a:gd name="connsiteX22" fmla="*/ 49743 w 72671"/>
                <a:gd name="connsiteY22" fmla="*/ 49297 h 72587"/>
                <a:gd name="connsiteX23" fmla="*/ 52075 w 72671"/>
                <a:gd name="connsiteY23" fmla="*/ 53567 h 72587"/>
                <a:gd name="connsiteX24" fmla="*/ 47800 w 72671"/>
                <a:gd name="connsiteY24" fmla="*/ 61718 h 72587"/>
                <a:gd name="connsiteX25" fmla="*/ 45468 w 72671"/>
                <a:gd name="connsiteY25" fmla="*/ 69870 h 72587"/>
                <a:gd name="connsiteX26" fmla="*/ 40805 w 72671"/>
                <a:gd name="connsiteY26" fmla="*/ 72587 h 7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2671" h="72587">
                  <a:moveTo>
                    <a:pt x="40805" y="72587"/>
                  </a:moveTo>
                  <a:lnTo>
                    <a:pt x="35753" y="61330"/>
                  </a:lnTo>
                  <a:lnTo>
                    <a:pt x="36530" y="50850"/>
                  </a:lnTo>
                  <a:lnTo>
                    <a:pt x="34198" y="40369"/>
                  </a:lnTo>
                  <a:lnTo>
                    <a:pt x="20986" y="25619"/>
                  </a:lnTo>
                  <a:lnTo>
                    <a:pt x="13213" y="15527"/>
                  </a:lnTo>
                  <a:lnTo>
                    <a:pt x="6218" y="8540"/>
                  </a:lnTo>
                  <a:lnTo>
                    <a:pt x="0" y="5822"/>
                  </a:lnTo>
                  <a:lnTo>
                    <a:pt x="4275" y="2329"/>
                  </a:lnTo>
                  <a:lnTo>
                    <a:pt x="16710" y="0"/>
                  </a:lnTo>
                  <a:lnTo>
                    <a:pt x="32255" y="7375"/>
                  </a:lnTo>
                  <a:lnTo>
                    <a:pt x="40028" y="8540"/>
                  </a:lnTo>
                  <a:lnTo>
                    <a:pt x="50132" y="15138"/>
                  </a:lnTo>
                  <a:lnTo>
                    <a:pt x="49743" y="23290"/>
                  </a:lnTo>
                  <a:lnTo>
                    <a:pt x="57515" y="27172"/>
                  </a:lnTo>
                  <a:lnTo>
                    <a:pt x="61791" y="37264"/>
                  </a:lnTo>
                  <a:lnTo>
                    <a:pt x="69563" y="43475"/>
                  </a:lnTo>
                  <a:lnTo>
                    <a:pt x="68786" y="47356"/>
                  </a:lnTo>
                  <a:lnTo>
                    <a:pt x="72672" y="49685"/>
                  </a:lnTo>
                  <a:lnTo>
                    <a:pt x="67620" y="51626"/>
                  </a:lnTo>
                  <a:lnTo>
                    <a:pt x="55961" y="50850"/>
                  </a:lnTo>
                  <a:lnTo>
                    <a:pt x="53629" y="47356"/>
                  </a:lnTo>
                  <a:lnTo>
                    <a:pt x="49743" y="49297"/>
                  </a:lnTo>
                  <a:lnTo>
                    <a:pt x="52075" y="53567"/>
                  </a:lnTo>
                  <a:lnTo>
                    <a:pt x="47800" y="61718"/>
                  </a:lnTo>
                  <a:lnTo>
                    <a:pt x="45468" y="69870"/>
                  </a:lnTo>
                  <a:lnTo>
                    <a:pt x="40805" y="7258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49" name="Serbest Form 1048">
              <a:extLst>
                <a:ext uri="{FF2B5EF4-FFF2-40B4-BE49-F238E27FC236}">
                  <a16:creationId xmlns:a16="http://schemas.microsoft.com/office/drawing/2014/main" id="{EE2D0CF2-E49D-8B12-8FB0-931870FFD97C}"/>
                </a:ext>
              </a:extLst>
            </p:cNvPr>
            <p:cNvSpPr/>
            <p:nvPr/>
          </p:nvSpPr>
          <p:spPr>
            <a:xfrm>
              <a:off x="11740938" y="23357157"/>
              <a:ext cx="1077121" cy="2169172"/>
            </a:xfrm>
            <a:custGeom>
              <a:avLst/>
              <a:gdLst>
                <a:gd name="connsiteX0" fmla="*/ 161277 w 167883"/>
                <a:gd name="connsiteY0" fmla="*/ 38041 h 338093"/>
                <a:gd name="connsiteX1" fmla="*/ 162832 w 167883"/>
                <a:gd name="connsiteY1" fmla="*/ 67929 h 338093"/>
                <a:gd name="connsiteX2" fmla="*/ 167884 w 167883"/>
                <a:gd name="connsiteY2" fmla="*/ 79574 h 338093"/>
                <a:gd name="connsiteX3" fmla="*/ 165164 w 167883"/>
                <a:gd name="connsiteY3" fmla="*/ 91607 h 338093"/>
                <a:gd name="connsiteX4" fmla="*/ 160500 w 167883"/>
                <a:gd name="connsiteY4" fmla="*/ 98594 h 338093"/>
                <a:gd name="connsiteX5" fmla="*/ 154282 w 167883"/>
                <a:gd name="connsiteY5" fmla="*/ 84232 h 338093"/>
                <a:gd name="connsiteX6" fmla="*/ 149619 w 167883"/>
                <a:gd name="connsiteY6" fmla="*/ 91607 h 338093"/>
                <a:gd name="connsiteX7" fmla="*/ 152727 w 167883"/>
                <a:gd name="connsiteY7" fmla="*/ 109851 h 338093"/>
                <a:gd name="connsiteX8" fmla="*/ 150007 w 167883"/>
                <a:gd name="connsiteY8" fmla="*/ 120720 h 338093"/>
                <a:gd name="connsiteX9" fmla="*/ 143401 w 167883"/>
                <a:gd name="connsiteY9" fmla="*/ 126154 h 338093"/>
                <a:gd name="connsiteX10" fmla="*/ 140680 w 167883"/>
                <a:gd name="connsiteY10" fmla="*/ 147503 h 338093"/>
                <a:gd name="connsiteX11" fmla="*/ 130188 w 167883"/>
                <a:gd name="connsiteY11" fmla="*/ 176616 h 338093"/>
                <a:gd name="connsiteX12" fmla="*/ 116975 w 167883"/>
                <a:gd name="connsiteY12" fmla="*/ 210775 h 338093"/>
                <a:gd name="connsiteX13" fmla="*/ 100264 w 167883"/>
                <a:gd name="connsiteY13" fmla="*/ 258131 h 338093"/>
                <a:gd name="connsiteX14" fmla="*/ 88994 w 167883"/>
                <a:gd name="connsiteY14" fmla="*/ 292678 h 338093"/>
                <a:gd name="connsiteX15" fmla="*/ 76946 w 167883"/>
                <a:gd name="connsiteY15" fmla="*/ 321790 h 338093"/>
                <a:gd name="connsiteX16" fmla="*/ 59070 w 167883"/>
                <a:gd name="connsiteY16" fmla="*/ 327613 h 338093"/>
                <a:gd name="connsiteX17" fmla="*/ 39251 w 167883"/>
                <a:gd name="connsiteY17" fmla="*/ 338093 h 338093"/>
                <a:gd name="connsiteX18" fmla="*/ 27592 w 167883"/>
                <a:gd name="connsiteY18" fmla="*/ 331882 h 338093"/>
                <a:gd name="connsiteX19" fmla="*/ 11270 w 167883"/>
                <a:gd name="connsiteY19" fmla="*/ 322955 h 338093"/>
                <a:gd name="connsiteX20" fmla="*/ 6606 w 167883"/>
                <a:gd name="connsiteY20" fmla="*/ 309757 h 338093"/>
                <a:gd name="connsiteX21" fmla="*/ 6606 w 167883"/>
                <a:gd name="connsiteY21" fmla="*/ 287632 h 338093"/>
                <a:gd name="connsiteX22" fmla="*/ 777 w 167883"/>
                <a:gd name="connsiteY22" fmla="*/ 267835 h 338093"/>
                <a:gd name="connsiteX23" fmla="*/ 0 w 167883"/>
                <a:gd name="connsiteY23" fmla="*/ 249591 h 338093"/>
                <a:gd name="connsiteX24" fmla="*/ 5052 w 167883"/>
                <a:gd name="connsiteY24" fmla="*/ 231735 h 338093"/>
                <a:gd name="connsiteX25" fmla="*/ 15156 w 167883"/>
                <a:gd name="connsiteY25" fmla="*/ 227466 h 338093"/>
                <a:gd name="connsiteX26" fmla="*/ 15933 w 167883"/>
                <a:gd name="connsiteY26" fmla="*/ 219314 h 338093"/>
                <a:gd name="connsiteX27" fmla="*/ 27203 w 167883"/>
                <a:gd name="connsiteY27" fmla="*/ 200294 h 338093"/>
                <a:gd name="connsiteX28" fmla="*/ 30312 w 167883"/>
                <a:gd name="connsiteY28" fmla="*/ 184379 h 338093"/>
                <a:gd name="connsiteX29" fmla="*/ 26037 w 167883"/>
                <a:gd name="connsiteY29" fmla="*/ 172734 h 338093"/>
                <a:gd name="connsiteX30" fmla="*/ 22929 w 167883"/>
                <a:gd name="connsiteY30" fmla="*/ 156819 h 338093"/>
                <a:gd name="connsiteX31" fmla="*/ 22540 w 167883"/>
                <a:gd name="connsiteY31" fmla="*/ 133917 h 338093"/>
                <a:gd name="connsiteX32" fmla="*/ 31090 w 167883"/>
                <a:gd name="connsiteY32" fmla="*/ 119944 h 338093"/>
                <a:gd name="connsiteX33" fmla="*/ 34976 w 167883"/>
                <a:gd name="connsiteY33" fmla="*/ 104029 h 338093"/>
                <a:gd name="connsiteX34" fmla="*/ 45857 w 167883"/>
                <a:gd name="connsiteY34" fmla="*/ 103252 h 338093"/>
                <a:gd name="connsiteX35" fmla="*/ 58293 w 167883"/>
                <a:gd name="connsiteY35" fmla="*/ 98206 h 338093"/>
                <a:gd name="connsiteX36" fmla="*/ 66842 w 167883"/>
                <a:gd name="connsiteY36" fmla="*/ 93548 h 338093"/>
                <a:gd name="connsiteX37" fmla="*/ 76169 w 167883"/>
                <a:gd name="connsiteY37" fmla="*/ 93160 h 338093"/>
                <a:gd name="connsiteX38" fmla="*/ 89383 w 167883"/>
                <a:gd name="connsiteY38" fmla="*/ 79186 h 338093"/>
                <a:gd name="connsiteX39" fmla="*/ 108425 w 167883"/>
                <a:gd name="connsiteY39" fmla="*/ 63659 h 338093"/>
                <a:gd name="connsiteX40" fmla="*/ 115420 w 167883"/>
                <a:gd name="connsiteY40" fmla="*/ 51238 h 338093"/>
                <a:gd name="connsiteX41" fmla="*/ 113088 w 167883"/>
                <a:gd name="connsiteY41" fmla="*/ 40369 h 338093"/>
                <a:gd name="connsiteX42" fmla="*/ 122415 w 167883"/>
                <a:gd name="connsiteY42" fmla="*/ 43475 h 338093"/>
                <a:gd name="connsiteX43" fmla="*/ 135239 w 167883"/>
                <a:gd name="connsiteY43" fmla="*/ 26396 h 338093"/>
                <a:gd name="connsiteX44" fmla="*/ 136406 w 167883"/>
                <a:gd name="connsiteY44" fmla="*/ 11257 h 338093"/>
                <a:gd name="connsiteX45" fmla="*/ 144178 w 167883"/>
                <a:gd name="connsiteY45" fmla="*/ 0 h 338093"/>
                <a:gd name="connsiteX46" fmla="*/ 151173 w 167883"/>
                <a:gd name="connsiteY46" fmla="*/ 10869 h 338093"/>
                <a:gd name="connsiteX47" fmla="*/ 156614 w 167883"/>
                <a:gd name="connsiteY47" fmla="*/ 21349 h 338093"/>
                <a:gd name="connsiteX48" fmla="*/ 161277 w 167883"/>
                <a:gd name="connsiteY48" fmla="*/ 38041 h 33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7883" h="338093">
                  <a:moveTo>
                    <a:pt x="161277" y="38041"/>
                  </a:moveTo>
                  <a:lnTo>
                    <a:pt x="162832" y="67929"/>
                  </a:lnTo>
                  <a:lnTo>
                    <a:pt x="167884" y="79574"/>
                  </a:lnTo>
                  <a:lnTo>
                    <a:pt x="165164" y="91607"/>
                  </a:lnTo>
                  <a:lnTo>
                    <a:pt x="160500" y="98594"/>
                  </a:lnTo>
                  <a:lnTo>
                    <a:pt x="154282" y="84232"/>
                  </a:lnTo>
                  <a:lnTo>
                    <a:pt x="149619" y="91607"/>
                  </a:lnTo>
                  <a:lnTo>
                    <a:pt x="152727" y="109851"/>
                  </a:lnTo>
                  <a:lnTo>
                    <a:pt x="150007" y="120720"/>
                  </a:lnTo>
                  <a:lnTo>
                    <a:pt x="143401" y="126154"/>
                  </a:lnTo>
                  <a:lnTo>
                    <a:pt x="140680" y="147503"/>
                  </a:lnTo>
                  <a:lnTo>
                    <a:pt x="130188" y="176616"/>
                  </a:lnTo>
                  <a:lnTo>
                    <a:pt x="116975" y="210775"/>
                  </a:lnTo>
                  <a:lnTo>
                    <a:pt x="100264" y="258131"/>
                  </a:lnTo>
                  <a:lnTo>
                    <a:pt x="88994" y="292678"/>
                  </a:lnTo>
                  <a:lnTo>
                    <a:pt x="76946" y="321790"/>
                  </a:lnTo>
                  <a:lnTo>
                    <a:pt x="59070" y="327613"/>
                  </a:lnTo>
                  <a:lnTo>
                    <a:pt x="39251" y="338093"/>
                  </a:lnTo>
                  <a:lnTo>
                    <a:pt x="27592" y="331882"/>
                  </a:lnTo>
                  <a:lnTo>
                    <a:pt x="11270" y="322955"/>
                  </a:lnTo>
                  <a:lnTo>
                    <a:pt x="6606" y="309757"/>
                  </a:lnTo>
                  <a:lnTo>
                    <a:pt x="6606" y="287632"/>
                  </a:lnTo>
                  <a:lnTo>
                    <a:pt x="777" y="267835"/>
                  </a:lnTo>
                  <a:lnTo>
                    <a:pt x="0" y="249591"/>
                  </a:lnTo>
                  <a:lnTo>
                    <a:pt x="5052" y="231735"/>
                  </a:lnTo>
                  <a:lnTo>
                    <a:pt x="15156" y="227466"/>
                  </a:lnTo>
                  <a:lnTo>
                    <a:pt x="15933" y="219314"/>
                  </a:lnTo>
                  <a:lnTo>
                    <a:pt x="27203" y="200294"/>
                  </a:lnTo>
                  <a:lnTo>
                    <a:pt x="30312" y="184379"/>
                  </a:lnTo>
                  <a:lnTo>
                    <a:pt x="26037" y="172734"/>
                  </a:lnTo>
                  <a:lnTo>
                    <a:pt x="22929" y="156819"/>
                  </a:lnTo>
                  <a:lnTo>
                    <a:pt x="22540" y="133917"/>
                  </a:lnTo>
                  <a:lnTo>
                    <a:pt x="31090" y="119944"/>
                  </a:lnTo>
                  <a:lnTo>
                    <a:pt x="34976" y="104029"/>
                  </a:lnTo>
                  <a:lnTo>
                    <a:pt x="45857" y="103252"/>
                  </a:lnTo>
                  <a:lnTo>
                    <a:pt x="58293" y="98206"/>
                  </a:lnTo>
                  <a:lnTo>
                    <a:pt x="66842" y="93548"/>
                  </a:lnTo>
                  <a:lnTo>
                    <a:pt x="76169" y="93160"/>
                  </a:lnTo>
                  <a:lnTo>
                    <a:pt x="89383" y="79186"/>
                  </a:lnTo>
                  <a:lnTo>
                    <a:pt x="108425" y="63659"/>
                  </a:lnTo>
                  <a:lnTo>
                    <a:pt x="115420" y="51238"/>
                  </a:lnTo>
                  <a:lnTo>
                    <a:pt x="113088" y="40369"/>
                  </a:lnTo>
                  <a:lnTo>
                    <a:pt x="122415" y="43475"/>
                  </a:lnTo>
                  <a:lnTo>
                    <a:pt x="135239" y="26396"/>
                  </a:lnTo>
                  <a:lnTo>
                    <a:pt x="136406" y="11257"/>
                  </a:lnTo>
                  <a:lnTo>
                    <a:pt x="144178" y="0"/>
                  </a:lnTo>
                  <a:lnTo>
                    <a:pt x="151173" y="10869"/>
                  </a:lnTo>
                  <a:lnTo>
                    <a:pt x="156614" y="21349"/>
                  </a:lnTo>
                  <a:lnTo>
                    <a:pt x="161277" y="380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0" name="Serbest Form 1049">
              <a:extLst>
                <a:ext uri="{FF2B5EF4-FFF2-40B4-BE49-F238E27FC236}">
                  <a16:creationId xmlns:a16="http://schemas.microsoft.com/office/drawing/2014/main" id="{EA9D19EB-BD43-C2C9-EA34-DF358D0DBEE7}"/>
                </a:ext>
              </a:extLst>
            </p:cNvPr>
            <p:cNvSpPr/>
            <p:nvPr/>
          </p:nvSpPr>
          <p:spPr>
            <a:xfrm>
              <a:off x="8399850" y="14670507"/>
              <a:ext cx="326627" cy="234097"/>
            </a:xfrm>
            <a:custGeom>
              <a:avLst/>
              <a:gdLst>
                <a:gd name="connsiteX0" fmla="*/ 50909 w 50909"/>
                <a:gd name="connsiteY0" fmla="*/ 24455 h 36487"/>
                <a:gd name="connsiteX1" fmla="*/ 47023 w 50909"/>
                <a:gd name="connsiteY1" fmla="*/ 25231 h 36487"/>
                <a:gd name="connsiteX2" fmla="*/ 43914 w 50909"/>
                <a:gd name="connsiteY2" fmla="*/ 29501 h 36487"/>
                <a:gd name="connsiteX3" fmla="*/ 33033 w 50909"/>
                <a:gd name="connsiteY3" fmla="*/ 29112 h 36487"/>
                <a:gd name="connsiteX4" fmla="*/ 26037 w 50909"/>
                <a:gd name="connsiteY4" fmla="*/ 34547 h 36487"/>
                <a:gd name="connsiteX5" fmla="*/ 12824 w 50909"/>
                <a:gd name="connsiteY5" fmla="*/ 36488 h 36487"/>
                <a:gd name="connsiteX6" fmla="*/ 3886 w 50909"/>
                <a:gd name="connsiteY6" fmla="*/ 30665 h 36487"/>
                <a:gd name="connsiteX7" fmla="*/ 0 w 50909"/>
                <a:gd name="connsiteY7" fmla="*/ 20185 h 36487"/>
                <a:gd name="connsiteX8" fmla="*/ 1943 w 50909"/>
                <a:gd name="connsiteY8" fmla="*/ 11645 h 36487"/>
                <a:gd name="connsiteX9" fmla="*/ 4663 w 50909"/>
                <a:gd name="connsiteY9" fmla="*/ 12033 h 36487"/>
                <a:gd name="connsiteX10" fmla="*/ 5052 w 50909"/>
                <a:gd name="connsiteY10" fmla="*/ 6987 h 36487"/>
                <a:gd name="connsiteX11" fmla="*/ 16322 w 50909"/>
                <a:gd name="connsiteY11" fmla="*/ 3105 h 36487"/>
                <a:gd name="connsiteX12" fmla="*/ 20986 w 50909"/>
                <a:gd name="connsiteY12" fmla="*/ 1941 h 36487"/>
                <a:gd name="connsiteX13" fmla="*/ 27592 w 50909"/>
                <a:gd name="connsiteY13" fmla="*/ 776 h 36487"/>
                <a:gd name="connsiteX14" fmla="*/ 36919 w 50909"/>
                <a:gd name="connsiteY14" fmla="*/ 0 h 36487"/>
                <a:gd name="connsiteX15" fmla="*/ 47800 w 50909"/>
                <a:gd name="connsiteY15" fmla="*/ 8151 h 36487"/>
                <a:gd name="connsiteX16" fmla="*/ 50909 w 50909"/>
                <a:gd name="connsiteY16" fmla="*/ 24455 h 3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09" h="36487">
                  <a:moveTo>
                    <a:pt x="50909" y="24455"/>
                  </a:moveTo>
                  <a:lnTo>
                    <a:pt x="47023" y="25231"/>
                  </a:lnTo>
                  <a:lnTo>
                    <a:pt x="43914" y="29501"/>
                  </a:lnTo>
                  <a:lnTo>
                    <a:pt x="33033" y="29112"/>
                  </a:lnTo>
                  <a:lnTo>
                    <a:pt x="26037" y="34547"/>
                  </a:lnTo>
                  <a:lnTo>
                    <a:pt x="12824" y="36488"/>
                  </a:lnTo>
                  <a:lnTo>
                    <a:pt x="3886" y="30665"/>
                  </a:lnTo>
                  <a:lnTo>
                    <a:pt x="0" y="20185"/>
                  </a:lnTo>
                  <a:lnTo>
                    <a:pt x="1943" y="11645"/>
                  </a:lnTo>
                  <a:lnTo>
                    <a:pt x="4663" y="12033"/>
                  </a:lnTo>
                  <a:lnTo>
                    <a:pt x="5052" y="6987"/>
                  </a:lnTo>
                  <a:lnTo>
                    <a:pt x="16322" y="3105"/>
                  </a:lnTo>
                  <a:lnTo>
                    <a:pt x="20986" y="1941"/>
                  </a:lnTo>
                  <a:lnTo>
                    <a:pt x="27592" y="776"/>
                  </a:lnTo>
                  <a:lnTo>
                    <a:pt x="36919" y="0"/>
                  </a:lnTo>
                  <a:lnTo>
                    <a:pt x="47800" y="8151"/>
                  </a:lnTo>
                  <a:lnTo>
                    <a:pt x="50909" y="2445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1" name="Serbest Form 1050">
              <a:extLst>
                <a:ext uri="{FF2B5EF4-FFF2-40B4-BE49-F238E27FC236}">
                  <a16:creationId xmlns:a16="http://schemas.microsoft.com/office/drawing/2014/main" id="{392FB0DC-33FD-CCCD-C1E5-70EA60F990E9}"/>
                </a:ext>
              </a:extLst>
            </p:cNvPr>
            <p:cNvSpPr/>
            <p:nvPr/>
          </p:nvSpPr>
          <p:spPr>
            <a:xfrm>
              <a:off x="4051453" y="17439874"/>
              <a:ext cx="2301358" cy="2378368"/>
            </a:xfrm>
            <a:custGeom>
              <a:avLst/>
              <a:gdLst>
                <a:gd name="connsiteX0" fmla="*/ 358308 w 358696"/>
                <a:gd name="connsiteY0" fmla="*/ 144786 h 370699"/>
                <a:gd name="connsiteX1" fmla="*/ 358696 w 358696"/>
                <a:gd name="connsiteY1" fmla="*/ 202235 h 370699"/>
                <a:gd name="connsiteX2" fmla="*/ 346649 w 358696"/>
                <a:gd name="connsiteY2" fmla="*/ 218926 h 370699"/>
                <a:gd name="connsiteX3" fmla="*/ 345095 w 358696"/>
                <a:gd name="connsiteY3" fmla="*/ 234453 h 370699"/>
                <a:gd name="connsiteX4" fmla="*/ 325664 w 358696"/>
                <a:gd name="connsiteY4" fmla="*/ 238334 h 370699"/>
                <a:gd name="connsiteX5" fmla="*/ 295740 w 358696"/>
                <a:gd name="connsiteY5" fmla="*/ 240275 h 370699"/>
                <a:gd name="connsiteX6" fmla="*/ 287967 w 358696"/>
                <a:gd name="connsiteY6" fmla="*/ 249203 h 370699"/>
                <a:gd name="connsiteX7" fmla="*/ 273977 w 358696"/>
                <a:gd name="connsiteY7" fmla="*/ 250367 h 370699"/>
                <a:gd name="connsiteX8" fmla="*/ 259987 w 358696"/>
                <a:gd name="connsiteY8" fmla="*/ 250367 h 370699"/>
                <a:gd name="connsiteX9" fmla="*/ 254546 w 358696"/>
                <a:gd name="connsiteY9" fmla="*/ 245709 h 370699"/>
                <a:gd name="connsiteX10" fmla="*/ 242499 w 358696"/>
                <a:gd name="connsiteY10" fmla="*/ 249203 h 370699"/>
                <a:gd name="connsiteX11" fmla="*/ 221902 w 358696"/>
                <a:gd name="connsiteY11" fmla="*/ 259683 h 370699"/>
                <a:gd name="connsiteX12" fmla="*/ 217627 w 358696"/>
                <a:gd name="connsiteY12" fmla="*/ 267447 h 370699"/>
                <a:gd name="connsiteX13" fmla="*/ 200917 w 358696"/>
                <a:gd name="connsiteY13" fmla="*/ 278315 h 370699"/>
                <a:gd name="connsiteX14" fmla="*/ 197808 w 358696"/>
                <a:gd name="connsiteY14" fmla="*/ 284914 h 370699"/>
                <a:gd name="connsiteX15" fmla="*/ 188481 w 358696"/>
                <a:gd name="connsiteY15" fmla="*/ 289960 h 370699"/>
                <a:gd name="connsiteX16" fmla="*/ 177988 w 358696"/>
                <a:gd name="connsiteY16" fmla="*/ 286467 h 370699"/>
                <a:gd name="connsiteX17" fmla="*/ 172159 w 358696"/>
                <a:gd name="connsiteY17" fmla="*/ 292678 h 370699"/>
                <a:gd name="connsiteX18" fmla="*/ 168661 w 358696"/>
                <a:gd name="connsiteY18" fmla="*/ 309757 h 370699"/>
                <a:gd name="connsiteX19" fmla="*/ 151173 w 358696"/>
                <a:gd name="connsiteY19" fmla="*/ 330330 h 370699"/>
                <a:gd name="connsiteX20" fmla="*/ 151950 w 358696"/>
                <a:gd name="connsiteY20" fmla="*/ 338869 h 370699"/>
                <a:gd name="connsiteX21" fmla="*/ 145733 w 358696"/>
                <a:gd name="connsiteY21" fmla="*/ 349350 h 370699"/>
                <a:gd name="connsiteX22" fmla="*/ 147287 w 358696"/>
                <a:gd name="connsiteY22" fmla="*/ 363712 h 370699"/>
                <a:gd name="connsiteX23" fmla="*/ 137960 w 358696"/>
                <a:gd name="connsiteY23" fmla="*/ 367594 h 370699"/>
                <a:gd name="connsiteX24" fmla="*/ 132908 w 358696"/>
                <a:gd name="connsiteY24" fmla="*/ 370699 h 370699"/>
                <a:gd name="connsiteX25" fmla="*/ 129410 w 358696"/>
                <a:gd name="connsiteY25" fmla="*/ 360218 h 370699"/>
                <a:gd name="connsiteX26" fmla="*/ 123193 w 358696"/>
                <a:gd name="connsiteY26" fmla="*/ 362936 h 370699"/>
                <a:gd name="connsiteX27" fmla="*/ 119306 w 358696"/>
                <a:gd name="connsiteY27" fmla="*/ 362548 h 370699"/>
                <a:gd name="connsiteX28" fmla="*/ 115420 w 358696"/>
                <a:gd name="connsiteY28" fmla="*/ 369535 h 370699"/>
                <a:gd name="connsiteX29" fmla="*/ 98321 w 358696"/>
                <a:gd name="connsiteY29" fmla="*/ 369535 h 370699"/>
                <a:gd name="connsiteX30" fmla="*/ 92492 w 358696"/>
                <a:gd name="connsiteY30" fmla="*/ 365653 h 370699"/>
                <a:gd name="connsiteX31" fmla="*/ 89383 w 358696"/>
                <a:gd name="connsiteY31" fmla="*/ 367982 h 370699"/>
                <a:gd name="connsiteX32" fmla="*/ 82776 w 358696"/>
                <a:gd name="connsiteY32" fmla="*/ 360607 h 370699"/>
                <a:gd name="connsiteX33" fmla="*/ 83942 w 358696"/>
                <a:gd name="connsiteY33" fmla="*/ 353232 h 370699"/>
                <a:gd name="connsiteX34" fmla="*/ 81222 w 358696"/>
                <a:gd name="connsiteY34" fmla="*/ 350514 h 370699"/>
                <a:gd name="connsiteX35" fmla="*/ 76558 w 358696"/>
                <a:gd name="connsiteY35" fmla="*/ 352843 h 370699"/>
                <a:gd name="connsiteX36" fmla="*/ 77724 w 358696"/>
                <a:gd name="connsiteY36" fmla="*/ 344692 h 370699"/>
                <a:gd name="connsiteX37" fmla="*/ 81999 w 358696"/>
                <a:gd name="connsiteY37" fmla="*/ 338481 h 370699"/>
                <a:gd name="connsiteX38" fmla="*/ 73061 w 358696"/>
                <a:gd name="connsiteY38" fmla="*/ 328001 h 370699"/>
                <a:gd name="connsiteX39" fmla="*/ 70729 w 358696"/>
                <a:gd name="connsiteY39" fmla="*/ 321014 h 370699"/>
                <a:gd name="connsiteX40" fmla="*/ 65677 w 358696"/>
                <a:gd name="connsiteY40" fmla="*/ 315579 h 370699"/>
                <a:gd name="connsiteX41" fmla="*/ 61402 w 358696"/>
                <a:gd name="connsiteY41" fmla="*/ 314803 h 370699"/>
                <a:gd name="connsiteX42" fmla="*/ 56350 w 358696"/>
                <a:gd name="connsiteY42" fmla="*/ 318297 h 370699"/>
                <a:gd name="connsiteX43" fmla="*/ 48966 w 358696"/>
                <a:gd name="connsiteY43" fmla="*/ 321790 h 370699"/>
                <a:gd name="connsiteX44" fmla="*/ 43137 w 358696"/>
                <a:gd name="connsiteY44" fmla="*/ 327224 h 370699"/>
                <a:gd name="connsiteX45" fmla="*/ 33810 w 358696"/>
                <a:gd name="connsiteY45" fmla="*/ 325284 h 370699"/>
                <a:gd name="connsiteX46" fmla="*/ 27592 w 358696"/>
                <a:gd name="connsiteY46" fmla="*/ 318685 h 370699"/>
                <a:gd name="connsiteX47" fmla="*/ 24094 w 358696"/>
                <a:gd name="connsiteY47" fmla="*/ 317908 h 370699"/>
                <a:gd name="connsiteX48" fmla="*/ 18265 w 358696"/>
                <a:gd name="connsiteY48" fmla="*/ 321402 h 370699"/>
                <a:gd name="connsiteX49" fmla="*/ 14768 w 358696"/>
                <a:gd name="connsiteY49" fmla="*/ 321402 h 370699"/>
                <a:gd name="connsiteX50" fmla="*/ 13602 w 358696"/>
                <a:gd name="connsiteY50" fmla="*/ 312086 h 370699"/>
                <a:gd name="connsiteX51" fmla="*/ 14768 w 358696"/>
                <a:gd name="connsiteY51" fmla="*/ 304323 h 370699"/>
                <a:gd name="connsiteX52" fmla="*/ 12824 w 358696"/>
                <a:gd name="connsiteY52" fmla="*/ 295007 h 370699"/>
                <a:gd name="connsiteX53" fmla="*/ 5052 w 358696"/>
                <a:gd name="connsiteY53" fmla="*/ 288020 h 370699"/>
                <a:gd name="connsiteX54" fmla="*/ 777 w 358696"/>
                <a:gd name="connsiteY54" fmla="*/ 273657 h 370699"/>
                <a:gd name="connsiteX55" fmla="*/ 0 w 358696"/>
                <a:gd name="connsiteY55" fmla="*/ 258131 h 370699"/>
                <a:gd name="connsiteX56" fmla="*/ 7384 w 358696"/>
                <a:gd name="connsiteY56" fmla="*/ 253473 h 370699"/>
                <a:gd name="connsiteX57" fmla="*/ 11270 w 358696"/>
                <a:gd name="connsiteY57" fmla="*/ 238722 h 370699"/>
                <a:gd name="connsiteX58" fmla="*/ 18265 w 358696"/>
                <a:gd name="connsiteY58" fmla="*/ 238334 h 370699"/>
                <a:gd name="connsiteX59" fmla="*/ 33421 w 358696"/>
                <a:gd name="connsiteY59" fmla="*/ 245321 h 370699"/>
                <a:gd name="connsiteX60" fmla="*/ 45857 w 358696"/>
                <a:gd name="connsiteY60" fmla="*/ 240275 h 370699"/>
                <a:gd name="connsiteX61" fmla="*/ 54018 w 358696"/>
                <a:gd name="connsiteY61" fmla="*/ 241828 h 370699"/>
                <a:gd name="connsiteX62" fmla="*/ 57516 w 358696"/>
                <a:gd name="connsiteY62" fmla="*/ 236393 h 370699"/>
                <a:gd name="connsiteX63" fmla="*/ 144955 w 358696"/>
                <a:gd name="connsiteY63" fmla="*/ 236005 h 370699"/>
                <a:gd name="connsiteX64" fmla="*/ 150007 w 358696"/>
                <a:gd name="connsiteY64" fmla="*/ 218538 h 370699"/>
                <a:gd name="connsiteX65" fmla="*/ 146121 w 358696"/>
                <a:gd name="connsiteY65" fmla="*/ 215432 h 370699"/>
                <a:gd name="connsiteX66" fmla="*/ 136406 w 358696"/>
                <a:gd name="connsiteY66" fmla="*/ 107910 h 370699"/>
                <a:gd name="connsiteX67" fmla="*/ 127079 w 358696"/>
                <a:gd name="connsiteY67" fmla="*/ 388 h 370699"/>
                <a:gd name="connsiteX68" fmla="*/ 160111 w 358696"/>
                <a:gd name="connsiteY68" fmla="*/ 0 h 370699"/>
                <a:gd name="connsiteX69" fmla="*/ 232395 w 358696"/>
                <a:gd name="connsiteY69" fmla="*/ 54343 h 370699"/>
                <a:gd name="connsiteX70" fmla="*/ 305067 w 358696"/>
                <a:gd name="connsiteY70" fmla="*/ 108687 h 370699"/>
                <a:gd name="connsiteX71" fmla="*/ 310119 w 358696"/>
                <a:gd name="connsiteY71" fmla="*/ 120332 h 370699"/>
                <a:gd name="connsiteX72" fmla="*/ 323720 w 358696"/>
                <a:gd name="connsiteY72" fmla="*/ 127319 h 370699"/>
                <a:gd name="connsiteX73" fmla="*/ 333825 w 358696"/>
                <a:gd name="connsiteY73" fmla="*/ 131588 h 370699"/>
                <a:gd name="connsiteX74" fmla="*/ 334213 w 358696"/>
                <a:gd name="connsiteY74" fmla="*/ 147503 h 370699"/>
                <a:gd name="connsiteX75" fmla="*/ 358308 w 358696"/>
                <a:gd name="connsiteY75" fmla="*/ 144786 h 37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58696" h="370699">
                  <a:moveTo>
                    <a:pt x="358308" y="144786"/>
                  </a:moveTo>
                  <a:lnTo>
                    <a:pt x="358696" y="202235"/>
                  </a:lnTo>
                  <a:lnTo>
                    <a:pt x="346649" y="218926"/>
                  </a:lnTo>
                  <a:lnTo>
                    <a:pt x="345095" y="234453"/>
                  </a:lnTo>
                  <a:lnTo>
                    <a:pt x="325664" y="238334"/>
                  </a:lnTo>
                  <a:lnTo>
                    <a:pt x="295740" y="240275"/>
                  </a:lnTo>
                  <a:lnTo>
                    <a:pt x="287967" y="249203"/>
                  </a:lnTo>
                  <a:lnTo>
                    <a:pt x="273977" y="250367"/>
                  </a:lnTo>
                  <a:lnTo>
                    <a:pt x="259987" y="250367"/>
                  </a:lnTo>
                  <a:lnTo>
                    <a:pt x="254546" y="245709"/>
                  </a:lnTo>
                  <a:lnTo>
                    <a:pt x="242499" y="249203"/>
                  </a:lnTo>
                  <a:lnTo>
                    <a:pt x="221902" y="259683"/>
                  </a:lnTo>
                  <a:lnTo>
                    <a:pt x="217627" y="267447"/>
                  </a:lnTo>
                  <a:lnTo>
                    <a:pt x="200917" y="278315"/>
                  </a:lnTo>
                  <a:lnTo>
                    <a:pt x="197808" y="284914"/>
                  </a:lnTo>
                  <a:lnTo>
                    <a:pt x="188481" y="289960"/>
                  </a:lnTo>
                  <a:lnTo>
                    <a:pt x="177988" y="286467"/>
                  </a:lnTo>
                  <a:lnTo>
                    <a:pt x="172159" y="292678"/>
                  </a:lnTo>
                  <a:lnTo>
                    <a:pt x="168661" y="309757"/>
                  </a:lnTo>
                  <a:lnTo>
                    <a:pt x="151173" y="330330"/>
                  </a:lnTo>
                  <a:lnTo>
                    <a:pt x="151950" y="338869"/>
                  </a:lnTo>
                  <a:lnTo>
                    <a:pt x="145733" y="349350"/>
                  </a:lnTo>
                  <a:lnTo>
                    <a:pt x="147287" y="363712"/>
                  </a:lnTo>
                  <a:lnTo>
                    <a:pt x="137960" y="367594"/>
                  </a:lnTo>
                  <a:lnTo>
                    <a:pt x="132908" y="370699"/>
                  </a:lnTo>
                  <a:lnTo>
                    <a:pt x="129410" y="360218"/>
                  </a:lnTo>
                  <a:lnTo>
                    <a:pt x="123193" y="362936"/>
                  </a:lnTo>
                  <a:lnTo>
                    <a:pt x="119306" y="362548"/>
                  </a:lnTo>
                  <a:lnTo>
                    <a:pt x="115420" y="369535"/>
                  </a:lnTo>
                  <a:lnTo>
                    <a:pt x="98321" y="369535"/>
                  </a:lnTo>
                  <a:lnTo>
                    <a:pt x="92492" y="365653"/>
                  </a:lnTo>
                  <a:lnTo>
                    <a:pt x="89383" y="367982"/>
                  </a:lnTo>
                  <a:lnTo>
                    <a:pt x="82776" y="360607"/>
                  </a:lnTo>
                  <a:lnTo>
                    <a:pt x="83942" y="353232"/>
                  </a:lnTo>
                  <a:lnTo>
                    <a:pt x="81222" y="350514"/>
                  </a:lnTo>
                  <a:lnTo>
                    <a:pt x="76558" y="352843"/>
                  </a:lnTo>
                  <a:lnTo>
                    <a:pt x="77724" y="344692"/>
                  </a:lnTo>
                  <a:lnTo>
                    <a:pt x="81999" y="338481"/>
                  </a:lnTo>
                  <a:lnTo>
                    <a:pt x="73061" y="328001"/>
                  </a:lnTo>
                  <a:lnTo>
                    <a:pt x="70729" y="321014"/>
                  </a:lnTo>
                  <a:lnTo>
                    <a:pt x="65677" y="315579"/>
                  </a:lnTo>
                  <a:lnTo>
                    <a:pt x="61402" y="314803"/>
                  </a:lnTo>
                  <a:lnTo>
                    <a:pt x="56350" y="318297"/>
                  </a:lnTo>
                  <a:lnTo>
                    <a:pt x="48966" y="321790"/>
                  </a:lnTo>
                  <a:lnTo>
                    <a:pt x="43137" y="327224"/>
                  </a:lnTo>
                  <a:lnTo>
                    <a:pt x="33810" y="325284"/>
                  </a:lnTo>
                  <a:lnTo>
                    <a:pt x="27592" y="318685"/>
                  </a:lnTo>
                  <a:lnTo>
                    <a:pt x="24094" y="317908"/>
                  </a:lnTo>
                  <a:lnTo>
                    <a:pt x="18265" y="321402"/>
                  </a:lnTo>
                  <a:lnTo>
                    <a:pt x="14768" y="321402"/>
                  </a:lnTo>
                  <a:lnTo>
                    <a:pt x="13602" y="312086"/>
                  </a:lnTo>
                  <a:lnTo>
                    <a:pt x="14768" y="304323"/>
                  </a:lnTo>
                  <a:lnTo>
                    <a:pt x="12824" y="295007"/>
                  </a:lnTo>
                  <a:lnTo>
                    <a:pt x="5052" y="288020"/>
                  </a:lnTo>
                  <a:lnTo>
                    <a:pt x="777" y="273657"/>
                  </a:lnTo>
                  <a:lnTo>
                    <a:pt x="0" y="258131"/>
                  </a:lnTo>
                  <a:lnTo>
                    <a:pt x="7384" y="253473"/>
                  </a:lnTo>
                  <a:lnTo>
                    <a:pt x="11270" y="238722"/>
                  </a:lnTo>
                  <a:lnTo>
                    <a:pt x="18265" y="238334"/>
                  </a:lnTo>
                  <a:lnTo>
                    <a:pt x="33421" y="245321"/>
                  </a:lnTo>
                  <a:lnTo>
                    <a:pt x="45857" y="240275"/>
                  </a:lnTo>
                  <a:lnTo>
                    <a:pt x="54018" y="241828"/>
                  </a:lnTo>
                  <a:lnTo>
                    <a:pt x="57516" y="236393"/>
                  </a:lnTo>
                  <a:lnTo>
                    <a:pt x="144955" y="236005"/>
                  </a:lnTo>
                  <a:lnTo>
                    <a:pt x="150007" y="218538"/>
                  </a:lnTo>
                  <a:lnTo>
                    <a:pt x="146121" y="215432"/>
                  </a:lnTo>
                  <a:lnTo>
                    <a:pt x="136406" y="107910"/>
                  </a:lnTo>
                  <a:lnTo>
                    <a:pt x="127079" y="388"/>
                  </a:lnTo>
                  <a:lnTo>
                    <a:pt x="160111" y="0"/>
                  </a:lnTo>
                  <a:lnTo>
                    <a:pt x="232395" y="54343"/>
                  </a:lnTo>
                  <a:lnTo>
                    <a:pt x="305067" y="108687"/>
                  </a:lnTo>
                  <a:lnTo>
                    <a:pt x="310119" y="120332"/>
                  </a:lnTo>
                  <a:lnTo>
                    <a:pt x="323720" y="127319"/>
                  </a:lnTo>
                  <a:lnTo>
                    <a:pt x="333825" y="131588"/>
                  </a:lnTo>
                  <a:lnTo>
                    <a:pt x="334213" y="147503"/>
                  </a:lnTo>
                  <a:lnTo>
                    <a:pt x="358308" y="1447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2" name="Serbest Form 1051">
              <a:extLst>
                <a:ext uri="{FF2B5EF4-FFF2-40B4-BE49-F238E27FC236}">
                  <a16:creationId xmlns:a16="http://schemas.microsoft.com/office/drawing/2014/main" id="{A8665BCF-BBD7-4D09-B510-5FE3282B38AE}"/>
                </a:ext>
              </a:extLst>
            </p:cNvPr>
            <p:cNvSpPr/>
            <p:nvPr/>
          </p:nvSpPr>
          <p:spPr>
            <a:xfrm>
              <a:off x="18540299" y="16901939"/>
              <a:ext cx="1229216" cy="2943693"/>
            </a:xfrm>
            <a:custGeom>
              <a:avLst/>
              <a:gdLst>
                <a:gd name="connsiteX0" fmla="*/ 191590 w 191589"/>
                <a:gd name="connsiteY0" fmla="*/ 171958 h 458812"/>
                <a:gd name="connsiteX1" fmla="*/ 175657 w 191589"/>
                <a:gd name="connsiteY1" fmla="*/ 188261 h 458812"/>
                <a:gd name="connsiteX2" fmla="*/ 172547 w 191589"/>
                <a:gd name="connsiteY2" fmla="*/ 197189 h 458812"/>
                <a:gd name="connsiteX3" fmla="*/ 160889 w 191589"/>
                <a:gd name="connsiteY3" fmla="*/ 203011 h 458812"/>
                <a:gd name="connsiteX4" fmla="*/ 150007 w 191589"/>
                <a:gd name="connsiteY4" fmla="*/ 213880 h 458812"/>
                <a:gd name="connsiteX5" fmla="*/ 134851 w 191589"/>
                <a:gd name="connsiteY5" fmla="*/ 215044 h 458812"/>
                <a:gd name="connsiteX6" fmla="*/ 129022 w 191589"/>
                <a:gd name="connsiteY6" fmla="*/ 241828 h 458812"/>
                <a:gd name="connsiteX7" fmla="*/ 120472 w 191589"/>
                <a:gd name="connsiteY7" fmla="*/ 246486 h 458812"/>
                <a:gd name="connsiteX8" fmla="*/ 134074 w 191589"/>
                <a:gd name="connsiteY8" fmla="*/ 268223 h 458812"/>
                <a:gd name="connsiteX9" fmla="*/ 150007 w 191589"/>
                <a:gd name="connsiteY9" fmla="*/ 286467 h 458812"/>
                <a:gd name="connsiteX10" fmla="*/ 161277 w 191589"/>
                <a:gd name="connsiteY10" fmla="*/ 303158 h 458812"/>
                <a:gd name="connsiteX11" fmla="*/ 155837 w 191589"/>
                <a:gd name="connsiteY11" fmla="*/ 324507 h 458812"/>
                <a:gd name="connsiteX12" fmla="*/ 148842 w 191589"/>
                <a:gd name="connsiteY12" fmla="*/ 329165 h 458812"/>
                <a:gd name="connsiteX13" fmla="*/ 155837 w 191589"/>
                <a:gd name="connsiteY13" fmla="*/ 341587 h 458812"/>
                <a:gd name="connsiteX14" fmla="*/ 172547 w 191589"/>
                <a:gd name="connsiteY14" fmla="*/ 361383 h 458812"/>
                <a:gd name="connsiteX15" fmla="*/ 176434 w 191589"/>
                <a:gd name="connsiteY15" fmla="*/ 375357 h 458812"/>
                <a:gd name="connsiteX16" fmla="*/ 177211 w 191589"/>
                <a:gd name="connsiteY16" fmla="*/ 387002 h 458812"/>
                <a:gd name="connsiteX17" fmla="*/ 187704 w 191589"/>
                <a:gd name="connsiteY17" fmla="*/ 409904 h 458812"/>
                <a:gd name="connsiteX18" fmla="*/ 177600 w 191589"/>
                <a:gd name="connsiteY18" fmla="*/ 433194 h 458812"/>
                <a:gd name="connsiteX19" fmla="*/ 169050 w 191589"/>
                <a:gd name="connsiteY19" fmla="*/ 458813 h 458812"/>
                <a:gd name="connsiteX20" fmla="*/ 165552 w 191589"/>
                <a:gd name="connsiteY20" fmla="*/ 440181 h 458812"/>
                <a:gd name="connsiteX21" fmla="*/ 170604 w 191589"/>
                <a:gd name="connsiteY21" fmla="*/ 421161 h 458812"/>
                <a:gd name="connsiteX22" fmla="*/ 162055 w 191589"/>
                <a:gd name="connsiteY22" fmla="*/ 406410 h 458812"/>
                <a:gd name="connsiteX23" fmla="*/ 161277 w 191589"/>
                <a:gd name="connsiteY23" fmla="*/ 379239 h 458812"/>
                <a:gd name="connsiteX24" fmla="*/ 151173 w 191589"/>
                <a:gd name="connsiteY24" fmla="*/ 366041 h 458812"/>
                <a:gd name="connsiteX25" fmla="*/ 140681 w 191589"/>
                <a:gd name="connsiteY25" fmla="*/ 336540 h 458812"/>
                <a:gd name="connsiteX26" fmla="*/ 132908 w 191589"/>
                <a:gd name="connsiteY26" fmla="*/ 305099 h 458812"/>
                <a:gd name="connsiteX27" fmla="*/ 120861 w 191589"/>
                <a:gd name="connsiteY27" fmla="*/ 284138 h 458812"/>
                <a:gd name="connsiteX28" fmla="*/ 108425 w 191589"/>
                <a:gd name="connsiteY28" fmla="*/ 296947 h 458812"/>
                <a:gd name="connsiteX29" fmla="*/ 85885 w 191589"/>
                <a:gd name="connsiteY29" fmla="*/ 314415 h 458812"/>
                <a:gd name="connsiteX30" fmla="*/ 73061 w 191589"/>
                <a:gd name="connsiteY30" fmla="*/ 312474 h 458812"/>
                <a:gd name="connsiteX31" fmla="*/ 59071 w 191589"/>
                <a:gd name="connsiteY31" fmla="*/ 306652 h 458812"/>
                <a:gd name="connsiteX32" fmla="*/ 62568 w 191589"/>
                <a:gd name="connsiteY32" fmla="*/ 275598 h 458812"/>
                <a:gd name="connsiteX33" fmla="*/ 54795 w 191589"/>
                <a:gd name="connsiteY33" fmla="*/ 252308 h 458812"/>
                <a:gd name="connsiteX34" fmla="*/ 34199 w 191589"/>
                <a:gd name="connsiteY34" fmla="*/ 223584 h 458812"/>
                <a:gd name="connsiteX35" fmla="*/ 35364 w 191589"/>
                <a:gd name="connsiteY35" fmla="*/ 214656 h 458812"/>
                <a:gd name="connsiteX36" fmla="*/ 22152 w 191589"/>
                <a:gd name="connsiteY36" fmla="*/ 211163 h 458812"/>
                <a:gd name="connsiteX37" fmla="*/ 4275 w 191589"/>
                <a:gd name="connsiteY37" fmla="*/ 190978 h 458812"/>
                <a:gd name="connsiteX38" fmla="*/ 0 w 191589"/>
                <a:gd name="connsiteY38" fmla="*/ 170793 h 458812"/>
                <a:gd name="connsiteX39" fmla="*/ 8161 w 191589"/>
                <a:gd name="connsiteY39" fmla="*/ 174675 h 458812"/>
                <a:gd name="connsiteX40" fmla="*/ 5829 w 191589"/>
                <a:gd name="connsiteY40" fmla="*/ 156819 h 458812"/>
                <a:gd name="connsiteX41" fmla="*/ 15545 w 191589"/>
                <a:gd name="connsiteY41" fmla="*/ 150997 h 458812"/>
                <a:gd name="connsiteX42" fmla="*/ 11659 w 191589"/>
                <a:gd name="connsiteY42" fmla="*/ 140516 h 458812"/>
                <a:gd name="connsiteX43" fmla="*/ 15545 w 191589"/>
                <a:gd name="connsiteY43" fmla="*/ 131977 h 458812"/>
                <a:gd name="connsiteX44" fmla="*/ 12047 w 191589"/>
                <a:gd name="connsiteY44" fmla="*/ 105970 h 458812"/>
                <a:gd name="connsiteX45" fmla="*/ 29924 w 191589"/>
                <a:gd name="connsiteY45" fmla="*/ 111792 h 458812"/>
                <a:gd name="connsiteX46" fmla="*/ 36142 w 191589"/>
                <a:gd name="connsiteY46" fmla="*/ 91219 h 458812"/>
                <a:gd name="connsiteX47" fmla="*/ 34976 w 191589"/>
                <a:gd name="connsiteY47" fmla="*/ 79186 h 458812"/>
                <a:gd name="connsiteX48" fmla="*/ 42748 w 191589"/>
                <a:gd name="connsiteY48" fmla="*/ 58225 h 458812"/>
                <a:gd name="connsiteX49" fmla="*/ 39251 w 191589"/>
                <a:gd name="connsiteY49" fmla="*/ 43863 h 458812"/>
                <a:gd name="connsiteX50" fmla="*/ 63345 w 191589"/>
                <a:gd name="connsiteY50" fmla="*/ 26783 h 458812"/>
                <a:gd name="connsiteX51" fmla="*/ 79667 w 191589"/>
                <a:gd name="connsiteY51" fmla="*/ 31053 h 458812"/>
                <a:gd name="connsiteX52" fmla="*/ 74226 w 191589"/>
                <a:gd name="connsiteY52" fmla="*/ 15915 h 458812"/>
                <a:gd name="connsiteX53" fmla="*/ 80833 w 191589"/>
                <a:gd name="connsiteY53" fmla="*/ 11257 h 458812"/>
                <a:gd name="connsiteX54" fmla="*/ 76947 w 191589"/>
                <a:gd name="connsiteY54" fmla="*/ 1941 h 458812"/>
                <a:gd name="connsiteX55" fmla="*/ 88994 w 191589"/>
                <a:gd name="connsiteY55" fmla="*/ 0 h 458812"/>
                <a:gd name="connsiteX56" fmla="*/ 99487 w 191589"/>
                <a:gd name="connsiteY56" fmla="*/ 14750 h 458812"/>
                <a:gd name="connsiteX57" fmla="*/ 109980 w 191589"/>
                <a:gd name="connsiteY57" fmla="*/ 20573 h 458812"/>
                <a:gd name="connsiteX58" fmla="*/ 115031 w 191589"/>
                <a:gd name="connsiteY58" fmla="*/ 39593 h 458812"/>
                <a:gd name="connsiteX59" fmla="*/ 118529 w 191589"/>
                <a:gd name="connsiteY59" fmla="*/ 60166 h 458812"/>
                <a:gd name="connsiteX60" fmla="*/ 102207 w 191589"/>
                <a:gd name="connsiteY60" fmla="*/ 81127 h 458812"/>
                <a:gd name="connsiteX61" fmla="*/ 104927 w 191589"/>
                <a:gd name="connsiteY61" fmla="*/ 110627 h 458812"/>
                <a:gd name="connsiteX62" fmla="*/ 126690 w 191589"/>
                <a:gd name="connsiteY62" fmla="*/ 106358 h 458812"/>
                <a:gd name="connsiteX63" fmla="*/ 136017 w 191589"/>
                <a:gd name="connsiteY63" fmla="*/ 129260 h 458812"/>
                <a:gd name="connsiteX64" fmla="*/ 150396 w 191589"/>
                <a:gd name="connsiteY64" fmla="*/ 134306 h 458812"/>
                <a:gd name="connsiteX65" fmla="*/ 147287 w 191589"/>
                <a:gd name="connsiteY65" fmla="*/ 154878 h 458812"/>
                <a:gd name="connsiteX66" fmla="*/ 164775 w 191589"/>
                <a:gd name="connsiteY66" fmla="*/ 164195 h 458812"/>
                <a:gd name="connsiteX67" fmla="*/ 174879 w 191589"/>
                <a:gd name="connsiteY67" fmla="*/ 168852 h 458812"/>
                <a:gd name="connsiteX68" fmla="*/ 189647 w 191589"/>
                <a:gd name="connsiteY68" fmla="*/ 161477 h 458812"/>
                <a:gd name="connsiteX69" fmla="*/ 191590 w 191589"/>
                <a:gd name="connsiteY69" fmla="*/ 171958 h 45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91589" h="458812">
                  <a:moveTo>
                    <a:pt x="191590" y="171958"/>
                  </a:moveTo>
                  <a:lnTo>
                    <a:pt x="175657" y="188261"/>
                  </a:lnTo>
                  <a:lnTo>
                    <a:pt x="172547" y="197189"/>
                  </a:lnTo>
                  <a:lnTo>
                    <a:pt x="160889" y="203011"/>
                  </a:lnTo>
                  <a:lnTo>
                    <a:pt x="150007" y="213880"/>
                  </a:lnTo>
                  <a:lnTo>
                    <a:pt x="134851" y="215044"/>
                  </a:lnTo>
                  <a:lnTo>
                    <a:pt x="129022" y="241828"/>
                  </a:lnTo>
                  <a:lnTo>
                    <a:pt x="120472" y="246486"/>
                  </a:lnTo>
                  <a:lnTo>
                    <a:pt x="134074" y="268223"/>
                  </a:lnTo>
                  <a:lnTo>
                    <a:pt x="150007" y="286467"/>
                  </a:lnTo>
                  <a:lnTo>
                    <a:pt x="161277" y="303158"/>
                  </a:lnTo>
                  <a:lnTo>
                    <a:pt x="155837" y="324507"/>
                  </a:lnTo>
                  <a:lnTo>
                    <a:pt x="148842" y="329165"/>
                  </a:lnTo>
                  <a:lnTo>
                    <a:pt x="155837" y="341587"/>
                  </a:lnTo>
                  <a:lnTo>
                    <a:pt x="172547" y="361383"/>
                  </a:lnTo>
                  <a:lnTo>
                    <a:pt x="176434" y="375357"/>
                  </a:lnTo>
                  <a:lnTo>
                    <a:pt x="177211" y="387002"/>
                  </a:lnTo>
                  <a:lnTo>
                    <a:pt x="187704" y="409904"/>
                  </a:lnTo>
                  <a:lnTo>
                    <a:pt x="177600" y="433194"/>
                  </a:lnTo>
                  <a:lnTo>
                    <a:pt x="169050" y="458813"/>
                  </a:lnTo>
                  <a:lnTo>
                    <a:pt x="165552" y="440181"/>
                  </a:lnTo>
                  <a:lnTo>
                    <a:pt x="170604" y="421161"/>
                  </a:lnTo>
                  <a:lnTo>
                    <a:pt x="162055" y="406410"/>
                  </a:lnTo>
                  <a:lnTo>
                    <a:pt x="161277" y="379239"/>
                  </a:lnTo>
                  <a:lnTo>
                    <a:pt x="151173" y="366041"/>
                  </a:lnTo>
                  <a:lnTo>
                    <a:pt x="140681" y="336540"/>
                  </a:lnTo>
                  <a:lnTo>
                    <a:pt x="132908" y="305099"/>
                  </a:lnTo>
                  <a:lnTo>
                    <a:pt x="120861" y="284138"/>
                  </a:lnTo>
                  <a:lnTo>
                    <a:pt x="108425" y="296947"/>
                  </a:lnTo>
                  <a:lnTo>
                    <a:pt x="85885" y="314415"/>
                  </a:lnTo>
                  <a:lnTo>
                    <a:pt x="73061" y="312474"/>
                  </a:lnTo>
                  <a:lnTo>
                    <a:pt x="59071" y="306652"/>
                  </a:lnTo>
                  <a:lnTo>
                    <a:pt x="62568" y="275598"/>
                  </a:lnTo>
                  <a:lnTo>
                    <a:pt x="54795" y="252308"/>
                  </a:lnTo>
                  <a:lnTo>
                    <a:pt x="34199" y="223584"/>
                  </a:lnTo>
                  <a:lnTo>
                    <a:pt x="35364" y="214656"/>
                  </a:lnTo>
                  <a:lnTo>
                    <a:pt x="22152" y="211163"/>
                  </a:lnTo>
                  <a:lnTo>
                    <a:pt x="4275" y="190978"/>
                  </a:lnTo>
                  <a:lnTo>
                    <a:pt x="0" y="170793"/>
                  </a:lnTo>
                  <a:lnTo>
                    <a:pt x="8161" y="174675"/>
                  </a:lnTo>
                  <a:lnTo>
                    <a:pt x="5829" y="156819"/>
                  </a:lnTo>
                  <a:lnTo>
                    <a:pt x="15545" y="150997"/>
                  </a:lnTo>
                  <a:lnTo>
                    <a:pt x="11659" y="140516"/>
                  </a:lnTo>
                  <a:lnTo>
                    <a:pt x="15545" y="131977"/>
                  </a:lnTo>
                  <a:lnTo>
                    <a:pt x="12047" y="105970"/>
                  </a:lnTo>
                  <a:lnTo>
                    <a:pt x="29924" y="111792"/>
                  </a:lnTo>
                  <a:lnTo>
                    <a:pt x="36142" y="91219"/>
                  </a:lnTo>
                  <a:lnTo>
                    <a:pt x="34976" y="79186"/>
                  </a:lnTo>
                  <a:lnTo>
                    <a:pt x="42748" y="58225"/>
                  </a:lnTo>
                  <a:lnTo>
                    <a:pt x="39251" y="43863"/>
                  </a:lnTo>
                  <a:lnTo>
                    <a:pt x="63345" y="26783"/>
                  </a:lnTo>
                  <a:lnTo>
                    <a:pt x="79667" y="31053"/>
                  </a:lnTo>
                  <a:lnTo>
                    <a:pt x="74226" y="15915"/>
                  </a:lnTo>
                  <a:lnTo>
                    <a:pt x="80833" y="11257"/>
                  </a:lnTo>
                  <a:lnTo>
                    <a:pt x="76947" y="1941"/>
                  </a:lnTo>
                  <a:lnTo>
                    <a:pt x="88994" y="0"/>
                  </a:lnTo>
                  <a:lnTo>
                    <a:pt x="99487" y="14750"/>
                  </a:lnTo>
                  <a:lnTo>
                    <a:pt x="109980" y="20573"/>
                  </a:lnTo>
                  <a:lnTo>
                    <a:pt x="115031" y="39593"/>
                  </a:lnTo>
                  <a:lnTo>
                    <a:pt x="118529" y="60166"/>
                  </a:lnTo>
                  <a:lnTo>
                    <a:pt x="102207" y="81127"/>
                  </a:lnTo>
                  <a:lnTo>
                    <a:pt x="104927" y="110627"/>
                  </a:lnTo>
                  <a:lnTo>
                    <a:pt x="126690" y="106358"/>
                  </a:lnTo>
                  <a:lnTo>
                    <a:pt x="136017" y="129260"/>
                  </a:lnTo>
                  <a:lnTo>
                    <a:pt x="150396" y="134306"/>
                  </a:lnTo>
                  <a:lnTo>
                    <a:pt x="147287" y="154878"/>
                  </a:lnTo>
                  <a:lnTo>
                    <a:pt x="164775" y="164195"/>
                  </a:lnTo>
                  <a:lnTo>
                    <a:pt x="174879" y="168852"/>
                  </a:lnTo>
                  <a:lnTo>
                    <a:pt x="189647" y="161477"/>
                  </a:lnTo>
                  <a:lnTo>
                    <a:pt x="191590" y="1719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3" name="Serbest Form 1052">
              <a:extLst>
                <a:ext uri="{FF2B5EF4-FFF2-40B4-BE49-F238E27FC236}">
                  <a16:creationId xmlns:a16="http://schemas.microsoft.com/office/drawing/2014/main" id="{DAA9E9B8-7B8B-8B07-ECA9-3D4C75E18B56}"/>
                </a:ext>
              </a:extLst>
            </p:cNvPr>
            <p:cNvSpPr/>
            <p:nvPr/>
          </p:nvSpPr>
          <p:spPr>
            <a:xfrm>
              <a:off x="8128079" y="14481232"/>
              <a:ext cx="236862" cy="261493"/>
            </a:xfrm>
            <a:custGeom>
              <a:avLst/>
              <a:gdLst>
                <a:gd name="connsiteX0" fmla="*/ 35364 w 36918"/>
                <a:gd name="connsiteY0" fmla="*/ 17467 h 40757"/>
                <a:gd name="connsiteX1" fmla="*/ 32256 w 36918"/>
                <a:gd name="connsiteY1" fmla="*/ 22902 h 40757"/>
                <a:gd name="connsiteX2" fmla="*/ 26815 w 36918"/>
                <a:gd name="connsiteY2" fmla="*/ 25231 h 40757"/>
                <a:gd name="connsiteX3" fmla="*/ 25260 w 36918"/>
                <a:gd name="connsiteY3" fmla="*/ 20573 h 40757"/>
                <a:gd name="connsiteX4" fmla="*/ 17876 w 36918"/>
                <a:gd name="connsiteY4" fmla="*/ 32606 h 40757"/>
                <a:gd name="connsiteX5" fmla="*/ 19820 w 36918"/>
                <a:gd name="connsiteY5" fmla="*/ 40757 h 40757"/>
                <a:gd name="connsiteX6" fmla="*/ 15545 w 36918"/>
                <a:gd name="connsiteY6" fmla="*/ 38817 h 40757"/>
                <a:gd name="connsiteX7" fmla="*/ 8938 w 36918"/>
                <a:gd name="connsiteY7" fmla="*/ 30665 h 40757"/>
                <a:gd name="connsiteX8" fmla="*/ 0 w 36918"/>
                <a:gd name="connsiteY8" fmla="*/ 25619 h 40757"/>
                <a:gd name="connsiteX9" fmla="*/ 1943 w 36918"/>
                <a:gd name="connsiteY9" fmla="*/ 21737 h 40757"/>
                <a:gd name="connsiteX10" fmla="*/ 3498 w 36918"/>
                <a:gd name="connsiteY10" fmla="*/ 8152 h 40757"/>
                <a:gd name="connsiteX11" fmla="*/ 9716 w 36918"/>
                <a:gd name="connsiteY11" fmla="*/ 2329 h 40757"/>
                <a:gd name="connsiteX12" fmla="*/ 13213 w 36918"/>
                <a:gd name="connsiteY12" fmla="*/ 0 h 40757"/>
                <a:gd name="connsiteX13" fmla="*/ 18654 w 36918"/>
                <a:gd name="connsiteY13" fmla="*/ 4270 h 40757"/>
                <a:gd name="connsiteX14" fmla="*/ 22151 w 36918"/>
                <a:gd name="connsiteY14" fmla="*/ 7763 h 40757"/>
                <a:gd name="connsiteX15" fmla="*/ 28758 w 36918"/>
                <a:gd name="connsiteY15" fmla="*/ 10480 h 40757"/>
                <a:gd name="connsiteX16" fmla="*/ 36919 w 36918"/>
                <a:gd name="connsiteY16" fmla="*/ 15527 h 40757"/>
                <a:gd name="connsiteX17" fmla="*/ 35364 w 36918"/>
                <a:gd name="connsiteY17" fmla="*/ 17467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18" h="40757">
                  <a:moveTo>
                    <a:pt x="35364" y="17467"/>
                  </a:moveTo>
                  <a:lnTo>
                    <a:pt x="32256" y="22902"/>
                  </a:lnTo>
                  <a:lnTo>
                    <a:pt x="26815" y="25231"/>
                  </a:lnTo>
                  <a:lnTo>
                    <a:pt x="25260" y="20573"/>
                  </a:lnTo>
                  <a:lnTo>
                    <a:pt x="17876" y="32606"/>
                  </a:lnTo>
                  <a:lnTo>
                    <a:pt x="19820" y="40757"/>
                  </a:lnTo>
                  <a:lnTo>
                    <a:pt x="15545" y="38817"/>
                  </a:lnTo>
                  <a:lnTo>
                    <a:pt x="8938" y="30665"/>
                  </a:lnTo>
                  <a:lnTo>
                    <a:pt x="0" y="25619"/>
                  </a:lnTo>
                  <a:lnTo>
                    <a:pt x="1943" y="21737"/>
                  </a:lnTo>
                  <a:lnTo>
                    <a:pt x="3498" y="8152"/>
                  </a:lnTo>
                  <a:lnTo>
                    <a:pt x="9716" y="2329"/>
                  </a:lnTo>
                  <a:lnTo>
                    <a:pt x="13213" y="0"/>
                  </a:lnTo>
                  <a:lnTo>
                    <a:pt x="18654" y="4270"/>
                  </a:lnTo>
                  <a:lnTo>
                    <a:pt x="22151" y="7763"/>
                  </a:lnTo>
                  <a:lnTo>
                    <a:pt x="28758" y="10480"/>
                  </a:lnTo>
                  <a:lnTo>
                    <a:pt x="36919" y="15527"/>
                  </a:lnTo>
                  <a:lnTo>
                    <a:pt x="35364" y="1746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4" name="Serbest Form 1053">
              <a:extLst>
                <a:ext uri="{FF2B5EF4-FFF2-40B4-BE49-F238E27FC236}">
                  <a16:creationId xmlns:a16="http://schemas.microsoft.com/office/drawing/2014/main" id="{A2CB4E8E-F6D7-2B03-3350-3CD2B413760A}"/>
                </a:ext>
              </a:extLst>
            </p:cNvPr>
            <p:cNvSpPr/>
            <p:nvPr/>
          </p:nvSpPr>
          <p:spPr>
            <a:xfrm>
              <a:off x="16575544" y="13153833"/>
              <a:ext cx="4186325" cy="1631237"/>
            </a:xfrm>
            <a:custGeom>
              <a:avLst/>
              <a:gdLst>
                <a:gd name="connsiteX0" fmla="*/ 294962 w 652492"/>
                <a:gd name="connsiteY0" fmla="*/ 46968 h 254249"/>
                <a:gd name="connsiteX1" fmla="*/ 310507 w 652492"/>
                <a:gd name="connsiteY1" fmla="*/ 42310 h 254249"/>
                <a:gd name="connsiteX2" fmla="*/ 332659 w 652492"/>
                <a:gd name="connsiteY2" fmla="*/ 39205 h 254249"/>
                <a:gd name="connsiteX3" fmla="*/ 353644 w 652492"/>
                <a:gd name="connsiteY3" fmla="*/ 42698 h 254249"/>
                <a:gd name="connsiteX4" fmla="*/ 379293 w 652492"/>
                <a:gd name="connsiteY4" fmla="*/ 53955 h 254249"/>
                <a:gd name="connsiteX5" fmla="*/ 398336 w 652492"/>
                <a:gd name="connsiteY5" fmla="*/ 66377 h 254249"/>
                <a:gd name="connsiteX6" fmla="*/ 416212 w 652492"/>
                <a:gd name="connsiteY6" fmla="*/ 66377 h 254249"/>
                <a:gd name="connsiteX7" fmla="*/ 442638 w 652492"/>
                <a:gd name="connsiteY7" fmla="*/ 70258 h 254249"/>
                <a:gd name="connsiteX8" fmla="*/ 456629 w 652492"/>
                <a:gd name="connsiteY8" fmla="*/ 64047 h 254249"/>
                <a:gd name="connsiteX9" fmla="*/ 479557 w 652492"/>
                <a:gd name="connsiteY9" fmla="*/ 60166 h 254249"/>
                <a:gd name="connsiteX10" fmla="*/ 496656 w 652492"/>
                <a:gd name="connsiteY10" fmla="*/ 43087 h 254249"/>
                <a:gd name="connsiteX11" fmla="*/ 509869 w 652492"/>
                <a:gd name="connsiteY11" fmla="*/ 45804 h 254249"/>
                <a:gd name="connsiteX12" fmla="*/ 525026 w 652492"/>
                <a:gd name="connsiteY12" fmla="*/ 53955 h 254249"/>
                <a:gd name="connsiteX13" fmla="*/ 546788 w 652492"/>
                <a:gd name="connsiteY13" fmla="*/ 51626 h 254249"/>
                <a:gd name="connsiteX14" fmla="*/ 549120 w 652492"/>
                <a:gd name="connsiteY14" fmla="*/ 69870 h 254249"/>
                <a:gd name="connsiteX15" fmla="*/ 550286 w 652492"/>
                <a:gd name="connsiteY15" fmla="*/ 94324 h 254249"/>
                <a:gd name="connsiteX16" fmla="*/ 561167 w 652492"/>
                <a:gd name="connsiteY16" fmla="*/ 104029 h 254249"/>
                <a:gd name="connsiteX17" fmla="*/ 570105 w 652492"/>
                <a:gd name="connsiteY17" fmla="*/ 100923 h 254249"/>
                <a:gd name="connsiteX18" fmla="*/ 591479 w 652492"/>
                <a:gd name="connsiteY18" fmla="*/ 104805 h 254249"/>
                <a:gd name="connsiteX19" fmla="*/ 601195 w 652492"/>
                <a:gd name="connsiteY19" fmla="*/ 95877 h 254249"/>
                <a:gd name="connsiteX20" fmla="*/ 621403 w 652492"/>
                <a:gd name="connsiteY20" fmla="*/ 103641 h 254249"/>
                <a:gd name="connsiteX21" fmla="*/ 649384 w 652492"/>
                <a:gd name="connsiteY21" fmla="*/ 120720 h 254249"/>
                <a:gd name="connsiteX22" fmla="*/ 652493 w 652492"/>
                <a:gd name="connsiteY22" fmla="*/ 129259 h 254249"/>
                <a:gd name="connsiteX23" fmla="*/ 635394 w 652492"/>
                <a:gd name="connsiteY23" fmla="*/ 126542 h 254249"/>
                <a:gd name="connsiteX24" fmla="*/ 608967 w 652492"/>
                <a:gd name="connsiteY24" fmla="*/ 129648 h 254249"/>
                <a:gd name="connsiteX25" fmla="*/ 599252 w 652492"/>
                <a:gd name="connsiteY25" fmla="*/ 136635 h 254249"/>
                <a:gd name="connsiteX26" fmla="*/ 594200 w 652492"/>
                <a:gd name="connsiteY26" fmla="*/ 152938 h 254249"/>
                <a:gd name="connsiteX27" fmla="*/ 569328 w 652492"/>
                <a:gd name="connsiteY27" fmla="*/ 162254 h 254249"/>
                <a:gd name="connsiteX28" fmla="*/ 556892 w 652492"/>
                <a:gd name="connsiteY28" fmla="*/ 175451 h 254249"/>
                <a:gd name="connsiteX29" fmla="*/ 533964 w 652492"/>
                <a:gd name="connsiteY29" fmla="*/ 170405 h 254249"/>
                <a:gd name="connsiteX30" fmla="*/ 521528 w 652492"/>
                <a:gd name="connsiteY30" fmla="*/ 168076 h 254249"/>
                <a:gd name="connsiteX31" fmla="*/ 519585 w 652492"/>
                <a:gd name="connsiteY31" fmla="*/ 183991 h 254249"/>
                <a:gd name="connsiteX32" fmla="*/ 530855 w 652492"/>
                <a:gd name="connsiteY32" fmla="*/ 193307 h 254249"/>
                <a:gd name="connsiteX33" fmla="*/ 538239 w 652492"/>
                <a:gd name="connsiteY33" fmla="*/ 201458 h 254249"/>
                <a:gd name="connsiteX34" fmla="*/ 528912 w 652492"/>
                <a:gd name="connsiteY34" fmla="*/ 209998 h 254249"/>
                <a:gd name="connsiteX35" fmla="*/ 521139 w 652492"/>
                <a:gd name="connsiteY35" fmla="*/ 223196 h 254249"/>
                <a:gd name="connsiteX36" fmla="*/ 502097 w 652492"/>
                <a:gd name="connsiteY36" fmla="*/ 231735 h 254249"/>
                <a:gd name="connsiteX37" fmla="*/ 472562 w 652492"/>
                <a:gd name="connsiteY37" fmla="*/ 232512 h 254249"/>
                <a:gd name="connsiteX38" fmla="*/ 444581 w 652492"/>
                <a:gd name="connsiteY38" fmla="*/ 241051 h 254249"/>
                <a:gd name="connsiteX39" fmla="*/ 427482 w 652492"/>
                <a:gd name="connsiteY39" fmla="*/ 254249 h 254249"/>
                <a:gd name="connsiteX40" fmla="*/ 414657 w 652492"/>
                <a:gd name="connsiteY40" fmla="*/ 246874 h 254249"/>
                <a:gd name="connsiteX41" fmla="*/ 390563 w 652492"/>
                <a:gd name="connsiteY41" fmla="*/ 246874 h 254249"/>
                <a:gd name="connsiteX42" fmla="*/ 354033 w 652492"/>
                <a:gd name="connsiteY42" fmla="*/ 231735 h 254249"/>
                <a:gd name="connsiteX43" fmla="*/ 332270 w 652492"/>
                <a:gd name="connsiteY43" fmla="*/ 228242 h 254249"/>
                <a:gd name="connsiteX44" fmla="*/ 307398 w 652492"/>
                <a:gd name="connsiteY44" fmla="*/ 231735 h 254249"/>
                <a:gd name="connsiteX45" fmla="*/ 263484 w 652492"/>
                <a:gd name="connsiteY45" fmla="*/ 225913 h 254249"/>
                <a:gd name="connsiteX46" fmla="*/ 241721 w 652492"/>
                <a:gd name="connsiteY46" fmla="*/ 226689 h 254249"/>
                <a:gd name="connsiteX47" fmla="*/ 223457 w 652492"/>
                <a:gd name="connsiteY47" fmla="*/ 211939 h 254249"/>
                <a:gd name="connsiteX48" fmla="*/ 204026 w 652492"/>
                <a:gd name="connsiteY48" fmla="*/ 189425 h 254249"/>
                <a:gd name="connsiteX49" fmla="*/ 190812 w 652492"/>
                <a:gd name="connsiteY49" fmla="*/ 186708 h 254249"/>
                <a:gd name="connsiteX50" fmla="*/ 159723 w 652492"/>
                <a:gd name="connsiteY50" fmla="*/ 171181 h 254249"/>
                <a:gd name="connsiteX51" fmla="*/ 131742 w 652492"/>
                <a:gd name="connsiteY51" fmla="*/ 168076 h 254249"/>
                <a:gd name="connsiteX52" fmla="*/ 106482 w 652492"/>
                <a:gd name="connsiteY52" fmla="*/ 163806 h 254249"/>
                <a:gd name="connsiteX53" fmla="*/ 94823 w 652492"/>
                <a:gd name="connsiteY53" fmla="*/ 152938 h 254249"/>
                <a:gd name="connsiteX54" fmla="*/ 89383 w 652492"/>
                <a:gd name="connsiteY54" fmla="*/ 124601 h 254249"/>
                <a:gd name="connsiteX55" fmla="*/ 66842 w 652492"/>
                <a:gd name="connsiteY55" fmla="*/ 104805 h 254249"/>
                <a:gd name="connsiteX56" fmla="*/ 34976 w 652492"/>
                <a:gd name="connsiteY56" fmla="*/ 95877 h 254249"/>
                <a:gd name="connsiteX57" fmla="*/ 12824 w 652492"/>
                <a:gd name="connsiteY57" fmla="*/ 83068 h 254249"/>
                <a:gd name="connsiteX58" fmla="*/ 0 w 652492"/>
                <a:gd name="connsiteY58" fmla="*/ 65988 h 254249"/>
                <a:gd name="connsiteX59" fmla="*/ 18265 w 652492"/>
                <a:gd name="connsiteY59" fmla="*/ 61719 h 254249"/>
                <a:gd name="connsiteX60" fmla="*/ 44302 w 652492"/>
                <a:gd name="connsiteY60" fmla="*/ 41146 h 254249"/>
                <a:gd name="connsiteX61" fmla="*/ 67231 w 652492"/>
                <a:gd name="connsiteY61" fmla="*/ 29889 h 254249"/>
                <a:gd name="connsiteX62" fmla="*/ 87828 w 652492"/>
                <a:gd name="connsiteY62" fmla="*/ 37264 h 254249"/>
                <a:gd name="connsiteX63" fmla="*/ 108036 w 652492"/>
                <a:gd name="connsiteY63" fmla="*/ 37652 h 254249"/>
                <a:gd name="connsiteX64" fmla="*/ 126690 w 652492"/>
                <a:gd name="connsiteY64" fmla="*/ 48909 h 254249"/>
                <a:gd name="connsiteX65" fmla="*/ 146121 w 652492"/>
                <a:gd name="connsiteY65" fmla="*/ 49685 h 254249"/>
                <a:gd name="connsiteX66" fmla="*/ 177211 w 652492"/>
                <a:gd name="connsiteY66" fmla="*/ 55896 h 254249"/>
                <a:gd name="connsiteX67" fmla="*/ 186538 w 652492"/>
                <a:gd name="connsiteY67" fmla="*/ 38817 h 254249"/>
                <a:gd name="connsiteX68" fmla="*/ 170993 w 652492"/>
                <a:gd name="connsiteY68" fmla="*/ 24843 h 254249"/>
                <a:gd name="connsiteX69" fmla="*/ 176045 w 652492"/>
                <a:gd name="connsiteY69" fmla="*/ 0 h 254249"/>
                <a:gd name="connsiteX70" fmla="*/ 203248 w 652492"/>
                <a:gd name="connsiteY70" fmla="*/ 9704 h 254249"/>
                <a:gd name="connsiteX71" fmla="*/ 221902 w 652492"/>
                <a:gd name="connsiteY71" fmla="*/ 12810 h 254249"/>
                <a:gd name="connsiteX72" fmla="*/ 247939 w 652492"/>
                <a:gd name="connsiteY72" fmla="*/ 19020 h 254249"/>
                <a:gd name="connsiteX73" fmla="*/ 261930 w 652492"/>
                <a:gd name="connsiteY73" fmla="*/ 36876 h 254249"/>
                <a:gd name="connsiteX74" fmla="*/ 294962 w 652492"/>
                <a:gd name="connsiteY74" fmla="*/ 46968 h 2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52492" h="254249">
                  <a:moveTo>
                    <a:pt x="294962" y="46968"/>
                  </a:moveTo>
                  <a:lnTo>
                    <a:pt x="310507" y="42310"/>
                  </a:lnTo>
                  <a:lnTo>
                    <a:pt x="332659" y="39205"/>
                  </a:lnTo>
                  <a:lnTo>
                    <a:pt x="353644" y="42698"/>
                  </a:lnTo>
                  <a:lnTo>
                    <a:pt x="379293" y="53955"/>
                  </a:lnTo>
                  <a:lnTo>
                    <a:pt x="398336" y="66377"/>
                  </a:lnTo>
                  <a:lnTo>
                    <a:pt x="416212" y="66377"/>
                  </a:lnTo>
                  <a:lnTo>
                    <a:pt x="442638" y="70258"/>
                  </a:lnTo>
                  <a:lnTo>
                    <a:pt x="456629" y="64047"/>
                  </a:lnTo>
                  <a:lnTo>
                    <a:pt x="479557" y="60166"/>
                  </a:lnTo>
                  <a:lnTo>
                    <a:pt x="496656" y="43087"/>
                  </a:lnTo>
                  <a:lnTo>
                    <a:pt x="509869" y="45804"/>
                  </a:lnTo>
                  <a:lnTo>
                    <a:pt x="525026" y="53955"/>
                  </a:lnTo>
                  <a:lnTo>
                    <a:pt x="546788" y="51626"/>
                  </a:lnTo>
                  <a:lnTo>
                    <a:pt x="549120" y="69870"/>
                  </a:lnTo>
                  <a:lnTo>
                    <a:pt x="550286" y="94324"/>
                  </a:lnTo>
                  <a:lnTo>
                    <a:pt x="561167" y="104029"/>
                  </a:lnTo>
                  <a:lnTo>
                    <a:pt x="570105" y="100923"/>
                  </a:lnTo>
                  <a:lnTo>
                    <a:pt x="591479" y="104805"/>
                  </a:lnTo>
                  <a:lnTo>
                    <a:pt x="601195" y="95877"/>
                  </a:lnTo>
                  <a:lnTo>
                    <a:pt x="621403" y="103641"/>
                  </a:lnTo>
                  <a:lnTo>
                    <a:pt x="649384" y="120720"/>
                  </a:lnTo>
                  <a:lnTo>
                    <a:pt x="652493" y="129259"/>
                  </a:lnTo>
                  <a:lnTo>
                    <a:pt x="635394" y="126542"/>
                  </a:lnTo>
                  <a:lnTo>
                    <a:pt x="608967" y="129648"/>
                  </a:lnTo>
                  <a:lnTo>
                    <a:pt x="599252" y="136635"/>
                  </a:lnTo>
                  <a:lnTo>
                    <a:pt x="594200" y="152938"/>
                  </a:lnTo>
                  <a:lnTo>
                    <a:pt x="569328" y="162254"/>
                  </a:lnTo>
                  <a:lnTo>
                    <a:pt x="556892" y="175451"/>
                  </a:lnTo>
                  <a:lnTo>
                    <a:pt x="533964" y="170405"/>
                  </a:lnTo>
                  <a:lnTo>
                    <a:pt x="521528" y="168076"/>
                  </a:lnTo>
                  <a:lnTo>
                    <a:pt x="519585" y="183991"/>
                  </a:lnTo>
                  <a:lnTo>
                    <a:pt x="530855" y="193307"/>
                  </a:lnTo>
                  <a:lnTo>
                    <a:pt x="538239" y="201458"/>
                  </a:lnTo>
                  <a:lnTo>
                    <a:pt x="528912" y="209998"/>
                  </a:lnTo>
                  <a:lnTo>
                    <a:pt x="521139" y="223196"/>
                  </a:lnTo>
                  <a:lnTo>
                    <a:pt x="502097" y="231735"/>
                  </a:lnTo>
                  <a:lnTo>
                    <a:pt x="472562" y="232512"/>
                  </a:lnTo>
                  <a:lnTo>
                    <a:pt x="444581" y="241051"/>
                  </a:lnTo>
                  <a:lnTo>
                    <a:pt x="427482" y="254249"/>
                  </a:lnTo>
                  <a:lnTo>
                    <a:pt x="414657" y="246874"/>
                  </a:lnTo>
                  <a:lnTo>
                    <a:pt x="390563" y="246874"/>
                  </a:lnTo>
                  <a:lnTo>
                    <a:pt x="354033" y="231735"/>
                  </a:lnTo>
                  <a:lnTo>
                    <a:pt x="332270" y="228242"/>
                  </a:lnTo>
                  <a:lnTo>
                    <a:pt x="307398" y="231735"/>
                  </a:lnTo>
                  <a:lnTo>
                    <a:pt x="263484" y="225913"/>
                  </a:lnTo>
                  <a:lnTo>
                    <a:pt x="241721" y="226689"/>
                  </a:lnTo>
                  <a:lnTo>
                    <a:pt x="223457" y="211939"/>
                  </a:lnTo>
                  <a:lnTo>
                    <a:pt x="204026" y="189425"/>
                  </a:lnTo>
                  <a:lnTo>
                    <a:pt x="190812" y="186708"/>
                  </a:lnTo>
                  <a:lnTo>
                    <a:pt x="159723" y="171181"/>
                  </a:lnTo>
                  <a:lnTo>
                    <a:pt x="131742" y="168076"/>
                  </a:lnTo>
                  <a:lnTo>
                    <a:pt x="106482" y="163806"/>
                  </a:lnTo>
                  <a:lnTo>
                    <a:pt x="94823" y="152938"/>
                  </a:lnTo>
                  <a:lnTo>
                    <a:pt x="89383" y="124601"/>
                  </a:lnTo>
                  <a:lnTo>
                    <a:pt x="66842" y="104805"/>
                  </a:lnTo>
                  <a:lnTo>
                    <a:pt x="34976" y="95877"/>
                  </a:lnTo>
                  <a:lnTo>
                    <a:pt x="12824" y="83068"/>
                  </a:lnTo>
                  <a:lnTo>
                    <a:pt x="0" y="65988"/>
                  </a:lnTo>
                  <a:lnTo>
                    <a:pt x="18265" y="61719"/>
                  </a:lnTo>
                  <a:lnTo>
                    <a:pt x="44302" y="41146"/>
                  </a:lnTo>
                  <a:lnTo>
                    <a:pt x="67231" y="29889"/>
                  </a:lnTo>
                  <a:lnTo>
                    <a:pt x="87828" y="37264"/>
                  </a:lnTo>
                  <a:lnTo>
                    <a:pt x="108036" y="37652"/>
                  </a:lnTo>
                  <a:lnTo>
                    <a:pt x="126690" y="48909"/>
                  </a:lnTo>
                  <a:lnTo>
                    <a:pt x="146121" y="49685"/>
                  </a:lnTo>
                  <a:lnTo>
                    <a:pt x="177211" y="55896"/>
                  </a:lnTo>
                  <a:lnTo>
                    <a:pt x="186538" y="38817"/>
                  </a:lnTo>
                  <a:lnTo>
                    <a:pt x="170993" y="24843"/>
                  </a:lnTo>
                  <a:lnTo>
                    <a:pt x="176045" y="0"/>
                  </a:lnTo>
                  <a:lnTo>
                    <a:pt x="203248" y="9704"/>
                  </a:lnTo>
                  <a:lnTo>
                    <a:pt x="221902" y="12810"/>
                  </a:lnTo>
                  <a:lnTo>
                    <a:pt x="247939" y="19020"/>
                  </a:lnTo>
                  <a:lnTo>
                    <a:pt x="261930" y="36876"/>
                  </a:lnTo>
                  <a:lnTo>
                    <a:pt x="294962" y="4696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5" name="Serbest Form 1054">
              <a:extLst>
                <a:ext uri="{FF2B5EF4-FFF2-40B4-BE49-F238E27FC236}">
                  <a16:creationId xmlns:a16="http://schemas.microsoft.com/office/drawing/2014/main" id="{A1582304-EFF9-437F-E82D-DA3FC4CCF4EA}"/>
                </a:ext>
              </a:extLst>
            </p:cNvPr>
            <p:cNvSpPr/>
            <p:nvPr/>
          </p:nvSpPr>
          <p:spPr>
            <a:xfrm>
              <a:off x="9980639" y="23083205"/>
              <a:ext cx="1483536" cy="2624919"/>
            </a:xfrm>
            <a:custGeom>
              <a:avLst/>
              <a:gdLst>
                <a:gd name="connsiteX0" fmla="*/ 42359 w 231228"/>
                <a:gd name="connsiteY0" fmla="*/ 409128 h 409127"/>
                <a:gd name="connsiteX1" fmla="*/ 26426 w 231228"/>
                <a:gd name="connsiteY1" fmla="*/ 409128 h 409127"/>
                <a:gd name="connsiteX2" fmla="*/ 25260 w 231228"/>
                <a:gd name="connsiteY2" fmla="*/ 397871 h 409127"/>
                <a:gd name="connsiteX3" fmla="*/ 22928 w 231228"/>
                <a:gd name="connsiteY3" fmla="*/ 386614 h 409127"/>
                <a:gd name="connsiteX4" fmla="*/ 21374 w 231228"/>
                <a:gd name="connsiteY4" fmla="*/ 377686 h 409127"/>
                <a:gd name="connsiteX5" fmla="*/ 26814 w 231228"/>
                <a:gd name="connsiteY5" fmla="*/ 350126 h 409127"/>
                <a:gd name="connsiteX6" fmla="*/ 22540 w 231228"/>
                <a:gd name="connsiteY6" fmla="*/ 332271 h 409127"/>
                <a:gd name="connsiteX7" fmla="*/ 13990 w 231228"/>
                <a:gd name="connsiteY7" fmla="*/ 297336 h 409127"/>
                <a:gd name="connsiteX8" fmla="*/ 38084 w 231228"/>
                <a:gd name="connsiteY8" fmla="*/ 269000 h 409127"/>
                <a:gd name="connsiteX9" fmla="*/ 44691 w 231228"/>
                <a:gd name="connsiteY9" fmla="*/ 251144 h 409127"/>
                <a:gd name="connsiteX10" fmla="*/ 47800 w 231228"/>
                <a:gd name="connsiteY10" fmla="*/ 248815 h 409127"/>
                <a:gd name="connsiteX11" fmla="*/ 51298 w 231228"/>
                <a:gd name="connsiteY11" fmla="*/ 234065 h 409127"/>
                <a:gd name="connsiteX12" fmla="*/ 48189 w 231228"/>
                <a:gd name="connsiteY12" fmla="*/ 226689 h 409127"/>
                <a:gd name="connsiteX13" fmla="*/ 49743 w 231228"/>
                <a:gd name="connsiteY13" fmla="*/ 208057 h 409127"/>
                <a:gd name="connsiteX14" fmla="*/ 54795 w 231228"/>
                <a:gd name="connsiteY14" fmla="*/ 190978 h 409127"/>
                <a:gd name="connsiteX15" fmla="*/ 56350 w 231228"/>
                <a:gd name="connsiteY15" fmla="*/ 159148 h 409127"/>
                <a:gd name="connsiteX16" fmla="*/ 45468 w 231228"/>
                <a:gd name="connsiteY16" fmla="*/ 151385 h 409127"/>
                <a:gd name="connsiteX17" fmla="*/ 34976 w 231228"/>
                <a:gd name="connsiteY17" fmla="*/ 149444 h 409127"/>
                <a:gd name="connsiteX18" fmla="*/ 30701 w 231228"/>
                <a:gd name="connsiteY18" fmla="*/ 143234 h 409127"/>
                <a:gd name="connsiteX19" fmla="*/ 20597 w 231228"/>
                <a:gd name="connsiteY19" fmla="*/ 138187 h 409127"/>
                <a:gd name="connsiteX20" fmla="*/ 2332 w 231228"/>
                <a:gd name="connsiteY20" fmla="*/ 138575 h 409127"/>
                <a:gd name="connsiteX21" fmla="*/ 1554 w 231228"/>
                <a:gd name="connsiteY21" fmla="*/ 129260 h 409127"/>
                <a:gd name="connsiteX22" fmla="*/ 0 w 231228"/>
                <a:gd name="connsiteY22" fmla="*/ 111404 h 409127"/>
                <a:gd name="connsiteX23" fmla="*/ 66842 w 231228"/>
                <a:gd name="connsiteY23" fmla="*/ 90831 h 409127"/>
                <a:gd name="connsiteX24" fmla="*/ 79278 w 231228"/>
                <a:gd name="connsiteY24" fmla="*/ 102864 h 409127"/>
                <a:gd name="connsiteX25" fmla="*/ 85107 w 231228"/>
                <a:gd name="connsiteY25" fmla="*/ 100535 h 409127"/>
                <a:gd name="connsiteX26" fmla="*/ 93657 w 231228"/>
                <a:gd name="connsiteY26" fmla="*/ 106746 h 409127"/>
                <a:gd name="connsiteX27" fmla="*/ 94434 w 231228"/>
                <a:gd name="connsiteY27" fmla="*/ 116838 h 409127"/>
                <a:gd name="connsiteX28" fmla="*/ 89383 w 231228"/>
                <a:gd name="connsiteY28" fmla="*/ 128483 h 409127"/>
                <a:gd name="connsiteX29" fmla="*/ 90160 w 231228"/>
                <a:gd name="connsiteY29" fmla="*/ 145951 h 409127"/>
                <a:gd name="connsiteX30" fmla="*/ 103761 w 231228"/>
                <a:gd name="connsiteY30" fmla="*/ 161477 h 409127"/>
                <a:gd name="connsiteX31" fmla="*/ 111145 w 231228"/>
                <a:gd name="connsiteY31" fmla="*/ 144010 h 409127"/>
                <a:gd name="connsiteX32" fmla="*/ 120861 w 231228"/>
                <a:gd name="connsiteY32" fmla="*/ 138964 h 409127"/>
                <a:gd name="connsiteX33" fmla="*/ 120472 w 231228"/>
                <a:gd name="connsiteY33" fmla="*/ 106746 h 409127"/>
                <a:gd name="connsiteX34" fmla="*/ 111922 w 231228"/>
                <a:gd name="connsiteY34" fmla="*/ 88890 h 409127"/>
                <a:gd name="connsiteX35" fmla="*/ 104538 w 231228"/>
                <a:gd name="connsiteY35" fmla="*/ 80739 h 409127"/>
                <a:gd name="connsiteX36" fmla="*/ 102984 w 231228"/>
                <a:gd name="connsiteY36" fmla="*/ 80739 h 409127"/>
                <a:gd name="connsiteX37" fmla="*/ 100652 w 231228"/>
                <a:gd name="connsiteY37" fmla="*/ 52402 h 409127"/>
                <a:gd name="connsiteX38" fmla="*/ 106482 w 231228"/>
                <a:gd name="connsiteY38" fmla="*/ 28724 h 409127"/>
                <a:gd name="connsiteX39" fmla="*/ 115031 w 231228"/>
                <a:gd name="connsiteY39" fmla="*/ 27948 h 409127"/>
                <a:gd name="connsiteX40" fmla="*/ 141069 w 231228"/>
                <a:gd name="connsiteY40" fmla="*/ 34935 h 409127"/>
                <a:gd name="connsiteX41" fmla="*/ 146898 w 231228"/>
                <a:gd name="connsiteY41" fmla="*/ 31830 h 409127"/>
                <a:gd name="connsiteX42" fmla="*/ 162054 w 231228"/>
                <a:gd name="connsiteY42" fmla="*/ 31053 h 409127"/>
                <a:gd name="connsiteX43" fmla="*/ 170215 w 231228"/>
                <a:gd name="connsiteY43" fmla="*/ 23678 h 409127"/>
                <a:gd name="connsiteX44" fmla="*/ 183428 w 231228"/>
                <a:gd name="connsiteY44" fmla="*/ 24066 h 409127"/>
                <a:gd name="connsiteX45" fmla="*/ 207523 w 231228"/>
                <a:gd name="connsiteY45" fmla="*/ 14362 h 409127"/>
                <a:gd name="connsiteX46" fmla="*/ 225400 w 231228"/>
                <a:gd name="connsiteY46" fmla="*/ 0 h 409127"/>
                <a:gd name="connsiteX47" fmla="*/ 228897 w 231228"/>
                <a:gd name="connsiteY47" fmla="*/ 10869 h 409127"/>
                <a:gd name="connsiteX48" fmla="*/ 226954 w 231228"/>
                <a:gd name="connsiteY48" fmla="*/ 35711 h 409127"/>
                <a:gd name="connsiteX49" fmla="*/ 228897 w 231228"/>
                <a:gd name="connsiteY49" fmla="*/ 57837 h 409127"/>
                <a:gd name="connsiteX50" fmla="*/ 228120 w 231228"/>
                <a:gd name="connsiteY50" fmla="*/ 96654 h 409127"/>
                <a:gd name="connsiteX51" fmla="*/ 231229 w 231228"/>
                <a:gd name="connsiteY51" fmla="*/ 108687 h 409127"/>
                <a:gd name="connsiteX52" fmla="*/ 223845 w 231228"/>
                <a:gd name="connsiteY52" fmla="*/ 126542 h 409127"/>
                <a:gd name="connsiteX53" fmla="*/ 214518 w 231228"/>
                <a:gd name="connsiteY53" fmla="*/ 144010 h 409127"/>
                <a:gd name="connsiteX54" fmla="*/ 200139 w 231228"/>
                <a:gd name="connsiteY54" fmla="*/ 159537 h 409127"/>
                <a:gd name="connsiteX55" fmla="*/ 179542 w 231228"/>
                <a:gd name="connsiteY55" fmla="*/ 168852 h 409127"/>
                <a:gd name="connsiteX56" fmla="*/ 154282 w 231228"/>
                <a:gd name="connsiteY56" fmla="*/ 180886 h 409127"/>
                <a:gd name="connsiteX57" fmla="*/ 128633 w 231228"/>
                <a:gd name="connsiteY57" fmla="*/ 207669 h 409127"/>
                <a:gd name="connsiteX58" fmla="*/ 120083 w 231228"/>
                <a:gd name="connsiteY58" fmla="*/ 212327 h 409127"/>
                <a:gd name="connsiteX59" fmla="*/ 103761 w 231228"/>
                <a:gd name="connsiteY59" fmla="*/ 230183 h 409127"/>
                <a:gd name="connsiteX60" fmla="*/ 94823 w 231228"/>
                <a:gd name="connsiteY60" fmla="*/ 235617 h 409127"/>
                <a:gd name="connsiteX61" fmla="*/ 91714 w 231228"/>
                <a:gd name="connsiteY61" fmla="*/ 253473 h 409127"/>
                <a:gd name="connsiteX62" fmla="*/ 101041 w 231228"/>
                <a:gd name="connsiteY62" fmla="*/ 272493 h 409127"/>
                <a:gd name="connsiteX63" fmla="*/ 104538 w 231228"/>
                <a:gd name="connsiteY63" fmla="*/ 286855 h 409127"/>
                <a:gd name="connsiteX64" fmla="*/ 104538 w 231228"/>
                <a:gd name="connsiteY64" fmla="*/ 294618 h 409127"/>
                <a:gd name="connsiteX65" fmla="*/ 108425 w 231228"/>
                <a:gd name="connsiteY65" fmla="*/ 293066 h 409127"/>
                <a:gd name="connsiteX66" fmla="*/ 106482 w 231228"/>
                <a:gd name="connsiteY66" fmla="*/ 317520 h 409127"/>
                <a:gd name="connsiteX67" fmla="*/ 102207 w 231228"/>
                <a:gd name="connsiteY67" fmla="*/ 329165 h 409127"/>
                <a:gd name="connsiteX68" fmla="*/ 106871 w 231228"/>
                <a:gd name="connsiteY68" fmla="*/ 333435 h 409127"/>
                <a:gd name="connsiteX69" fmla="*/ 102984 w 231228"/>
                <a:gd name="connsiteY69" fmla="*/ 343916 h 409127"/>
                <a:gd name="connsiteX70" fmla="*/ 93657 w 231228"/>
                <a:gd name="connsiteY70" fmla="*/ 352843 h 409127"/>
                <a:gd name="connsiteX71" fmla="*/ 75392 w 231228"/>
                <a:gd name="connsiteY71" fmla="*/ 360995 h 409127"/>
                <a:gd name="connsiteX72" fmla="*/ 48578 w 231228"/>
                <a:gd name="connsiteY72" fmla="*/ 374581 h 409127"/>
                <a:gd name="connsiteX73" fmla="*/ 38862 w 231228"/>
                <a:gd name="connsiteY73" fmla="*/ 383897 h 409127"/>
                <a:gd name="connsiteX74" fmla="*/ 40028 w 231228"/>
                <a:gd name="connsiteY74" fmla="*/ 394377 h 409127"/>
                <a:gd name="connsiteX75" fmla="*/ 45080 w 231228"/>
                <a:gd name="connsiteY75" fmla="*/ 395930 h 409127"/>
                <a:gd name="connsiteX76" fmla="*/ 42359 w 231228"/>
                <a:gd name="connsiteY76" fmla="*/ 409128 h 40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31228" h="409127">
                  <a:moveTo>
                    <a:pt x="42359" y="409128"/>
                  </a:moveTo>
                  <a:lnTo>
                    <a:pt x="26426" y="409128"/>
                  </a:lnTo>
                  <a:lnTo>
                    <a:pt x="25260" y="397871"/>
                  </a:lnTo>
                  <a:lnTo>
                    <a:pt x="22928" y="386614"/>
                  </a:lnTo>
                  <a:lnTo>
                    <a:pt x="21374" y="377686"/>
                  </a:lnTo>
                  <a:lnTo>
                    <a:pt x="26814" y="350126"/>
                  </a:lnTo>
                  <a:lnTo>
                    <a:pt x="22540" y="332271"/>
                  </a:lnTo>
                  <a:lnTo>
                    <a:pt x="13990" y="297336"/>
                  </a:lnTo>
                  <a:lnTo>
                    <a:pt x="38084" y="269000"/>
                  </a:lnTo>
                  <a:lnTo>
                    <a:pt x="44691" y="251144"/>
                  </a:lnTo>
                  <a:lnTo>
                    <a:pt x="47800" y="248815"/>
                  </a:lnTo>
                  <a:lnTo>
                    <a:pt x="51298" y="234065"/>
                  </a:lnTo>
                  <a:lnTo>
                    <a:pt x="48189" y="226689"/>
                  </a:lnTo>
                  <a:lnTo>
                    <a:pt x="49743" y="208057"/>
                  </a:lnTo>
                  <a:lnTo>
                    <a:pt x="54795" y="190978"/>
                  </a:lnTo>
                  <a:lnTo>
                    <a:pt x="56350" y="159148"/>
                  </a:lnTo>
                  <a:lnTo>
                    <a:pt x="45468" y="151385"/>
                  </a:lnTo>
                  <a:lnTo>
                    <a:pt x="34976" y="149444"/>
                  </a:lnTo>
                  <a:lnTo>
                    <a:pt x="30701" y="143234"/>
                  </a:lnTo>
                  <a:lnTo>
                    <a:pt x="20597" y="138187"/>
                  </a:lnTo>
                  <a:lnTo>
                    <a:pt x="2332" y="138575"/>
                  </a:lnTo>
                  <a:lnTo>
                    <a:pt x="1554" y="129260"/>
                  </a:lnTo>
                  <a:lnTo>
                    <a:pt x="0" y="111404"/>
                  </a:lnTo>
                  <a:lnTo>
                    <a:pt x="66842" y="90831"/>
                  </a:lnTo>
                  <a:lnTo>
                    <a:pt x="79278" y="102864"/>
                  </a:lnTo>
                  <a:lnTo>
                    <a:pt x="85107" y="100535"/>
                  </a:lnTo>
                  <a:lnTo>
                    <a:pt x="93657" y="106746"/>
                  </a:lnTo>
                  <a:lnTo>
                    <a:pt x="94434" y="116838"/>
                  </a:lnTo>
                  <a:lnTo>
                    <a:pt x="89383" y="128483"/>
                  </a:lnTo>
                  <a:lnTo>
                    <a:pt x="90160" y="145951"/>
                  </a:lnTo>
                  <a:lnTo>
                    <a:pt x="103761" y="161477"/>
                  </a:lnTo>
                  <a:lnTo>
                    <a:pt x="111145" y="144010"/>
                  </a:lnTo>
                  <a:lnTo>
                    <a:pt x="120861" y="138964"/>
                  </a:lnTo>
                  <a:lnTo>
                    <a:pt x="120472" y="106746"/>
                  </a:lnTo>
                  <a:lnTo>
                    <a:pt x="111922" y="88890"/>
                  </a:lnTo>
                  <a:lnTo>
                    <a:pt x="104538" y="80739"/>
                  </a:lnTo>
                  <a:lnTo>
                    <a:pt x="102984" y="80739"/>
                  </a:lnTo>
                  <a:lnTo>
                    <a:pt x="100652" y="52402"/>
                  </a:lnTo>
                  <a:lnTo>
                    <a:pt x="106482" y="28724"/>
                  </a:lnTo>
                  <a:lnTo>
                    <a:pt x="115031" y="27948"/>
                  </a:lnTo>
                  <a:lnTo>
                    <a:pt x="141069" y="34935"/>
                  </a:lnTo>
                  <a:lnTo>
                    <a:pt x="146898" y="31830"/>
                  </a:lnTo>
                  <a:lnTo>
                    <a:pt x="162054" y="31053"/>
                  </a:lnTo>
                  <a:lnTo>
                    <a:pt x="170215" y="23678"/>
                  </a:lnTo>
                  <a:lnTo>
                    <a:pt x="183428" y="24066"/>
                  </a:lnTo>
                  <a:lnTo>
                    <a:pt x="207523" y="14362"/>
                  </a:lnTo>
                  <a:lnTo>
                    <a:pt x="225400" y="0"/>
                  </a:lnTo>
                  <a:lnTo>
                    <a:pt x="228897" y="10869"/>
                  </a:lnTo>
                  <a:lnTo>
                    <a:pt x="226954" y="35711"/>
                  </a:lnTo>
                  <a:lnTo>
                    <a:pt x="228897" y="57837"/>
                  </a:lnTo>
                  <a:lnTo>
                    <a:pt x="228120" y="96654"/>
                  </a:lnTo>
                  <a:lnTo>
                    <a:pt x="231229" y="108687"/>
                  </a:lnTo>
                  <a:lnTo>
                    <a:pt x="223845" y="126542"/>
                  </a:lnTo>
                  <a:lnTo>
                    <a:pt x="214518" y="144010"/>
                  </a:lnTo>
                  <a:lnTo>
                    <a:pt x="200139" y="159537"/>
                  </a:lnTo>
                  <a:lnTo>
                    <a:pt x="179542" y="168852"/>
                  </a:lnTo>
                  <a:lnTo>
                    <a:pt x="154282" y="180886"/>
                  </a:lnTo>
                  <a:lnTo>
                    <a:pt x="128633" y="207669"/>
                  </a:lnTo>
                  <a:lnTo>
                    <a:pt x="120083" y="212327"/>
                  </a:lnTo>
                  <a:lnTo>
                    <a:pt x="103761" y="230183"/>
                  </a:lnTo>
                  <a:lnTo>
                    <a:pt x="94823" y="235617"/>
                  </a:lnTo>
                  <a:lnTo>
                    <a:pt x="91714" y="253473"/>
                  </a:lnTo>
                  <a:lnTo>
                    <a:pt x="101041" y="272493"/>
                  </a:lnTo>
                  <a:lnTo>
                    <a:pt x="104538" y="286855"/>
                  </a:lnTo>
                  <a:lnTo>
                    <a:pt x="104538" y="294618"/>
                  </a:lnTo>
                  <a:lnTo>
                    <a:pt x="108425" y="293066"/>
                  </a:lnTo>
                  <a:lnTo>
                    <a:pt x="106482" y="317520"/>
                  </a:lnTo>
                  <a:lnTo>
                    <a:pt x="102207" y="329165"/>
                  </a:lnTo>
                  <a:lnTo>
                    <a:pt x="106871" y="333435"/>
                  </a:lnTo>
                  <a:lnTo>
                    <a:pt x="102984" y="343916"/>
                  </a:lnTo>
                  <a:lnTo>
                    <a:pt x="93657" y="352843"/>
                  </a:lnTo>
                  <a:lnTo>
                    <a:pt x="75392" y="360995"/>
                  </a:lnTo>
                  <a:lnTo>
                    <a:pt x="48578" y="374581"/>
                  </a:lnTo>
                  <a:lnTo>
                    <a:pt x="38862" y="383897"/>
                  </a:lnTo>
                  <a:lnTo>
                    <a:pt x="40028" y="394377"/>
                  </a:lnTo>
                  <a:lnTo>
                    <a:pt x="45080" y="395930"/>
                  </a:lnTo>
                  <a:lnTo>
                    <a:pt x="42359" y="40912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6" name="Serbest Form 1055">
              <a:extLst>
                <a:ext uri="{FF2B5EF4-FFF2-40B4-BE49-F238E27FC236}">
                  <a16:creationId xmlns:a16="http://schemas.microsoft.com/office/drawing/2014/main" id="{0B314C86-CB79-FF5C-4997-E6700E9A78E7}"/>
                </a:ext>
              </a:extLst>
            </p:cNvPr>
            <p:cNvSpPr/>
            <p:nvPr/>
          </p:nvSpPr>
          <p:spPr>
            <a:xfrm>
              <a:off x="3390718" y="17051365"/>
              <a:ext cx="1687992" cy="2044645"/>
            </a:xfrm>
            <a:custGeom>
              <a:avLst/>
              <a:gdLst>
                <a:gd name="connsiteX0" fmla="*/ 263096 w 263095"/>
                <a:gd name="connsiteY0" fmla="*/ 60554 h 318684"/>
                <a:gd name="connsiteX1" fmla="*/ 230063 w 263095"/>
                <a:gd name="connsiteY1" fmla="*/ 60942 h 318684"/>
                <a:gd name="connsiteX2" fmla="*/ 239390 w 263095"/>
                <a:gd name="connsiteY2" fmla="*/ 168464 h 318684"/>
                <a:gd name="connsiteX3" fmla="*/ 249105 w 263095"/>
                <a:gd name="connsiteY3" fmla="*/ 275986 h 318684"/>
                <a:gd name="connsiteX4" fmla="*/ 252992 w 263095"/>
                <a:gd name="connsiteY4" fmla="*/ 279092 h 318684"/>
                <a:gd name="connsiteX5" fmla="*/ 247940 w 263095"/>
                <a:gd name="connsiteY5" fmla="*/ 296559 h 318684"/>
                <a:gd name="connsiteX6" fmla="*/ 160500 w 263095"/>
                <a:gd name="connsiteY6" fmla="*/ 296947 h 318684"/>
                <a:gd name="connsiteX7" fmla="*/ 157003 w 263095"/>
                <a:gd name="connsiteY7" fmla="*/ 302382 h 318684"/>
                <a:gd name="connsiteX8" fmla="*/ 148841 w 263095"/>
                <a:gd name="connsiteY8" fmla="*/ 300829 h 318684"/>
                <a:gd name="connsiteX9" fmla="*/ 136406 w 263095"/>
                <a:gd name="connsiteY9" fmla="*/ 305875 h 318684"/>
                <a:gd name="connsiteX10" fmla="*/ 121249 w 263095"/>
                <a:gd name="connsiteY10" fmla="*/ 298888 h 318684"/>
                <a:gd name="connsiteX11" fmla="*/ 114254 w 263095"/>
                <a:gd name="connsiteY11" fmla="*/ 299276 h 318684"/>
                <a:gd name="connsiteX12" fmla="*/ 110368 w 263095"/>
                <a:gd name="connsiteY12" fmla="*/ 314027 h 318684"/>
                <a:gd name="connsiteX13" fmla="*/ 102984 w 263095"/>
                <a:gd name="connsiteY13" fmla="*/ 318685 h 318684"/>
                <a:gd name="connsiteX14" fmla="*/ 88994 w 263095"/>
                <a:gd name="connsiteY14" fmla="*/ 301605 h 318684"/>
                <a:gd name="connsiteX15" fmla="*/ 75781 w 263095"/>
                <a:gd name="connsiteY15" fmla="*/ 282973 h 318684"/>
                <a:gd name="connsiteX16" fmla="*/ 61791 w 263095"/>
                <a:gd name="connsiteY16" fmla="*/ 276375 h 318684"/>
                <a:gd name="connsiteX17" fmla="*/ 51298 w 263095"/>
                <a:gd name="connsiteY17" fmla="*/ 269388 h 318684"/>
                <a:gd name="connsiteX18" fmla="*/ 39251 w 263095"/>
                <a:gd name="connsiteY18" fmla="*/ 269388 h 318684"/>
                <a:gd name="connsiteX19" fmla="*/ 28369 w 263095"/>
                <a:gd name="connsiteY19" fmla="*/ 274822 h 318684"/>
                <a:gd name="connsiteX20" fmla="*/ 17876 w 263095"/>
                <a:gd name="connsiteY20" fmla="*/ 272881 h 318684"/>
                <a:gd name="connsiteX21" fmla="*/ 10104 w 263095"/>
                <a:gd name="connsiteY21" fmla="*/ 280644 h 318684"/>
                <a:gd name="connsiteX22" fmla="*/ 8550 w 263095"/>
                <a:gd name="connsiteY22" fmla="*/ 267447 h 318684"/>
                <a:gd name="connsiteX23" fmla="*/ 14768 w 263095"/>
                <a:gd name="connsiteY23" fmla="*/ 255025 h 318684"/>
                <a:gd name="connsiteX24" fmla="*/ 17876 w 263095"/>
                <a:gd name="connsiteY24" fmla="*/ 231735 h 318684"/>
                <a:gd name="connsiteX25" fmla="*/ 16322 w 263095"/>
                <a:gd name="connsiteY25" fmla="*/ 206893 h 318684"/>
                <a:gd name="connsiteX26" fmla="*/ 13990 w 263095"/>
                <a:gd name="connsiteY26" fmla="*/ 194471 h 318684"/>
                <a:gd name="connsiteX27" fmla="*/ 16322 w 263095"/>
                <a:gd name="connsiteY27" fmla="*/ 182050 h 318684"/>
                <a:gd name="connsiteX28" fmla="*/ 10881 w 263095"/>
                <a:gd name="connsiteY28" fmla="*/ 170405 h 318684"/>
                <a:gd name="connsiteX29" fmla="*/ 0 w 263095"/>
                <a:gd name="connsiteY29" fmla="*/ 159536 h 318684"/>
                <a:gd name="connsiteX30" fmla="*/ 5052 w 263095"/>
                <a:gd name="connsiteY30" fmla="*/ 151385 h 318684"/>
                <a:gd name="connsiteX31" fmla="*/ 89383 w 263095"/>
                <a:gd name="connsiteY31" fmla="*/ 151385 h 318684"/>
                <a:gd name="connsiteX32" fmla="*/ 85885 w 263095"/>
                <a:gd name="connsiteY32" fmla="*/ 115286 h 318684"/>
                <a:gd name="connsiteX33" fmla="*/ 91714 w 263095"/>
                <a:gd name="connsiteY33" fmla="*/ 102476 h 318684"/>
                <a:gd name="connsiteX34" fmla="*/ 111923 w 263095"/>
                <a:gd name="connsiteY34" fmla="*/ 100535 h 318684"/>
                <a:gd name="connsiteX35" fmla="*/ 112700 w 263095"/>
                <a:gd name="connsiteY35" fmla="*/ 36488 h 318684"/>
                <a:gd name="connsiteX36" fmla="*/ 182651 w 263095"/>
                <a:gd name="connsiteY36" fmla="*/ 38040 h 318684"/>
                <a:gd name="connsiteX37" fmla="*/ 183429 w 263095"/>
                <a:gd name="connsiteY37" fmla="*/ 0 h 318684"/>
                <a:gd name="connsiteX38" fmla="*/ 263096 w 263095"/>
                <a:gd name="connsiteY38" fmla="*/ 60554 h 3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3095" h="318684">
                  <a:moveTo>
                    <a:pt x="263096" y="60554"/>
                  </a:moveTo>
                  <a:lnTo>
                    <a:pt x="230063" y="60942"/>
                  </a:lnTo>
                  <a:lnTo>
                    <a:pt x="239390" y="168464"/>
                  </a:lnTo>
                  <a:lnTo>
                    <a:pt x="249105" y="275986"/>
                  </a:lnTo>
                  <a:lnTo>
                    <a:pt x="252992" y="279092"/>
                  </a:lnTo>
                  <a:lnTo>
                    <a:pt x="247940" y="296559"/>
                  </a:lnTo>
                  <a:lnTo>
                    <a:pt x="160500" y="296947"/>
                  </a:lnTo>
                  <a:lnTo>
                    <a:pt x="157003" y="302382"/>
                  </a:lnTo>
                  <a:lnTo>
                    <a:pt x="148841" y="300829"/>
                  </a:lnTo>
                  <a:lnTo>
                    <a:pt x="136406" y="305875"/>
                  </a:lnTo>
                  <a:lnTo>
                    <a:pt x="121249" y="298888"/>
                  </a:lnTo>
                  <a:lnTo>
                    <a:pt x="114254" y="299276"/>
                  </a:lnTo>
                  <a:lnTo>
                    <a:pt x="110368" y="314027"/>
                  </a:lnTo>
                  <a:lnTo>
                    <a:pt x="102984" y="318685"/>
                  </a:lnTo>
                  <a:lnTo>
                    <a:pt x="88994" y="301605"/>
                  </a:lnTo>
                  <a:lnTo>
                    <a:pt x="75781" y="282973"/>
                  </a:lnTo>
                  <a:lnTo>
                    <a:pt x="61791" y="276375"/>
                  </a:lnTo>
                  <a:lnTo>
                    <a:pt x="51298" y="269388"/>
                  </a:lnTo>
                  <a:lnTo>
                    <a:pt x="39251" y="269388"/>
                  </a:lnTo>
                  <a:lnTo>
                    <a:pt x="28369" y="274822"/>
                  </a:lnTo>
                  <a:lnTo>
                    <a:pt x="17876" y="272881"/>
                  </a:lnTo>
                  <a:lnTo>
                    <a:pt x="10104" y="280644"/>
                  </a:lnTo>
                  <a:lnTo>
                    <a:pt x="8550" y="267447"/>
                  </a:lnTo>
                  <a:lnTo>
                    <a:pt x="14768" y="255025"/>
                  </a:lnTo>
                  <a:lnTo>
                    <a:pt x="17876" y="231735"/>
                  </a:lnTo>
                  <a:lnTo>
                    <a:pt x="16322" y="206893"/>
                  </a:lnTo>
                  <a:lnTo>
                    <a:pt x="13990" y="194471"/>
                  </a:lnTo>
                  <a:lnTo>
                    <a:pt x="16322" y="182050"/>
                  </a:lnTo>
                  <a:lnTo>
                    <a:pt x="10881" y="170405"/>
                  </a:lnTo>
                  <a:lnTo>
                    <a:pt x="0" y="159536"/>
                  </a:lnTo>
                  <a:lnTo>
                    <a:pt x="5052" y="151385"/>
                  </a:lnTo>
                  <a:lnTo>
                    <a:pt x="89383" y="151385"/>
                  </a:lnTo>
                  <a:lnTo>
                    <a:pt x="85885" y="115286"/>
                  </a:lnTo>
                  <a:lnTo>
                    <a:pt x="91714" y="102476"/>
                  </a:lnTo>
                  <a:lnTo>
                    <a:pt x="111923" y="100535"/>
                  </a:lnTo>
                  <a:lnTo>
                    <a:pt x="112700" y="36488"/>
                  </a:lnTo>
                  <a:lnTo>
                    <a:pt x="182651" y="38040"/>
                  </a:lnTo>
                  <a:lnTo>
                    <a:pt x="183429" y="0"/>
                  </a:lnTo>
                  <a:lnTo>
                    <a:pt x="263096" y="6055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7" name="Serbest Form 1056">
              <a:extLst>
                <a:ext uri="{FF2B5EF4-FFF2-40B4-BE49-F238E27FC236}">
                  <a16:creationId xmlns:a16="http://schemas.microsoft.com/office/drawing/2014/main" id="{46566612-F664-9F69-7087-32D0CB556FDD}"/>
                </a:ext>
              </a:extLst>
            </p:cNvPr>
            <p:cNvSpPr/>
            <p:nvPr/>
          </p:nvSpPr>
          <p:spPr>
            <a:xfrm>
              <a:off x="10337183" y="22908878"/>
              <a:ext cx="418881" cy="1210353"/>
            </a:xfrm>
            <a:custGeom>
              <a:avLst/>
              <a:gdLst>
                <a:gd name="connsiteX0" fmla="*/ 47412 w 65288"/>
                <a:gd name="connsiteY0" fmla="*/ 107910 h 188649"/>
                <a:gd name="connsiteX1" fmla="*/ 48966 w 65288"/>
                <a:gd name="connsiteY1" fmla="*/ 107910 h 188649"/>
                <a:gd name="connsiteX2" fmla="*/ 56350 w 65288"/>
                <a:gd name="connsiteY2" fmla="*/ 116062 h 188649"/>
                <a:gd name="connsiteX3" fmla="*/ 64900 w 65288"/>
                <a:gd name="connsiteY3" fmla="*/ 133917 h 188649"/>
                <a:gd name="connsiteX4" fmla="*/ 65288 w 65288"/>
                <a:gd name="connsiteY4" fmla="*/ 166135 h 188649"/>
                <a:gd name="connsiteX5" fmla="*/ 55573 w 65288"/>
                <a:gd name="connsiteY5" fmla="*/ 171182 h 188649"/>
                <a:gd name="connsiteX6" fmla="*/ 48189 w 65288"/>
                <a:gd name="connsiteY6" fmla="*/ 188649 h 188649"/>
                <a:gd name="connsiteX7" fmla="*/ 34587 w 65288"/>
                <a:gd name="connsiteY7" fmla="*/ 173122 h 188649"/>
                <a:gd name="connsiteX8" fmla="*/ 33810 w 65288"/>
                <a:gd name="connsiteY8" fmla="*/ 155655 h 188649"/>
                <a:gd name="connsiteX9" fmla="*/ 38862 w 65288"/>
                <a:gd name="connsiteY9" fmla="*/ 144010 h 188649"/>
                <a:gd name="connsiteX10" fmla="*/ 38085 w 65288"/>
                <a:gd name="connsiteY10" fmla="*/ 133917 h 188649"/>
                <a:gd name="connsiteX11" fmla="*/ 29535 w 65288"/>
                <a:gd name="connsiteY11" fmla="*/ 127707 h 188649"/>
                <a:gd name="connsiteX12" fmla="*/ 23706 w 65288"/>
                <a:gd name="connsiteY12" fmla="*/ 130036 h 188649"/>
                <a:gd name="connsiteX13" fmla="*/ 11270 w 65288"/>
                <a:gd name="connsiteY13" fmla="*/ 118003 h 188649"/>
                <a:gd name="connsiteX14" fmla="*/ 0 w 65288"/>
                <a:gd name="connsiteY14" fmla="*/ 111792 h 188649"/>
                <a:gd name="connsiteX15" fmla="*/ 7772 w 65288"/>
                <a:gd name="connsiteY15" fmla="*/ 88502 h 188649"/>
                <a:gd name="connsiteX16" fmla="*/ 14768 w 65288"/>
                <a:gd name="connsiteY16" fmla="*/ 79962 h 188649"/>
                <a:gd name="connsiteX17" fmla="*/ 11270 w 65288"/>
                <a:gd name="connsiteY17" fmla="*/ 59001 h 188649"/>
                <a:gd name="connsiteX18" fmla="*/ 16322 w 65288"/>
                <a:gd name="connsiteY18" fmla="*/ 38817 h 188649"/>
                <a:gd name="connsiteX19" fmla="*/ 20209 w 65288"/>
                <a:gd name="connsiteY19" fmla="*/ 32218 h 188649"/>
                <a:gd name="connsiteX20" fmla="*/ 15156 w 65288"/>
                <a:gd name="connsiteY20" fmla="*/ 11257 h 188649"/>
                <a:gd name="connsiteX21" fmla="*/ 5052 w 65288"/>
                <a:gd name="connsiteY21" fmla="*/ 0 h 188649"/>
                <a:gd name="connsiteX22" fmla="*/ 26426 w 65288"/>
                <a:gd name="connsiteY22" fmla="*/ 4658 h 188649"/>
                <a:gd name="connsiteX23" fmla="*/ 30313 w 65288"/>
                <a:gd name="connsiteY23" fmla="*/ 11257 h 188649"/>
                <a:gd name="connsiteX24" fmla="*/ 29924 w 65288"/>
                <a:gd name="connsiteY24" fmla="*/ 14362 h 188649"/>
                <a:gd name="connsiteX25" fmla="*/ 36919 w 65288"/>
                <a:gd name="connsiteY25" fmla="*/ 30277 h 188649"/>
                <a:gd name="connsiteX26" fmla="*/ 37696 w 65288"/>
                <a:gd name="connsiteY26" fmla="*/ 60166 h 188649"/>
                <a:gd name="connsiteX27" fmla="*/ 30701 w 65288"/>
                <a:gd name="connsiteY27" fmla="*/ 74140 h 188649"/>
                <a:gd name="connsiteX28" fmla="*/ 36919 w 65288"/>
                <a:gd name="connsiteY28" fmla="*/ 92384 h 188649"/>
                <a:gd name="connsiteX29" fmla="*/ 36142 w 65288"/>
                <a:gd name="connsiteY29" fmla="*/ 103252 h 188649"/>
                <a:gd name="connsiteX30" fmla="*/ 40805 w 65288"/>
                <a:gd name="connsiteY30" fmla="*/ 110627 h 188649"/>
                <a:gd name="connsiteX31" fmla="*/ 40417 w 65288"/>
                <a:gd name="connsiteY31" fmla="*/ 119944 h 188649"/>
                <a:gd name="connsiteX32" fmla="*/ 43914 w 65288"/>
                <a:gd name="connsiteY32" fmla="*/ 125378 h 188649"/>
                <a:gd name="connsiteX33" fmla="*/ 47800 w 65288"/>
                <a:gd name="connsiteY33" fmla="*/ 119167 h 188649"/>
                <a:gd name="connsiteX34" fmla="*/ 55184 w 65288"/>
                <a:gd name="connsiteY34" fmla="*/ 128871 h 188649"/>
                <a:gd name="connsiteX35" fmla="*/ 55961 w 65288"/>
                <a:gd name="connsiteY35" fmla="*/ 125766 h 188649"/>
                <a:gd name="connsiteX36" fmla="*/ 52075 w 65288"/>
                <a:gd name="connsiteY36" fmla="*/ 112568 h 188649"/>
                <a:gd name="connsiteX37" fmla="*/ 47800 w 65288"/>
                <a:gd name="connsiteY37" fmla="*/ 111404 h 188649"/>
                <a:gd name="connsiteX38" fmla="*/ 47412 w 65288"/>
                <a:gd name="connsiteY38" fmla="*/ 107910 h 18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5288" h="188649">
                  <a:moveTo>
                    <a:pt x="47412" y="107910"/>
                  </a:moveTo>
                  <a:lnTo>
                    <a:pt x="48966" y="107910"/>
                  </a:lnTo>
                  <a:lnTo>
                    <a:pt x="56350" y="116062"/>
                  </a:lnTo>
                  <a:lnTo>
                    <a:pt x="64900" y="133917"/>
                  </a:lnTo>
                  <a:lnTo>
                    <a:pt x="65288" y="166135"/>
                  </a:lnTo>
                  <a:lnTo>
                    <a:pt x="55573" y="171182"/>
                  </a:lnTo>
                  <a:lnTo>
                    <a:pt x="48189" y="188649"/>
                  </a:lnTo>
                  <a:lnTo>
                    <a:pt x="34587" y="173122"/>
                  </a:lnTo>
                  <a:lnTo>
                    <a:pt x="33810" y="155655"/>
                  </a:lnTo>
                  <a:lnTo>
                    <a:pt x="38862" y="144010"/>
                  </a:lnTo>
                  <a:lnTo>
                    <a:pt x="38085" y="133917"/>
                  </a:lnTo>
                  <a:lnTo>
                    <a:pt x="29535" y="127707"/>
                  </a:lnTo>
                  <a:lnTo>
                    <a:pt x="23706" y="130036"/>
                  </a:lnTo>
                  <a:lnTo>
                    <a:pt x="11270" y="118003"/>
                  </a:lnTo>
                  <a:lnTo>
                    <a:pt x="0" y="111792"/>
                  </a:lnTo>
                  <a:lnTo>
                    <a:pt x="7772" y="88502"/>
                  </a:lnTo>
                  <a:lnTo>
                    <a:pt x="14768" y="79962"/>
                  </a:lnTo>
                  <a:lnTo>
                    <a:pt x="11270" y="59001"/>
                  </a:lnTo>
                  <a:lnTo>
                    <a:pt x="16322" y="38817"/>
                  </a:lnTo>
                  <a:lnTo>
                    <a:pt x="20209" y="32218"/>
                  </a:lnTo>
                  <a:lnTo>
                    <a:pt x="15156" y="11257"/>
                  </a:lnTo>
                  <a:lnTo>
                    <a:pt x="5052" y="0"/>
                  </a:lnTo>
                  <a:lnTo>
                    <a:pt x="26426" y="4658"/>
                  </a:lnTo>
                  <a:lnTo>
                    <a:pt x="30313" y="11257"/>
                  </a:lnTo>
                  <a:lnTo>
                    <a:pt x="29924" y="14362"/>
                  </a:lnTo>
                  <a:lnTo>
                    <a:pt x="36919" y="30277"/>
                  </a:lnTo>
                  <a:lnTo>
                    <a:pt x="37696" y="60166"/>
                  </a:lnTo>
                  <a:lnTo>
                    <a:pt x="30701" y="74140"/>
                  </a:lnTo>
                  <a:lnTo>
                    <a:pt x="36919" y="92384"/>
                  </a:lnTo>
                  <a:lnTo>
                    <a:pt x="36142" y="103252"/>
                  </a:lnTo>
                  <a:lnTo>
                    <a:pt x="40805" y="110627"/>
                  </a:lnTo>
                  <a:lnTo>
                    <a:pt x="40417" y="119944"/>
                  </a:lnTo>
                  <a:lnTo>
                    <a:pt x="43914" y="125378"/>
                  </a:lnTo>
                  <a:lnTo>
                    <a:pt x="47800" y="119167"/>
                  </a:lnTo>
                  <a:lnTo>
                    <a:pt x="55184" y="128871"/>
                  </a:lnTo>
                  <a:lnTo>
                    <a:pt x="55961" y="125766"/>
                  </a:lnTo>
                  <a:lnTo>
                    <a:pt x="52075" y="112568"/>
                  </a:lnTo>
                  <a:lnTo>
                    <a:pt x="47800" y="111404"/>
                  </a:lnTo>
                  <a:lnTo>
                    <a:pt x="47412" y="1079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8" name="Serbest Form 1057">
              <a:extLst>
                <a:ext uri="{FF2B5EF4-FFF2-40B4-BE49-F238E27FC236}">
                  <a16:creationId xmlns:a16="http://schemas.microsoft.com/office/drawing/2014/main" id="{143B4DE8-89FA-555B-7AB7-8ACB9A839696}"/>
                </a:ext>
              </a:extLst>
            </p:cNvPr>
            <p:cNvSpPr/>
            <p:nvPr/>
          </p:nvSpPr>
          <p:spPr>
            <a:xfrm>
              <a:off x="19874242" y="20371119"/>
              <a:ext cx="615856" cy="866666"/>
            </a:xfrm>
            <a:custGeom>
              <a:avLst/>
              <a:gdLst>
                <a:gd name="connsiteX0" fmla="*/ 45469 w 95989"/>
                <a:gd name="connsiteY0" fmla="*/ 10480 h 135081"/>
                <a:gd name="connsiteX1" fmla="*/ 50909 w 95989"/>
                <a:gd name="connsiteY1" fmla="*/ 12809 h 135081"/>
                <a:gd name="connsiteX2" fmla="*/ 64511 w 95989"/>
                <a:gd name="connsiteY2" fmla="*/ 27948 h 135081"/>
                <a:gd name="connsiteX3" fmla="*/ 74226 w 95989"/>
                <a:gd name="connsiteY3" fmla="*/ 44639 h 135081"/>
                <a:gd name="connsiteX4" fmla="*/ 76558 w 95989"/>
                <a:gd name="connsiteY4" fmla="*/ 61330 h 135081"/>
                <a:gd name="connsiteX5" fmla="*/ 74615 w 95989"/>
                <a:gd name="connsiteY5" fmla="*/ 72587 h 135081"/>
                <a:gd name="connsiteX6" fmla="*/ 76947 w 95989"/>
                <a:gd name="connsiteY6" fmla="*/ 81127 h 135081"/>
                <a:gd name="connsiteX7" fmla="*/ 78890 w 95989"/>
                <a:gd name="connsiteY7" fmla="*/ 95877 h 135081"/>
                <a:gd name="connsiteX8" fmla="*/ 87051 w 95989"/>
                <a:gd name="connsiteY8" fmla="*/ 102864 h 135081"/>
                <a:gd name="connsiteX9" fmla="*/ 95989 w 95989"/>
                <a:gd name="connsiteY9" fmla="*/ 124990 h 135081"/>
                <a:gd name="connsiteX10" fmla="*/ 95989 w 95989"/>
                <a:gd name="connsiteY10" fmla="*/ 133141 h 135081"/>
                <a:gd name="connsiteX11" fmla="*/ 80445 w 95989"/>
                <a:gd name="connsiteY11" fmla="*/ 135082 h 135081"/>
                <a:gd name="connsiteX12" fmla="*/ 59071 w 95989"/>
                <a:gd name="connsiteY12" fmla="*/ 116450 h 135081"/>
                <a:gd name="connsiteX13" fmla="*/ 32644 w 95989"/>
                <a:gd name="connsiteY13" fmla="*/ 96653 h 135081"/>
                <a:gd name="connsiteX14" fmla="*/ 29535 w 95989"/>
                <a:gd name="connsiteY14" fmla="*/ 83844 h 135081"/>
                <a:gd name="connsiteX15" fmla="*/ 16322 w 95989"/>
                <a:gd name="connsiteY15" fmla="*/ 67153 h 135081"/>
                <a:gd name="connsiteX16" fmla="*/ 12436 w 95989"/>
                <a:gd name="connsiteY16" fmla="*/ 46580 h 135081"/>
                <a:gd name="connsiteX17" fmla="*/ 3886 w 95989"/>
                <a:gd name="connsiteY17" fmla="*/ 32994 h 135081"/>
                <a:gd name="connsiteX18" fmla="*/ 5441 w 95989"/>
                <a:gd name="connsiteY18" fmla="*/ 14750 h 135081"/>
                <a:gd name="connsiteX19" fmla="*/ 0 w 95989"/>
                <a:gd name="connsiteY19" fmla="*/ 4270 h 135081"/>
                <a:gd name="connsiteX20" fmla="*/ 3498 w 95989"/>
                <a:gd name="connsiteY20" fmla="*/ 0 h 135081"/>
                <a:gd name="connsiteX21" fmla="*/ 22152 w 95989"/>
                <a:gd name="connsiteY21" fmla="*/ 10869 h 135081"/>
                <a:gd name="connsiteX22" fmla="*/ 24483 w 95989"/>
                <a:gd name="connsiteY22" fmla="*/ 23678 h 135081"/>
                <a:gd name="connsiteX23" fmla="*/ 38862 w 95989"/>
                <a:gd name="connsiteY23" fmla="*/ 20573 h 135081"/>
                <a:gd name="connsiteX24" fmla="*/ 45469 w 95989"/>
                <a:gd name="connsiteY24" fmla="*/ 10480 h 1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89" h="135081">
                  <a:moveTo>
                    <a:pt x="45469" y="10480"/>
                  </a:moveTo>
                  <a:lnTo>
                    <a:pt x="50909" y="12809"/>
                  </a:lnTo>
                  <a:lnTo>
                    <a:pt x="64511" y="27948"/>
                  </a:lnTo>
                  <a:lnTo>
                    <a:pt x="74226" y="44639"/>
                  </a:lnTo>
                  <a:lnTo>
                    <a:pt x="76558" y="61330"/>
                  </a:lnTo>
                  <a:lnTo>
                    <a:pt x="74615" y="72587"/>
                  </a:lnTo>
                  <a:lnTo>
                    <a:pt x="76947" y="81127"/>
                  </a:lnTo>
                  <a:lnTo>
                    <a:pt x="78890" y="95877"/>
                  </a:lnTo>
                  <a:lnTo>
                    <a:pt x="87051" y="102864"/>
                  </a:lnTo>
                  <a:lnTo>
                    <a:pt x="95989" y="124990"/>
                  </a:lnTo>
                  <a:lnTo>
                    <a:pt x="95989" y="133141"/>
                  </a:lnTo>
                  <a:lnTo>
                    <a:pt x="80445" y="135082"/>
                  </a:lnTo>
                  <a:lnTo>
                    <a:pt x="59071" y="116450"/>
                  </a:lnTo>
                  <a:lnTo>
                    <a:pt x="32644" y="96653"/>
                  </a:lnTo>
                  <a:lnTo>
                    <a:pt x="29535" y="83844"/>
                  </a:lnTo>
                  <a:lnTo>
                    <a:pt x="16322" y="67153"/>
                  </a:lnTo>
                  <a:lnTo>
                    <a:pt x="12436" y="46580"/>
                  </a:lnTo>
                  <a:lnTo>
                    <a:pt x="3886" y="32994"/>
                  </a:lnTo>
                  <a:lnTo>
                    <a:pt x="5441" y="14750"/>
                  </a:lnTo>
                  <a:lnTo>
                    <a:pt x="0" y="4270"/>
                  </a:lnTo>
                  <a:lnTo>
                    <a:pt x="3498" y="0"/>
                  </a:lnTo>
                  <a:lnTo>
                    <a:pt x="22152" y="10869"/>
                  </a:lnTo>
                  <a:lnTo>
                    <a:pt x="24483" y="23678"/>
                  </a:lnTo>
                  <a:lnTo>
                    <a:pt x="38862" y="20573"/>
                  </a:lnTo>
                  <a:lnTo>
                    <a:pt x="45469" y="1048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59" name="Serbest Form 1058">
              <a:extLst>
                <a:ext uri="{FF2B5EF4-FFF2-40B4-BE49-F238E27FC236}">
                  <a16:creationId xmlns:a16="http://schemas.microsoft.com/office/drawing/2014/main" id="{19D36402-6EE3-F2AC-3CC3-5EF57AFB3C1D}"/>
                </a:ext>
              </a:extLst>
            </p:cNvPr>
            <p:cNvSpPr/>
            <p:nvPr/>
          </p:nvSpPr>
          <p:spPr>
            <a:xfrm>
              <a:off x="21255554" y="20323802"/>
              <a:ext cx="1321471" cy="986208"/>
            </a:xfrm>
            <a:custGeom>
              <a:avLst/>
              <a:gdLst>
                <a:gd name="connsiteX0" fmla="*/ 179154 w 205968"/>
                <a:gd name="connsiteY0" fmla="*/ 69870 h 153713"/>
                <a:gd name="connsiteX1" fmla="*/ 159723 w 205968"/>
                <a:gd name="connsiteY1" fmla="*/ 65600 h 153713"/>
                <a:gd name="connsiteX2" fmla="*/ 134462 w 205968"/>
                <a:gd name="connsiteY2" fmla="*/ 65600 h 153713"/>
                <a:gd name="connsiteX3" fmla="*/ 127856 w 205968"/>
                <a:gd name="connsiteY3" fmla="*/ 93936 h 153713"/>
                <a:gd name="connsiteX4" fmla="*/ 119695 w 205968"/>
                <a:gd name="connsiteY4" fmla="*/ 102476 h 153713"/>
                <a:gd name="connsiteX5" fmla="*/ 109591 w 205968"/>
                <a:gd name="connsiteY5" fmla="*/ 137023 h 153713"/>
                <a:gd name="connsiteX6" fmla="*/ 91714 w 205968"/>
                <a:gd name="connsiteY6" fmla="*/ 142457 h 153713"/>
                <a:gd name="connsiteX7" fmla="*/ 70729 w 205968"/>
                <a:gd name="connsiteY7" fmla="*/ 135470 h 153713"/>
                <a:gd name="connsiteX8" fmla="*/ 60236 w 205968"/>
                <a:gd name="connsiteY8" fmla="*/ 137799 h 153713"/>
                <a:gd name="connsiteX9" fmla="*/ 47411 w 205968"/>
                <a:gd name="connsiteY9" fmla="*/ 150220 h 153713"/>
                <a:gd name="connsiteX10" fmla="*/ 33421 w 205968"/>
                <a:gd name="connsiteY10" fmla="*/ 148668 h 153713"/>
                <a:gd name="connsiteX11" fmla="*/ 19042 w 205968"/>
                <a:gd name="connsiteY11" fmla="*/ 153714 h 153713"/>
                <a:gd name="connsiteX12" fmla="*/ 3886 w 205968"/>
                <a:gd name="connsiteY12" fmla="*/ 139352 h 153713"/>
                <a:gd name="connsiteX13" fmla="*/ 0 w 205968"/>
                <a:gd name="connsiteY13" fmla="*/ 122661 h 153713"/>
                <a:gd name="connsiteX14" fmla="*/ 16322 w 205968"/>
                <a:gd name="connsiteY14" fmla="*/ 131200 h 153713"/>
                <a:gd name="connsiteX15" fmla="*/ 33033 w 205968"/>
                <a:gd name="connsiteY15" fmla="*/ 126542 h 153713"/>
                <a:gd name="connsiteX16" fmla="*/ 36919 w 205968"/>
                <a:gd name="connsiteY16" fmla="*/ 105581 h 153713"/>
                <a:gd name="connsiteX17" fmla="*/ 46246 w 205968"/>
                <a:gd name="connsiteY17" fmla="*/ 100923 h 153713"/>
                <a:gd name="connsiteX18" fmla="*/ 72672 w 205968"/>
                <a:gd name="connsiteY18" fmla="*/ 95489 h 153713"/>
                <a:gd name="connsiteX19" fmla="*/ 87440 w 205968"/>
                <a:gd name="connsiteY19" fmla="*/ 75692 h 153713"/>
                <a:gd name="connsiteX20" fmla="*/ 97544 w 205968"/>
                <a:gd name="connsiteY20" fmla="*/ 60166 h 153713"/>
                <a:gd name="connsiteX21" fmla="*/ 108425 w 205968"/>
                <a:gd name="connsiteY21" fmla="*/ 72975 h 153713"/>
                <a:gd name="connsiteX22" fmla="*/ 112700 w 205968"/>
                <a:gd name="connsiteY22" fmla="*/ 64436 h 153713"/>
                <a:gd name="connsiteX23" fmla="*/ 123192 w 205968"/>
                <a:gd name="connsiteY23" fmla="*/ 65212 h 153713"/>
                <a:gd name="connsiteX24" fmla="*/ 123581 w 205968"/>
                <a:gd name="connsiteY24" fmla="*/ 49297 h 153713"/>
                <a:gd name="connsiteX25" fmla="*/ 123970 w 205968"/>
                <a:gd name="connsiteY25" fmla="*/ 36876 h 153713"/>
                <a:gd name="connsiteX26" fmla="*/ 139903 w 205968"/>
                <a:gd name="connsiteY26" fmla="*/ 19797 h 153713"/>
                <a:gd name="connsiteX27" fmla="*/ 150007 w 205968"/>
                <a:gd name="connsiteY27" fmla="*/ 388 h 153713"/>
                <a:gd name="connsiteX28" fmla="*/ 158946 w 205968"/>
                <a:gd name="connsiteY28" fmla="*/ 0 h 153713"/>
                <a:gd name="connsiteX29" fmla="*/ 170993 w 205968"/>
                <a:gd name="connsiteY29" fmla="*/ 12810 h 153713"/>
                <a:gd name="connsiteX30" fmla="*/ 172547 w 205968"/>
                <a:gd name="connsiteY30" fmla="*/ 23678 h 153713"/>
                <a:gd name="connsiteX31" fmla="*/ 187315 w 205968"/>
                <a:gd name="connsiteY31" fmla="*/ 30665 h 153713"/>
                <a:gd name="connsiteX32" fmla="*/ 205969 w 205968"/>
                <a:gd name="connsiteY32" fmla="*/ 38040 h 153713"/>
                <a:gd name="connsiteX33" fmla="*/ 205192 w 205968"/>
                <a:gd name="connsiteY33" fmla="*/ 47745 h 153713"/>
                <a:gd name="connsiteX34" fmla="*/ 190424 w 205968"/>
                <a:gd name="connsiteY34" fmla="*/ 48909 h 153713"/>
                <a:gd name="connsiteX35" fmla="*/ 194699 w 205968"/>
                <a:gd name="connsiteY35" fmla="*/ 61330 h 153713"/>
                <a:gd name="connsiteX36" fmla="*/ 179154 w 205968"/>
                <a:gd name="connsiteY36" fmla="*/ 69870 h 15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968" h="153713">
                  <a:moveTo>
                    <a:pt x="179154" y="69870"/>
                  </a:moveTo>
                  <a:lnTo>
                    <a:pt x="159723" y="65600"/>
                  </a:lnTo>
                  <a:lnTo>
                    <a:pt x="134462" y="65600"/>
                  </a:lnTo>
                  <a:lnTo>
                    <a:pt x="127856" y="93936"/>
                  </a:lnTo>
                  <a:lnTo>
                    <a:pt x="119695" y="102476"/>
                  </a:lnTo>
                  <a:lnTo>
                    <a:pt x="109591" y="137023"/>
                  </a:lnTo>
                  <a:lnTo>
                    <a:pt x="91714" y="142457"/>
                  </a:lnTo>
                  <a:lnTo>
                    <a:pt x="70729" y="135470"/>
                  </a:lnTo>
                  <a:lnTo>
                    <a:pt x="60236" y="137799"/>
                  </a:lnTo>
                  <a:lnTo>
                    <a:pt x="47411" y="150220"/>
                  </a:lnTo>
                  <a:lnTo>
                    <a:pt x="33421" y="148668"/>
                  </a:lnTo>
                  <a:lnTo>
                    <a:pt x="19042" y="153714"/>
                  </a:lnTo>
                  <a:lnTo>
                    <a:pt x="3886" y="139352"/>
                  </a:lnTo>
                  <a:lnTo>
                    <a:pt x="0" y="122661"/>
                  </a:lnTo>
                  <a:lnTo>
                    <a:pt x="16322" y="131200"/>
                  </a:lnTo>
                  <a:lnTo>
                    <a:pt x="33033" y="126542"/>
                  </a:lnTo>
                  <a:lnTo>
                    <a:pt x="36919" y="105581"/>
                  </a:lnTo>
                  <a:lnTo>
                    <a:pt x="46246" y="100923"/>
                  </a:lnTo>
                  <a:lnTo>
                    <a:pt x="72672" y="95489"/>
                  </a:lnTo>
                  <a:lnTo>
                    <a:pt x="87440" y="75692"/>
                  </a:lnTo>
                  <a:lnTo>
                    <a:pt x="97544" y="60166"/>
                  </a:lnTo>
                  <a:lnTo>
                    <a:pt x="108425" y="72975"/>
                  </a:lnTo>
                  <a:lnTo>
                    <a:pt x="112700" y="64436"/>
                  </a:lnTo>
                  <a:lnTo>
                    <a:pt x="123192" y="65212"/>
                  </a:lnTo>
                  <a:lnTo>
                    <a:pt x="123581" y="49297"/>
                  </a:lnTo>
                  <a:lnTo>
                    <a:pt x="123970" y="36876"/>
                  </a:lnTo>
                  <a:lnTo>
                    <a:pt x="139903" y="19797"/>
                  </a:lnTo>
                  <a:lnTo>
                    <a:pt x="150007" y="388"/>
                  </a:lnTo>
                  <a:lnTo>
                    <a:pt x="158946" y="0"/>
                  </a:lnTo>
                  <a:lnTo>
                    <a:pt x="170993" y="12810"/>
                  </a:lnTo>
                  <a:lnTo>
                    <a:pt x="172547" y="23678"/>
                  </a:lnTo>
                  <a:lnTo>
                    <a:pt x="187315" y="30665"/>
                  </a:lnTo>
                  <a:lnTo>
                    <a:pt x="205969" y="38040"/>
                  </a:lnTo>
                  <a:lnTo>
                    <a:pt x="205192" y="47745"/>
                  </a:lnTo>
                  <a:lnTo>
                    <a:pt x="190424" y="48909"/>
                  </a:lnTo>
                  <a:lnTo>
                    <a:pt x="194699" y="61330"/>
                  </a:lnTo>
                  <a:lnTo>
                    <a:pt x="179154" y="698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0" name="Serbest Form 1059">
              <a:extLst>
                <a:ext uri="{FF2B5EF4-FFF2-40B4-BE49-F238E27FC236}">
                  <a16:creationId xmlns:a16="http://schemas.microsoft.com/office/drawing/2014/main" id="{1E96217E-9477-8150-A826-6EABD0963119}"/>
                </a:ext>
              </a:extLst>
            </p:cNvPr>
            <p:cNvSpPr/>
            <p:nvPr/>
          </p:nvSpPr>
          <p:spPr>
            <a:xfrm>
              <a:off x="7392541" y="24141642"/>
              <a:ext cx="1860034" cy="1935068"/>
            </a:xfrm>
            <a:custGeom>
              <a:avLst/>
              <a:gdLst>
                <a:gd name="connsiteX0" fmla="*/ 249494 w 289910"/>
                <a:gd name="connsiteY0" fmla="*/ 14362 h 301605"/>
                <a:gd name="connsiteX1" fmla="*/ 267371 w 289910"/>
                <a:gd name="connsiteY1" fmla="*/ 8928 h 301605"/>
                <a:gd name="connsiteX2" fmla="*/ 281361 w 289910"/>
                <a:gd name="connsiteY2" fmla="*/ 10092 h 301605"/>
                <a:gd name="connsiteX3" fmla="*/ 289910 w 289910"/>
                <a:gd name="connsiteY3" fmla="*/ 15915 h 301605"/>
                <a:gd name="connsiteX4" fmla="*/ 289910 w 289910"/>
                <a:gd name="connsiteY4" fmla="*/ 17856 h 301605"/>
                <a:gd name="connsiteX5" fmla="*/ 277475 w 289910"/>
                <a:gd name="connsiteY5" fmla="*/ 23678 h 301605"/>
                <a:gd name="connsiteX6" fmla="*/ 270868 w 289910"/>
                <a:gd name="connsiteY6" fmla="*/ 23678 h 301605"/>
                <a:gd name="connsiteX7" fmla="*/ 256489 w 289910"/>
                <a:gd name="connsiteY7" fmla="*/ 33382 h 301605"/>
                <a:gd name="connsiteX8" fmla="*/ 248717 w 289910"/>
                <a:gd name="connsiteY8" fmla="*/ 22902 h 301605"/>
                <a:gd name="connsiteX9" fmla="*/ 214907 w 289910"/>
                <a:gd name="connsiteY9" fmla="*/ 31830 h 301605"/>
                <a:gd name="connsiteX10" fmla="*/ 198585 w 289910"/>
                <a:gd name="connsiteY10" fmla="*/ 32606 h 301605"/>
                <a:gd name="connsiteX11" fmla="*/ 195476 w 289910"/>
                <a:gd name="connsiteY11" fmla="*/ 121496 h 301605"/>
                <a:gd name="connsiteX12" fmla="*/ 174102 w 289910"/>
                <a:gd name="connsiteY12" fmla="*/ 122272 h 301605"/>
                <a:gd name="connsiteX13" fmla="*/ 171770 w 289910"/>
                <a:gd name="connsiteY13" fmla="*/ 194860 h 301605"/>
                <a:gd name="connsiteX14" fmla="*/ 167495 w 289910"/>
                <a:gd name="connsiteY14" fmla="*/ 286855 h 301605"/>
                <a:gd name="connsiteX15" fmla="*/ 148064 w 289910"/>
                <a:gd name="connsiteY15" fmla="*/ 299665 h 301605"/>
                <a:gd name="connsiteX16" fmla="*/ 136794 w 289910"/>
                <a:gd name="connsiteY16" fmla="*/ 301605 h 301605"/>
                <a:gd name="connsiteX17" fmla="*/ 123581 w 289910"/>
                <a:gd name="connsiteY17" fmla="*/ 296947 h 301605"/>
                <a:gd name="connsiteX18" fmla="*/ 113866 w 289910"/>
                <a:gd name="connsiteY18" fmla="*/ 295007 h 301605"/>
                <a:gd name="connsiteX19" fmla="*/ 110757 w 289910"/>
                <a:gd name="connsiteY19" fmla="*/ 284526 h 301605"/>
                <a:gd name="connsiteX20" fmla="*/ 102984 w 289910"/>
                <a:gd name="connsiteY20" fmla="*/ 277539 h 301605"/>
                <a:gd name="connsiteX21" fmla="*/ 92103 w 289910"/>
                <a:gd name="connsiteY21" fmla="*/ 289960 h 301605"/>
                <a:gd name="connsiteX22" fmla="*/ 76947 w 289910"/>
                <a:gd name="connsiteY22" fmla="*/ 270940 h 301605"/>
                <a:gd name="connsiteX23" fmla="*/ 69175 w 289910"/>
                <a:gd name="connsiteY23" fmla="*/ 253085 h 301605"/>
                <a:gd name="connsiteX24" fmla="*/ 65288 w 289910"/>
                <a:gd name="connsiteY24" fmla="*/ 228630 h 301605"/>
                <a:gd name="connsiteX25" fmla="*/ 60625 w 289910"/>
                <a:gd name="connsiteY25" fmla="*/ 210775 h 301605"/>
                <a:gd name="connsiteX26" fmla="*/ 54407 w 289910"/>
                <a:gd name="connsiteY26" fmla="*/ 172346 h 301605"/>
                <a:gd name="connsiteX27" fmla="*/ 54795 w 289910"/>
                <a:gd name="connsiteY27" fmla="*/ 142457 h 301605"/>
                <a:gd name="connsiteX28" fmla="*/ 52464 w 289910"/>
                <a:gd name="connsiteY28" fmla="*/ 128871 h 301605"/>
                <a:gd name="connsiteX29" fmla="*/ 44303 w 289910"/>
                <a:gd name="connsiteY29" fmla="*/ 118391 h 301605"/>
                <a:gd name="connsiteX30" fmla="*/ 33421 w 289910"/>
                <a:gd name="connsiteY30" fmla="*/ 97818 h 301605"/>
                <a:gd name="connsiteX31" fmla="*/ 22540 w 289910"/>
                <a:gd name="connsiteY31" fmla="*/ 67929 h 301605"/>
                <a:gd name="connsiteX32" fmla="*/ 18265 w 289910"/>
                <a:gd name="connsiteY32" fmla="*/ 52402 h 301605"/>
                <a:gd name="connsiteX33" fmla="*/ 1166 w 289910"/>
                <a:gd name="connsiteY33" fmla="*/ 27948 h 301605"/>
                <a:gd name="connsiteX34" fmla="*/ 0 w 289910"/>
                <a:gd name="connsiteY34" fmla="*/ 8928 h 301605"/>
                <a:gd name="connsiteX35" fmla="*/ 10493 w 289910"/>
                <a:gd name="connsiteY35" fmla="*/ 4270 h 301605"/>
                <a:gd name="connsiteX36" fmla="*/ 23706 w 289910"/>
                <a:gd name="connsiteY36" fmla="*/ 0 h 301605"/>
                <a:gd name="connsiteX37" fmla="*/ 37696 w 289910"/>
                <a:gd name="connsiteY37" fmla="*/ 776 h 301605"/>
                <a:gd name="connsiteX38" fmla="*/ 50521 w 289910"/>
                <a:gd name="connsiteY38" fmla="*/ 12033 h 301605"/>
                <a:gd name="connsiteX39" fmla="*/ 53630 w 289910"/>
                <a:gd name="connsiteY39" fmla="*/ 10092 h 301605"/>
                <a:gd name="connsiteX40" fmla="*/ 141846 w 289910"/>
                <a:gd name="connsiteY40" fmla="*/ 9316 h 301605"/>
                <a:gd name="connsiteX41" fmla="*/ 156614 w 289910"/>
                <a:gd name="connsiteY41" fmla="*/ 20961 h 301605"/>
                <a:gd name="connsiteX42" fmla="*/ 209078 w 289910"/>
                <a:gd name="connsiteY42" fmla="*/ 24455 h 301605"/>
                <a:gd name="connsiteX43" fmla="*/ 249494 w 289910"/>
                <a:gd name="connsiteY43" fmla="*/ 14362 h 30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9910" h="301605">
                  <a:moveTo>
                    <a:pt x="249494" y="14362"/>
                  </a:moveTo>
                  <a:lnTo>
                    <a:pt x="267371" y="8928"/>
                  </a:lnTo>
                  <a:lnTo>
                    <a:pt x="281361" y="10092"/>
                  </a:lnTo>
                  <a:lnTo>
                    <a:pt x="289910" y="15915"/>
                  </a:lnTo>
                  <a:lnTo>
                    <a:pt x="289910" y="17856"/>
                  </a:lnTo>
                  <a:lnTo>
                    <a:pt x="277475" y="23678"/>
                  </a:lnTo>
                  <a:lnTo>
                    <a:pt x="270868" y="23678"/>
                  </a:lnTo>
                  <a:lnTo>
                    <a:pt x="256489" y="33382"/>
                  </a:lnTo>
                  <a:lnTo>
                    <a:pt x="248717" y="22902"/>
                  </a:lnTo>
                  <a:lnTo>
                    <a:pt x="214907" y="31830"/>
                  </a:lnTo>
                  <a:lnTo>
                    <a:pt x="198585" y="32606"/>
                  </a:lnTo>
                  <a:lnTo>
                    <a:pt x="195476" y="121496"/>
                  </a:lnTo>
                  <a:lnTo>
                    <a:pt x="174102" y="122272"/>
                  </a:lnTo>
                  <a:lnTo>
                    <a:pt x="171770" y="194860"/>
                  </a:lnTo>
                  <a:lnTo>
                    <a:pt x="167495" y="286855"/>
                  </a:lnTo>
                  <a:lnTo>
                    <a:pt x="148064" y="299665"/>
                  </a:lnTo>
                  <a:lnTo>
                    <a:pt x="136794" y="301605"/>
                  </a:lnTo>
                  <a:lnTo>
                    <a:pt x="123581" y="296947"/>
                  </a:lnTo>
                  <a:lnTo>
                    <a:pt x="113866" y="295007"/>
                  </a:lnTo>
                  <a:lnTo>
                    <a:pt x="110757" y="284526"/>
                  </a:lnTo>
                  <a:lnTo>
                    <a:pt x="102984" y="277539"/>
                  </a:lnTo>
                  <a:lnTo>
                    <a:pt x="92103" y="289960"/>
                  </a:lnTo>
                  <a:lnTo>
                    <a:pt x="76947" y="270940"/>
                  </a:lnTo>
                  <a:lnTo>
                    <a:pt x="69175" y="253085"/>
                  </a:lnTo>
                  <a:lnTo>
                    <a:pt x="65288" y="228630"/>
                  </a:lnTo>
                  <a:lnTo>
                    <a:pt x="60625" y="210775"/>
                  </a:lnTo>
                  <a:lnTo>
                    <a:pt x="54407" y="172346"/>
                  </a:lnTo>
                  <a:lnTo>
                    <a:pt x="54795" y="142457"/>
                  </a:lnTo>
                  <a:lnTo>
                    <a:pt x="52464" y="128871"/>
                  </a:lnTo>
                  <a:lnTo>
                    <a:pt x="44303" y="118391"/>
                  </a:lnTo>
                  <a:lnTo>
                    <a:pt x="33421" y="97818"/>
                  </a:lnTo>
                  <a:lnTo>
                    <a:pt x="22540" y="67929"/>
                  </a:lnTo>
                  <a:lnTo>
                    <a:pt x="18265" y="52402"/>
                  </a:lnTo>
                  <a:lnTo>
                    <a:pt x="1166" y="27948"/>
                  </a:lnTo>
                  <a:lnTo>
                    <a:pt x="0" y="8928"/>
                  </a:lnTo>
                  <a:lnTo>
                    <a:pt x="10493" y="4270"/>
                  </a:lnTo>
                  <a:lnTo>
                    <a:pt x="23706" y="0"/>
                  </a:lnTo>
                  <a:lnTo>
                    <a:pt x="37696" y="776"/>
                  </a:lnTo>
                  <a:lnTo>
                    <a:pt x="50521" y="12033"/>
                  </a:lnTo>
                  <a:lnTo>
                    <a:pt x="53630" y="10092"/>
                  </a:lnTo>
                  <a:lnTo>
                    <a:pt x="141846" y="9316"/>
                  </a:lnTo>
                  <a:lnTo>
                    <a:pt x="156614" y="20961"/>
                  </a:lnTo>
                  <a:lnTo>
                    <a:pt x="209078" y="24455"/>
                  </a:lnTo>
                  <a:lnTo>
                    <a:pt x="249494" y="1436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1" name="Serbest Form 1060">
              <a:extLst>
                <a:ext uri="{FF2B5EF4-FFF2-40B4-BE49-F238E27FC236}">
                  <a16:creationId xmlns:a16="http://schemas.microsoft.com/office/drawing/2014/main" id="{F9006FEC-7F03-5CBC-9826-0ADA9FB6A4BD}"/>
                </a:ext>
              </a:extLst>
            </p:cNvPr>
            <p:cNvSpPr/>
            <p:nvPr/>
          </p:nvSpPr>
          <p:spPr>
            <a:xfrm>
              <a:off x="5796797" y="17678956"/>
              <a:ext cx="2166714" cy="1890240"/>
            </a:xfrm>
            <a:custGeom>
              <a:avLst/>
              <a:gdLst>
                <a:gd name="connsiteX0" fmla="*/ 313228 w 337710"/>
                <a:gd name="connsiteY0" fmla="*/ 15138 h 294618"/>
                <a:gd name="connsiteX1" fmla="*/ 319445 w 337710"/>
                <a:gd name="connsiteY1" fmla="*/ 53955 h 294618"/>
                <a:gd name="connsiteX2" fmla="*/ 327995 w 337710"/>
                <a:gd name="connsiteY2" fmla="*/ 60554 h 294618"/>
                <a:gd name="connsiteX3" fmla="*/ 328384 w 337710"/>
                <a:gd name="connsiteY3" fmla="*/ 68317 h 294618"/>
                <a:gd name="connsiteX4" fmla="*/ 337711 w 337710"/>
                <a:gd name="connsiteY4" fmla="*/ 76857 h 294618"/>
                <a:gd name="connsiteX5" fmla="*/ 333047 w 337710"/>
                <a:gd name="connsiteY5" fmla="*/ 87726 h 294618"/>
                <a:gd name="connsiteX6" fmla="*/ 326052 w 337710"/>
                <a:gd name="connsiteY6" fmla="*/ 138187 h 294618"/>
                <a:gd name="connsiteX7" fmla="*/ 325275 w 337710"/>
                <a:gd name="connsiteY7" fmla="*/ 170793 h 294618"/>
                <a:gd name="connsiteX8" fmla="*/ 298071 w 337710"/>
                <a:gd name="connsiteY8" fmla="*/ 194083 h 294618"/>
                <a:gd name="connsiteX9" fmla="*/ 289133 w 337710"/>
                <a:gd name="connsiteY9" fmla="*/ 227077 h 294618"/>
                <a:gd name="connsiteX10" fmla="*/ 298460 w 337710"/>
                <a:gd name="connsiteY10" fmla="*/ 236393 h 294618"/>
                <a:gd name="connsiteX11" fmla="*/ 298460 w 337710"/>
                <a:gd name="connsiteY11" fmla="*/ 252308 h 294618"/>
                <a:gd name="connsiteX12" fmla="*/ 312839 w 337710"/>
                <a:gd name="connsiteY12" fmla="*/ 252696 h 294618"/>
                <a:gd name="connsiteX13" fmla="*/ 310507 w 337710"/>
                <a:gd name="connsiteY13" fmla="*/ 264730 h 294618"/>
                <a:gd name="connsiteX14" fmla="*/ 304678 w 337710"/>
                <a:gd name="connsiteY14" fmla="*/ 265894 h 294618"/>
                <a:gd name="connsiteX15" fmla="*/ 303901 w 337710"/>
                <a:gd name="connsiteY15" fmla="*/ 274046 h 294618"/>
                <a:gd name="connsiteX16" fmla="*/ 300014 w 337710"/>
                <a:gd name="connsiteY16" fmla="*/ 274434 h 294618"/>
                <a:gd name="connsiteX17" fmla="*/ 284859 w 337710"/>
                <a:gd name="connsiteY17" fmla="*/ 247262 h 294618"/>
                <a:gd name="connsiteX18" fmla="*/ 279418 w 337710"/>
                <a:gd name="connsiteY18" fmla="*/ 246098 h 294618"/>
                <a:gd name="connsiteX19" fmla="*/ 262707 w 337710"/>
                <a:gd name="connsiteY19" fmla="*/ 260072 h 294618"/>
                <a:gd name="connsiteX20" fmla="*/ 245608 w 337710"/>
                <a:gd name="connsiteY20" fmla="*/ 252696 h 294618"/>
                <a:gd name="connsiteX21" fmla="*/ 233949 w 337710"/>
                <a:gd name="connsiteY21" fmla="*/ 251532 h 294618"/>
                <a:gd name="connsiteX22" fmla="*/ 227731 w 337710"/>
                <a:gd name="connsiteY22" fmla="*/ 255025 h 294618"/>
                <a:gd name="connsiteX23" fmla="*/ 214907 w 337710"/>
                <a:gd name="connsiteY23" fmla="*/ 254249 h 294618"/>
                <a:gd name="connsiteX24" fmla="*/ 202082 w 337710"/>
                <a:gd name="connsiteY24" fmla="*/ 264730 h 294618"/>
                <a:gd name="connsiteX25" fmla="*/ 190812 w 337710"/>
                <a:gd name="connsiteY25" fmla="*/ 265506 h 294618"/>
                <a:gd name="connsiteX26" fmla="*/ 164386 w 337710"/>
                <a:gd name="connsiteY26" fmla="*/ 252696 h 294618"/>
                <a:gd name="connsiteX27" fmla="*/ 153893 w 337710"/>
                <a:gd name="connsiteY27" fmla="*/ 258519 h 294618"/>
                <a:gd name="connsiteX28" fmla="*/ 142623 w 337710"/>
                <a:gd name="connsiteY28" fmla="*/ 258131 h 294618"/>
                <a:gd name="connsiteX29" fmla="*/ 134462 w 337710"/>
                <a:gd name="connsiteY29" fmla="*/ 248815 h 294618"/>
                <a:gd name="connsiteX30" fmla="*/ 112700 w 337710"/>
                <a:gd name="connsiteY30" fmla="*/ 239499 h 294618"/>
                <a:gd name="connsiteX31" fmla="*/ 88994 w 337710"/>
                <a:gd name="connsiteY31" fmla="*/ 242604 h 294618"/>
                <a:gd name="connsiteX32" fmla="*/ 83553 w 337710"/>
                <a:gd name="connsiteY32" fmla="*/ 247650 h 294618"/>
                <a:gd name="connsiteX33" fmla="*/ 80444 w 337710"/>
                <a:gd name="connsiteY33" fmla="*/ 262012 h 294618"/>
                <a:gd name="connsiteX34" fmla="*/ 74226 w 337710"/>
                <a:gd name="connsiteY34" fmla="*/ 272105 h 294618"/>
                <a:gd name="connsiteX35" fmla="*/ 72672 w 337710"/>
                <a:gd name="connsiteY35" fmla="*/ 294618 h 294618"/>
                <a:gd name="connsiteX36" fmla="*/ 55961 w 337710"/>
                <a:gd name="connsiteY36" fmla="*/ 280256 h 294618"/>
                <a:gd name="connsiteX37" fmla="*/ 48189 w 337710"/>
                <a:gd name="connsiteY37" fmla="*/ 280256 h 294618"/>
                <a:gd name="connsiteX38" fmla="*/ 40805 w 337710"/>
                <a:gd name="connsiteY38" fmla="*/ 287631 h 294618"/>
                <a:gd name="connsiteX39" fmla="*/ 41194 w 337710"/>
                <a:gd name="connsiteY39" fmla="*/ 270552 h 294618"/>
                <a:gd name="connsiteX40" fmla="*/ 15933 w 337710"/>
                <a:gd name="connsiteY40" fmla="*/ 264730 h 294618"/>
                <a:gd name="connsiteX41" fmla="*/ 15156 w 337710"/>
                <a:gd name="connsiteY41" fmla="*/ 252696 h 294618"/>
                <a:gd name="connsiteX42" fmla="*/ 3109 w 337710"/>
                <a:gd name="connsiteY42" fmla="*/ 236393 h 294618"/>
                <a:gd name="connsiteX43" fmla="*/ 0 w 337710"/>
                <a:gd name="connsiteY43" fmla="*/ 225137 h 294618"/>
                <a:gd name="connsiteX44" fmla="*/ 1943 w 337710"/>
                <a:gd name="connsiteY44" fmla="*/ 213103 h 294618"/>
                <a:gd name="connsiteX45" fmla="*/ 15933 w 337710"/>
                <a:gd name="connsiteY45" fmla="*/ 211939 h 294618"/>
                <a:gd name="connsiteX46" fmla="*/ 23706 w 337710"/>
                <a:gd name="connsiteY46" fmla="*/ 203011 h 294618"/>
                <a:gd name="connsiteX47" fmla="*/ 53630 w 337710"/>
                <a:gd name="connsiteY47" fmla="*/ 201070 h 294618"/>
                <a:gd name="connsiteX48" fmla="*/ 73061 w 337710"/>
                <a:gd name="connsiteY48" fmla="*/ 197189 h 294618"/>
                <a:gd name="connsiteX49" fmla="*/ 74615 w 337710"/>
                <a:gd name="connsiteY49" fmla="*/ 181662 h 294618"/>
                <a:gd name="connsiteX50" fmla="*/ 86662 w 337710"/>
                <a:gd name="connsiteY50" fmla="*/ 164971 h 294618"/>
                <a:gd name="connsiteX51" fmla="*/ 86274 w 337710"/>
                <a:gd name="connsiteY51" fmla="*/ 107522 h 294618"/>
                <a:gd name="connsiteX52" fmla="*/ 116586 w 337710"/>
                <a:gd name="connsiteY52" fmla="*/ 96653 h 294618"/>
                <a:gd name="connsiteX53" fmla="*/ 178765 w 337710"/>
                <a:gd name="connsiteY53" fmla="*/ 47744 h 294618"/>
                <a:gd name="connsiteX54" fmla="*/ 251826 w 337710"/>
                <a:gd name="connsiteY54" fmla="*/ 0 h 294618"/>
                <a:gd name="connsiteX55" fmla="*/ 286024 w 337710"/>
                <a:gd name="connsiteY55" fmla="*/ 10869 h 294618"/>
                <a:gd name="connsiteX56" fmla="*/ 298460 w 337710"/>
                <a:gd name="connsiteY56" fmla="*/ 24454 h 294618"/>
                <a:gd name="connsiteX57" fmla="*/ 313228 w 337710"/>
                <a:gd name="connsiteY57" fmla="*/ 15138 h 29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37710" h="294618">
                  <a:moveTo>
                    <a:pt x="313228" y="15138"/>
                  </a:moveTo>
                  <a:lnTo>
                    <a:pt x="319445" y="53955"/>
                  </a:lnTo>
                  <a:lnTo>
                    <a:pt x="327995" y="60554"/>
                  </a:lnTo>
                  <a:lnTo>
                    <a:pt x="328384" y="68317"/>
                  </a:lnTo>
                  <a:lnTo>
                    <a:pt x="337711" y="76857"/>
                  </a:lnTo>
                  <a:lnTo>
                    <a:pt x="333047" y="87726"/>
                  </a:lnTo>
                  <a:lnTo>
                    <a:pt x="326052" y="138187"/>
                  </a:lnTo>
                  <a:lnTo>
                    <a:pt x="325275" y="170793"/>
                  </a:lnTo>
                  <a:lnTo>
                    <a:pt x="298071" y="194083"/>
                  </a:lnTo>
                  <a:lnTo>
                    <a:pt x="289133" y="227077"/>
                  </a:lnTo>
                  <a:lnTo>
                    <a:pt x="298460" y="236393"/>
                  </a:lnTo>
                  <a:lnTo>
                    <a:pt x="298460" y="252308"/>
                  </a:lnTo>
                  <a:lnTo>
                    <a:pt x="312839" y="252696"/>
                  </a:lnTo>
                  <a:lnTo>
                    <a:pt x="310507" y="264730"/>
                  </a:lnTo>
                  <a:lnTo>
                    <a:pt x="304678" y="265894"/>
                  </a:lnTo>
                  <a:lnTo>
                    <a:pt x="303901" y="274046"/>
                  </a:lnTo>
                  <a:lnTo>
                    <a:pt x="300014" y="274434"/>
                  </a:lnTo>
                  <a:lnTo>
                    <a:pt x="284859" y="247262"/>
                  </a:lnTo>
                  <a:lnTo>
                    <a:pt x="279418" y="246098"/>
                  </a:lnTo>
                  <a:lnTo>
                    <a:pt x="262707" y="260072"/>
                  </a:lnTo>
                  <a:lnTo>
                    <a:pt x="245608" y="252696"/>
                  </a:lnTo>
                  <a:lnTo>
                    <a:pt x="233949" y="251532"/>
                  </a:lnTo>
                  <a:lnTo>
                    <a:pt x="227731" y="255025"/>
                  </a:lnTo>
                  <a:lnTo>
                    <a:pt x="214907" y="254249"/>
                  </a:lnTo>
                  <a:lnTo>
                    <a:pt x="202082" y="264730"/>
                  </a:lnTo>
                  <a:lnTo>
                    <a:pt x="190812" y="265506"/>
                  </a:lnTo>
                  <a:lnTo>
                    <a:pt x="164386" y="252696"/>
                  </a:lnTo>
                  <a:lnTo>
                    <a:pt x="153893" y="258519"/>
                  </a:lnTo>
                  <a:lnTo>
                    <a:pt x="142623" y="258131"/>
                  </a:lnTo>
                  <a:lnTo>
                    <a:pt x="134462" y="248815"/>
                  </a:lnTo>
                  <a:lnTo>
                    <a:pt x="112700" y="239499"/>
                  </a:lnTo>
                  <a:lnTo>
                    <a:pt x="88994" y="242604"/>
                  </a:lnTo>
                  <a:lnTo>
                    <a:pt x="83553" y="247650"/>
                  </a:lnTo>
                  <a:lnTo>
                    <a:pt x="80444" y="262012"/>
                  </a:lnTo>
                  <a:lnTo>
                    <a:pt x="74226" y="272105"/>
                  </a:lnTo>
                  <a:lnTo>
                    <a:pt x="72672" y="294618"/>
                  </a:lnTo>
                  <a:lnTo>
                    <a:pt x="55961" y="280256"/>
                  </a:lnTo>
                  <a:lnTo>
                    <a:pt x="48189" y="280256"/>
                  </a:lnTo>
                  <a:lnTo>
                    <a:pt x="40805" y="287631"/>
                  </a:lnTo>
                  <a:lnTo>
                    <a:pt x="41194" y="270552"/>
                  </a:lnTo>
                  <a:lnTo>
                    <a:pt x="15933" y="264730"/>
                  </a:lnTo>
                  <a:lnTo>
                    <a:pt x="15156" y="252696"/>
                  </a:lnTo>
                  <a:lnTo>
                    <a:pt x="3109" y="236393"/>
                  </a:lnTo>
                  <a:lnTo>
                    <a:pt x="0" y="225137"/>
                  </a:lnTo>
                  <a:lnTo>
                    <a:pt x="1943" y="213103"/>
                  </a:lnTo>
                  <a:lnTo>
                    <a:pt x="15933" y="211939"/>
                  </a:lnTo>
                  <a:lnTo>
                    <a:pt x="23706" y="203011"/>
                  </a:lnTo>
                  <a:lnTo>
                    <a:pt x="53630" y="201070"/>
                  </a:lnTo>
                  <a:lnTo>
                    <a:pt x="73061" y="197189"/>
                  </a:lnTo>
                  <a:lnTo>
                    <a:pt x="74615" y="181662"/>
                  </a:lnTo>
                  <a:lnTo>
                    <a:pt x="86662" y="164971"/>
                  </a:lnTo>
                  <a:lnTo>
                    <a:pt x="86274" y="107522"/>
                  </a:lnTo>
                  <a:lnTo>
                    <a:pt x="116586" y="96653"/>
                  </a:lnTo>
                  <a:lnTo>
                    <a:pt x="178765" y="47744"/>
                  </a:lnTo>
                  <a:lnTo>
                    <a:pt x="251826" y="0"/>
                  </a:lnTo>
                  <a:lnTo>
                    <a:pt x="286024" y="10869"/>
                  </a:lnTo>
                  <a:lnTo>
                    <a:pt x="298460" y="24454"/>
                  </a:lnTo>
                  <a:lnTo>
                    <a:pt x="313228" y="151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2" name="Serbest Form 1061">
              <a:extLst>
                <a:ext uri="{FF2B5EF4-FFF2-40B4-BE49-F238E27FC236}">
                  <a16:creationId xmlns:a16="http://schemas.microsoft.com/office/drawing/2014/main" id="{58620313-EC7C-6C9B-0CD5-F02F7A2AF59C}"/>
                </a:ext>
              </a:extLst>
            </p:cNvPr>
            <p:cNvSpPr/>
            <p:nvPr/>
          </p:nvSpPr>
          <p:spPr>
            <a:xfrm>
              <a:off x="6135890" y="19215558"/>
              <a:ext cx="1668045" cy="1539085"/>
            </a:xfrm>
            <a:custGeom>
              <a:avLst/>
              <a:gdLst>
                <a:gd name="connsiteX0" fmla="*/ 251048 w 259986"/>
                <a:gd name="connsiteY0" fmla="*/ 34547 h 239886"/>
                <a:gd name="connsiteX1" fmla="*/ 259987 w 259986"/>
                <a:gd name="connsiteY1" fmla="*/ 44251 h 239886"/>
                <a:gd name="connsiteX2" fmla="*/ 257655 w 259986"/>
                <a:gd name="connsiteY2" fmla="*/ 48909 h 239886"/>
                <a:gd name="connsiteX3" fmla="*/ 256489 w 259986"/>
                <a:gd name="connsiteY3" fmla="*/ 57061 h 239886"/>
                <a:gd name="connsiteX4" fmla="*/ 238224 w 259986"/>
                <a:gd name="connsiteY4" fmla="*/ 76469 h 239886"/>
                <a:gd name="connsiteX5" fmla="*/ 232783 w 259986"/>
                <a:gd name="connsiteY5" fmla="*/ 92384 h 239886"/>
                <a:gd name="connsiteX6" fmla="*/ 229674 w 259986"/>
                <a:gd name="connsiteY6" fmla="*/ 105193 h 239886"/>
                <a:gd name="connsiteX7" fmla="*/ 225011 w 259986"/>
                <a:gd name="connsiteY7" fmla="*/ 111016 h 239886"/>
                <a:gd name="connsiteX8" fmla="*/ 220736 w 259986"/>
                <a:gd name="connsiteY8" fmla="*/ 128483 h 239886"/>
                <a:gd name="connsiteX9" fmla="*/ 209078 w 259986"/>
                <a:gd name="connsiteY9" fmla="*/ 138575 h 239886"/>
                <a:gd name="connsiteX10" fmla="*/ 205969 w 259986"/>
                <a:gd name="connsiteY10" fmla="*/ 150997 h 239886"/>
                <a:gd name="connsiteX11" fmla="*/ 200917 w 259986"/>
                <a:gd name="connsiteY11" fmla="*/ 161089 h 239886"/>
                <a:gd name="connsiteX12" fmla="*/ 198974 w 259986"/>
                <a:gd name="connsiteY12" fmla="*/ 171570 h 239886"/>
                <a:gd name="connsiteX13" fmla="*/ 183817 w 259986"/>
                <a:gd name="connsiteY13" fmla="*/ 180109 h 239886"/>
                <a:gd name="connsiteX14" fmla="*/ 171381 w 259986"/>
                <a:gd name="connsiteY14" fmla="*/ 169629 h 239886"/>
                <a:gd name="connsiteX15" fmla="*/ 163220 w 259986"/>
                <a:gd name="connsiteY15" fmla="*/ 170017 h 239886"/>
                <a:gd name="connsiteX16" fmla="*/ 150007 w 259986"/>
                <a:gd name="connsiteY16" fmla="*/ 184767 h 239886"/>
                <a:gd name="connsiteX17" fmla="*/ 143789 w 259986"/>
                <a:gd name="connsiteY17" fmla="*/ 184767 h 239886"/>
                <a:gd name="connsiteX18" fmla="*/ 133297 w 259986"/>
                <a:gd name="connsiteY18" fmla="*/ 208834 h 239886"/>
                <a:gd name="connsiteX19" fmla="*/ 127856 w 259986"/>
                <a:gd name="connsiteY19" fmla="*/ 226689 h 239886"/>
                <a:gd name="connsiteX20" fmla="*/ 104927 w 259986"/>
                <a:gd name="connsiteY20" fmla="*/ 235617 h 239886"/>
                <a:gd name="connsiteX21" fmla="*/ 96766 w 259986"/>
                <a:gd name="connsiteY21" fmla="*/ 234453 h 239886"/>
                <a:gd name="connsiteX22" fmla="*/ 88217 w 259986"/>
                <a:gd name="connsiteY22" fmla="*/ 239887 h 239886"/>
                <a:gd name="connsiteX23" fmla="*/ 70729 w 259986"/>
                <a:gd name="connsiteY23" fmla="*/ 239499 h 239886"/>
                <a:gd name="connsiteX24" fmla="*/ 58682 w 259986"/>
                <a:gd name="connsiteY24" fmla="*/ 223584 h 239886"/>
                <a:gd name="connsiteX25" fmla="*/ 51298 w 259986"/>
                <a:gd name="connsiteY25" fmla="*/ 205728 h 239886"/>
                <a:gd name="connsiteX26" fmla="*/ 35753 w 259986"/>
                <a:gd name="connsiteY26" fmla="*/ 189425 h 239886"/>
                <a:gd name="connsiteX27" fmla="*/ 19431 w 259986"/>
                <a:gd name="connsiteY27" fmla="*/ 189425 h 239886"/>
                <a:gd name="connsiteX28" fmla="*/ 0 w 259986"/>
                <a:gd name="connsiteY28" fmla="*/ 189425 h 239886"/>
                <a:gd name="connsiteX29" fmla="*/ 1166 w 259986"/>
                <a:gd name="connsiteY29" fmla="*/ 149444 h 239886"/>
                <a:gd name="connsiteX30" fmla="*/ 389 w 259986"/>
                <a:gd name="connsiteY30" fmla="*/ 133529 h 239886"/>
                <a:gd name="connsiteX31" fmla="*/ 4663 w 259986"/>
                <a:gd name="connsiteY31" fmla="*/ 118003 h 239886"/>
                <a:gd name="connsiteX32" fmla="*/ 11270 w 259986"/>
                <a:gd name="connsiteY32" fmla="*/ 110239 h 239886"/>
                <a:gd name="connsiteX33" fmla="*/ 22151 w 259986"/>
                <a:gd name="connsiteY33" fmla="*/ 94713 h 239886"/>
                <a:gd name="connsiteX34" fmla="*/ 19820 w 259986"/>
                <a:gd name="connsiteY34" fmla="*/ 88114 h 239886"/>
                <a:gd name="connsiteX35" fmla="*/ 24094 w 259986"/>
                <a:gd name="connsiteY35" fmla="*/ 78021 h 239886"/>
                <a:gd name="connsiteX36" fmla="*/ 19042 w 259986"/>
                <a:gd name="connsiteY36" fmla="*/ 63271 h 239886"/>
                <a:gd name="connsiteX37" fmla="*/ 19820 w 259986"/>
                <a:gd name="connsiteY37" fmla="*/ 55120 h 239886"/>
                <a:gd name="connsiteX38" fmla="*/ 21374 w 259986"/>
                <a:gd name="connsiteY38" fmla="*/ 32606 h 239886"/>
                <a:gd name="connsiteX39" fmla="*/ 27592 w 259986"/>
                <a:gd name="connsiteY39" fmla="*/ 22514 h 239886"/>
                <a:gd name="connsiteX40" fmla="*/ 30701 w 259986"/>
                <a:gd name="connsiteY40" fmla="*/ 8152 h 239886"/>
                <a:gd name="connsiteX41" fmla="*/ 36142 w 259986"/>
                <a:gd name="connsiteY41" fmla="*/ 3105 h 239886"/>
                <a:gd name="connsiteX42" fmla="*/ 59848 w 259986"/>
                <a:gd name="connsiteY42" fmla="*/ 0 h 239886"/>
                <a:gd name="connsiteX43" fmla="*/ 81610 w 259986"/>
                <a:gd name="connsiteY43" fmla="*/ 9316 h 239886"/>
                <a:gd name="connsiteX44" fmla="*/ 89771 w 259986"/>
                <a:gd name="connsiteY44" fmla="*/ 18632 h 239886"/>
                <a:gd name="connsiteX45" fmla="*/ 101041 w 259986"/>
                <a:gd name="connsiteY45" fmla="*/ 19020 h 239886"/>
                <a:gd name="connsiteX46" fmla="*/ 111534 w 259986"/>
                <a:gd name="connsiteY46" fmla="*/ 13198 h 239886"/>
                <a:gd name="connsiteX47" fmla="*/ 137960 w 259986"/>
                <a:gd name="connsiteY47" fmla="*/ 26007 h 239886"/>
                <a:gd name="connsiteX48" fmla="*/ 149230 w 259986"/>
                <a:gd name="connsiteY48" fmla="*/ 25231 h 239886"/>
                <a:gd name="connsiteX49" fmla="*/ 162055 w 259986"/>
                <a:gd name="connsiteY49" fmla="*/ 14750 h 239886"/>
                <a:gd name="connsiteX50" fmla="*/ 174879 w 259986"/>
                <a:gd name="connsiteY50" fmla="*/ 15527 h 239886"/>
                <a:gd name="connsiteX51" fmla="*/ 181097 w 259986"/>
                <a:gd name="connsiteY51" fmla="*/ 12033 h 239886"/>
                <a:gd name="connsiteX52" fmla="*/ 192755 w 259986"/>
                <a:gd name="connsiteY52" fmla="*/ 13198 h 239886"/>
                <a:gd name="connsiteX53" fmla="*/ 209855 w 259986"/>
                <a:gd name="connsiteY53" fmla="*/ 20573 h 239886"/>
                <a:gd name="connsiteX54" fmla="*/ 226566 w 259986"/>
                <a:gd name="connsiteY54" fmla="*/ 6599 h 239886"/>
                <a:gd name="connsiteX55" fmla="*/ 232006 w 259986"/>
                <a:gd name="connsiteY55" fmla="*/ 7763 h 239886"/>
                <a:gd name="connsiteX56" fmla="*/ 247162 w 259986"/>
                <a:gd name="connsiteY56" fmla="*/ 34935 h 239886"/>
                <a:gd name="connsiteX57" fmla="*/ 251048 w 259986"/>
                <a:gd name="connsiteY57" fmla="*/ 34547 h 239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986" h="239886">
                  <a:moveTo>
                    <a:pt x="251048" y="34547"/>
                  </a:moveTo>
                  <a:lnTo>
                    <a:pt x="259987" y="44251"/>
                  </a:lnTo>
                  <a:lnTo>
                    <a:pt x="257655" y="48909"/>
                  </a:lnTo>
                  <a:lnTo>
                    <a:pt x="256489" y="57061"/>
                  </a:lnTo>
                  <a:lnTo>
                    <a:pt x="238224" y="76469"/>
                  </a:lnTo>
                  <a:lnTo>
                    <a:pt x="232783" y="92384"/>
                  </a:lnTo>
                  <a:lnTo>
                    <a:pt x="229674" y="105193"/>
                  </a:lnTo>
                  <a:lnTo>
                    <a:pt x="225011" y="111016"/>
                  </a:lnTo>
                  <a:lnTo>
                    <a:pt x="220736" y="128483"/>
                  </a:lnTo>
                  <a:lnTo>
                    <a:pt x="209078" y="138575"/>
                  </a:lnTo>
                  <a:lnTo>
                    <a:pt x="205969" y="150997"/>
                  </a:lnTo>
                  <a:lnTo>
                    <a:pt x="200917" y="161089"/>
                  </a:lnTo>
                  <a:lnTo>
                    <a:pt x="198974" y="171570"/>
                  </a:lnTo>
                  <a:lnTo>
                    <a:pt x="183817" y="180109"/>
                  </a:lnTo>
                  <a:lnTo>
                    <a:pt x="171381" y="169629"/>
                  </a:lnTo>
                  <a:lnTo>
                    <a:pt x="163220" y="170017"/>
                  </a:lnTo>
                  <a:lnTo>
                    <a:pt x="150007" y="184767"/>
                  </a:lnTo>
                  <a:lnTo>
                    <a:pt x="143789" y="184767"/>
                  </a:lnTo>
                  <a:lnTo>
                    <a:pt x="133297" y="208834"/>
                  </a:lnTo>
                  <a:lnTo>
                    <a:pt x="127856" y="226689"/>
                  </a:lnTo>
                  <a:lnTo>
                    <a:pt x="104927" y="235617"/>
                  </a:lnTo>
                  <a:lnTo>
                    <a:pt x="96766" y="234453"/>
                  </a:lnTo>
                  <a:lnTo>
                    <a:pt x="88217" y="239887"/>
                  </a:lnTo>
                  <a:lnTo>
                    <a:pt x="70729" y="239499"/>
                  </a:lnTo>
                  <a:lnTo>
                    <a:pt x="58682" y="223584"/>
                  </a:lnTo>
                  <a:lnTo>
                    <a:pt x="51298" y="205728"/>
                  </a:lnTo>
                  <a:lnTo>
                    <a:pt x="35753" y="189425"/>
                  </a:lnTo>
                  <a:lnTo>
                    <a:pt x="19431" y="189425"/>
                  </a:lnTo>
                  <a:lnTo>
                    <a:pt x="0" y="189425"/>
                  </a:lnTo>
                  <a:lnTo>
                    <a:pt x="1166" y="149444"/>
                  </a:lnTo>
                  <a:lnTo>
                    <a:pt x="389" y="133529"/>
                  </a:lnTo>
                  <a:lnTo>
                    <a:pt x="4663" y="118003"/>
                  </a:lnTo>
                  <a:lnTo>
                    <a:pt x="11270" y="110239"/>
                  </a:lnTo>
                  <a:lnTo>
                    <a:pt x="22151" y="94713"/>
                  </a:lnTo>
                  <a:lnTo>
                    <a:pt x="19820" y="88114"/>
                  </a:lnTo>
                  <a:lnTo>
                    <a:pt x="24094" y="78021"/>
                  </a:lnTo>
                  <a:lnTo>
                    <a:pt x="19042" y="63271"/>
                  </a:lnTo>
                  <a:lnTo>
                    <a:pt x="19820" y="55120"/>
                  </a:lnTo>
                  <a:lnTo>
                    <a:pt x="21374" y="32606"/>
                  </a:lnTo>
                  <a:lnTo>
                    <a:pt x="27592" y="22514"/>
                  </a:lnTo>
                  <a:lnTo>
                    <a:pt x="30701" y="8152"/>
                  </a:lnTo>
                  <a:lnTo>
                    <a:pt x="36142" y="3105"/>
                  </a:lnTo>
                  <a:lnTo>
                    <a:pt x="59848" y="0"/>
                  </a:lnTo>
                  <a:lnTo>
                    <a:pt x="81610" y="9316"/>
                  </a:lnTo>
                  <a:lnTo>
                    <a:pt x="89771" y="18632"/>
                  </a:lnTo>
                  <a:lnTo>
                    <a:pt x="101041" y="19020"/>
                  </a:lnTo>
                  <a:lnTo>
                    <a:pt x="111534" y="13198"/>
                  </a:lnTo>
                  <a:lnTo>
                    <a:pt x="137960" y="26007"/>
                  </a:lnTo>
                  <a:lnTo>
                    <a:pt x="149230" y="25231"/>
                  </a:lnTo>
                  <a:lnTo>
                    <a:pt x="162055" y="14750"/>
                  </a:lnTo>
                  <a:lnTo>
                    <a:pt x="174879" y="15527"/>
                  </a:lnTo>
                  <a:lnTo>
                    <a:pt x="181097" y="12033"/>
                  </a:lnTo>
                  <a:lnTo>
                    <a:pt x="192755" y="13198"/>
                  </a:lnTo>
                  <a:lnTo>
                    <a:pt x="209855" y="20573"/>
                  </a:lnTo>
                  <a:lnTo>
                    <a:pt x="226566" y="6599"/>
                  </a:lnTo>
                  <a:lnTo>
                    <a:pt x="232006" y="7763"/>
                  </a:lnTo>
                  <a:lnTo>
                    <a:pt x="247162" y="34935"/>
                  </a:lnTo>
                  <a:lnTo>
                    <a:pt x="251048" y="3454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3" name="Serbest Form 1062">
              <a:extLst>
                <a:ext uri="{FF2B5EF4-FFF2-40B4-BE49-F238E27FC236}">
                  <a16:creationId xmlns:a16="http://schemas.microsoft.com/office/drawing/2014/main" id="{0633E3AF-C593-6636-55A4-D8AED8DFBF76}"/>
                </a:ext>
              </a:extLst>
            </p:cNvPr>
            <p:cNvSpPr/>
            <p:nvPr/>
          </p:nvSpPr>
          <p:spPr>
            <a:xfrm>
              <a:off x="6307932" y="10399403"/>
              <a:ext cx="2623000" cy="1842923"/>
            </a:xfrm>
            <a:custGeom>
              <a:avLst/>
              <a:gdLst>
                <a:gd name="connsiteX0" fmla="*/ 408828 w 408828"/>
                <a:gd name="connsiteY0" fmla="*/ 33770 h 287243"/>
                <a:gd name="connsiteX1" fmla="*/ 383957 w 408828"/>
                <a:gd name="connsiteY1" fmla="*/ 41922 h 287243"/>
                <a:gd name="connsiteX2" fmla="*/ 371521 w 408828"/>
                <a:gd name="connsiteY2" fmla="*/ 43863 h 287243"/>
                <a:gd name="connsiteX3" fmla="*/ 374630 w 408828"/>
                <a:gd name="connsiteY3" fmla="*/ 29113 h 287243"/>
                <a:gd name="connsiteX4" fmla="*/ 352090 w 408828"/>
                <a:gd name="connsiteY4" fmla="*/ 20961 h 287243"/>
                <a:gd name="connsiteX5" fmla="*/ 329161 w 408828"/>
                <a:gd name="connsiteY5" fmla="*/ 27948 h 287243"/>
                <a:gd name="connsiteX6" fmla="*/ 324886 w 408828"/>
                <a:gd name="connsiteY6" fmla="*/ 43475 h 287243"/>
                <a:gd name="connsiteX7" fmla="*/ 311673 w 408828"/>
                <a:gd name="connsiteY7" fmla="*/ 52791 h 287243"/>
                <a:gd name="connsiteX8" fmla="*/ 293408 w 408828"/>
                <a:gd name="connsiteY8" fmla="*/ 47744 h 287243"/>
                <a:gd name="connsiteX9" fmla="*/ 272811 w 408828"/>
                <a:gd name="connsiteY9" fmla="*/ 48521 h 287243"/>
                <a:gd name="connsiteX10" fmla="*/ 252992 w 408828"/>
                <a:gd name="connsiteY10" fmla="*/ 37652 h 287243"/>
                <a:gd name="connsiteX11" fmla="*/ 244442 w 408828"/>
                <a:gd name="connsiteY11" fmla="*/ 43086 h 287243"/>
                <a:gd name="connsiteX12" fmla="*/ 234338 w 408828"/>
                <a:gd name="connsiteY12" fmla="*/ 43863 h 287243"/>
                <a:gd name="connsiteX13" fmla="*/ 234727 w 408828"/>
                <a:gd name="connsiteY13" fmla="*/ 57837 h 287243"/>
                <a:gd name="connsiteX14" fmla="*/ 203637 w 408828"/>
                <a:gd name="connsiteY14" fmla="*/ 54343 h 287243"/>
                <a:gd name="connsiteX15" fmla="*/ 201305 w 408828"/>
                <a:gd name="connsiteY15" fmla="*/ 66376 h 287243"/>
                <a:gd name="connsiteX16" fmla="*/ 185761 w 408828"/>
                <a:gd name="connsiteY16" fmla="*/ 66376 h 287243"/>
                <a:gd name="connsiteX17" fmla="*/ 176822 w 408828"/>
                <a:gd name="connsiteY17" fmla="*/ 81515 h 287243"/>
                <a:gd name="connsiteX18" fmla="*/ 163609 w 408828"/>
                <a:gd name="connsiteY18" fmla="*/ 105193 h 287243"/>
                <a:gd name="connsiteX19" fmla="*/ 141458 w 408828"/>
                <a:gd name="connsiteY19" fmla="*/ 135858 h 287243"/>
                <a:gd name="connsiteX20" fmla="*/ 148453 w 408828"/>
                <a:gd name="connsiteY20" fmla="*/ 143622 h 287243"/>
                <a:gd name="connsiteX21" fmla="*/ 143401 w 408828"/>
                <a:gd name="connsiteY21" fmla="*/ 152161 h 287243"/>
                <a:gd name="connsiteX22" fmla="*/ 126690 w 408828"/>
                <a:gd name="connsiteY22" fmla="*/ 151773 h 287243"/>
                <a:gd name="connsiteX23" fmla="*/ 117363 w 408828"/>
                <a:gd name="connsiteY23" fmla="*/ 172734 h 287243"/>
                <a:gd name="connsiteX24" fmla="*/ 121249 w 408828"/>
                <a:gd name="connsiteY24" fmla="*/ 202623 h 287243"/>
                <a:gd name="connsiteX25" fmla="*/ 133297 w 408828"/>
                <a:gd name="connsiteY25" fmla="*/ 213880 h 287243"/>
                <a:gd name="connsiteX26" fmla="*/ 130188 w 408828"/>
                <a:gd name="connsiteY26" fmla="*/ 240663 h 287243"/>
                <a:gd name="connsiteX27" fmla="*/ 116975 w 408828"/>
                <a:gd name="connsiteY27" fmla="*/ 256190 h 287243"/>
                <a:gd name="connsiteX28" fmla="*/ 109980 w 408828"/>
                <a:gd name="connsiteY28" fmla="*/ 269388 h 287243"/>
                <a:gd name="connsiteX29" fmla="*/ 97155 w 408828"/>
                <a:gd name="connsiteY29" fmla="*/ 255414 h 287243"/>
                <a:gd name="connsiteX30" fmla="*/ 63734 w 408828"/>
                <a:gd name="connsiteY30" fmla="*/ 281809 h 287243"/>
                <a:gd name="connsiteX31" fmla="*/ 40028 w 408828"/>
                <a:gd name="connsiteY31" fmla="*/ 287243 h 287243"/>
                <a:gd name="connsiteX32" fmla="*/ 14768 w 408828"/>
                <a:gd name="connsiteY32" fmla="*/ 275598 h 287243"/>
                <a:gd name="connsiteX33" fmla="*/ 7772 w 408828"/>
                <a:gd name="connsiteY33" fmla="*/ 251144 h 287243"/>
                <a:gd name="connsiteX34" fmla="*/ 0 w 408828"/>
                <a:gd name="connsiteY34" fmla="*/ 198741 h 287243"/>
                <a:gd name="connsiteX35" fmla="*/ 15545 w 408828"/>
                <a:gd name="connsiteY35" fmla="*/ 184379 h 287243"/>
                <a:gd name="connsiteX36" fmla="*/ 59459 w 408828"/>
                <a:gd name="connsiteY36" fmla="*/ 165359 h 287243"/>
                <a:gd name="connsiteX37" fmla="*/ 90937 w 408828"/>
                <a:gd name="connsiteY37" fmla="*/ 142457 h 287243"/>
                <a:gd name="connsiteX38" fmla="*/ 118918 w 408828"/>
                <a:gd name="connsiteY38" fmla="*/ 112180 h 287243"/>
                <a:gd name="connsiteX39" fmla="*/ 153505 w 408828"/>
                <a:gd name="connsiteY39" fmla="*/ 70646 h 287243"/>
                <a:gd name="connsiteX40" fmla="*/ 178377 w 408828"/>
                <a:gd name="connsiteY40" fmla="*/ 54731 h 287243"/>
                <a:gd name="connsiteX41" fmla="*/ 218404 w 408828"/>
                <a:gd name="connsiteY41" fmla="*/ 28336 h 287243"/>
                <a:gd name="connsiteX42" fmla="*/ 251437 w 408828"/>
                <a:gd name="connsiteY42" fmla="*/ 19020 h 287243"/>
                <a:gd name="connsiteX43" fmla="*/ 277475 w 408828"/>
                <a:gd name="connsiteY43" fmla="*/ 20185 h 287243"/>
                <a:gd name="connsiteX44" fmla="*/ 297683 w 408828"/>
                <a:gd name="connsiteY44" fmla="*/ 3105 h 287243"/>
                <a:gd name="connsiteX45" fmla="*/ 326441 w 408828"/>
                <a:gd name="connsiteY45" fmla="*/ 3882 h 287243"/>
                <a:gd name="connsiteX46" fmla="*/ 353644 w 408828"/>
                <a:gd name="connsiteY46" fmla="*/ 0 h 287243"/>
                <a:gd name="connsiteX47" fmla="*/ 406885 w 408828"/>
                <a:gd name="connsiteY47" fmla="*/ 15139 h 287243"/>
                <a:gd name="connsiteX48" fmla="*/ 387843 w 408828"/>
                <a:gd name="connsiteY48" fmla="*/ 20573 h 287243"/>
                <a:gd name="connsiteX49" fmla="*/ 408828 w 408828"/>
                <a:gd name="connsiteY49" fmla="*/ 33770 h 28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8828" h="287243">
                  <a:moveTo>
                    <a:pt x="408828" y="33770"/>
                  </a:moveTo>
                  <a:lnTo>
                    <a:pt x="383957" y="41922"/>
                  </a:lnTo>
                  <a:lnTo>
                    <a:pt x="371521" y="43863"/>
                  </a:lnTo>
                  <a:lnTo>
                    <a:pt x="374630" y="29113"/>
                  </a:lnTo>
                  <a:lnTo>
                    <a:pt x="352090" y="20961"/>
                  </a:lnTo>
                  <a:lnTo>
                    <a:pt x="329161" y="27948"/>
                  </a:lnTo>
                  <a:lnTo>
                    <a:pt x="324886" y="43475"/>
                  </a:lnTo>
                  <a:lnTo>
                    <a:pt x="311673" y="52791"/>
                  </a:lnTo>
                  <a:lnTo>
                    <a:pt x="293408" y="47744"/>
                  </a:lnTo>
                  <a:lnTo>
                    <a:pt x="272811" y="48521"/>
                  </a:lnTo>
                  <a:lnTo>
                    <a:pt x="252992" y="37652"/>
                  </a:lnTo>
                  <a:lnTo>
                    <a:pt x="244442" y="43086"/>
                  </a:lnTo>
                  <a:lnTo>
                    <a:pt x="234338" y="43863"/>
                  </a:lnTo>
                  <a:lnTo>
                    <a:pt x="234727" y="57837"/>
                  </a:lnTo>
                  <a:lnTo>
                    <a:pt x="203637" y="54343"/>
                  </a:lnTo>
                  <a:lnTo>
                    <a:pt x="201305" y="66376"/>
                  </a:lnTo>
                  <a:lnTo>
                    <a:pt x="185761" y="66376"/>
                  </a:lnTo>
                  <a:lnTo>
                    <a:pt x="176822" y="81515"/>
                  </a:lnTo>
                  <a:lnTo>
                    <a:pt x="163609" y="105193"/>
                  </a:lnTo>
                  <a:lnTo>
                    <a:pt x="141458" y="135858"/>
                  </a:lnTo>
                  <a:lnTo>
                    <a:pt x="148453" y="143622"/>
                  </a:lnTo>
                  <a:lnTo>
                    <a:pt x="143401" y="152161"/>
                  </a:lnTo>
                  <a:lnTo>
                    <a:pt x="126690" y="151773"/>
                  </a:lnTo>
                  <a:lnTo>
                    <a:pt x="117363" y="172734"/>
                  </a:lnTo>
                  <a:lnTo>
                    <a:pt x="121249" y="202623"/>
                  </a:lnTo>
                  <a:lnTo>
                    <a:pt x="133297" y="213880"/>
                  </a:lnTo>
                  <a:lnTo>
                    <a:pt x="130188" y="240663"/>
                  </a:lnTo>
                  <a:lnTo>
                    <a:pt x="116975" y="256190"/>
                  </a:lnTo>
                  <a:lnTo>
                    <a:pt x="109980" y="269388"/>
                  </a:lnTo>
                  <a:lnTo>
                    <a:pt x="97155" y="255414"/>
                  </a:lnTo>
                  <a:lnTo>
                    <a:pt x="63734" y="281809"/>
                  </a:lnTo>
                  <a:lnTo>
                    <a:pt x="40028" y="287243"/>
                  </a:lnTo>
                  <a:lnTo>
                    <a:pt x="14768" y="275598"/>
                  </a:lnTo>
                  <a:lnTo>
                    <a:pt x="7772" y="251144"/>
                  </a:lnTo>
                  <a:lnTo>
                    <a:pt x="0" y="198741"/>
                  </a:lnTo>
                  <a:lnTo>
                    <a:pt x="15545" y="184379"/>
                  </a:lnTo>
                  <a:lnTo>
                    <a:pt x="59459" y="165359"/>
                  </a:lnTo>
                  <a:lnTo>
                    <a:pt x="90937" y="142457"/>
                  </a:lnTo>
                  <a:lnTo>
                    <a:pt x="118918" y="112180"/>
                  </a:lnTo>
                  <a:lnTo>
                    <a:pt x="153505" y="70646"/>
                  </a:lnTo>
                  <a:lnTo>
                    <a:pt x="178377" y="54731"/>
                  </a:lnTo>
                  <a:lnTo>
                    <a:pt x="218404" y="28336"/>
                  </a:lnTo>
                  <a:lnTo>
                    <a:pt x="251437" y="19020"/>
                  </a:lnTo>
                  <a:lnTo>
                    <a:pt x="277475" y="20185"/>
                  </a:lnTo>
                  <a:lnTo>
                    <a:pt x="297683" y="3105"/>
                  </a:lnTo>
                  <a:lnTo>
                    <a:pt x="326441" y="3882"/>
                  </a:lnTo>
                  <a:lnTo>
                    <a:pt x="353644" y="0"/>
                  </a:lnTo>
                  <a:lnTo>
                    <a:pt x="406885" y="15139"/>
                  </a:lnTo>
                  <a:lnTo>
                    <a:pt x="387843" y="20573"/>
                  </a:lnTo>
                  <a:lnTo>
                    <a:pt x="408828" y="337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4" name="Serbest Form 1063">
              <a:extLst>
                <a:ext uri="{FF2B5EF4-FFF2-40B4-BE49-F238E27FC236}">
                  <a16:creationId xmlns:a16="http://schemas.microsoft.com/office/drawing/2014/main" id="{1BBC81CE-5B6E-E499-2057-45EF11A3D7E7}"/>
                </a:ext>
              </a:extLst>
            </p:cNvPr>
            <p:cNvSpPr/>
            <p:nvPr/>
          </p:nvSpPr>
          <p:spPr>
            <a:xfrm>
              <a:off x="16665303" y="16568222"/>
              <a:ext cx="1166879" cy="642527"/>
            </a:xfrm>
            <a:custGeom>
              <a:avLst/>
              <a:gdLst>
                <a:gd name="connsiteX0" fmla="*/ 175268 w 181873"/>
                <a:gd name="connsiteY0" fmla="*/ 63659 h 100146"/>
                <a:gd name="connsiteX1" fmla="*/ 176045 w 181873"/>
                <a:gd name="connsiteY1" fmla="*/ 74140 h 100146"/>
                <a:gd name="connsiteX2" fmla="*/ 181874 w 181873"/>
                <a:gd name="connsiteY2" fmla="*/ 90055 h 100146"/>
                <a:gd name="connsiteX3" fmla="*/ 181485 w 181873"/>
                <a:gd name="connsiteY3" fmla="*/ 99759 h 100146"/>
                <a:gd name="connsiteX4" fmla="*/ 163609 w 181873"/>
                <a:gd name="connsiteY4" fmla="*/ 100147 h 100146"/>
                <a:gd name="connsiteX5" fmla="*/ 136794 w 181873"/>
                <a:gd name="connsiteY5" fmla="*/ 94324 h 100146"/>
                <a:gd name="connsiteX6" fmla="*/ 120084 w 181873"/>
                <a:gd name="connsiteY6" fmla="*/ 91996 h 100146"/>
                <a:gd name="connsiteX7" fmla="*/ 105316 w 181873"/>
                <a:gd name="connsiteY7" fmla="*/ 79574 h 100146"/>
                <a:gd name="connsiteX8" fmla="*/ 75392 w 181873"/>
                <a:gd name="connsiteY8" fmla="*/ 76081 h 100146"/>
                <a:gd name="connsiteX9" fmla="*/ 45080 w 181873"/>
                <a:gd name="connsiteY9" fmla="*/ 62107 h 100146"/>
                <a:gd name="connsiteX10" fmla="*/ 22540 w 181873"/>
                <a:gd name="connsiteY10" fmla="*/ 50073 h 100146"/>
                <a:gd name="connsiteX11" fmla="*/ 0 w 181873"/>
                <a:gd name="connsiteY11" fmla="*/ 40757 h 100146"/>
                <a:gd name="connsiteX12" fmla="*/ 3498 w 181873"/>
                <a:gd name="connsiteY12" fmla="*/ 17467 h 100146"/>
                <a:gd name="connsiteX13" fmla="*/ 14379 w 181873"/>
                <a:gd name="connsiteY13" fmla="*/ 5822 h 100146"/>
                <a:gd name="connsiteX14" fmla="*/ 21763 w 181873"/>
                <a:gd name="connsiteY14" fmla="*/ 0 h 100146"/>
                <a:gd name="connsiteX15" fmla="*/ 40417 w 181873"/>
                <a:gd name="connsiteY15" fmla="*/ 7763 h 100146"/>
                <a:gd name="connsiteX16" fmla="*/ 65288 w 181873"/>
                <a:gd name="connsiteY16" fmla="*/ 24066 h 100146"/>
                <a:gd name="connsiteX17" fmla="*/ 78113 w 181873"/>
                <a:gd name="connsiteY17" fmla="*/ 27560 h 100146"/>
                <a:gd name="connsiteX18" fmla="*/ 87828 w 181873"/>
                <a:gd name="connsiteY18" fmla="*/ 39593 h 100146"/>
                <a:gd name="connsiteX19" fmla="*/ 105316 w 181873"/>
                <a:gd name="connsiteY19" fmla="*/ 44251 h 100146"/>
                <a:gd name="connsiteX20" fmla="*/ 124747 w 181873"/>
                <a:gd name="connsiteY20" fmla="*/ 55508 h 100146"/>
                <a:gd name="connsiteX21" fmla="*/ 150007 w 181873"/>
                <a:gd name="connsiteY21" fmla="*/ 60942 h 100146"/>
                <a:gd name="connsiteX22" fmla="*/ 175268 w 181873"/>
                <a:gd name="connsiteY22" fmla="*/ 63659 h 10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1873" h="100146">
                  <a:moveTo>
                    <a:pt x="175268" y="63659"/>
                  </a:moveTo>
                  <a:lnTo>
                    <a:pt x="176045" y="74140"/>
                  </a:lnTo>
                  <a:lnTo>
                    <a:pt x="181874" y="90055"/>
                  </a:lnTo>
                  <a:lnTo>
                    <a:pt x="181485" y="99759"/>
                  </a:lnTo>
                  <a:lnTo>
                    <a:pt x="163609" y="100147"/>
                  </a:lnTo>
                  <a:lnTo>
                    <a:pt x="136794" y="94324"/>
                  </a:lnTo>
                  <a:lnTo>
                    <a:pt x="120084" y="91996"/>
                  </a:lnTo>
                  <a:lnTo>
                    <a:pt x="105316" y="79574"/>
                  </a:lnTo>
                  <a:lnTo>
                    <a:pt x="75392" y="76081"/>
                  </a:lnTo>
                  <a:lnTo>
                    <a:pt x="45080" y="62107"/>
                  </a:lnTo>
                  <a:lnTo>
                    <a:pt x="22540" y="50073"/>
                  </a:lnTo>
                  <a:lnTo>
                    <a:pt x="0" y="40757"/>
                  </a:lnTo>
                  <a:lnTo>
                    <a:pt x="3498" y="17467"/>
                  </a:lnTo>
                  <a:lnTo>
                    <a:pt x="14379" y="5822"/>
                  </a:lnTo>
                  <a:lnTo>
                    <a:pt x="21763" y="0"/>
                  </a:lnTo>
                  <a:lnTo>
                    <a:pt x="40417" y="7763"/>
                  </a:lnTo>
                  <a:lnTo>
                    <a:pt x="65288" y="24066"/>
                  </a:lnTo>
                  <a:lnTo>
                    <a:pt x="78113" y="27560"/>
                  </a:lnTo>
                  <a:lnTo>
                    <a:pt x="87828" y="39593"/>
                  </a:lnTo>
                  <a:lnTo>
                    <a:pt x="105316" y="44251"/>
                  </a:lnTo>
                  <a:lnTo>
                    <a:pt x="124747" y="55508"/>
                  </a:lnTo>
                  <a:lnTo>
                    <a:pt x="150007" y="60942"/>
                  </a:lnTo>
                  <a:lnTo>
                    <a:pt x="175268" y="6365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5" name="Serbest Form 1064">
              <a:extLst>
                <a:ext uri="{FF2B5EF4-FFF2-40B4-BE49-F238E27FC236}">
                  <a16:creationId xmlns:a16="http://schemas.microsoft.com/office/drawing/2014/main" id="{4EE66F17-D23A-53BD-3AD1-99D364301855}"/>
                </a:ext>
              </a:extLst>
            </p:cNvPr>
            <p:cNvSpPr/>
            <p:nvPr/>
          </p:nvSpPr>
          <p:spPr>
            <a:xfrm>
              <a:off x="12987612" y="17447348"/>
              <a:ext cx="1039723" cy="1322420"/>
            </a:xfrm>
            <a:custGeom>
              <a:avLst/>
              <a:gdLst>
                <a:gd name="connsiteX0" fmla="*/ 28758 w 162054"/>
                <a:gd name="connsiteY0" fmla="*/ 206116 h 206116"/>
                <a:gd name="connsiteX1" fmla="*/ 20208 w 162054"/>
                <a:gd name="connsiteY1" fmla="*/ 188649 h 206116"/>
                <a:gd name="connsiteX2" fmla="*/ 0 w 162054"/>
                <a:gd name="connsiteY2" fmla="*/ 147503 h 206116"/>
                <a:gd name="connsiteX3" fmla="*/ 63345 w 162054"/>
                <a:gd name="connsiteY3" fmla="*/ 122661 h 206116"/>
                <a:gd name="connsiteX4" fmla="*/ 73449 w 162054"/>
                <a:gd name="connsiteY4" fmla="*/ 72975 h 206116"/>
                <a:gd name="connsiteX5" fmla="*/ 61791 w 162054"/>
                <a:gd name="connsiteY5" fmla="*/ 55120 h 206116"/>
                <a:gd name="connsiteX6" fmla="*/ 61791 w 162054"/>
                <a:gd name="connsiteY6" fmla="*/ 45027 h 206116"/>
                <a:gd name="connsiteX7" fmla="*/ 66842 w 162054"/>
                <a:gd name="connsiteY7" fmla="*/ 34935 h 206116"/>
                <a:gd name="connsiteX8" fmla="*/ 66065 w 162054"/>
                <a:gd name="connsiteY8" fmla="*/ 24843 h 206116"/>
                <a:gd name="connsiteX9" fmla="*/ 75392 w 162054"/>
                <a:gd name="connsiteY9" fmla="*/ 19797 h 206116"/>
                <a:gd name="connsiteX10" fmla="*/ 71117 w 162054"/>
                <a:gd name="connsiteY10" fmla="*/ 16303 h 206116"/>
                <a:gd name="connsiteX11" fmla="*/ 71117 w 162054"/>
                <a:gd name="connsiteY11" fmla="*/ 0 h 206116"/>
                <a:gd name="connsiteX12" fmla="*/ 81999 w 162054"/>
                <a:gd name="connsiteY12" fmla="*/ 0 h 206116"/>
                <a:gd name="connsiteX13" fmla="*/ 93657 w 162054"/>
                <a:gd name="connsiteY13" fmla="*/ 17079 h 206116"/>
                <a:gd name="connsiteX14" fmla="*/ 106482 w 162054"/>
                <a:gd name="connsiteY14" fmla="*/ 26007 h 206116"/>
                <a:gd name="connsiteX15" fmla="*/ 122415 w 162054"/>
                <a:gd name="connsiteY15" fmla="*/ 29501 h 206116"/>
                <a:gd name="connsiteX16" fmla="*/ 135628 w 162054"/>
                <a:gd name="connsiteY16" fmla="*/ 33771 h 206116"/>
                <a:gd name="connsiteX17" fmla="*/ 146898 w 162054"/>
                <a:gd name="connsiteY17" fmla="*/ 48133 h 206116"/>
                <a:gd name="connsiteX18" fmla="*/ 153505 w 162054"/>
                <a:gd name="connsiteY18" fmla="*/ 56284 h 206116"/>
                <a:gd name="connsiteX19" fmla="*/ 161277 w 162054"/>
                <a:gd name="connsiteY19" fmla="*/ 59778 h 206116"/>
                <a:gd name="connsiteX20" fmla="*/ 162054 w 162054"/>
                <a:gd name="connsiteY20" fmla="*/ 65212 h 206116"/>
                <a:gd name="connsiteX21" fmla="*/ 155448 w 162054"/>
                <a:gd name="connsiteY21" fmla="*/ 79962 h 206116"/>
                <a:gd name="connsiteX22" fmla="*/ 152727 w 162054"/>
                <a:gd name="connsiteY22" fmla="*/ 86949 h 206116"/>
                <a:gd name="connsiteX23" fmla="*/ 144178 w 162054"/>
                <a:gd name="connsiteY23" fmla="*/ 95101 h 206116"/>
                <a:gd name="connsiteX24" fmla="*/ 137572 w 162054"/>
                <a:gd name="connsiteY24" fmla="*/ 112180 h 206116"/>
                <a:gd name="connsiteX25" fmla="*/ 127856 w 162054"/>
                <a:gd name="connsiteY25" fmla="*/ 110627 h 206116"/>
                <a:gd name="connsiteX26" fmla="*/ 123970 w 162054"/>
                <a:gd name="connsiteY26" fmla="*/ 116838 h 206116"/>
                <a:gd name="connsiteX27" fmla="*/ 121249 w 162054"/>
                <a:gd name="connsiteY27" fmla="*/ 129260 h 206116"/>
                <a:gd name="connsiteX28" fmla="*/ 125524 w 162054"/>
                <a:gd name="connsiteY28" fmla="*/ 145951 h 206116"/>
                <a:gd name="connsiteX29" fmla="*/ 123581 w 162054"/>
                <a:gd name="connsiteY29" fmla="*/ 149056 h 206116"/>
                <a:gd name="connsiteX30" fmla="*/ 113865 w 162054"/>
                <a:gd name="connsiteY30" fmla="*/ 149056 h 206116"/>
                <a:gd name="connsiteX31" fmla="*/ 101041 w 162054"/>
                <a:gd name="connsiteY31" fmla="*/ 158372 h 206116"/>
                <a:gd name="connsiteX32" fmla="*/ 99875 w 162054"/>
                <a:gd name="connsiteY32" fmla="*/ 170405 h 206116"/>
                <a:gd name="connsiteX33" fmla="*/ 95212 w 162054"/>
                <a:gd name="connsiteY33" fmla="*/ 175840 h 206116"/>
                <a:gd name="connsiteX34" fmla="*/ 81610 w 162054"/>
                <a:gd name="connsiteY34" fmla="*/ 175451 h 206116"/>
                <a:gd name="connsiteX35" fmla="*/ 73838 w 162054"/>
                <a:gd name="connsiteY35" fmla="*/ 181662 h 206116"/>
                <a:gd name="connsiteX36" fmla="*/ 74615 w 162054"/>
                <a:gd name="connsiteY36" fmla="*/ 191754 h 206116"/>
                <a:gd name="connsiteX37" fmla="*/ 64511 w 162054"/>
                <a:gd name="connsiteY37" fmla="*/ 198741 h 206116"/>
                <a:gd name="connsiteX38" fmla="*/ 52464 w 162054"/>
                <a:gd name="connsiteY38" fmla="*/ 196412 h 206116"/>
                <a:gd name="connsiteX39" fmla="*/ 38473 w 162054"/>
                <a:gd name="connsiteY39" fmla="*/ 204952 h 206116"/>
                <a:gd name="connsiteX40" fmla="*/ 28758 w 162054"/>
                <a:gd name="connsiteY40" fmla="*/ 206116 h 206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054" h="206116">
                  <a:moveTo>
                    <a:pt x="28758" y="206116"/>
                  </a:moveTo>
                  <a:lnTo>
                    <a:pt x="20208" y="188649"/>
                  </a:lnTo>
                  <a:lnTo>
                    <a:pt x="0" y="147503"/>
                  </a:lnTo>
                  <a:lnTo>
                    <a:pt x="63345" y="122661"/>
                  </a:lnTo>
                  <a:lnTo>
                    <a:pt x="73449" y="72975"/>
                  </a:lnTo>
                  <a:lnTo>
                    <a:pt x="61791" y="55120"/>
                  </a:lnTo>
                  <a:lnTo>
                    <a:pt x="61791" y="45027"/>
                  </a:lnTo>
                  <a:lnTo>
                    <a:pt x="66842" y="34935"/>
                  </a:lnTo>
                  <a:lnTo>
                    <a:pt x="66065" y="24843"/>
                  </a:lnTo>
                  <a:lnTo>
                    <a:pt x="75392" y="19797"/>
                  </a:lnTo>
                  <a:lnTo>
                    <a:pt x="71117" y="16303"/>
                  </a:lnTo>
                  <a:lnTo>
                    <a:pt x="71117" y="0"/>
                  </a:lnTo>
                  <a:lnTo>
                    <a:pt x="81999" y="0"/>
                  </a:lnTo>
                  <a:lnTo>
                    <a:pt x="93657" y="17079"/>
                  </a:lnTo>
                  <a:lnTo>
                    <a:pt x="106482" y="26007"/>
                  </a:lnTo>
                  <a:lnTo>
                    <a:pt x="122415" y="29501"/>
                  </a:lnTo>
                  <a:lnTo>
                    <a:pt x="135628" y="33771"/>
                  </a:lnTo>
                  <a:lnTo>
                    <a:pt x="146898" y="48133"/>
                  </a:lnTo>
                  <a:lnTo>
                    <a:pt x="153505" y="56284"/>
                  </a:lnTo>
                  <a:lnTo>
                    <a:pt x="161277" y="59778"/>
                  </a:lnTo>
                  <a:lnTo>
                    <a:pt x="162054" y="65212"/>
                  </a:lnTo>
                  <a:lnTo>
                    <a:pt x="155448" y="79962"/>
                  </a:lnTo>
                  <a:lnTo>
                    <a:pt x="152727" y="86949"/>
                  </a:lnTo>
                  <a:lnTo>
                    <a:pt x="144178" y="95101"/>
                  </a:lnTo>
                  <a:lnTo>
                    <a:pt x="137572" y="112180"/>
                  </a:lnTo>
                  <a:lnTo>
                    <a:pt x="127856" y="110627"/>
                  </a:lnTo>
                  <a:lnTo>
                    <a:pt x="123970" y="116838"/>
                  </a:lnTo>
                  <a:lnTo>
                    <a:pt x="121249" y="129260"/>
                  </a:lnTo>
                  <a:lnTo>
                    <a:pt x="125524" y="145951"/>
                  </a:lnTo>
                  <a:lnTo>
                    <a:pt x="123581" y="149056"/>
                  </a:lnTo>
                  <a:lnTo>
                    <a:pt x="113865" y="149056"/>
                  </a:lnTo>
                  <a:lnTo>
                    <a:pt x="101041" y="158372"/>
                  </a:lnTo>
                  <a:lnTo>
                    <a:pt x="99875" y="170405"/>
                  </a:lnTo>
                  <a:lnTo>
                    <a:pt x="95212" y="175840"/>
                  </a:lnTo>
                  <a:lnTo>
                    <a:pt x="81610" y="175451"/>
                  </a:lnTo>
                  <a:lnTo>
                    <a:pt x="73838" y="181662"/>
                  </a:lnTo>
                  <a:lnTo>
                    <a:pt x="74615" y="191754"/>
                  </a:lnTo>
                  <a:lnTo>
                    <a:pt x="64511" y="198741"/>
                  </a:lnTo>
                  <a:lnTo>
                    <a:pt x="52464" y="196412"/>
                  </a:lnTo>
                  <a:lnTo>
                    <a:pt x="38473" y="204952"/>
                  </a:lnTo>
                  <a:lnTo>
                    <a:pt x="28758" y="20611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6" name="Serbest Form 1065">
              <a:extLst>
                <a:ext uri="{FF2B5EF4-FFF2-40B4-BE49-F238E27FC236}">
                  <a16:creationId xmlns:a16="http://schemas.microsoft.com/office/drawing/2014/main" id="{D460A168-0C2E-0610-3A65-D27D6B428330}"/>
                </a:ext>
              </a:extLst>
            </p:cNvPr>
            <p:cNvSpPr/>
            <p:nvPr/>
          </p:nvSpPr>
          <p:spPr>
            <a:xfrm>
              <a:off x="13448883" y="17213245"/>
              <a:ext cx="52354" cy="107088"/>
            </a:xfrm>
            <a:custGeom>
              <a:avLst/>
              <a:gdLst>
                <a:gd name="connsiteX0" fmla="*/ 5052 w 8160"/>
                <a:gd name="connsiteY0" fmla="*/ 16691 h 16691"/>
                <a:gd name="connsiteX1" fmla="*/ 0 w 8160"/>
                <a:gd name="connsiteY1" fmla="*/ 8152 h 16691"/>
                <a:gd name="connsiteX2" fmla="*/ 5441 w 8160"/>
                <a:gd name="connsiteY2" fmla="*/ 0 h 16691"/>
                <a:gd name="connsiteX3" fmla="*/ 8161 w 8160"/>
                <a:gd name="connsiteY3" fmla="*/ 1941 h 16691"/>
                <a:gd name="connsiteX4" fmla="*/ 7384 w 8160"/>
                <a:gd name="connsiteY4" fmla="*/ 12421 h 16691"/>
                <a:gd name="connsiteX5" fmla="*/ 5052 w 8160"/>
                <a:gd name="connsiteY5" fmla="*/ 16691 h 1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0" h="16691">
                  <a:moveTo>
                    <a:pt x="5052" y="16691"/>
                  </a:moveTo>
                  <a:lnTo>
                    <a:pt x="0" y="8152"/>
                  </a:lnTo>
                  <a:lnTo>
                    <a:pt x="5441" y="0"/>
                  </a:lnTo>
                  <a:lnTo>
                    <a:pt x="8161" y="1941"/>
                  </a:lnTo>
                  <a:lnTo>
                    <a:pt x="7384" y="12421"/>
                  </a:lnTo>
                  <a:lnTo>
                    <a:pt x="5052" y="1669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7" name="Serbest Form 1066">
              <a:extLst>
                <a:ext uri="{FF2B5EF4-FFF2-40B4-BE49-F238E27FC236}">
                  <a16:creationId xmlns:a16="http://schemas.microsoft.com/office/drawing/2014/main" id="{AF3C8A09-67AD-28D4-8C88-7162E136F16F}"/>
                </a:ext>
              </a:extLst>
            </p:cNvPr>
            <p:cNvSpPr/>
            <p:nvPr/>
          </p:nvSpPr>
          <p:spPr>
            <a:xfrm>
              <a:off x="14022355" y="15494842"/>
              <a:ext cx="2086926" cy="2149244"/>
            </a:xfrm>
            <a:custGeom>
              <a:avLst/>
              <a:gdLst>
                <a:gd name="connsiteX0" fmla="*/ 325275 w 325274"/>
                <a:gd name="connsiteY0" fmla="*/ 40757 h 334987"/>
                <a:gd name="connsiteX1" fmla="*/ 310507 w 325274"/>
                <a:gd name="connsiteY1" fmla="*/ 61718 h 334987"/>
                <a:gd name="connsiteX2" fmla="*/ 288356 w 325274"/>
                <a:gd name="connsiteY2" fmla="*/ 65600 h 334987"/>
                <a:gd name="connsiteX3" fmla="*/ 255323 w 325274"/>
                <a:gd name="connsiteY3" fmla="*/ 59390 h 334987"/>
                <a:gd name="connsiteX4" fmla="*/ 247551 w 325274"/>
                <a:gd name="connsiteY4" fmla="*/ 70258 h 334987"/>
                <a:gd name="connsiteX5" fmla="*/ 260375 w 325274"/>
                <a:gd name="connsiteY5" fmla="*/ 91996 h 334987"/>
                <a:gd name="connsiteX6" fmla="*/ 271645 w 325274"/>
                <a:gd name="connsiteY6" fmla="*/ 109075 h 334987"/>
                <a:gd name="connsiteX7" fmla="*/ 291465 w 325274"/>
                <a:gd name="connsiteY7" fmla="*/ 121108 h 334987"/>
                <a:gd name="connsiteX8" fmla="*/ 276697 w 325274"/>
                <a:gd name="connsiteY8" fmla="*/ 135470 h 334987"/>
                <a:gd name="connsiteX9" fmla="*/ 280583 w 325274"/>
                <a:gd name="connsiteY9" fmla="*/ 153326 h 334987"/>
                <a:gd name="connsiteX10" fmla="*/ 265427 w 325274"/>
                <a:gd name="connsiteY10" fmla="*/ 178557 h 334987"/>
                <a:gd name="connsiteX11" fmla="*/ 256878 w 325274"/>
                <a:gd name="connsiteY11" fmla="*/ 203787 h 334987"/>
                <a:gd name="connsiteX12" fmla="*/ 239390 w 325274"/>
                <a:gd name="connsiteY12" fmla="*/ 229795 h 334987"/>
                <a:gd name="connsiteX13" fmla="*/ 214130 w 325274"/>
                <a:gd name="connsiteY13" fmla="*/ 227854 h 334987"/>
                <a:gd name="connsiteX14" fmla="*/ 195087 w 325274"/>
                <a:gd name="connsiteY14" fmla="*/ 254249 h 334987"/>
                <a:gd name="connsiteX15" fmla="*/ 210632 w 325274"/>
                <a:gd name="connsiteY15" fmla="*/ 265118 h 334987"/>
                <a:gd name="connsiteX16" fmla="*/ 216073 w 325274"/>
                <a:gd name="connsiteY16" fmla="*/ 284526 h 334987"/>
                <a:gd name="connsiteX17" fmla="*/ 229674 w 325274"/>
                <a:gd name="connsiteY17" fmla="*/ 296947 h 334987"/>
                <a:gd name="connsiteX18" fmla="*/ 236670 w 325274"/>
                <a:gd name="connsiteY18" fmla="*/ 318297 h 334987"/>
                <a:gd name="connsiteX19" fmla="*/ 189646 w 325274"/>
                <a:gd name="connsiteY19" fmla="*/ 318297 h 334987"/>
                <a:gd name="connsiteX20" fmla="*/ 177211 w 325274"/>
                <a:gd name="connsiteY20" fmla="*/ 334988 h 334987"/>
                <a:gd name="connsiteX21" fmla="*/ 160889 w 325274"/>
                <a:gd name="connsiteY21" fmla="*/ 328777 h 334987"/>
                <a:gd name="connsiteX22" fmla="*/ 152339 w 325274"/>
                <a:gd name="connsiteY22" fmla="*/ 310921 h 334987"/>
                <a:gd name="connsiteX23" fmla="*/ 133296 w 325274"/>
                <a:gd name="connsiteY23" fmla="*/ 291901 h 334987"/>
                <a:gd name="connsiteX24" fmla="*/ 94434 w 325274"/>
                <a:gd name="connsiteY24" fmla="*/ 296559 h 334987"/>
                <a:gd name="connsiteX25" fmla="*/ 59459 w 325274"/>
                <a:gd name="connsiteY25" fmla="*/ 296947 h 334987"/>
                <a:gd name="connsiteX26" fmla="*/ 29924 w 325274"/>
                <a:gd name="connsiteY26" fmla="*/ 300441 h 334987"/>
                <a:gd name="connsiteX27" fmla="*/ 34198 w 325274"/>
                <a:gd name="connsiteY27" fmla="*/ 271717 h 334987"/>
                <a:gd name="connsiteX28" fmla="*/ 63345 w 325274"/>
                <a:gd name="connsiteY28" fmla="*/ 258519 h 334987"/>
                <a:gd name="connsiteX29" fmla="*/ 59848 w 325274"/>
                <a:gd name="connsiteY29" fmla="*/ 247262 h 334987"/>
                <a:gd name="connsiteX30" fmla="*/ 49355 w 325274"/>
                <a:gd name="connsiteY30" fmla="*/ 242992 h 334987"/>
                <a:gd name="connsiteX31" fmla="*/ 45468 w 325274"/>
                <a:gd name="connsiteY31" fmla="*/ 221255 h 334987"/>
                <a:gd name="connsiteX32" fmla="*/ 23317 w 325274"/>
                <a:gd name="connsiteY32" fmla="*/ 210386 h 334987"/>
                <a:gd name="connsiteX33" fmla="*/ 12436 w 325274"/>
                <a:gd name="connsiteY33" fmla="*/ 195248 h 334987"/>
                <a:gd name="connsiteX34" fmla="*/ 0 w 325274"/>
                <a:gd name="connsiteY34" fmla="*/ 182050 h 334987"/>
                <a:gd name="connsiteX35" fmla="*/ 37307 w 325274"/>
                <a:gd name="connsiteY35" fmla="*/ 194860 h 334987"/>
                <a:gd name="connsiteX36" fmla="*/ 57904 w 325274"/>
                <a:gd name="connsiteY36" fmla="*/ 190978 h 334987"/>
                <a:gd name="connsiteX37" fmla="*/ 71117 w 325274"/>
                <a:gd name="connsiteY37" fmla="*/ 194083 h 334987"/>
                <a:gd name="connsiteX38" fmla="*/ 74615 w 325274"/>
                <a:gd name="connsiteY38" fmla="*/ 188649 h 334987"/>
                <a:gd name="connsiteX39" fmla="*/ 89771 w 325274"/>
                <a:gd name="connsiteY39" fmla="*/ 190978 h 334987"/>
                <a:gd name="connsiteX40" fmla="*/ 115420 w 325274"/>
                <a:gd name="connsiteY40" fmla="*/ 180497 h 334987"/>
                <a:gd name="connsiteX41" fmla="*/ 112311 w 325274"/>
                <a:gd name="connsiteY41" fmla="*/ 159536 h 334987"/>
                <a:gd name="connsiteX42" fmla="*/ 121249 w 325274"/>
                <a:gd name="connsiteY42" fmla="*/ 145174 h 334987"/>
                <a:gd name="connsiteX43" fmla="*/ 137183 w 325274"/>
                <a:gd name="connsiteY43" fmla="*/ 145174 h 334987"/>
                <a:gd name="connsiteX44" fmla="*/ 137960 w 325274"/>
                <a:gd name="connsiteY44" fmla="*/ 138575 h 334987"/>
                <a:gd name="connsiteX45" fmla="*/ 153505 w 325274"/>
                <a:gd name="connsiteY45" fmla="*/ 135082 h 334987"/>
                <a:gd name="connsiteX46" fmla="*/ 161666 w 325274"/>
                <a:gd name="connsiteY46" fmla="*/ 137411 h 334987"/>
                <a:gd name="connsiteX47" fmla="*/ 168661 w 325274"/>
                <a:gd name="connsiteY47" fmla="*/ 130424 h 334987"/>
                <a:gd name="connsiteX48" fmla="*/ 164386 w 325274"/>
                <a:gd name="connsiteY48" fmla="*/ 115286 h 334987"/>
                <a:gd name="connsiteX49" fmla="*/ 169827 w 325274"/>
                <a:gd name="connsiteY49" fmla="*/ 100535 h 334987"/>
                <a:gd name="connsiteX50" fmla="*/ 181874 w 325274"/>
                <a:gd name="connsiteY50" fmla="*/ 93936 h 334987"/>
                <a:gd name="connsiteX51" fmla="*/ 169827 w 325274"/>
                <a:gd name="connsiteY51" fmla="*/ 77633 h 334987"/>
                <a:gd name="connsiteX52" fmla="*/ 190035 w 325274"/>
                <a:gd name="connsiteY52" fmla="*/ 78410 h 334987"/>
                <a:gd name="connsiteX53" fmla="*/ 193532 w 325274"/>
                <a:gd name="connsiteY53" fmla="*/ 69482 h 334987"/>
                <a:gd name="connsiteX54" fmla="*/ 190424 w 325274"/>
                <a:gd name="connsiteY54" fmla="*/ 59778 h 334987"/>
                <a:gd name="connsiteX55" fmla="*/ 198196 w 325274"/>
                <a:gd name="connsiteY55" fmla="*/ 49297 h 334987"/>
                <a:gd name="connsiteX56" fmla="*/ 192755 w 325274"/>
                <a:gd name="connsiteY56" fmla="*/ 36876 h 334987"/>
                <a:gd name="connsiteX57" fmla="*/ 185372 w 325274"/>
                <a:gd name="connsiteY57" fmla="*/ 26395 h 334987"/>
                <a:gd name="connsiteX58" fmla="*/ 194699 w 325274"/>
                <a:gd name="connsiteY58" fmla="*/ 15527 h 334987"/>
                <a:gd name="connsiteX59" fmla="*/ 215296 w 325274"/>
                <a:gd name="connsiteY59" fmla="*/ 10481 h 334987"/>
                <a:gd name="connsiteX60" fmla="*/ 238224 w 325274"/>
                <a:gd name="connsiteY60" fmla="*/ 7375 h 334987"/>
                <a:gd name="connsiteX61" fmla="*/ 247551 w 325274"/>
                <a:gd name="connsiteY61" fmla="*/ 3105 h 334987"/>
                <a:gd name="connsiteX62" fmla="*/ 258821 w 325274"/>
                <a:gd name="connsiteY62" fmla="*/ 0 h 334987"/>
                <a:gd name="connsiteX63" fmla="*/ 277086 w 325274"/>
                <a:gd name="connsiteY63" fmla="*/ 11645 h 334987"/>
                <a:gd name="connsiteX64" fmla="*/ 288356 w 325274"/>
                <a:gd name="connsiteY64" fmla="*/ 31053 h 334987"/>
                <a:gd name="connsiteX65" fmla="*/ 325275 w 325274"/>
                <a:gd name="connsiteY65" fmla="*/ 40757 h 3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25274" h="334987">
                  <a:moveTo>
                    <a:pt x="325275" y="40757"/>
                  </a:moveTo>
                  <a:lnTo>
                    <a:pt x="310507" y="61718"/>
                  </a:lnTo>
                  <a:lnTo>
                    <a:pt x="288356" y="65600"/>
                  </a:lnTo>
                  <a:lnTo>
                    <a:pt x="255323" y="59390"/>
                  </a:lnTo>
                  <a:lnTo>
                    <a:pt x="247551" y="70258"/>
                  </a:lnTo>
                  <a:lnTo>
                    <a:pt x="260375" y="91996"/>
                  </a:lnTo>
                  <a:lnTo>
                    <a:pt x="271645" y="109075"/>
                  </a:lnTo>
                  <a:lnTo>
                    <a:pt x="291465" y="121108"/>
                  </a:lnTo>
                  <a:lnTo>
                    <a:pt x="276697" y="135470"/>
                  </a:lnTo>
                  <a:lnTo>
                    <a:pt x="280583" y="153326"/>
                  </a:lnTo>
                  <a:lnTo>
                    <a:pt x="265427" y="178557"/>
                  </a:lnTo>
                  <a:lnTo>
                    <a:pt x="256878" y="203787"/>
                  </a:lnTo>
                  <a:lnTo>
                    <a:pt x="239390" y="229795"/>
                  </a:lnTo>
                  <a:lnTo>
                    <a:pt x="214130" y="227854"/>
                  </a:lnTo>
                  <a:lnTo>
                    <a:pt x="195087" y="254249"/>
                  </a:lnTo>
                  <a:lnTo>
                    <a:pt x="210632" y="265118"/>
                  </a:lnTo>
                  <a:lnTo>
                    <a:pt x="216073" y="284526"/>
                  </a:lnTo>
                  <a:lnTo>
                    <a:pt x="229674" y="296947"/>
                  </a:lnTo>
                  <a:lnTo>
                    <a:pt x="236670" y="318297"/>
                  </a:lnTo>
                  <a:lnTo>
                    <a:pt x="189646" y="318297"/>
                  </a:lnTo>
                  <a:lnTo>
                    <a:pt x="177211" y="334988"/>
                  </a:lnTo>
                  <a:lnTo>
                    <a:pt x="160889" y="328777"/>
                  </a:lnTo>
                  <a:lnTo>
                    <a:pt x="152339" y="310921"/>
                  </a:lnTo>
                  <a:lnTo>
                    <a:pt x="133296" y="291901"/>
                  </a:lnTo>
                  <a:lnTo>
                    <a:pt x="94434" y="296559"/>
                  </a:lnTo>
                  <a:lnTo>
                    <a:pt x="59459" y="296947"/>
                  </a:lnTo>
                  <a:lnTo>
                    <a:pt x="29924" y="300441"/>
                  </a:lnTo>
                  <a:lnTo>
                    <a:pt x="34198" y="271717"/>
                  </a:lnTo>
                  <a:lnTo>
                    <a:pt x="63345" y="258519"/>
                  </a:lnTo>
                  <a:lnTo>
                    <a:pt x="59848" y="247262"/>
                  </a:lnTo>
                  <a:lnTo>
                    <a:pt x="49355" y="242992"/>
                  </a:lnTo>
                  <a:lnTo>
                    <a:pt x="45468" y="221255"/>
                  </a:lnTo>
                  <a:lnTo>
                    <a:pt x="23317" y="210386"/>
                  </a:lnTo>
                  <a:lnTo>
                    <a:pt x="12436" y="195248"/>
                  </a:lnTo>
                  <a:lnTo>
                    <a:pt x="0" y="182050"/>
                  </a:lnTo>
                  <a:lnTo>
                    <a:pt x="37307" y="194860"/>
                  </a:lnTo>
                  <a:lnTo>
                    <a:pt x="57904" y="190978"/>
                  </a:lnTo>
                  <a:lnTo>
                    <a:pt x="71117" y="194083"/>
                  </a:lnTo>
                  <a:lnTo>
                    <a:pt x="74615" y="188649"/>
                  </a:lnTo>
                  <a:lnTo>
                    <a:pt x="89771" y="190978"/>
                  </a:lnTo>
                  <a:lnTo>
                    <a:pt x="115420" y="180497"/>
                  </a:lnTo>
                  <a:lnTo>
                    <a:pt x="112311" y="159536"/>
                  </a:lnTo>
                  <a:lnTo>
                    <a:pt x="121249" y="145174"/>
                  </a:lnTo>
                  <a:lnTo>
                    <a:pt x="137183" y="145174"/>
                  </a:lnTo>
                  <a:lnTo>
                    <a:pt x="137960" y="138575"/>
                  </a:lnTo>
                  <a:lnTo>
                    <a:pt x="153505" y="135082"/>
                  </a:lnTo>
                  <a:lnTo>
                    <a:pt x="161666" y="137411"/>
                  </a:lnTo>
                  <a:lnTo>
                    <a:pt x="168661" y="130424"/>
                  </a:lnTo>
                  <a:lnTo>
                    <a:pt x="164386" y="115286"/>
                  </a:lnTo>
                  <a:lnTo>
                    <a:pt x="169827" y="100535"/>
                  </a:lnTo>
                  <a:lnTo>
                    <a:pt x="181874" y="93936"/>
                  </a:lnTo>
                  <a:lnTo>
                    <a:pt x="169827" y="77633"/>
                  </a:lnTo>
                  <a:lnTo>
                    <a:pt x="190035" y="78410"/>
                  </a:lnTo>
                  <a:lnTo>
                    <a:pt x="193532" y="69482"/>
                  </a:lnTo>
                  <a:lnTo>
                    <a:pt x="190424" y="59778"/>
                  </a:lnTo>
                  <a:lnTo>
                    <a:pt x="198196" y="49297"/>
                  </a:lnTo>
                  <a:lnTo>
                    <a:pt x="192755" y="36876"/>
                  </a:lnTo>
                  <a:lnTo>
                    <a:pt x="185372" y="26395"/>
                  </a:lnTo>
                  <a:lnTo>
                    <a:pt x="194699" y="15527"/>
                  </a:lnTo>
                  <a:lnTo>
                    <a:pt x="215296" y="10481"/>
                  </a:lnTo>
                  <a:lnTo>
                    <a:pt x="238224" y="7375"/>
                  </a:lnTo>
                  <a:lnTo>
                    <a:pt x="247551" y="3105"/>
                  </a:lnTo>
                  <a:lnTo>
                    <a:pt x="258821" y="0"/>
                  </a:lnTo>
                  <a:lnTo>
                    <a:pt x="277086" y="11645"/>
                  </a:lnTo>
                  <a:lnTo>
                    <a:pt x="288356" y="31053"/>
                  </a:lnTo>
                  <a:lnTo>
                    <a:pt x="325275" y="4075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8" name="Serbest Form 1067">
              <a:extLst>
                <a:ext uri="{FF2B5EF4-FFF2-40B4-BE49-F238E27FC236}">
                  <a16:creationId xmlns:a16="http://schemas.microsoft.com/office/drawing/2014/main" id="{B8BACD5A-06DE-7275-C753-6529944C6F34}"/>
                </a:ext>
              </a:extLst>
            </p:cNvPr>
            <p:cNvSpPr/>
            <p:nvPr/>
          </p:nvSpPr>
          <p:spPr>
            <a:xfrm>
              <a:off x="22948537" y="19873034"/>
              <a:ext cx="650759" cy="667433"/>
            </a:xfrm>
            <a:custGeom>
              <a:avLst/>
              <a:gdLst>
                <a:gd name="connsiteX0" fmla="*/ 95600 w 101429"/>
                <a:gd name="connsiteY0" fmla="*/ 33382 h 104028"/>
                <a:gd name="connsiteX1" fmla="*/ 99098 w 101429"/>
                <a:gd name="connsiteY1" fmla="*/ 50073 h 104028"/>
                <a:gd name="connsiteX2" fmla="*/ 101430 w 101429"/>
                <a:gd name="connsiteY2" fmla="*/ 64047 h 104028"/>
                <a:gd name="connsiteX3" fmla="*/ 95212 w 101429"/>
                <a:gd name="connsiteY3" fmla="*/ 86561 h 104028"/>
                <a:gd name="connsiteX4" fmla="*/ 85496 w 101429"/>
                <a:gd name="connsiteY4" fmla="*/ 61330 h 104028"/>
                <a:gd name="connsiteX5" fmla="*/ 76169 w 101429"/>
                <a:gd name="connsiteY5" fmla="*/ 74140 h 104028"/>
                <a:gd name="connsiteX6" fmla="*/ 84330 w 101429"/>
                <a:gd name="connsiteY6" fmla="*/ 92384 h 104028"/>
                <a:gd name="connsiteX7" fmla="*/ 78890 w 101429"/>
                <a:gd name="connsiteY7" fmla="*/ 104029 h 104028"/>
                <a:gd name="connsiteX8" fmla="*/ 52075 w 101429"/>
                <a:gd name="connsiteY8" fmla="*/ 89666 h 104028"/>
                <a:gd name="connsiteX9" fmla="*/ 44691 w 101429"/>
                <a:gd name="connsiteY9" fmla="*/ 71423 h 104028"/>
                <a:gd name="connsiteX10" fmla="*/ 50521 w 101429"/>
                <a:gd name="connsiteY10" fmla="*/ 59778 h 104028"/>
                <a:gd name="connsiteX11" fmla="*/ 35753 w 101429"/>
                <a:gd name="connsiteY11" fmla="*/ 47744 h 104028"/>
                <a:gd name="connsiteX12" fmla="*/ 29535 w 101429"/>
                <a:gd name="connsiteY12" fmla="*/ 58225 h 104028"/>
                <a:gd name="connsiteX13" fmla="*/ 19431 w 101429"/>
                <a:gd name="connsiteY13" fmla="*/ 57060 h 104028"/>
                <a:gd name="connsiteX14" fmla="*/ 3886 w 101429"/>
                <a:gd name="connsiteY14" fmla="*/ 71034 h 104028"/>
                <a:gd name="connsiteX15" fmla="*/ 0 w 101429"/>
                <a:gd name="connsiteY15" fmla="*/ 63659 h 104028"/>
                <a:gd name="connsiteX16" fmla="*/ 6995 w 101429"/>
                <a:gd name="connsiteY16" fmla="*/ 42698 h 104028"/>
                <a:gd name="connsiteX17" fmla="*/ 20208 w 101429"/>
                <a:gd name="connsiteY17" fmla="*/ 35711 h 104028"/>
                <a:gd name="connsiteX18" fmla="*/ 31478 w 101429"/>
                <a:gd name="connsiteY18" fmla="*/ 26395 h 104028"/>
                <a:gd name="connsiteX19" fmla="*/ 40028 w 101429"/>
                <a:gd name="connsiteY19" fmla="*/ 37652 h 104028"/>
                <a:gd name="connsiteX20" fmla="*/ 56350 w 101429"/>
                <a:gd name="connsiteY20" fmla="*/ 31053 h 104028"/>
                <a:gd name="connsiteX21" fmla="*/ 59070 w 101429"/>
                <a:gd name="connsiteY21" fmla="*/ 19796 h 104028"/>
                <a:gd name="connsiteX22" fmla="*/ 74615 w 101429"/>
                <a:gd name="connsiteY22" fmla="*/ 19020 h 104028"/>
                <a:gd name="connsiteX23" fmla="*/ 71506 w 101429"/>
                <a:gd name="connsiteY23" fmla="*/ 0 h 104028"/>
                <a:gd name="connsiteX24" fmla="*/ 90548 w 101429"/>
                <a:gd name="connsiteY24" fmla="*/ 11645 h 104028"/>
                <a:gd name="connsiteX25" fmla="*/ 93269 w 101429"/>
                <a:gd name="connsiteY25" fmla="*/ 24066 h 104028"/>
                <a:gd name="connsiteX26" fmla="*/ 95600 w 101429"/>
                <a:gd name="connsiteY26" fmla="*/ 33382 h 10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429" h="104028">
                  <a:moveTo>
                    <a:pt x="95600" y="33382"/>
                  </a:moveTo>
                  <a:lnTo>
                    <a:pt x="99098" y="50073"/>
                  </a:lnTo>
                  <a:lnTo>
                    <a:pt x="101430" y="64047"/>
                  </a:lnTo>
                  <a:lnTo>
                    <a:pt x="95212" y="86561"/>
                  </a:lnTo>
                  <a:lnTo>
                    <a:pt x="85496" y="61330"/>
                  </a:lnTo>
                  <a:lnTo>
                    <a:pt x="76169" y="74140"/>
                  </a:lnTo>
                  <a:lnTo>
                    <a:pt x="84330" y="92384"/>
                  </a:lnTo>
                  <a:lnTo>
                    <a:pt x="78890" y="104029"/>
                  </a:lnTo>
                  <a:lnTo>
                    <a:pt x="52075" y="89666"/>
                  </a:lnTo>
                  <a:lnTo>
                    <a:pt x="44691" y="71423"/>
                  </a:lnTo>
                  <a:lnTo>
                    <a:pt x="50521" y="59778"/>
                  </a:lnTo>
                  <a:lnTo>
                    <a:pt x="35753" y="47744"/>
                  </a:lnTo>
                  <a:lnTo>
                    <a:pt x="29535" y="58225"/>
                  </a:lnTo>
                  <a:lnTo>
                    <a:pt x="19431" y="57060"/>
                  </a:lnTo>
                  <a:lnTo>
                    <a:pt x="3886" y="71034"/>
                  </a:lnTo>
                  <a:lnTo>
                    <a:pt x="0" y="63659"/>
                  </a:lnTo>
                  <a:lnTo>
                    <a:pt x="6995" y="42698"/>
                  </a:lnTo>
                  <a:lnTo>
                    <a:pt x="20208" y="35711"/>
                  </a:lnTo>
                  <a:lnTo>
                    <a:pt x="31478" y="26395"/>
                  </a:lnTo>
                  <a:lnTo>
                    <a:pt x="40028" y="37652"/>
                  </a:lnTo>
                  <a:lnTo>
                    <a:pt x="56350" y="31053"/>
                  </a:lnTo>
                  <a:lnTo>
                    <a:pt x="59070" y="19796"/>
                  </a:lnTo>
                  <a:lnTo>
                    <a:pt x="74615" y="19020"/>
                  </a:lnTo>
                  <a:lnTo>
                    <a:pt x="71506" y="0"/>
                  </a:lnTo>
                  <a:lnTo>
                    <a:pt x="90548" y="11645"/>
                  </a:lnTo>
                  <a:lnTo>
                    <a:pt x="93269" y="24066"/>
                  </a:lnTo>
                  <a:lnTo>
                    <a:pt x="95600" y="333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69" name="Serbest Form 1068">
              <a:extLst>
                <a:ext uri="{FF2B5EF4-FFF2-40B4-BE49-F238E27FC236}">
                  <a16:creationId xmlns:a16="http://schemas.microsoft.com/office/drawing/2014/main" id="{7663C28F-7DB7-3C96-76C9-E5CDAFA56E8D}"/>
                </a:ext>
              </a:extLst>
            </p:cNvPr>
            <p:cNvSpPr/>
            <p:nvPr/>
          </p:nvSpPr>
          <p:spPr>
            <a:xfrm>
              <a:off x="22980950" y="19636441"/>
              <a:ext cx="216922" cy="353638"/>
            </a:xfrm>
            <a:custGeom>
              <a:avLst/>
              <a:gdLst>
                <a:gd name="connsiteX0" fmla="*/ 33810 w 33810"/>
                <a:gd name="connsiteY0" fmla="*/ 23678 h 55119"/>
                <a:gd name="connsiteX1" fmla="*/ 26815 w 33810"/>
                <a:gd name="connsiteY1" fmla="*/ 31830 h 55119"/>
                <a:gd name="connsiteX2" fmla="*/ 21374 w 33810"/>
                <a:gd name="connsiteY2" fmla="*/ 47744 h 55119"/>
                <a:gd name="connsiteX3" fmla="*/ 15156 w 33810"/>
                <a:gd name="connsiteY3" fmla="*/ 55120 h 55119"/>
                <a:gd name="connsiteX4" fmla="*/ 0 w 33810"/>
                <a:gd name="connsiteY4" fmla="*/ 38040 h 55119"/>
                <a:gd name="connsiteX5" fmla="*/ 3886 w 33810"/>
                <a:gd name="connsiteY5" fmla="*/ 31053 h 55119"/>
                <a:gd name="connsiteX6" fmla="*/ 8938 w 33810"/>
                <a:gd name="connsiteY6" fmla="*/ 24066 h 55119"/>
                <a:gd name="connsiteX7" fmla="*/ 9716 w 33810"/>
                <a:gd name="connsiteY7" fmla="*/ 8928 h 55119"/>
                <a:gd name="connsiteX8" fmla="*/ 21763 w 33810"/>
                <a:gd name="connsiteY8" fmla="*/ 7375 h 55119"/>
                <a:gd name="connsiteX9" fmla="*/ 19820 w 33810"/>
                <a:gd name="connsiteY9" fmla="*/ 24066 h 55119"/>
                <a:gd name="connsiteX10" fmla="*/ 33810 w 33810"/>
                <a:gd name="connsiteY10" fmla="*/ 0 h 55119"/>
                <a:gd name="connsiteX11" fmla="*/ 33810 w 33810"/>
                <a:gd name="connsiteY11" fmla="*/ 23678 h 5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10" h="55119">
                  <a:moveTo>
                    <a:pt x="33810" y="23678"/>
                  </a:moveTo>
                  <a:lnTo>
                    <a:pt x="26815" y="31830"/>
                  </a:lnTo>
                  <a:lnTo>
                    <a:pt x="21374" y="47744"/>
                  </a:lnTo>
                  <a:lnTo>
                    <a:pt x="15156" y="55120"/>
                  </a:lnTo>
                  <a:lnTo>
                    <a:pt x="0" y="38040"/>
                  </a:lnTo>
                  <a:lnTo>
                    <a:pt x="3886" y="31053"/>
                  </a:lnTo>
                  <a:lnTo>
                    <a:pt x="8938" y="24066"/>
                  </a:lnTo>
                  <a:lnTo>
                    <a:pt x="9716" y="8928"/>
                  </a:lnTo>
                  <a:lnTo>
                    <a:pt x="21763" y="7375"/>
                  </a:lnTo>
                  <a:lnTo>
                    <a:pt x="19820" y="24066"/>
                  </a:lnTo>
                  <a:lnTo>
                    <a:pt x="33810" y="0"/>
                  </a:lnTo>
                  <a:lnTo>
                    <a:pt x="33810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0" name="Serbest Form 1069">
              <a:extLst>
                <a:ext uri="{FF2B5EF4-FFF2-40B4-BE49-F238E27FC236}">
                  <a16:creationId xmlns:a16="http://schemas.microsoft.com/office/drawing/2014/main" id="{5B38196D-0308-DF3E-79EC-BCCF950B99CD}"/>
                </a:ext>
              </a:extLst>
            </p:cNvPr>
            <p:cNvSpPr/>
            <p:nvPr/>
          </p:nvSpPr>
          <p:spPr>
            <a:xfrm>
              <a:off x="22265359" y="19614024"/>
              <a:ext cx="326627" cy="480654"/>
            </a:xfrm>
            <a:custGeom>
              <a:avLst/>
              <a:gdLst>
                <a:gd name="connsiteX0" fmla="*/ 27592 w 50909"/>
                <a:gd name="connsiteY0" fmla="*/ 51238 h 74916"/>
                <a:gd name="connsiteX1" fmla="*/ 0 w 50909"/>
                <a:gd name="connsiteY1" fmla="*/ 74916 h 74916"/>
                <a:gd name="connsiteX2" fmla="*/ 9327 w 50909"/>
                <a:gd name="connsiteY2" fmla="*/ 57449 h 74916"/>
                <a:gd name="connsiteX3" fmla="*/ 24094 w 50909"/>
                <a:gd name="connsiteY3" fmla="*/ 41922 h 74916"/>
                <a:gd name="connsiteX4" fmla="*/ 35753 w 50909"/>
                <a:gd name="connsiteY4" fmla="*/ 24843 h 74916"/>
                <a:gd name="connsiteX5" fmla="*/ 44691 w 50909"/>
                <a:gd name="connsiteY5" fmla="*/ 0 h 74916"/>
                <a:gd name="connsiteX6" fmla="*/ 50909 w 50909"/>
                <a:gd name="connsiteY6" fmla="*/ 20573 h 74916"/>
                <a:gd name="connsiteX7" fmla="*/ 37307 w 50909"/>
                <a:gd name="connsiteY7" fmla="*/ 34159 h 74916"/>
                <a:gd name="connsiteX8" fmla="*/ 27592 w 50909"/>
                <a:gd name="connsiteY8" fmla="*/ 51238 h 7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09" h="74916">
                  <a:moveTo>
                    <a:pt x="27592" y="51238"/>
                  </a:moveTo>
                  <a:lnTo>
                    <a:pt x="0" y="74916"/>
                  </a:lnTo>
                  <a:lnTo>
                    <a:pt x="9327" y="57449"/>
                  </a:lnTo>
                  <a:lnTo>
                    <a:pt x="24094" y="41922"/>
                  </a:lnTo>
                  <a:lnTo>
                    <a:pt x="35753" y="24843"/>
                  </a:lnTo>
                  <a:lnTo>
                    <a:pt x="44691" y="0"/>
                  </a:lnTo>
                  <a:lnTo>
                    <a:pt x="50909" y="20573"/>
                  </a:lnTo>
                  <a:lnTo>
                    <a:pt x="37307" y="34159"/>
                  </a:lnTo>
                  <a:lnTo>
                    <a:pt x="27592" y="5123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1" name="Serbest Form 1070">
              <a:extLst>
                <a:ext uri="{FF2B5EF4-FFF2-40B4-BE49-F238E27FC236}">
                  <a16:creationId xmlns:a16="http://schemas.microsoft.com/office/drawing/2014/main" id="{9967C6F6-C6A4-BFA6-2CE2-64E5864F3403}"/>
                </a:ext>
              </a:extLst>
            </p:cNvPr>
            <p:cNvSpPr/>
            <p:nvPr/>
          </p:nvSpPr>
          <p:spPr>
            <a:xfrm>
              <a:off x="22878726" y="19531843"/>
              <a:ext cx="182013" cy="231608"/>
            </a:xfrm>
            <a:custGeom>
              <a:avLst/>
              <a:gdLst>
                <a:gd name="connsiteX0" fmla="*/ 0 w 28369"/>
                <a:gd name="connsiteY0" fmla="*/ 0 h 36099"/>
                <a:gd name="connsiteX1" fmla="*/ 13990 w 28369"/>
                <a:gd name="connsiteY1" fmla="*/ 7763 h 36099"/>
                <a:gd name="connsiteX2" fmla="*/ 27592 w 28369"/>
                <a:gd name="connsiteY2" fmla="*/ 7763 h 36099"/>
                <a:gd name="connsiteX3" fmla="*/ 28369 w 28369"/>
                <a:gd name="connsiteY3" fmla="*/ 17856 h 36099"/>
                <a:gd name="connsiteX4" fmla="*/ 19431 w 28369"/>
                <a:gd name="connsiteY4" fmla="*/ 28724 h 36099"/>
                <a:gd name="connsiteX5" fmla="*/ 6218 w 28369"/>
                <a:gd name="connsiteY5" fmla="*/ 36099 h 36099"/>
                <a:gd name="connsiteX6" fmla="*/ 4275 w 28369"/>
                <a:gd name="connsiteY6" fmla="*/ 24454 h 36099"/>
                <a:gd name="connsiteX7" fmla="*/ 4664 w 28369"/>
                <a:gd name="connsiteY7" fmla="*/ 11645 h 36099"/>
                <a:gd name="connsiteX8" fmla="*/ 0 w 28369"/>
                <a:gd name="connsiteY8" fmla="*/ 0 h 3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69" h="36099">
                  <a:moveTo>
                    <a:pt x="0" y="0"/>
                  </a:moveTo>
                  <a:lnTo>
                    <a:pt x="13990" y="7763"/>
                  </a:lnTo>
                  <a:lnTo>
                    <a:pt x="27592" y="7763"/>
                  </a:lnTo>
                  <a:lnTo>
                    <a:pt x="28369" y="17856"/>
                  </a:lnTo>
                  <a:lnTo>
                    <a:pt x="19431" y="28724"/>
                  </a:lnTo>
                  <a:lnTo>
                    <a:pt x="6218" y="36099"/>
                  </a:lnTo>
                  <a:lnTo>
                    <a:pt x="4275" y="24454"/>
                  </a:lnTo>
                  <a:lnTo>
                    <a:pt x="4664" y="116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2" name="Serbest Form 1071">
              <a:extLst>
                <a:ext uri="{FF2B5EF4-FFF2-40B4-BE49-F238E27FC236}">
                  <a16:creationId xmlns:a16="http://schemas.microsoft.com/office/drawing/2014/main" id="{300914CF-3384-2EB5-AAC1-B56404FA18D2}"/>
                </a:ext>
              </a:extLst>
            </p:cNvPr>
            <p:cNvSpPr/>
            <p:nvPr/>
          </p:nvSpPr>
          <p:spPr>
            <a:xfrm>
              <a:off x="23200368" y="19424755"/>
              <a:ext cx="239358" cy="388502"/>
            </a:xfrm>
            <a:custGeom>
              <a:avLst/>
              <a:gdLst>
                <a:gd name="connsiteX0" fmla="*/ 27980 w 37307"/>
                <a:gd name="connsiteY0" fmla="*/ 9704 h 60553"/>
                <a:gd name="connsiteX1" fmla="*/ 37307 w 37307"/>
                <a:gd name="connsiteY1" fmla="*/ 37652 h 60553"/>
                <a:gd name="connsiteX2" fmla="*/ 19820 w 37307"/>
                <a:gd name="connsiteY2" fmla="*/ 31053 h 60553"/>
                <a:gd name="connsiteX3" fmla="*/ 20986 w 37307"/>
                <a:gd name="connsiteY3" fmla="*/ 39593 h 60553"/>
                <a:gd name="connsiteX4" fmla="*/ 27980 w 37307"/>
                <a:gd name="connsiteY4" fmla="*/ 54731 h 60553"/>
                <a:gd name="connsiteX5" fmla="*/ 17876 w 37307"/>
                <a:gd name="connsiteY5" fmla="*/ 60554 h 60553"/>
                <a:gd name="connsiteX6" fmla="*/ 15545 w 37307"/>
                <a:gd name="connsiteY6" fmla="*/ 42698 h 60553"/>
                <a:gd name="connsiteX7" fmla="*/ 8549 w 37307"/>
                <a:gd name="connsiteY7" fmla="*/ 41534 h 60553"/>
                <a:gd name="connsiteX8" fmla="*/ 3886 w 37307"/>
                <a:gd name="connsiteY8" fmla="*/ 26395 h 60553"/>
                <a:gd name="connsiteX9" fmla="*/ 16711 w 37307"/>
                <a:gd name="connsiteY9" fmla="*/ 28336 h 60553"/>
                <a:gd name="connsiteX10" fmla="*/ 15545 w 37307"/>
                <a:gd name="connsiteY10" fmla="*/ 19020 h 60553"/>
                <a:gd name="connsiteX11" fmla="*/ 0 w 37307"/>
                <a:gd name="connsiteY11" fmla="*/ 0 h 60553"/>
                <a:gd name="connsiteX12" fmla="*/ 20986 w 37307"/>
                <a:gd name="connsiteY12" fmla="*/ 388 h 60553"/>
                <a:gd name="connsiteX13" fmla="*/ 27980 w 37307"/>
                <a:gd name="connsiteY13" fmla="*/ 9704 h 6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307" h="60553">
                  <a:moveTo>
                    <a:pt x="27980" y="9704"/>
                  </a:moveTo>
                  <a:lnTo>
                    <a:pt x="37307" y="37652"/>
                  </a:lnTo>
                  <a:lnTo>
                    <a:pt x="19820" y="31053"/>
                  </a:lnTo>
                  <a:lnTo>
                    <a:pt x="20986" y="39593"/>
                  </a:lnTo>
                  <a:lnTo>
                    <a:pt x="27980" y="54731"/>
                  </a:lnTo>
                  <a:lnTo>
                    <a:pt x="17876" y="60554"/>
                  </a:lnTo>
                  <a:lnTo>
                    <a:pt x="15545" y="42698"/>
                  </a:lnTo>
                  <a:lnTo>
                    <a:pt x="8549" y="41534"/>
                  </a:lnTo>
                  <a:lnTo>
                    <a:pt x="3886" y="26395"/>
                  </a:lnTo>
                  <a:lnTo>
                    <a:pt x="16711" y="28336"/>
                  </a:lnTo>
                  <a:lnTo>
                    <a:pt x="15545" y="19020"/>
                  </a:lnTo>
                  <a:lnTo>
                    <a:pt x="0" y="0"/>
                  </a:lnTo>
                  <a:lnTo>
                    <a:pt x="20986" y="388"/>
                  </a:lnTo>
                  <a:lnTo>
                    <a:pt x="27980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3" name="Serbest Form 1072">
              <a:extLst>
                <a:ext uri="{FF2B5EF4-FFF2-40B4-BE49-F238E27FC236}">
                  <a16:creationId xmlns:a16="http://schemas.microsoft.com/office/drawing/2014/main" id="{603BBBE3-980C-0A2A-EBB9-C117ECC3F2D7}"/>
                </a:ext>
              </a:extLst>
            </p:cNvPr>
            <p:cNvSpPr/>
            <p:nvPr/>
          </p:nvSpPr>
          <p:spPr>
            <a:xfrm>
              <a:off x="22629391" y="19280307"/>
              <a:ext cx="177021" cy="201722"/>
            </a:xfrm>
            <a:custGeom>
              <a:avLst/>
              <a:gdLst>
                <a:gd name="connsiteX0" fmla="*/ 27592 w 27591"/>
                <a:gd name="connsiteY0" fmla="*/ 9704 h 31441"/>
                <a:gd name="connsiteX1" fmla="*/ 24095 w 27591"/>
                <a:gd name="connsiteY1" fmla="*/ 31442 h 31441"/>
                <a:gd name="connsiteX2" fmla="*/ 13602 w 27591"/>
                <a:gd name="connsiteY2" fmla="*/ 19020 h 31441"/>
                <a:gd name="connsiteX3" fmla="*/ 0 w 27591"/>
                <a:gd name="connsiteY3" fmla="*/ 0 h 31441"/>
                <a:gd name="connsiteX4" fmla="*/ 18654 w 27591"/>
                <a:gd name="connsiteY4" fmla="*/ 776 h 31441"/>
                <a:gd name="connsiteX5" fmla="*/ 27592 w 27591"/>
                <a:gd name="connsiteY5" fmla="*/ 9704 h 3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91" h="31441">
                  <a:moveTo>
                    <a:pt x="27592" y="9704"/>
                  </a:moveTo>
                  <a:lnTo>
                    <a:pt x="24095" y="31442"/>
                  </a:lnTo>
                  <a:lnTo>
                    <a:pt x="13602" y="19020"/>
                  </a:lnTo>
                  <a:lnTo>
                    <a:pt x="0" y="0"/>
                  </a:lnTo>
                  <a:lnTo>
                    <a:pt x="18654" y="776"/>
                  </a:lnTo>
                  <a:lnTo>
                    <a:pt x="27592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4" name="Serbest Form 1073">
              <a:extLst>
                <a:ext uri="{FF2B5EF4-FFF2-40B4-BE49-F238E27FC236}">
                  <a16:creationId xmlns:a16="http://schemas.microsoft.com/office/drawing/2014/main" id="{C9D2F4E1-FD27-DA67-6D1F-F8BD5C520E9B}"/>
                </a:ext>
              </a:extLst>
            </p:cNvPr>
            <p:cNvSpPr/>
            <p:nvPr/>
          </p:nvSpPr>
          <p:spPr>
            <a:xfrm>
              <a:off x="22502228" y="18473405"/>
              <a:ext cx="678187" cy="953833"/>
            </a:xfrm>
            <a:custGeom>
              <a:avLst/>
              <a:gdLst>
                <a:gd name="connsiteX0" fmla="*/ 22151 w 105704"/>
                <a:gd name="connsiteY0" fmla="*/ 0 h 148667"/>
                <a:gd name="connsiteX1" fmla="*/ 36919 w 105704"/>
                <a:gd name="connsiteY1" fmla="*/ 7375 h 148667"/>
                <a:gd name="connsiteX2" fmla="*/ 42360 w 105704"/>
                <a:gd name="connsiteY2" fmla="*/ 776 h 148667"/>
                <a:gd name="connsiteX3" fmla="*/ 45468 w 105704"/>
                <a:gd name="connsiteY3" fmla="*/ 6987 h 148667"/>
                <a:gd name="connsiteX4" fmla="*/ 43914 w 105704"/>
                <a:gd name="connsiteY4" fmla="*/ 17467 h 148667"/>
                <a:gd name="connsiteX5" fmla="*/ 54018 w 105704"/>
                <a:gd name="connsiteY5" fmla="*/ 35323 h 148667"/>
                <a:gd name="connsiteX6" fmla="*/ 51687 w 105704"/>
                <a:gd name="connsiteY6" fmla="*/ 55896 h 148667"/>
                <a:gd name="connsiteX7" fmla="*/ 40417 w 105704"/>
                <a:gd name="connsiteY7" fmla="*/ 64047 h 148667"/>
                <a:gd name="connsiteX8" fmla="*/ 40028 w 105704"/>
                <a:gd name="connsiteY8" fmla="*/ 84232 h 148667"/>
                <a:gd name="connsiteX9" fmla="*/ 47800 w 105704"/>
                <a:gd name="connsiteY9" fmla="*/ 104029 h 148667"/>
                <a:gd name="connsiteX10" fmla="*/ 59459 w 105704"/>
                <a:gd name="connsiteY10" fmla="*/ 106746 h 148667"/>
                <a:gd name="connsiteX11" fmla="*/ 68786 w 105704"/>
                <a:gd name="connsiteY11" fmla="*/ 104029 h 148667"/>
                <a:gd name="connsiteX12" fmla="*/ 97932 w 105704"/>
                <a:gd name="connsiteY12" fmla="*/ 117614 h 148667"/>
                <a:gd name="connsiteX13" fmla="*/ 97544 w 105704"/>
                <a:gd name="connsiteY13" fmla="*/ 131200 h 148667"/>
                <a:gd name="connsiteX14" fmla="*/ 105704 w 105704"/>
                <a:gd name="connsiteY14" fmla="*/ 137411 h 148667"/>
                <a:gd name="connsiteX15" fmla="*/ 104539 w 105704"/>
                <a:gd name="connsiteY15" fmla="*/ 148668 h 148667"/>
                <a:gd name="connsiteX16" fmla="*/ 86273 w 105704"/>
                <a:gd name="connsiteY16" fmla="*/ 136635 h 148667"/>
                <a:gd name="connsiteX17" fmla="*/ 76558 w 105704"/>
                <a:gd name="connsiteY17" fmla="*/ 123437 h 148667"/>
                <a:gd name="connsiteX18" fmla="*/ 71895 w 105704"/>
                <a:gd name="connsiteY18" fmla="*/ 132753 h 148667"/>
                <a:gd name="connsiteX19" fmla="*/ 56350 w 105704"/>
                <a:gd name="connsiteY19" fmla="*/ 117614 h 148667"/>
                <a:gd name="connsiteX20" fmla="*/ 36919 w 105704"/>
                <a:gd name="connsiteY20" fmla="*/ 121496 h 148667"/>
                <a:gd name="connsiteX21" fmla="*/ 25260 w 105704"/>
                <a:gd name="connsiteY21" fmla="*/ 116062 h 148667"/>
                <a:gd name="connsiteX22" fmla="*/ 24872 w 105704"/>
                <a:gd name="connsiteY22" fmla="*/ 105581 h 148667"/>
                <a:gd name="connsiteX23" fmla="*/ 31090 w 105704"/>
                <a:gd name="connsiteY23" fmla="*/ 99371 h 148667"/>
                <a:gd name="connsiteX24" fmla="*/ 23706 w 105704"/>
                <a:gd name="connsiteY24" fmla="*/ 93548 h 148667"/>
                <a:gd name="connsiteX25" fmla="*/ 22151 w 105704"/>
                <a:gd name="connsiteY25" fmla="*/ 102476 h 148667"/>
                <a:gd name="connsiteX26" fmla="*/ 9327 w 105704"/>
                <a:gd name="connsiteY26" fmla="*/ 88114 h 148667"/>
                <a:gd name="connsiteX27" fmla="*/ 4275 w 105704"/>
                <a:gd name="connsiteY27" fmla="*/ 77245 h 148667"/>
                <a:gd name="connsiteX28" fmla="*/ 0 w 105704"/>
                <a:gd name="connsiteY28" fmla="*/ 53567 h 148667"/>
                <a:gd name="connsiteX29" fmla="*/ 10104 w 105704"/>
                <a:gd name="connsiteY29" fmla="*/ 61718 h 148667"/>
                <a:gd name="connsiteX30" fmla="*/ 5829 w 105704"/>
                <a:gd name="connsiteY30" fmla="*/ 22514 h 148667"/>
                <a:gd name="connsiteX31" fmla="*/ 8938 w 105704"/>
                <a:gd name="connsiteY31" fmla="*/ 0 h 148667"/>
                <a:gd name="connsiteX32" fmla="*/ 22151 w 105704"/>
                <a:gd name="connsiteY32" fmla="*/ 0 h 14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5704" h="148667">
                  <a:moveTo>
                    <a:pt x="22151" y="0"/>
                  </a:moveTo>
                  <a:lnTo>
                    <a:pt x="36919" y="7375"/>
                  </a:lnTo>
                  <a:lnTo>
                    <a:pt x="42360" y="776"/>
                  </a:lnTo>
                  <a:lnTo>
                    <a:pt x="45468" y="6987"/>
                  </a:lnTo>
                  <a:lnTo>
                    <a:pt x="43914" y="17467"/>
                  </a:lnTo>
                  <a:lnTo>
                    <a:pt x="54018" y="35323"/>
                  </a:lnTo>
                  <a:lnTo>
                    <a:pt x="51687" y="55896"/>
                  </a:lnTo>
                  <a:lnTo>
                    <a:pt x="40417" y="64047"/>
                  </a:lnTo>
                  <a:lnTo>
                    <a:pt x="40028" y="84232"/>
                  </a:lnTo>
                  <a:lnTo>
                    <a:pt x="47800" y="104029"/>
                  </a:lnTo>
                  <a:lnTo>
                    <a:pt x="59459" y="106746"/>
                  </a:lnTo>
                  <a:lnTo>
                    <a:pt x="68786" y="104029"/>
                  </a:lnTo>
                  <a:lnTo>
                    <a:pt x="97932" y="117614"/>
                  </a:lnTo>
                  <a:lnTo>
                    <a:pt x="97544" y="131200"/>
                  </a:lnTo>
                  <a:lnTo>
                    <a:pt x="105704" y="137411"/>
                  </a:lnTo>
                  <a:lnTo>
                    <a:pt x="104539" y="148668"/>
                  </a:lnTo>
                  <a:lnTo>
                    <a:pt x="86273" y="136635"/>
                  </a:lnTo>
                  <a:lnTo>
                    <a:pt x="76558" y="123437"/>
                  </a:lnTo>
                  <a:lnTo>
                    <a:pt x="71895" y="132753"/>
                  </a:lnTo>
                  <a:lnTo>
                    <a:pt x="56350" y="117614"/>
                  </a:lnTo>
                  <a:lnTo>
                    <a:pt x="36919" y="121496"/>
                  </a:lnTo>
                  <a:lnTo>
                    <a:pt x="25260" y="116062"/>
                  </a:lnTo>
                  <a:lnTo>
                    <a:pt x="24872" y="105581"/>
                  </a:lnTo>
                  <a:lnTo>
                    <a:pt x="31090" y="99371"/>
                  </a:lnTo>
                  <a:lnTo>
                    <a:pt x="23706" y="93548"/>
                  </a:lnTo>
                  <a:lnTo>
                    <a:pt x="22151" y="102476"/>
                  </a:lnTo>
                  <a:lnTo>
                    <a:pt x="9327" y="88114"/>
                  </a:lnTo>
                  <a:lnTo>
                    <a:pt x="4275" y="77245"/>
                  </a:lnTo>
                  <a:lnTo>
                    <a:pt x="0" y="53567"/>
                  </a:lnTo>
                  <a:lnTo>
                    <a:pt x="10104" y="61718"/>
                  </a:lnTo>
                  <a:lnTo>
                    <a:pt x="5829" y="22514"/>
                  </a:lnTo>
                  <a:lnTo>
                    <a:pt x="8938" y="0"/>
                  </a:lnTo>
                  <a:lnTo>
                    <a:pt x="2215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5" name="Serbest Form 1074">
              <a:extLst>
                <a:ext uri="{FF2B5EF4-FFF2-40B4-BE49-F238E27FC236}">
                  <a16:creationId xmlns:a16="http://schemas.microsoft.com/office/drawing/2014/main" id="{26D1E5CC-F550-4D7F-C518-B9815C1783DD}"/>
                </a:ext>
              </a:extLst>
            </p:cNvPr>
            <p:cNvSpPr/>
            <p:nvPr/>
          </p:nvSpPr>
          <p:spPr>
            <a:xfrm>
              <a:off x="27568712" y="22238949"/>
              <a:ext cx="194479" cy="301342"/>
            </a:xfrm>
            <a:custGeom>
              <a:avLst/>
              <a:gdLst>
                <a:gd name="connsiteX0" fmla="*/ 26815 w 30312"/>
                <a:gd name="connsiteY0" fmla="*/ 44251 h 46968"/>
                <a:gd name="connsiteX1" fmla="*/ 20597 w 30312"/>
                <a:gd name="connsiteY1" fmla="*/ 46968 h 46968"/>
                <a:gd name="connsiteX2" fmla="*/ 11659 w 30312"/>
                <a:gd name="connsiteY2" fmla="*/ 37264 h 46968"/>
                <a:gd name="connsiteX3" fmla="*/ 3109 w 30312"/>
                <a:gd name="connsiteY3" fmla="*/ 21349 h 46968"/>
                <a:gd name="connsiteX4" fmla="*/ 0 w 30312"/>
                <a:gd name="connsiteY4" fmla="*/ 2329 h 46968"/>
                <a:gd name="connsiteX5" fmla="*/ 3109 w 30312"/>
                <a:gd name="connsiteY5" fmla="*/ 0 h 46968"/>
                <a:gd name="connsiteX6" fmla="*/ 5052 w 30312"/>
                <a:gd name="connsiteY6" fmla="*/ 7375 h 46968"/>
                <a:gd name="connsiteX7" fmla="*/ 11270 w 30312"/>
                <a:gd name="connsiteY7" fmla="*/ 13198 h 46968"/>
                <a:gd name="connsiteX8" fmla="*/ 20597 w 30312"/>
                <a:gd name="connsiteY8" fmla="*/ 28724 h 46968"/>
                <a:gd name="connsiteX9" fmla="*/ 30313 w 30312"/>
                <a:gd name="connsiteY9" fmla="*/ 37264 h 46968"/>
                <a:gd name="connsiteX10" fmla="*/ 26815 w 30312"/>
                <a:gd name="connsiteY10" fmla="*/ 44251 h 4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312" h="46968">
                  <a:moveTo>
                    <a:pt x="26815" y="44251"/>
                  </a:moveTo>
                  <a:lnTo>
                    <a:pt x="20597" y="46968"/>
                  </a:lnTo>
                  <a:lnTo>
                    <a:pt x="11659" y="37264"/>
                  </a:lnTo>
                  <a:lnTo>
                    <a:pt x="3109" y="21349"/>
                  </a:lnTo>
                  <a:lnTo>
                    <a:pt x="0" y="2329"/>
                  </a:lnTo>
                  <a:lnTo>
                    <a:pt x="3109" y="0"/>
                  </a:lnTo>
                  <a:lnTo>
                    <a:pt x="5052" y="7375"/>
                  </a:lnTo>
                  <a:lnTo>
                    <a:pt x="11270" y="13198"/>
                  </a:lnTo>
                  <a:lnTo>
                    <a:pt x="20597" y="28724"/>
                  </a:lnTo>
                  <a:lnTo>
                    <a:pt x="30313" y="37264"/>
                  </a:lnTo>
                  <a:lnTo>
                    <a:pt x="26815" y="442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6" name="Serbest Form 1075">
              <a:extLst>
                <a:ext uri="{FF2B5EF4-FFF2-40B4-BE49-F238E27FC236}">
                  <a16:creationId xmlns:a16="http://schemas.microsoft.com/office/drawing/2014/main" id="{44D36D5E-992C-95F2-3B4A-B7E128588ABF}"/>
                </a:ext>
              </a:extLst>
            </p:cNvPr>
            <p:cNvSpPr/>
            <p:nvPr/>
          </p:nvSpPr>
          <p:spPr>
            <a:xfrm>
              <a:off x="26686070" y="22096997"/>
              <a:ext cx="583436" cy="346170"/>
            </a:xfrm>
            <a:custGeom>
              <a:avLst/>
              <a:gdLst>
                <a:gd name="connsiteX0" fmla="*/ 81221 w 90936"/>
                <a:gd name="connsiteY0" fmla="*/ 32994 h 53955"/>
                <a:gd name="connsiteX1" fmla="*/ 69563 w 90936"/>
                <a:gd name="connsiteY1" fmla="*/ 34935 h 53955"/>
                <a:gd name="connsiteX2" fmla="*/ 65676 w 90936"/>
                <a:gd name="connsiteY2" fmla="*/ 41922 h 53955"/>
                <a:gd name="connsiteX3" fmla="*/ 53241 w 90936"/>
                <a:gd name="connsiteY3" fmla="*/ 48133 h 53955"/>
                <a:gd name="connsiteX4" fmla="*/ 41582 w 90936"/>
                <a:gd name="connsiteY4" fmla="*/ 53955 h 53955"/>
                <a:gd name="connsiteX5" fmla="*/ 29535 w 90936"/>
                <a:gd name="connsiteY5" fmla="*/ 53955 h 53955"/>
                <a:gd name="connsiteX6" fmla="*/ 12047 w 90936"/>
                <a:gd name="connsiteY6" fmla="*/ 46580 h 53955"/>
                <a:gd name="connsiteX7" fmla="*/ 0 w 90936"/>
                <a:gd name="connsiteY7" fmla="*/ 39593 h 53955"/>
                <a:gd name="connsiteX8" fmla="*/ 2332 w 90936"/>
                <a:gd name="connsiteY8" fmla="*/ 31830 h 53955"/>
                <a:gd name="connsiteX9" fmla="*/ 21763 w 90936"/>
                <a:gd name="connsiteY9" fmla="*/ 35711 h 53955"/>
                <a:gd name="connsiteX10" fmla="*/ 34198 w 90936"/>
                <a:gd name="connsiteY10" fmla="*/ 33771 h 53955"/>
                <a:gd name="connsiteX11" fmla="*/ 38084 w 90936"/>
                <a:gd name="connsiteY11" fmla="*/ 21737 h 53955"/>
                <a:gd name="connsiteX12" fmla="*/ 41582 w 90936"/>
                <a:gd name="connsiteY12" fmla="*/ 20961 h 53955"/>
                <a:gd name="connsiteX13" fmla="*/ 42748 w 90936"/>
                <a:gd name="connsiteY13" fmla="*/ 34159 h 53955"/>
                <a:gd name="connsiteX14" fmla="*/ 55184 w 90936"/>
                <a:gd name="connsiteY14" fmla="*/ 32606 h 53955"/>
                <a:gd name="connsiteX15" fmla="*/ 62179 w 90936"/>
                <a:gd name="connsiteY15" fmla="*/ 24066 h 53955"/>
                <a:gd name="connsiteX16" fmla="*/ 75003 w 90936"/>
                <a:gd name="connsiteY16" fmla="*/ 15139 h 53955"/>
                <a:gd name="connsiteX17" fmla="*/ 73449 w 90936"/>
                <a:gd name="connsiteY17" fmla="*/ 388 h 53955"/>
                <a:gd name="connsiteX18" fmla="*/ 86662 w 90936"/>
                <a:gd name="connsiteY18" fmla="*/ 0 h 53955"/>
                <a:gd name="connsiteX19" fmla="*/ 90937 w 90936"/>
                <a:gd name="connsiteY19" fmla="*/ 3882 h 53955"/>
                <a:gd name="connsiteX20" fmla="*/ 89383 w 90936"/>
                <a:gd name="connsiteY20" fmla="*/ 17856 h 53955"/>
                <a:gd name="connsiteX21" fmla="*/ 81221 w 90936"/>
                <a:gd name="connsiteY21" fmla="*/ 32994 h 5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936" h="53955">
                  <a:moveTo>
                    <a:pt x="81221" y="32994"/>
                  </a:moveTo>
                  <a:lnTo>
                    <a:pt x="69563" y="34935"/>
                  </a:lnTo>
                  <a:lnTo>
                    <a:pt x="65676" y="41922"/>
                  </a:lnTo>
                  <a:lnTo>
                    <a:pt x="53241" y="48133"/>
                  </a:lnTo>
                  <a:lnTo>
                    <a:pt x="41582" y="53955"/>
                  </a:lnTo>
                  <a:lnTo>
                    <a:pt x="29535" y="53955"/>
                  </a:lnTo>
                  <a:lnTo>
                    <a:pt x="12047" y="46580"/>
                  </a:lnTo>
                  <a:lnTo>
                    <a:pt x="0" y="39593"/>
                  </a:lnTo>
                  <a:lnTo>
                    <a:pt x="2332" y="31830"/>
                  </a:lnTo>
                  <a:lnTo>
                    <a:pt x="21763" y="35711"/>
                  </a:lnTo>
                  <a:lnTo>
                    <a:pt x="34198" y="33771"/>
                  </a:lnTo>
                  <a:lnTo>
                    <a:pt x="38084" y="21737"/>
                  </a:lnTo>
                  <a:lnTo>
                    <a:pt x="41582" y="20961"/>
                  </a:lnTo>
                  <a:lnTo>
                    <a:pt x="42748" y="34159"/>
                  </a:lnTo>
                  <a:lnTo>
                    <a:pt x="55184" y="32606"/>
                  </a:lnTo>
                  <a:lnTo>
                    <a:pt x="62179" y="24066"/>
                  </a:lnTo>
                  <a:lnTo>
                    <a:pt x="75003" y="15139"/>
                  </a:lnTo>
                  <a:lnTo>
                    <a:pt x="73449" y="388"/>
                  </a:lnTo>
                  <a:lnTo>
                    <a:pt x="86662" y="0"/>
                  </a:lnTo>
                  <a:lnTo>
                    <a:pt x="90937" y="3882"/>
                  </a:lnTo>
                  <a:lnTo>
                    <a:pt x="89383" y="17856"/>
                  </a:lnTo>
                  <a:lnTo>
                    <a:pt x="81221" y="329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7" name="Serbest Form 1076">
              <a:extLst>
                <a:ext uri="{FF2B5EF4-FFF2-40B4-BE49-F238E27FC236}">
                  <a16:creationId xmlns:a16="http://schemas.microsoft.com/office/drawing/2014/main" id="{252AB6EC-5533-7553-AA48-3FCB03083051}"/>
                </a:ext>
              </a:extLst>
            </p:cNvPr>
            <p:cNvSpPr/>
            <p:nvPr/>
          </p:nvSpPr>
          <p:spPr>
            <a:xfrm>
              <a:off x="25616423" y="21847951"/>
              <a:ext cx="1356379" cy="1287556"/>
            </a:xfrm>
            <a:custGeom>
              <a:avLst/>
              <a:gdLst>
                <a:gd name="connsiteX0" fmla="*/ 0 w 211409"/>
                <a:gd name="connsiteY0" fmla="*/ 162642 h 200682"/>
                <a:gd name="connsiteX1" fmla="*/ 6218 w 211409"/>
                <a:gd name="connsiteY1" fmla="*/ 81127 h 200682"/>
                <a:gd name="connsiteX2" fmla="*/ 10104 w 211409"/>
                <a:gd name="connsiteY2" fmla="*/ 0 h 200682"/>
                <a:gd name="connsiteX3" fmla="*/ 47411 w 211409"/>
                <a:gd name="connsiteY3" fmla="*/ 17079 h 200682"/>
                <a:gd name="connsiteX4" fmla="*/ 87440 w 211409"/>
                <a:gd name="connsiteY4" fmla="*/ 31441 h 200682"/>
                <a:gd name="connsiteX5" fmla="*/ 101818 w 211409"/>
                <a:gd name="connsiteY5" fmla="*/ 44251 h 200682"/>
                <a:gd name="connsiteX6" fmla="*/ 113477 w 211409"/>
                <a:gd name="connsiteY6" fmla="*/ 56672 h 200682"/>
                <a:gd name="connsiteX7" fmla="*/ 115808 w 211409"/>
                <a:gd name="connsiteY7" fmla="*/ 71423 h 200682"/>
                <a:gd name="connsiteX8" fmla="*/ 151562 w 211409"/>
                <a:gd name="connsiteY8" fmla="*/ 86949 h 200682"/>
                <a:gd name="connsiteX9" fmla="*/ 155837 w 211409"/>
                <a:gd name="connsiteY9" fmla="*/ 100147 h 200682"/>
                <a:gd name="connsiteX10" fmla="*/ 135628 w 211409"/>
                <a:gd name="connsiteY10" fmla="*/ 102864 h 200682"/>
                <a:gd name="connsiteX11" fmla="*/ 139126 w 211409"/>
                <a:gd name="connsiteY11" fmla="*/ 119555 h 200682"/>
                <a:gd name="connsiteX12" fmla="*/ 157391 w 211409"/>
                <a:gd name="connsiteY12" fmla="*/ 135858 h 200682"/>
                <a:gd name="connsiteX13" fmla="*/ 169050 w 211409"/>
                <a:gd name="connsiteY13" fmla="*/ 162254 h 200682"/>
                <a:gd name="connsiteX14" fmla="*/ 181874 w 211409"/>
                <a:gd name="connsiteY14" fmla="*/ 161477 h 200682"/>
                <a:gd name="connsiteX15" fmla="*/ 179542 w 211409"/>
                <a:gd name="connsiteY15" fmla="*/ 172346 h 200682"/>
                <a:gd name="connsiteX16" fmla="*/ 196253 w 211409"/>
                <a:gd name="connsiteY16" fmla="*/ 176616 h 200682"/>
                <a:gd name="connsiteX17" fmla="*/ 189258 w 211409"/>
                <a:gd name="connsiteY17" fmla="*/ 181274 h 200682"/>
                <a:gd name="connsiteX18" fmla="*/ 211409 w 211409"/>
                <a:gd name="connsiteY18" fmla="*/ 191754 h 200682"/>
                <a:gd name="connsiteX19" fmla="*/ 207912 w 211409"/>
                <a:gd name="connsiteY19" fmla="*/ 199129 h 200682"/>
                <a:gd name="connsiteX20" fmla="*/ 193144 w 211409"/>
                <a:gd name="connsiteY20" fmla="*/ 200682 h 200682"/>
                <a:gd name="connsiteX21" fmla="*/ 188481 w 211409"/>
                <a:gd name="connsiteY21" fmla="*/ 194471 h 200682"/>
                <a:gd name="connsiteX22" fmla="*/ 170215 w 211409"/>
                <a:gd name="connsiteY22" fmla="*/ 191366 h 200682"/>
                <a:gd name="connsiteX23" fmla="*/ 148453 w 211409"/>
                <a:gd name="connsiteY23" fmla="*/ 187873 h 200682"/>
                <a:gd name="connsiteX24" fmla="*/ 132908 w 211409"/>
                <a:gd name="connsiteY24" fmla="*/ 171958 h 200682"/>
                <a:gd name="connsiteX25" fmla="*/ 122027 w 211409"/>
                <a:gd name="connsiteY25" fmla="*/ 157984 h 200682"/>
                <a:gd name="connsiteX26" fmla="*/ 112311 w 211409"/>
                <a:gd name="connsiteY26" fmla="*/ 136246 h 200682"/>
                <a:gd name="connsiteX27" fmla="*/ 84719 w 211409"/>
                <a:gd name="connsiteY27" fmla="*/ 125378 h 200682"/>
                <a:gd name="connsiteX28" fmla="*/ 65677 w 211409"/>
                <a:gd name="connsiteY28" fmla="*/ 132365 h 200682"/>
                <a:gd name="connsiteX29" fmla="*/ 51298 w 211409"/>
                <a:gd name="connsiteY29" fmla="*/ 140904 h 200682"/>
                <a:gd name="connsiteX30" fmla="*/ 52464 w 211409"/>
                <a:gd name="connsiteY30" fmla="*/ 159148 h 200682"/>
                <a:gd name="connsiteX31" fmla="*/ 34587 w 211409"/>
                <a:gd name="connsiteY31" fmla="*/ 167688 h 200682"/>
                <a:gd name="connsiteX32" fmla="*/ 22540 w 211409"/>
                <a:gd name="connsiteY32" fmla="*/ 163418 h 200682"/>
                <a:gd name="connsiteX33" fmla="*/ 0 w 211409"/>
                <a:gd name="connsiteY33" fmla="*/ 162642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409" h="200682">
                  <a:moveTo>
                    <a:pt x="0" y="162642"/>
                  </a:moveTo>
                  <a:lnTo>
                    <a:pt x="6218" y="81127"/>
                  </a:lnTo>
                  <a:lnTo>
                    <a:pt x="10104" y="0"/>
                  </a:lnTo>
                  <a:lnTo>
                    <a:pt x="47411" y="17079"/>
                  </a:lnTo>
                  <a:lnTo>
                    <a:pt x="87440" y="31441"/>
                  </a:lnTo>
                  <a:lnTo>
                    <a:pt x="101818" y="44251"/>
                  </a:lnTo>
                  <a:lnTo>
                    <a:pt x="113477" y="56672"/>
                  </a:lnTo>
                  <a:lnTo>
                    <a:pt x="115808" y="71423"/>
                  </a:lnTo>
                  <a:lnTo>
                    <a:pt x="151562" y="86949"/>
                  </a:lnTo>
                  <a:lnTo>
                    <a:pt x="155837" y="100147"/>
                  </a:lnTo>
                  <a:lnTo>
                    <a:pt x="135628" y="102864"/>
                  </a:lnTo>
                  <a:lnTo>
                    <a:pt x="139126" y="119555"/>
                  </a:lnTo>
                  <a:lnTo>
                    <a:pt x="157391" y="135858"/>
                  </a:lnTo>
                  <a:lnTo>
                    <a:pt x="169050" y="162254"/>
                  </a:lnTo>
                  <a:lnTo>
                    <a:pt x="181874" y="161477"/>
                  </a:lnTo>
                  <a:lnTo>
                    <a:pt x="179542" y="172346"/>
                  </a:lnTo>
                  <a:lnTo>
                    <a:pt x="196253" y="176616"/>
                  </a:lnTo>
                  <a:lnTo>
                    <a:pt x="189258" y="181274"/>
                  </a:lnTo>
                  <a:lnTo>
                    <a:pt x="211409" y="191754"/>
                  </a:lnTo>
                  <a:lnTo>
                    <a:pt x="207912" y="199129"/>
                  </a:lnTo>
                  <a:lnTo>
                    <a:pt x="193144" y="200682"/>
                  </a:lnTo>
                  <a:lnTo>
                    <a:pt x="188481" y="194471"/>
                  </a:lnTo>
                  <a:lnTo>
                    <a:pt x="170215" y="191366"/>
                  </a:lnTo>
                  <a:lnTo>
                    <a:pt x="148453" y="187873"/>
                  </a:lnTo>
                  <a:lnTo>
                    <a:pt x="132908" y="171958"/>
                  </a:lnTo>
                  <a:lnTo>
                    <a:pt x="122027" y="157984"/>
                  </a:lnTo>
                  <a:lnTo>
                    <a:pt x="112311" y="136246"/>
                  </a:lnTo>
                  <a:lnTo>
                    <a:pt x="84719" y="125378"/>
                  </a:lnTo>
                  <a:lnTo>
                    <a:pt x="65677" y="132365"/>
                  </a:lnTo>
                  <a:lnTo>
                    <a:pt x="51298" y="140904"/>
                  </a:lnTo>
                  <a:lnTo>
                    <a:pt x="52464" y="159148"/>
                  </a:lnTo>
                  <a:lnTo>
                    <a:pt x="34587" y="167688"/>
                  </a:lnTo>
                  <a:lnTo>
                    <a:pt x="22540" y="163418"/>
                  </a:lnTo>
                  <a:lnTo>
                    <a:pt x="0" y="16264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8" name="Serbest Form 1077">
              <a:extLst>
                <a:ext uri="{FF2B5EF4-FFF2-40B4-BE49-F238E27FC236}">
                  <a16:creationId xmlns:a16="http://schemas.microsoft.com/office/drawing/2014/main" id="{DFDFEE1B-04E8-4C2F-44BF-170A1FAB9A53}"/>
                </a:ext>
              </a:extLst>
            </p:cNvPr>
            <p:cNvSpPr/>
            <p:nvPr/>
          </p:nvSpPr>
          <p:spPr>
            <a:xfrm>
              <a:off x="27045110" y="21833008"/>
              <a:ext cx="334108" cy="361113"/>
            </a:xfrm>
            <a:custGeom>
              <a:avLst/>
              <a:gdLst>
                <a:gd name="connsiteX0" fmla="*/ 52075 w 52075"/>
                <a:gd name="connsiteY0" fmla="*/ 49685 h 56284"/>
                <a:gd name="connsiteX1" fmla="*/ 45080 w 52075"/>
                <a:gd name="connsiteY1" fmla="*/ 56284 h 56284"/>
                <a:gd name="connsiteX2" fmla="*/ 41583 w 52075"/>
                <a:gd name="connsiteY2" fmla="*/ 41534 h 56284"/>
                <a:gd name="connsiteX3" fmla="*/ 37308 w 52075"/>
                <a:gd name="connsiteY3" fmla="*/ 32218 h 56284"/>
                <a:gd name="connsiteX4" fmla="*/ 27592 w 52075"/>
                <a:gd name="connsiteY4" fmla="*/ 24066 h 56284"/>
                <a:gd name="connsiteX5" fmla="*/ 15545 w 52075"/>
                <a:gd name="connsiteY5" fmla="*/ 13198 h 56284"/>
                <a:gd name="connsiteX6" fmla="*/ 0 w 52075"/>
                <a:gd name="connsiteY6" fmla="*/ 5822 h 56284"/>
                <a:gd name="connsiteX7" fmla="*/ 6218 w 52075"/>
                <a:gd name="connsiteY7" fmla="*/ 0 h 56284"/>
                <a:gd name="connsiteX8" fmla="*/ 17877 w 52075"/>
                <a:gd name="connsiteY8" fmla="*/ 6987 h 56284"/>
                <a:gd name="connsiteX9" fmla="*/ 25260 w 52075"/>
                <a:gd name="connsiteY9" fmla="*/ 12421 h 56284"/>
                <a:gd name="connsiteX10" fmla="*/ 34199 w 52075"/>
                <a:gd name="connsiteY10" fmla="*/ 18244 h 56284"/>
                <a:gd name="connsiteX11" fmla="*/ 42360 w 52075"/>
                <a:gd name="connsiteY11" fmla="*/ 28724 h 56284"/>
                <a:gd name="connsiteX12" fmla="*/ 50521 w 52075"/>
                <a:gd name="connsiteY12" fmla="*/ 36876 h 56284"/>
                <a:gd name="connsiteX13" fmla="*/ 52075 w 52075"/>
                <a:gd name="connsiteY13" fmla="*/ 49685 h 5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75" h="56284">
                  <a:moveTo>
                    <a:pt x="52075" y="49685"/>
                  </a:moveTo>
                  <a:lnTo>
                    <a:pt x="45080" y="56284"/>
                  </a:lnTo>
                  <a:lnTo>
                    <a:pt x="41583" y="41534"/>
                  </a:lnTo>
                  <a:lnTo>
                    <a:pt x="37308" y="32218"/>
                  </a:lnTo>
                  <a:lnTo>
                    <a:pt x="27592" y="24066"/>
                  </a:lnTo>
                  <a:lnTo>
                    <a:pt x="15545" y="13198"/>
                  </a:lnTo>
                  <a:lnTo>
                    <a:pt x="0" y="5822"/>
                  </a:lnTo>
                  <a:lnTo>
                    <a:pt x="6218" y="0"/>
                  </a:lnTo>
                  <a:lnTo>
                    <a:pt x="17877" y="6987"/>
                  </a:lnTo>
                  <a:lnTo>
                    <a:pt x="25260" y="12421"/>
                  </a:lnTo>
                  <a:lnTo>
                    <a:pt x="34199" y="18244"/>
                  </a:lnTo>
                  <a:lnTo>
                    <a:pt x="42360" y="28724"/>
                  </a:lnTo>
                  <a:lnTo>
                    <a:pt x="50521" y="36876"/>
                  </a:lnTo>
                  <a:lnTo>
                    <a:pt x="52075" y="496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79" name="Serbest Form 1078">
              <a:extLst>
                <a:ext uri="{FF2B5EF4-FFF2-40B4-BE49-F238E27FC236}">
                  <a16:creationId xmlns:a16="http://schemas.microsoft.com/office/drawing/2014/main" id="{256919DF-C73B-5515-F115-84E174FCAF31}"/>
                </a:ext>
              </a:extLst>
            </p:cNvPr>
            <p:cNvSpPr/>
            <p:nvPr/>
          </p:nvSpPr>
          <p:spPr>
            <a:xfrm>
              <a:off x="7439916" y="12727965"/>
              <a:ext cx="1249163" cy="891573"/>
            </a:xfrm>
            <a:custGeom>
              <a:avLst/>
              <a:gdLst>
                <a:gd name="connsiteX0" fmla="*/ 101041 w 194698"/>
                <a:gd name="connsiteY0" fmla="*/ 9704 h 138963"/>
                <a:gd name="connsiteX1" fmla="*/ 123970 w 194698"/>
                <a:gd name="connsiteY1" fmla="*/ 12421 h 138963"/>
                <a:gd name="connsiteX2" fmla="*/ 158168 w 194698"/>
                <a:gd name="connsiteY2" fmla="*/ 12033 h 138963"/>
                <a:gd name="connsiteX3" fmla="*/ 167884 w 194698"/>
                <a:gd name="connsiteY3" fmla="*/ 14750 h 138963"/>
                <a:gd name="connsiteX4" fmla="*/ 173324 w 194698"/>
                <a:gd name="connsiteY4" fmla="*/ 22125 h 138963"/>
                <a:gd name="connsiteX5" fmla="*/ 175656 w 194698"/>
                <a:gd name="connsiteY5" fmla="*/ 32606 h 138963"/>
                <a:gd name="connsiteX6" fmla="*/ 182263 w 194698"/>
                <a:gd name="connsiteY6" fmla="*/ 41534 h 138963"/>
                <a:gd name="connsiteX7" fmla="*/ 183817 w 194698"/>
                <a:gd name="connsiteY7" fmla="*/ 50850 h 138963"/>
                <a:gd name="connsiteX8" fmla="*/ 172936 w 194698"/>
                <a:gd name="connsiteY8" fmla="*/ 55896 h 138963"/>
                <a:gd name="connsiteX9" fmla="*/ 180320 w 194698"/>
                <a:gd name="connsiteY9" fmla="*/ 66765 h 138963"/>
                <a:gd name="connsiteX10" fmla="*/ 182263 w 194698"/>
                <a:gd name="connsiteY10" fmla="*/ 77633 h 138963"/>
                <a:gd name="connsiteX11" fmla="*/ 194699 w 194698"/>
                <a:gd name="connsiteY11" fmla="*/ 98594 h 138963"/>
                <a:gd name="connsiteX12" fmla="*/ 193532 w 194698"/>
                <a:gd name="connsiteY12" fmla="*/ 105193 h 138963"/>
                <a:gd name="connsiteX13" fmla="*/ 184595 w 194698"/>
                <a:gd name="connsiteY13" fmla="*/ 107910 h 138963"/>
                <a:gd name="connsiteX14" fmla="*/ 169827 w 194698"/>
                <a:gd name="connsiteY14" fmla="*/ 128095 h 138963"/>
                <a:gd name="connsiteX15" fmla="*/ 176045 w 194698"/>
                <a:gd name="connsiteY15" fmla="*/ 138964 h 138963"/>
                <a:gd name="connsiteX16" fmla="*/ 171770 w 194698"/>
                <a:gd name="connsiteY16" fmla="*/ 137411 h 138963"/>
                <a:gd name="connsiteX17" fmla="*/ 152339 w 194698"/>
                <a:gd name="connsiteY17" fmla="*/ 128095 h 138963"/>
                <a:gd name="connsiteX18" fmla="*/ 138737 w 194698"/>
                <a:gd name="connsiteY18" fmla="*/ 131588 h 138963"/>
                <a:gd name="connsiteX19" fmla="*/ 129410 w 194698"/>
                <a:gd name="connsiteY19" fmla="*/ 129259 h 138963"/>
                <a:gd name="connsiteX20" fmla="*/ 118529 w 194698"/>
                <a:gd name="connsiteY20" fmla="*/ 134306 h 138963"/>
                <a:gd name="connsiteX21" fmla="*/ 108036 w 194698"/>
                <a:gd name="connsiteY21" fmla="*/ 125766 h 138963"/>
                <a:gd name="connsiteX22" fmla="*/ 100653 w 194698"/>
                <a:gd name="connsiteY22" fmla="*/ 129259 h 138963"/>
                <a:gd name="connsiteX23" fmla="*/ 99487 w 194698"/>
                <a:gd name="connsiteY23" fmla="*/ 127707 h 138963"/>
                <a:gd name="connsiteX24" fmla="*/ 89383 w 194698"/>
                <a:gd name="connsiteY24" fmla="*/ 115674 h 138963"/>
                <a:gd name="connsiteX25" fmla="*/ 75003 w 194698"/>
                <a:gd name="connsiteY25" fmla="*/ 114509 h 138963"/>
                <a:gd name="connsiteX26" fmla="*/ 72283 w 194698"/>
                <a:gd name="connsiteY26" fmla="*/ 106746 h 138963"/>
                <a:gd name="connsiteX27" fmla="*/ 59070 w 194698"/>
                <a:gd name="connsiteY27" fmla="*/ 104029 h 138963"/>
                <a:gd name="connsiteX28" fmla="*/ 56738 w 194698"/>
                <a:gd name="connsiteY28" fmla="*/ 110239 h 138963"/>
                <a:gd name="connsiteX29" fmla="*/ 45857 w 194698"/>
                <a:gd name="connsiteY29" fmla="*/ 105193 h 138963"/>
                <a:gd name="connsiteX30" fmla="*/ 46634 w 194698"/>
                <a:gd name="connsiteY30" fmla="*/ 98594 h 138963"/>
                <a:gd name="connsiteX31" fmla="*/ 32255 w 194698"/>
                <a:gd name="connsiteY31" fmla="*/ 96653 h 138963"/>
                <a:gd name="connsiteX32" fmla="*/ 22540 w 194698"/>
                <a:gd name="connsiteY32" fmla="*/ 88890 h 138963"/>
                <a:gd name="connsiteX33" fmla="*/ 13213 w 194698"/>
                <a:gd name="connsiteY33" fmla="*/ 73752 h 138963"/>
                <a:gd name="connsiteX34" fmla="*/ 13990 w 194698"/>
                <a:gd name="connsiteY34" fmla="*/ 65212 h 138963"/>
                <a:gd name="connsiteX35" fmla="*/ 8161 w 194698"/>
                <a:gd name="connsiteY35" fmla="*/ 52402 h 138963"/>
                <a:gd name="connsiteX36" fmla="*/ 777 w 194698"/>
                <a:gd name="connsiteY36" fmla="*/ 44251 h 138963"/>
                <a:gd name="connsiteX37" fmla="*/ 5441 w 194698"/>
                <a:gd name="connsiteY37" fmla="*/ 37652 h 138963"/>
                <a:gd name="connsiteX38" fmla="*/ 0 w 194698"/>
                <a:gd name="connsiteY38" fmla="*/ 25619 h 138963"/>
                <a:gd name="connsiteX39" fmla="*/ 12047 w 194698"/>
                <a:gd name="connsiteY39" fmla="*/ 18632 h 138963"/>
                <a:gd name="connsiteX40" fmla="*/ 39639 w 194698"/>
                <a:gd name="connsiteY40" fmla="*/ 7763 h 138963"/>
                <a:gd name="connsiteX41" fmla="*/ 62179 w 194698"/>
                <a:gd name="connsiteY41" fmla="*/ 0 h 138963"/>
                <a:gd name="connsiteX42" fmla="*/ 80833 w 194698"/>
                <a:gd name="connsiteY42" fmla="*/ 3882 h 138963"/>
                <a:gd name="connsiteX43" fmla="*/ 83165 w 194698"/>
                <a:gd name="connsiteY43" fmla="*/ 9704 h 138963"/>
                <a:gd name="connsiteX44" fmla="*/ 101041 w 194698"/>
                <a:gd name="connsiteY44" fmla="*/ 9704 h 138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4698" h="138963">
                  <a:moveTo>
                    <a:pt x="101041" y="9704"/>
                  </a:moveTo>
                  <a:lnTo>
                    <a:pt x="123970" y="12421"/>
                  </a:lnTo>
                  <a:lnTo>
                    <a:pt x="158168" y="12033"/>
                  </a:lnTo>
                  <a:lnTo>
                    <a:pt x="167884" y="14750"/>
                  </a:lnTo>
                  <a:lnTo>
                    <a:pt x="173324" y="22125"/>
                  </a:lnTo>
                  <a:lnTo>
                    <a:pt x="175656" y="32606"/>
                  </a:lnTo>
                  <a:lnTo>
                    <a:pt x="182263" y="41534"/>
                  </a:lnTo>
                  <a:lnTo>
                    <a:pt x="183817" y="50850"/>
                  </a:lnTo>
                  <a:lnTo>
                    <a:pt x="172936" y="55896"/>
                  </a:lnTo>
                  <a:lnTo>
                    <a:pt x="180320" y="66765"/>
                  </a:lnTo>
                  <a:lnTo>
                    <a:pt x="182263" y="77633"/>
                  </a:lnTo>
                  <a:lnTo>
                    <a:pt x="194699" y="98594"/>
                  </a:lnTo>
                  <a:lnTo>
                    <a:pt x="193532" y="105193"/>
                  </a:lnTo>
                  <a:lnTo>
                    <a:pt x="184595" y="107910"/>
                  </a:lnTo>
                  <a:lnTo>
                    <a:pt x="169827" y="128095"/>
                  </a:lnTo>
                  <a:lnTo>
                    <a:pt x="176045" y="138964"/>
                  </a:lnTo>
                  <a:lnTo>
                    <a:pt x="171770" y="137411"/>
                  </a:lnTo>
                  <a:lnTo>
                    <a:pt x="152339" y="128095"/>
                  </a:lnTo>
                  <a:lnTo>
                    <a:pt x="138737" y="131588"/>
                  </a:lnTo>
                  <a:lnTo>
                    <a:pt x="129410" y="129259"/>
                  </a:lnTo>
                  <a:lnTo>
                    <a:pt x="118529" y="134306"/>
                  </a:lnTo>
                  <a:lnTo>
                    <a:pt x="108036" y="125766"/>
                  </a:lnTo>
                  <a:lnTo>
                    <a:pt x="100653" y="129259"/>
                  </a:lnTo>
                  <a:lnTo>
                    <a:pt x="99487" y="127707"/>
                  </a:lnTo>
                  <a:lnTo>
                    <a:pt x="89383" y="115674"/>
                  </a:lnTo>
                  <a:lnTo>
                    <a:pt x="75003" y="114509"/>
                  </a:lnTo>
                  <a:lnTo>
                    <a:pt x="72283" y="106746"/>
                  </a:lnTo>
                  <a:lnTo>
                    <a:pt x="59070" y="104029"/>
                  </a:lnTo>
                  <a:lnTo>
                    <a:pt x="56738" y="110239"/>
                  </a:lnTo>
                  <a:lnTo>
                    <a:pt x="45857" y="105193"/>
                  </a:lnTo>
                  <a:lnTo>
                    <a:pt x="46634" y="98594"/>
                  </a:lnTo>
                  <a:lnTo>
                    <a:pt x="32255" y="96653"/>
                  </a:lnTo>
                  <a:lnTo>
                    <a:pt x="22540" y="88890"/>
                  </a:lnTo>
                  <a:lnTo>
                    <a:pt x="13213" y="73752"/>
                  </a:lnTo>
                  <a:lnTo>
                    <a:pt x="13990" y="65212"/>
                  </a:lnTo>
                  <a:lnTo>
                    <a:pt x="8161" y="52402"/>
                  </a:lnTo>
                  <a:lnTo>
                    <a:pt x="777" y="44251"/>
                  </a:lnTo>
                  <a:lnTo>
                    <a:pt x="5441" y="37652"/>
                  </a:lnTo>
                  <a:lnTo>
                    <a:pt x="0" y="25619"/>
                  </a:lnTo>
                  <a:lnTo>
                    <a:pt x="12047" y="18632"/>
                  </a:lnTo>
                  <a:lnTo>
                    <a:pt x="39639" y="7763"/>
                  </a:lnTo>
                  <a:lnTo>
                    <a:pt x="62179" y="0"/>
                  </a:lnTo>
                  <a:lnTo>
                    <a:pt x="80833" y="3882"/>
                  </a:lnTo>
                  <a:lnTo>
                    <a:pt x="83165" y="9704"/>
                  </a:lnTo>
                  <a:lnTo>
                    <a:pt x="101041" y="970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0" name="Serbest Form 1079">
              <a:extLst>
                <a:ext uri="{FF2B5EF4-FFF2-40B4-BE49-F238E27FC236}">
                  <a16:creationId xmlns:a16="http://schemas.microsoft.com/office/drawing/2014/main" id="{274471A3-A393-9216-2034-F86F62A30AAF}"/>
                </a:ext>
              </a:extLst>
            </p:cNvPr>
            <p:cNvSpPr/>
            <p:nvPr/>
          </p:nvSpPr>
          <p:spPr>
            <a:xfrm>
              <a:off x="21951198" y="14565909"/>
              <a:ext cx="643278" cy="844256"/>
            </a:xfrm>
            <a:custGeom>
              <a:avLst/>
              <a:gdLst>
                <a:gd name="connsiteX0" fmla="*/ 94823 w 100263"/>
                <a:gd name="connsiteY0" fmla="*/ 14750 h 131588"/>
                <a:gd name="connsiteX1" fmla="*/ 100264 w 100263"/>
                <a:gd name="connsiteY1" fmla="*/ 19020 h 131588"/>
                <a:gd name="connsiteX2" fmla="*/ 91714 w 100263"/>
                <a:gd name="connsiteY2" fmla="*/ 17467 h 131588"/>
                <a:gd name="connsiteX3" fmla="*/ 87828 w 100263"/>
                <a:gd name="connsiteY3" fmla="*/ 26007 h 131588"/>
                <a:gd name="connsiteX4" fmla="*/ 86662 w 100263"/>
                <a:gd name="connsiteY4" fmla="*/ 34159 h 131588"/>
                <a:gd name="connsiteX5" fmla="*/ 97544 w 100263"/>
                <a:gd name="connsiteY5" fmla="*/ 52014 h 131588"/>
                <a:gd name="connsiteX6" fmla="*/ 90160 w 100263"/>
                <a:gd name="connsiteY6" fmla="*/ 57449 h 131588"/>
                <a:gd name="connsiteX7" fmla="*/ 88994 w 100263"/>
                <a:gd name="connsiteY7" fmla="*/ 61718 h 131588"/>
                <a:gd name="connsiteX8" fmla="*/ 85496 w 100263"/>
                <a:gd name="connsiteY8" fmla="*/ 69094 h 131588"/>
                <a:gd name="connsiteX9" fmla="*/ 74226 w 100263"/>
                <a:gd name="connsiteY9" fmla="*/ 73363 h 131588"/>
                <a:gd name="connsiteX10" fmla="*/ 68786 w 100263"/>
                <a:gd name="connsiteY10" fmla="*/ 79962 h 131588"/>
                <a:gd name="connsiteX11" fmla="*/ 73838 w 100263"/>
                <a:gd name="connsiteY11" fmla="*/ 90443 h 131588"/>
                <a:gd name="connsiteX12" fmla="*/ 72672 w 100263"/>
                <a:gd name="connsiteY12" fmla="*/ 93160 h 131588"/>
                <a:gd name="connsiteX13" fmla="*/ 82776 w 100263"/>
                <a:gd name="connsiteY13" fmla="*/ 97430 h 131588"/>
                <a:gd name="connsiteX14" fmla="*/ 99875 w 100263"/>
                <a:gd name="connsiteY14" fmla="*/ 108298 h 131588"/>
                <a:gd name="connsiteX15" fmla="*/ 99875 w 100263"/>
                <a:gd name="connsiteY15" fmla="*/ 114121 h 131588"/>
                <a:gd name="connsiteX16" fmla="*/ 92103 w 100263"/>
                <a:gd name="connsiteY16" fmla="*/ 115674 h 131588"/>
                <a:gd name="connsiteX17" fmla="*/ 78113 w 100263"/>
                <a:gd name="connsiteY17" fmla="*/ 117226 h 131588"/>
                <a:gd name="connsiteX18" fmla="*/ 75781 w 100263"/>
                <a:gd name="connsiteY18" fmla="*/ 128095 h 131588"/>
                <a:gd name="connsiteX19" fmla="*/ 66065 w 100263"/>
                <a:gd name="connsiteY19" fmla="*/ 127319 h 131588"/>
                <a:gd name="connsiteX20" fmla="*/ 66065 w 100263"/>
                <a:gd name="connsiteY20" fmla="*/ 129648 h 131588"/>
                <a:gd name="connsiteX21" fmla="*/ 53629 w 100263"/>
                <a:gd name="connsiteY21" fmla="*/ 124990 h 131588"/>
                <a:gd name="connsiteX22" fmla="*/ 53241 w 100263"/>
                <a:gd name="connsiteY22" fmla="*/ 129648 h 131588"/>
                <a:gd name="connsiteX23" fmla="*/ 48189 w 100263"/>
                <a:gd name="connsiteY23" fmla="*/ 131588 h 131588"/>
                <a:gd name="connsiteX24" fmla="*/ 45468 w 100263"/>
                <a:gd name="connsiteY24" fmla="*/ 126930 h 131588"/>
                <a:gd name="connsiteX25" fmla="*/ 38862 w 100263"/>
                <a:gd name="connsiteY25" fmla="*/ 124601 h 131588"/>
                <a:gd name="connsiteX26" fmla="*/ 31478 w 100263"/>
                <a:gd name="connsiteY26" fmla="*/ 120720 h 131588"/>
                <a:gd name="connsiteX27" fmla="*/ 31867 w 100263"/>
                <a:gd name="connsiteY27" fmla="*/ 109851 h 131588"/>
                <a:gd name="connsiteX28" fmla="*/ 35364 w 100263"/>
                <a:gd name="connsiteY28" fmla="*/ 106746 h 131588"/>
                <a:gd name="connsiteX29" fmla="*/ 31478 w 100263"/>
                <a:gd name="connsiteY29" fmla="*/ 102476 h 131588"/>
                <a:gd name="connsiteX30" fmla="*/ 29924 w 100263"/>
                <a:gd name="connsiteY30" fmla="*/ 88890 h 131588"/>
                <a:gd name="connsiteX31" fmla="*/ 26426 w 100263"/>
                <a:gd name="connsiteY31" fmla="*/ 85008 h 131588"/>
                <a:gd name="connsiteX32" fmla="*/ 13213 w 100263"/>
                <a:gd name="connsiteY32" fmla="*/ 82291 h 131588"/>
                <a:gd name="connsiteX33" fmla="*/ 0 w 100263"/>
                <a:gd name="connsiteY33" fmla="*/ 75692 h 131588"/>
                <a:gd name="connsiteX34" fmla="*/ 8161 w 100263"/>
                <a:gd name="connsiteY34" fmla="*/ 59778 h 131588"/>
                <a:gd name="connsiteX35" fmla="*/ 23317 w 100263"/>
                <a:gd name="connsiteY35" fmla="*/ 46580 h 131588"/>
                <a:gd name="connsiteX36" fmla="*/ 27592 w 100263"/>
                <a:gd name="connsiteY36" fmla="*/ 28724 h 131588"/>
                <a:gd name="connsiteX37" fmla="*/ 41582 w 100263"/>
                <a:gd name="connsiteY37" fmla="*/ 36488 h 131588"/>
                <a:gd name="connsiteX38" fmla="*/ 59459 w 100263"/>
                <a:gd name="connsiteY38" fmla="*/ 37652 h 131588"/>
                <a:gd name="connsiteX39" fmla="*/ 48578 w 100263"/>
                <a:gd name="connsiteY39" fmla="*/ 24454 h 131588"/>
                <a:gd name="connsiteX40" fmla="*/ 73449 w 100263"/>
                <a:gd name="connsiteY40" fmla="*/ 13974 h 131588"/>
                <a:gd name="connsiteX41" fmla="*/ 73449 w 100263"/>
                <a:gd name="connsiteY41" fmla="*/ 0 h 131588"/>
                <a:gd name="connsiteX42" fmla="*/ 94823 w 100263"/>
                <a:gd name="connsiteY42" fmla="*/ 14750 h 13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0263" h="131588">
                  <a:moveTo>
                    <a:pt x="94823" y="14750"/>
                  </a:moveTo>
                  <a:lnTo>
                    <a:pt x="100264" y="19020"/>
                  </a:lnTo>
                  <a:lnTo>
                    <a:pt x="91714" y="17467"/>
                  </a:lnTo>
                  <a:lnTo>
                    <a:pt x="87828" y="26007"/>
                  </a:lnTo>
                  <a:lnTo>
                    <a:pt x="86662" y="34159"/>
                  </a:lnTo>
                  <a:lnTo>
                    <a:pt x="97544" y="52014"/>
                  </a:lnTo>
                  <a:lnTo>
                    <a:pt x="90160" y="57449"/>
                  </a:lnTo>
                  <a:lnTo>
                    <a:pt x="88994" y="61718"/>
                  </a:lnTo>
                  <a:lnTo>
                    <a:pt x="85496" y="69094"/>
                  </a:lnTo>
                  <a:lnTo>
                    <a:pt x="74226" y="73363"/>
                  </a:lnTo>
                  <a:lnTo>
                    <a:pt x="68786" y="79962"/>
                  </a:lnTo>
                  <a:lnTo>
                    <a:pt x="73838" y="90443"/>
                  </a:lnTo>
                  <a:lnTo>
                    <a:pt x="72672" y="93160"/>
                  </a:lnTo>
                  <a:lnTo>
                    <a:pt x="82776" y="97430"/>
                  </a:lnTo>
                  <a:lnTo>
                    <a:pt x="99875" y="108298"/>
                  </a:lnTo>
                  <a:lnTo>
                    <a:pt x="99875" y="114121"/>
                  </a:lnTo>
                  <a:lnTo>
                    <a:pt x="92103" y="115674"/>
                  </a:lnTo>
                  <a:lnTo>
                    <a:pt x="78113" y="117226"/>
                  </a:lnTo>
                  <a:lnTo>
                    <a:pt x="75781" y="128095"/>
                  </a:lnTo>
                  <a:lnTo>
                    <a:pt x="66065" y="127319"/>
                  </a:lnTo>
                  <a:lnTo>
                    <a:pt x="66065" y="129648"/>
                  </a:lnTo>
                  <a:lnTo>
                    <a:pt x="53629" y="124990"/>
                  </a:lnTo>
                  <a:lnTo>
                    <a:pt x="53241" y="129648"/>
                  </a:lnTo>
                  <a:lnTo>
                    <a:pt x="48189" y="131588"/>
                  </a:lnTo>
                  <a:lnTo>
                    <a:pt x="45468" y="126930"/>
                  </a:lnTo>
                  <a:lnTo>
                    <a:pt x="38862" y="124601"/>
                  </a:lnTo>
                  <a:lnTo>
                    <a:pt x="31478" y="120720"/>
                  </a:lnTo>
                  <a:lnTo>
                    <a:pt x="31867" y="109851"/>
                  </a:lnTo>
                  <a:lnTo>
                    <a:pt x="35364" y="106746"/>
                  </a:lnTo>
                  <a:lnTo>
                    <a:pt x="31478" y="102476"/>
                  </a:lnTo>
                  <a:lnTo>
                    <a:pt x="29924" y="88890"/>
                  </a:lnTo>
                  <a:lnTo>
                    <a:pt x="26426" y="85008"/>
                  </a:lnTo>
                  <a:lnTo>
                    <a:pt x="13213" y="82291"/>
                  </a:lnTo>
                  <a:lnTo>
                    <a:pt x="0" y="75692"/>
                  </a:lnTo>
                  <a:lnTo>
                    <a:pt x="8161" y="59778"/>
                  </a:lnTo>
                  <a:lnTo>
                    <a:pt x="23317" y="46580"/>
                  </a:lnTo>
                  <a:lnTo>
                    <a:pt x="27592" y="28724"/>
                  </a:lnTo>
                  <a:lnTo>
                    <a:pt x="41582" y="36488"/>
                  </a:lnTo>
                  <a:lnTo>
                    <a:pt x="59459" y="37652"/>
                  </a:lnTo>
                  <a:lnTo>
                    <a:pt x="48578" y="24454"/>
                  </a:lnTo>
                  <a:lnTo>
                    <a:pt x="73449" y="13974"/>
                  </a:lnTo>
                  <a:lnTo>
                    <a:pt x="73449" y="0"/>
                  </a:lnTo>
                  <a:lnTo>
                    <a:pt x="94823" y="1475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1" name="Serbest Form 1080">
              <a:extLst>
                <a:ext uri="{FF2B5EF4-FFF2-40B4-BE49-F238E27FC236}">
                  <a16:creationId xmlns:a16="http://schemas.microsoft.com/office/drawing/2014/main" id="{64B14B24-892E-ED9E-1964-2DD5BA3B6AEC}"/>
                </a:ext>
              </a:extLst>
            </p:cNvPr>
            <p:cNvSpPr/>
            <p:nvPr/>
          </p:nvSpPr>
          <p:spPr>
            <a:xfrm>
              <a:off x="10471827" y="16232009"/>
              <a:ext cx="79782" cy="186780"/>
            </a:xfrm>
            <a:custGeom>
              <a:avLst/>
              <a:gdLst>
                <a:gd name="connsiteX0" fmla="*/ 10882 w 12435"/>
                <a:gd name="connsiteY0" fmla="*/ 3105 h 29112"/>
                <a:gd name="connsiteX1" fmla="*/ 12436 w 12435"/>
                <a:gd name="connsiteY1" fmla="*/ 18632 h 29112"/>
                <a:gd name="connsiteX2" fmla="*/ 10104 w 12435"/>
                <a:gd name="connsiteY2" fmla="*/ 26007 h 29112"/>
                <a:gd name="connsiteX3" fmla="*/ 389 w 12435"/>
                <a:gd name="connsiteY3" fmla="*/ 29112 h 29112"/>
                <a:gd name="connsiteX4" fmla="*/ 777 w 12435"/>
                <a:gd name="connsiteY4" fmla="*/ 22514 h 29112"/>
                <a:gd name="connsiteX5" fmla="*/ 5829 w 12435"/>
                <a:gd name="connsiteY5" fmla="*/ 19020 h 29112"/>
                <a:gd name="connsiteX6" fmla="*/ 0 w 12435"/>
                <a:gd name="connsiteY6" fmla="*/ 16303 h 29112"/>
                <a:gd name="connsiteX7" fmla="*/ 2720 w 12435"/>
                <a:gd name="connsiteY7" fmla="*/ 0 h 29112"/>
                <a:gd name="connsiteX8" fmla="*/ 10882 w 12435"/>
                <a:gd name="connsiteY8" fmla="*/ 3105 h 2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35" h="29112">
                  <a:moveTo>
                    <a:pt x="10882" y="3105"/>
                  </a:moveTo>
                  <a:lnTo>
                    <a:pt x="12436" y="18632"/>
                  </a:lnTo>
                  <a:lnTo>
                    <a:pt x="10104" y="26007"/>
                  </a:lnTo>
                  <a:lnTo>
                    <a:pt x="389" y="29112"/>
                  </a:lnTo>
                  <a:lnTo>
                    <a:pt x="777" y="22514"/>
                  </a:lnTo>
                  <a:lnTo>
                    <a:pt x="5829" y="19020"/>
                  </a:lnTo>
                  <a:lnTo>
                    <a:pt x="0" y="16303"/>
                  </a:lnTo>
                  <a:lnTo>
                    <a:pt x="2720" y="0"/>
                  </a:lnTo>
                  <a:lnTo>
                    <a:pt x="1088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2" name="Serbest Form 1081">
              <a:extLst>
                <a:ext uri="{FF2B5EF4-FFF2-40B4-BE49-F238E27FC236}">
                  <a16:creationId xmlns:a16="http://schemas.microsoft.com/office/drawing/2014/main" id="{ED2431BD-A376-8E22-77B9-E4B81A6F02C6}"/>
                </a:ext>
              </a:extLst>
            </p:cNvPr>
            <p:cNvSpPr/>
            <p:nvPr/>
          </p:nvSpPr>
          <p:spPr>
            <a:xfrm>
              <a:off x="12728306" y="17258073"/>
              <a:ext cx="122172" cy="249040"/>
            </a:xfrm>
            <a:custGeom>
              <a:avLst/>
              <a:gdLst>
                <a:gd name="connsiteX0" fmla="*/ 15933 w 19042"/>
                <a:gd name="connsiteY0" fmla="*/ 36876 h 38816"/>
                <a:gd name="connsiteX1" fmla="*/ 10104 w 19042"/>
                <a:gd name="connsiteY1" fmla="*/ 38817 h 38816"/>
                <a:gd name="connsiteX2" fmla="*/ 3109 w 19042"/>
                <a:gd name="connsiteY2" fmla="*/ 33770 h 38816"/>
                <a:gd name="connsiteX3" fmla="*/ 0 w 19042"/>
                <a:gd name="connsiteY3" fmla="*/ 15527 h 38816"/>
                <a:gd name="connsiteX4" fmla="*/ 4275 w 19042"/>
                <a:gd name="connsiteY4" fmla="*/ 2717 h 38816"/>
                <a:gd name="connsiteX5" fmla="*/ 10104 w 19042"/>
                <a:gd name="connsiteY5" fmla="*/ 0 h 38816"/>
                <a:gd name="connsiteX6" fmla="*/ 17099 w 19042"/>
                <a:gd name="connsiteY6" fmla="*/ 7763 h 38816"/>
                <a:gd name="connsiteX7" fmla="*/ 19042 w 19042"/>
                <a:gd name="connsiteY7" fmla="*/ 22125 h 38816"/>
                <a:gd name="connsiteX8" fmla="*/ 15933 w 19042"/>
                <a:gd name="connsiteY8" fmla="*/ 36876 h 3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42" h="38816">
                  <a:moveTo>
                    <a:pt x="15933" y="36876"/>
                  </a:moveTo>
                  <a:lnTo>
                    <a:pt x="10104" y="38817"/>
                  </a:lnTo>
                  <a:lnTo>
                    <a:pt x="3109" y="33770"/>
                  </a:lnTo>
                  <a:lnTo>
                    <a:pt x="0" y="15527"/>
                  </a:lnTo>
                  <a:lnTo>
                    <a:pt x="4275" y="2717"/>
                  </a:lnTo>
                  <a:lnTo>
                    <a:pt x="10104" y="0"/>
                  </a:lnTo>
                  <a:lnTo>
                    <a:pt x="17099" y="7763"/>
                  </a:lnTo>
                  <a:lnTo>
                    <a:pt x="19042" y="22125"/>
                  </a:lnTo>
                  <a:lnTo>
                    <a:pt x="15933" y="368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3" name="Serbest Form 1082">
              <a:extLst>
                <a:ext uri="{FF2B5EF4-FFF2-40B4-BE49-F238E27FC236}">
                  <a16:creationId xmlns:a16="http://schemas.microsoft.com/office/drawing/2014/main" id="{3ECBBAA0-6C3C-4EC5-0294-26677C20CD1B}"/>
                </a:ext>
              </a:extLst>
            </p:cNvPr>
            <p:cNvSpPr/>
            <p:nvPr/>
          </p:nvSpPr>
          <p:spPr>
            <a:xfrm>
              <a:off x="8300121" y="13744064"/>
              <a:ext cx="1209269" cy="712261"/>
            </a:xfrm>
            <a:custGeom>
              <a:avLst/>
              <a:gdLst>
                <a:gd name="connsiteX0" fmla="*/ 118529 w 188480"/>
                <a:gd name="connsiteY0" fmla="*/ 0 h 111015"/>
                <a:gd name="connsiteX1" fmla="*/ 124747 w 188480"/>
                <a:gd name="connsiteY1" fmla="*/ 2717 h 111015"/>
                <a:gd name="connsiteX2" fmla="*/ 131742 w 188480"/>
                <a:gd name="connsiteY2" fmla="*/ 9704 h 111015"/>
                <a:gd name="connsiteX3" fmla="*/ 139515 w 188480"/>
                <a:gd name="connsiteY3" fmla="*/ 19796 h 111015"/>
                <a:gd name="connsiteX4" fmla="*/ 152727 w 188480"/>
                <a:gd name="connsiteY4" fmla="*/ 34547 h 111015"/>
                <a:gd name="connsiteX5" fmla="*/ 155059 w 188480"/>
                <a:gd name="connsiteY5" fmla="*/ 45027 h 111015"/>
                <a:gd name="connsiteX6" fmla="*/ 154282 w 188480"/>
                <a:gd name="connsiteY6" fmla="*/ 55508 h 111015"/>
                <a:gd name="connsiteX7" fmla="*/ 159334 w 188480"/>
                <a:gd name="connsiteY7" fmla="*/ 66765 h 111015"/>
                <a:gd name="connsiteX8" fmla="*/ 168661 w 188480"/>
                <a:gd name="connsiteY8" fmla="*/ 71423 h 111015"/>
                <a:gd name="connsiteX9" fmla="*/ 177599 w 188480"/>
                <a:gd name="connsiteY9" fmla="*/ 67153 h 111015"/>
                <a:gd name="connsiteX10" fmla="*/ 186926 w 188480"/>
                <a:gd name="connsiteY10" fmla="*/ 71423 h 111015"/>
                <a:gd name="connsiteX11" fmla="*/ 188481 w 188480"/>
                <a:gd name="connsiteY11" fmla="*/ 78021 h 111015"/>
                <a:gd name="connsiteX12" fmla="*/ 179542 w 188480"/>
                <a:gd name="connsiteY12" fmla="*/ 83068 h 111015"/>
                <a:gd name="connsiteX13" fmla="*/ 173324 w 188480"/>
                <a:gd name="connsiteY13" fmla="*/ 80739 h 111015"/>
                <a:gd name="connsiteX14" fmla="*/ 171770 w 188480"/>
                <a:gd name="connsiteY14" fmla="*/ 110627 h 111015"/>
                <a:gd name="connsiteX15" fmla="*/ 159723 w 188480"/>
                <a:gd name="connsiteY15" fmla="*/ 107910 h 111015"/>
                <a:gd name="connsiteX16" fmla="*/ 144178 w 188480"/>
                <a:gd name="connsiteY16" fmla="*/ 98982 h 111015"/>
                <a:gd name="connsiteX17" fmla="*/ 121249 w 188480"/>
                <a:gd name="connsiteY17" fmla="*/ 104805 h 111015"/>
                <a:gd name="connsiteX18" fmla="*/ 112311 w 188480"/>
                <a:gd name="connsiteY18" fmla="*/ 111016 h 111015"/>
                <a:gd name="connsiteX19" fmla="*/ 82776 w 188480"/>
                <a:gd name="connsiteY19" fmla="*/ 109463 h 111015"/>
                <a:gd name="connsiteX20" fmla="*/ 67231 w 188480"/>
                <a:gd name="connsiteY20" fmla="*/ 105969 h 111015"/>
                <a:gd name="connsiteX21" fmla="*/ 59848 w 188480"/>
                <a:gd name="connsiteY21" fmla="*/ 107522 h 111015"/>
                <a:gd name="connsiteX22" fmla="*/ 52852 w 188480"/>
                <a:gd name="connsiteY22" fmla="*/ 97430 h 111015"/>
                <a:gd name="connsiteX23" fmla="*/ 48966 w 188480"/>
                <a:gd name="connsiteY23" fmla="*/ 93160 h 111015"/>
                <a:gd name="connsiteX24" fmla="*/ 52852 w 188480"/>
                <a:gd name="connsiteY24" fmla="*/ 88890 h 111015"/>
                <a:gd name="connsiteX25" fmla="*/ 47800 w 188480"/>
                <a:gd name="connsiteY25" fmla="*/ 86173 h 111015"/>
                <a:gd name="connsiteX26" fmla="*/ 41971 w 188480"/>
                <a:gd name="connsiteY26" fmla="*/ 91607 h 111015"/>
                <a:gd name="connsiteX27" fmla="*/ 29924 w 188480"/>
                <a:gd name="connsiteY27" fmla="*/ 84232 h 111015"/>
                <a:gd name="connsiteX28" fmla="*/ 27203 w 188480"/>
                <a:gd name="connsiteY28" fmla="*/ 74140 h 111015"/>
                <a:gd name="connsiteX29" fmla="*/ 14767 w 188480"/>
                <a:gd name="connsiteY29" fmla="*/ 68705 h 111015"/>
                <a:gd name="connsiteX30" fmla="*/ 11659 w 188480"/>
                <a:gd name="connsiteY30" fmla="*/ 60554 h 111015"/>
                <a:gd name="connsiteX31" fmla="*/ 0 w 188480"/>
                <a:gd name="connsiteY31" fmla="*/ 51238 h 111015"/>
                <a:gd name="connsiteX32" fmla="*/ 15156 w 188480"/>
                <a:gd name="connsiteY32" fmla="*/ 46580 h 111015"/>
                <a:gd name="connsiteX33" fmla="*/ 25260 w 188480"/>
                <a:gd name="connsiteY33" fmla="*/ 29889 h 111015"/>
                <a:gd name="connsiteX34" fmla="*/ 32644 w 188480"/>
                <a:gd name="connsiteY34" fmla="*/ 13586 h 111015"/>
                <a:gd name="connsiteX35" fmla="*/ 43914 w 188480"/>
                <a:gd name="connsiteY35" fmla="*/ 8540 h 111015"/>
                <a:gd name="connsiteX36" fmla="*/ 51686 w 188480"/>
                <a:gd name="connsiteY36" fmla="*/ 3105 h 111015"/>
                <a:gd name="connsiteX37" fmla="*/ 64122 w 188480"/>
                <a:gd name="connsiteY37" fmla="*/ 5822 h 111015"/>
                <a:gd name="connsiteX38" fmla="*/ 76558 w 188480"/>
                <a:gd name="connsiteY38" fmla="*/ 5822 h 111015"/>
                <a:gd name="connsiteX39" fmla="*/ 86273 w 188480"/>
                <a:gd name="connsiteY39" fmla="*/ 12033 h 111015"/>
                <a:gd name="connsiteX40" fmla="*/ 92491 w 188480"/>
                <a:gd name="connsiteY40" fmla="*/ 8151 h 111015"/>
                <a:gd name="connsiteX41" fmla="*/ 106482 w 188480"/>
                <a:gd name="connsiteY41" fmla="*/ 5822 h 111015"/>
                <a:gd name="connsiteX42" fmla="*/ 110368 w 188480"/>
                <a:gd name="connsiteY42" fmla="*/ 0 h 111015"/>
                <a:gd name="connsiteX43" fmla="*/ 118529 w 188480"/>
                <a:gd name="connsiteY43" fmla="*/ 0 h 11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8480" h="111015">
                  <a:moveTo>
                    <a:pt x="118529" y="0"/>
                  </a:moveTo>
                  <a:lnTo>
                    <a:pt x="124747" y="2717"/>
                  </a:lnTo>
                  <a:lnTo>
                    <a:pt x="131742" y="9704"/>
                  </a:lnTo>
                  <a:lnTo>
                    <a:pt x="139515" y="19796"/>
                  </a:lnTo>
                  <a:lnTo>
                    <a:pt x="152727" y="34547"/>
                  </a:lnTo>
                  <a:lnTo>
                    <a:pt x="155059" y="45027"/>
                  </a:lnTo>
                  <a:lnTo>
                    <a:pt x="154282" y="55508"/>
                  </a:lnTo>
                  <a:lnTo>
                    <a:pt x="159334" y="66765"/>
                  </a:lnTo>
                  <a:lnTo>
                    <a:pt x="168661" y="71423"/>
                  </a:lnTo>
                  <a:lnTo>
                    <a:pt x="177599" y="67153"/>
                  </a:lnTo>
                  <a:lnTo>
                    <a:pt x="186926" y="71423"/>
                  </a:lnTo>
                  <a:lnTo>
                    <a:pt x="188481" y="78021"/>
                  </a:lnTo>
                  <a:lnTo>
                    <a:pt x="179542" y="83068"/>
                  </a:lnTo>
                  <a:lnTo>
                    <a:pt x="173324" y="80739"/>
                  </a:lnTo>
                  <a:lnTo>
                    <a:pt x="171770" y="110627"/>
                  </a:lnTo>
                  <a:lnTo>
                    <a:pt x="159723" y="107910"/>
                  </a:lnTo>
                  <a:lnTo>
                    <a:pt x="144178" y="98982"/>
                  </a:lnTo>
                  <a:lnTo>
                    <a:pt x="121249" y="104805"/>
                  </a:lnTo>
                  <a:lnTo>
                    <a:pt x="112311" y="111016"/>
                  </a:lnTo>
                  <a:lnTo>
                    <a:pt x="82776" y="109463"/>
                  </a:lnTo>
                  <a:lnTo>
                    <a:pt x="67231" y="105969"/>
                  </a:lnTo>
                  <a:lnTo>
                    <a:pt x="59848" y="107522"/>
                  </a:lnTo>
                  <a:lnTo>
                    <a:pt x="52852" y="97430"/>
                  </a:lnTo>
                  <a:lnTo>
                    <a:pt x="48966" y="93160"/>
                  </a:lnTo>
                  <a:lnTo>
                    <a:pt x="52852" y="88890"/>
                  </a:lnTo>
                  <a:lnTo>
                    <a:pt x="47800" y="86173"/>
                  </a:lnTo>
                  <a:lnTo>
                    <a:pt x="41971" y="91607"/>
                  </a:lnTo>
                  <a:lnTo>
                    <a:pt x="29924" y="84232"/>
                  </a:lnTo>
                  <a:lnTo>
                    <a:pt x="27203" y="74140"/>
                  </a:lnTo>
                  <a:lnTo>
                    <a:pt x="14767" y="68705"/>
                  </a:lnTo>
                  <a:lnTo>
                    <a:pt x="11659" y="60554"/>
                  </a:lnTo>
                  <a:lnTo>
                    <a:pt x="0" y="51238"/>
                  </a:lnTo>
                  <a:lnTo>
                    <a:pt x="15156" y="46580"/>
                  </a:lnTo>
                  <a:lnTo>
                    <a:pt x="25260" y="29889"/>
                  </a:lnTo>
                  <a:lnTo>
                    <a:pt x="32644" y="13586"/>
                  </a:lnTo>
                  <a:lnTo>
                    <a:pt x="43914" y="8540"/>
                  </a:lnTo>
                  <a:lnTo>
                    <a:pt x="51686" y="3105"/>
                  </a:lnTo>
                  <a:lnTo>
                    <a:pt x="64122" y="5822"/>
                  </a:lnTo>
                  <a:lnTo>
                    <a:pt x="76558" y="5822"/>
                  </a:lnTo>
                  <a:lnTo>
                    <a:pt x="86273" y="12033"/>
                  </a:lnTo>
                  <a:lnTo>
                    <a:pt x="92491" y="8151"/>
                  </a:lnTo>
                  <a:lnTo>
                    <a:pt x="106482" y="5822"/>
                  </a:lnTo>
                  <a:lnTo>
                    <a:pt x="110368" y="0"/>
                  </a:lnTo>
                  <a:lnTo>
                    <a:pt x="1185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84" name="Serbest Form 1083">
              <a:extLst>
                <a:ext uri="{FF2B5EF4-FFF2-40B4-BE49-F238E27FC236}">
                  <a16:creationId xmlns:a16="http://schemas.microsoft.com/office/drawing/2014/main" id="{F6813DA5-C4C7-7A7A-C333-C63F54623262}"/>
                </a:ext>
              </a:extLst>
            </p:cNvPr>
            <p:cNvSpPr/>
            <p:nvPr/>
          </p:nvSpPr>
          <p:spPr>
            <a:xfrm>
              <a:off x="9855971" y="21613848"/>
              <a:ext cx="254320" cy="286399"/>
            </a:xfrm>
            <a:custGeom>
              <a:avLst/>
              <a:gdLst>
                <a:gd name="connsiteX0" fmla="*/ 31090 w 39639"/>
                <a:gd name="connsiteY0" fmla="*/ 0 h 44639"/>
                <a:gd name="connsiteX1" fmla="*/ 39639 w 39639"/>
                <a:gd name="connsiteY1" fmla="*/ 13974 h 44639"/>
                <a:gd name="connsiteX2" fmla="*/ 38473 w 39639"/>
                <a:gd name="connsiteY2" fmla="*/ 28724 h 44639"/>
                <a:gd name="connsiteX3" fmla="*/ 32255 w 39639"/>
                <a:gd name="connsiteY3" fmla="*/ 31830 h 44639"/>
                <a:gd name="connsiteX4" fmla="*/ 20208 w 39639"/>
                <a:gd name="connsiteY4" fmla="*/ 30277 h 44639"/>
                <a:gd name="connsiteX5" fmla="*/ 13602 w 39639"/>
                <a:gd name="connsiteY5" fmla="*/ 44639 h 44639"/>
                <a:gd name="connsiteX6" fmla="*/ 0 w 39639"/>
                <a:gd name="connsiteY6" fmla="*/ 42698 h 44639"/>
                <a:gd name="connsiteX7" fmla="*/ 2332 w 39639"/>
                <a:gd name="connsiteY7" fmla="*/ 28724 h 44639"/>
                <a:gd name="connsiteX8" fmla="*/ 5440 w 39639"/>
                <a:gd name="connsiteY8" fmla="*/ 26783 h 44639"/>
                <a:gd name="connsiteX9" fmla="*/ 6218 w 39639"/>
                <a:gd name="connsiteY9" fmla="*/ 12033 h 44639"/>
                <a:gd name="connsiteX10" fmla="*/ 12436 w 39639"/>
                <a:gd name="connsiteY10" fmla="*/ 5046 h 44639"/>
                <a:gd name="connsiteX11" fmla="*/ 17876 w 39639"/>
                <a:gd name="connsiteY11" fmla="*/ 7763 h 44639"/>
                <a:gd name="connsiteX12" fmla="*/ 31090 w 39639"/>
                <a:gd name="connsiteY12" fmla="*/ 0 h 4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639" h="44639">
                  <a:moveTo>
                    <a:pt x="31090" y="0"/>
                  </a:moveTo>
                  <a:lnTo>
                    <a:pt x="39639" y="13974"/>
                  </a:lnTo>
                  <a:lnTo>
                    <a:pt x="38473" y="28724"/>
                  </a:lnTo>
                  <a:lnTo>
                    <a:pt x="32255" y="31830"/>
                  </a:lnTo>
                  <a:lnTo>
                    <a:pt x="20208" y="30277"/>
                  </a:lnTo>
                  <a:lnTo>
                    <a:pt x="13602" y="44639"/>
                  </a:lnTo>
                  <a:lnTo>
                    <a:pt x="0" y="42698"/>
                  </a:lnTo>
                  <a:lnTo>
                    <a:pt x="2332" y="28724"/>
                  </a:lnTo>
                  <a:lnTo>
                    <a:pt x="5440" y="26783"/>
                  </a:lnTo>
                  <a:lnTo>
                    <a:pt x="6218" y="12033"/>
                  </a:lnTo>
                  <a:lnTo>
                    <a:pt x="12436" y="5046"/>
                  </a:lnTo>
                  <a:lnTo>
                    <a:pt x="17876" y="7763"/>
                  </a:lnTo>
                  <a:lnTo>
                    <a:pt x="3109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5" name="Serbest Form 1084">
              <a:extLst>
                <a:ext uri="{FF2B5EF4-FFF2-40B4-BE49-F238E27FC236}">
                  <a16:creationId xmlns:a16="http://schemas.microsoft.com/office/drawing/2014/main" id="{D56D7AD4-3D1E-1A96-7BC1-96E867C08B4D}"/>
                </a:ext>
              </a:extLst>
            </p:cNvPr>
            <p:cNvSpPr/>
            <p:nvPr/>
          </p:nvSpPr>
          <p:spPr>
            <a:xfrm>
              <a:off x="3390718" y="17011516"/>
              <a:ext cx="1181841" cy="1063417"/>
            </a:xfrm>
            <a:custGeom>
              <a:avLst/>
              <a:gdLst>
                <a:gd name="connsiteX0" fmla="*/ 184206 w 184205"/>
                <a:gd name="connsiteY0" fmla="*/ 0 h 165747"/>
                <a:gd name="connsiteX1" fmla="*/ 183817 w 184205"/>
                <a:gd name="connsiteY1" fmla="*/ 1553 h 165747"/>
                <a:gd name="connsiteX2" fmla="*/ 183429 w 184205"/>
                <a:gd name="connsiteY2" fmla="*/ 6211 h 165747"/>
                <a:gd name="connsiteX3" fmla="*/ 182651 w 184205"/>
                <a:gd name="connsiteY3" fmla="*/ 44251 h 165747"/>
                <a:gd name="connsiteX4" fmla="*/ 112700 w 184205"/>
                <a:gd name="connsiteY4" fmla="*/ 42698 h 165747"/>
                <a:gd name="connsiteX5" fmla="*/ 111923 w 184205"/>
                <a:gd name="connsiteY5" fmla="*/ 106746 h 165747"/>
                <a:gd name="connsiteX6" fmla="*/ 91714 w 184205"/>
                <a:gd name="connsiteY6" fmla="*/ 108687 h 165747"/>
                <a:gd name="connsiteX7" fmla="*/ 85885 w 184205"/>
                <a:gd name="connsiteY7" fmla="*/ 121496 h 165747"/>
                <a:gd name="connsiteX8" fmla="*/ 89383 w 184205"/>
                <a:gd name="connsiteY8" fmla="*/ 157596 h 165747"/>
                <a:gd name="connsiteX9" fmla="*/ 5052 w 184205"/>
                <a:gd name="connsiteY9" fmla="*/ 157596 h 165747"/>
                <a:gd name="connsiteX10" fmla="*/ 0 w 184205"/>
                <a:gd name="connsiteY10" fmla="*/ 165747 h 165747"/>
                <a:gd name="connsiteX11" fmla="*/ 1166 w 184205"/>
                <a:gd name="connsiteY11" fmla="*/ 155267 h 165747"/>
                <a:gd name="connsiteX12" fmla="*/ 1555 w 184205"/>
                <a:gd name="connsiteY12" fmla="*/ 155267 h 165747"/>
                <a:gd name="connsiteX13" fmla="*/ 50132 w 184205"/>
                <a:gd name="connsiteY13" fmla="*/ 153326 h 165747"/>
                <a:gd name="connsiteX14" fmla="*/ 52852 w 184205"/>
                <a:gd name="connsiteY14" fmla="*/ 144398 h 165747"/>
                <a:gd name="connsiteX15" fmla="*/ 62179 w 184205"/>
                <a:gd name="connsiteY15" fmla="*/ 133141 h 165747"/>
                <a:gd name="connsiteX16" fmla="*/ 69952 w 184205"/>
                <a:gd name="connsiteY16" fmla="*/ 98594 h 165747"/>
                <a:gd name="connsiteX17" fmla="*/ 100653 w 184205"/>
                <a:gd name="connsiteY17" fmla="*/ 71811 h 165747"/>
                <a:gd name="connsiteX18" fmla="*/ 111145 w 184205"/>
                <a:gd name="connsiteY18" fmla="*/ 40369 h 165747"/>
                <a:gd name="connsiteX19" fmla="*/ 118141 w 184205"/>
                <a:gd name="connsiteY19" fmla="*/ 38429 h 165747"/>
                <a:gd name="connsiteX20" fmla="*/ 125524 w 184205"/>
                <a:gd name="connsiteY20" fmla="*/ 19020 h 165747"/>
                <a:gd name="connsiteX21" fmla="*/ 143401 w 184205"/>
                <a:gd name="connsiteY21" fmla="*/ 16303 h 165747"/>
                <a:gd name="connsiteX22" fmla="*/ 151173 w 184205"/>
                <a:gd name="connsiteY22" fmla="*/ 19797 h 165747"/>
                <a:gd name="connsiteX23" fmla="*/ 160889 w 184205"/>
                <a:gd name="connsiteY23" fmla="*/ 19797 h 165747"/>
                <a:gd name="connsiteX24" fmla="*/ 167884 w 184205"/>
                <a:gd name="connsiteY24" fmla="*/ 13974 h 165747"/>
                <a:gd name="connsiteX25" fmla="*/ 181097 w 184205"/>
                <a:gd name="connsiteY25" fmla="*/ 13198 h 165747"/>
                <a:gd name="connsiteX26" fmla="*/ 180708 w 184205"/>
                <a:gd name="connsiteY26" fmla="*/ 0 h 165747"/>
                <a:gd name="connsiteX27" fmla="*/ 184206 w 184205"/>
                <a:gd name="connsiteY27" fmla="*/ 0 h 1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205" h="165747">
                  <a:moveTo>
                    <a:pt x="184206" y="0"/>
                  </a:moveTo>
                  <a:lnTo>
                    <a:pt x="183817" y="1553"/>
                  </a:lnTo>
                  <a:lnTo>
                    <a:pt x="183429" y="6211"/>
                  </a:lnTo>
                  <a:lnTo>
                    <a:pt x="182651" y="44251"/>
                  </a:lnTo>
                  <a:lnTo>
                    <a:pt x="112700" y="42698"/>
                  </a:lnTo>
                  <a:lnTo>
                    <a:pt x="111923" y="106746"/>
                  </a:lnTo>
                  <a:lnTo>
                    <a:pt x="91714" y="108687"/>
                  </a:lnTo>
                  <a:lnTo>
                    <a:pt x="85885" y="121496"/>
                  </a:lnTo>
                  <a:lnTo>
                    <a:pt x="89383" y="157596"/>
                  </a:lnTo>
                  <a:lnTo>
                    <a:pt x="5052" y="157596"/>
                  </a:lnTo>
                  <a:lnTo>
                    <a:pt x="0" y="165747"/>
                  </a:lnTo>
                  <a:lnTo>
                    <a:pt x="1166" y="155267"/>
                  </a:lnTo>
                  <a:lnTo>
                    <a:pt x="1555" y="155267"/>
                  </a:lnTo>
                  <a:lnTo>
                    <a:pt x="50132" y="153326"/>
                  </a:lnTo>
                  <a:lnTo>
                    <a:pt x="52852" y="144398"/>
                  </a:lnTo>
                  <a:lnTo>
                    <a:pt x="62179" y="133141"/>
                  </a:lnTo>
                  <a:lnTo>
                    <a:pt x="69952" y="98594"/>
                  </a:lnTo>
                  <a:lnTo>
                    <a:pt x="100653" y="71811"/>
                  </a:lnTo>
                  <a:lnTo>
                    <a:pt x="111145" y="40369"/>
                  </a:lnTo>
                  <a:lnTo>
                    <a:pt x="118141" y="38429"/>
                  </a:lnTo>
                  <a:lnTo>
                    <a:pt x="125524" y="19020"/>
                  </a:lnTo>
                  <a:lnTo>
                    <a:pt x="143401" y="16303"/>
                  </a:lnTo>
                  <a:lnTo>
                    <a:pt x="151173" y="19797"/>
                  </a:lnTo>
                  <a:lnTo>
                    <a:pt x="160889" y="19797"/>
                  </a:lnTo>
                  <a:lnTo>
                    <a:pt x="167884" y="13974"/>
                  </a:lnTo>
                  <a:lnTo>
                    <a:pt x="181097" y="13198"/>
                  </a:lnTo>
                  <a:lnTo>
                    <a:pt x="180708" y="0"/>
                  </a:lnTo>
                  <a:lnTo>
                    <a:pt x="18420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6" name="Serbest Form 1085">
              <a:extLst>
                <a:ext uri="{FF2B5EF4-FFF2-40B4-BE49-F238E27FC236}">
                  <a16:creationId xmlns:a16="http://schemas.microsoft.com/office/drawing/2014/main" id="{B55E8333-CCAE-9D6F-8293-5842E4844901}"/>
                </a:ext>
              </a:extLst>
            </p:cNvPr>
            <p:cNvSpPr/>
            <p:nvPr/>
          </p:nvSpPr>
          <p:spPr>
            <a:xfrm>
              <a:off x="10484293" y="16289291"/>
              <a:ext cx="2974560" cy="2530284"/>
            </a:xfrm>
            <a:custGeom>
              <a:avLst/>
              <a:gdLst>
                <a:gd name="connsiteX0" fmla="*/ 250660 w 463623"/>
                <a:gd name="connsiteY0" fmla="*/ 76469 h 394377"/>
                <a:gd name="connsiteX1" fmla="*/ 270091 w 463623"/>
                <a:gd name="connsiteY1" fmla="*/ 78798 h 394377"/>
                <a:gd name="connsiteX2" fmla="*/ 276697 w 463623"/>
                <a:gd name="connsiteY2" fmla="*/ 90831 h 394377"/>
                <a:gd name="connsiteX3" fmla="*/ 291854 w 463623"/>
                <a:gd name="connsiteY3" fmla="*/ 90055 h 394377"/>
                <a:gd name="connsiteX4" fmla="*/ 302347 w 463623"/>
                <a:gd name="connsiteY4" fmla="*/ 111792 h 394377"/>
                <a:gd name="connsiteX5" fmla="*/ 313616 w 463623"/>
                <a:gd name="connsiteY5" fmla="*/ 117226 h 394377"/>
                <a:gd name="connsiteX6" fmla="*/ 318280 w 463623"/>
                <a:gd name="connsiteY6" fmla="*/ 126154 h 394377"/>
                <a:gd name="connsiteX7" fmla="*/ 333825 w 463623"/>
                <a:gd name="connsiteY7" fmla="*/ 136635 h 394377"/>
                <a:gd name="connsiteX8" fmla="*/ 336545 w 463623"/>
                <a:gd name="connsiteY8" fmla="*/ 146727 h 394377"/>
                <a:gd name="connsiteX9" fmla="*/ 334990 w 463623"/>
                <a:gd name="connsiteY9" fmla="*/ 155267 h 394377"/>
                <a:gd name="connsiteX10" fmla="*/ 338488 w 463623"/>
                <a:gd name="connsiteY10" fmla="*/ 163418 h 394377"/>
                <a:gd name="connsiteX11" fmla="*/ 345483 w 463623"/>
                <a:gd name="connsiteY11" fmla="*/ 170405 h 394377"/>
                <a:gd name="connsiteX12" fmla="*/ 348981 w 463623"/>
                <a:gd name="connsiteY12" fmla="*/ 178557 h 394377"/>
                <a:gd name="connsiteX13" fmla="*/ 352867 w 463623"/>
                <a:gd name="connsiteY13" fmla="*/ 184767 h 394377"/>
                <a:gd name="connsiteX14" fmla="*/ 359862 w 463623"/>
                <a:gd name="connsiteY14" fmla="*/ 189814 h 394377"/>
                <a:gd name="connsiteX15" fmla="*/ 365691 w 463623"/>
                <a:gd name="connsiteY15" fmla="*/ 187873 h 394377"/>
                <a:gd name="connsiteX16" fmla="*/ 370744 w 463623"/>
                <a:gd name="connsiteY16" fmla="*/ 197577 h 394377"/>
                <a:gd name="connsiteX17" fmla="*/ 371909 w 463623"/>
                <a:gd name="connsiteY17" fmla="*/ 203011 h 394377"/>
                <a:gd name="connsiteX18" fmla="*/ 382402 w 463623"/>
                <a:gd name="connsiteY18" fmla="*/ 228630 h 394377"/>
                <a:gd name="connsiteX19" fmla="*/ 448079 w 463623"/>
                <a:gd name="connsiteY19" fmla="*/ 241051 h 394377"/>
                <a:gd name="connsiteX20" fmla="*/ 451965 w 463623"/>
                <a:gd name="connsiteY20" fmla="*/ 235617 h 394377"/>
                <a:gd name="connsiteX21" fmla="*/ 463624 w 463623"/>
                <a:gd name="connsiteY21" fmla="*/ 253473 h 394377"/>
                <a:gd name="connsiteX22" fmla="*/ 453519 w 463623"/>
                <a:gd name="connsiteY22" fmla="*/ 303158 h 394377"/>
                <a:gd name="connsiteX23" fmla="*/ 390175 w 463623"/>
                <a:gd name="connsiteY23" fmla="*/ 328001 h 394377"/>
                <a:gd name="connsiteX24" fmla="*/ 328384 w 463623"/>
                <a:gd name="connsiteY24" fmla="*/ 337705 h 394377"/>
                <a:gd name="connsiteX25" fmla="*/ 308953 w 463623"/>
                <a:gd name="connsiteY25" fmla="*/ 348962 h 394377"/>
                <a:gd name="connsiteX26" fmla="*/ 295351 w 463623"/>
                <a:gd name="connsiteY26" fmla="*/ 374969 h 394377"/>
                <a:gd name="connsiteX27" fmla="*/ 285247 w 463623"/>
                <a:gd name="connsiteY27" fmla="*/ 379239 h 394377"/>
                <a:gd name="connsiteX28" fmla="*/ 279418 w 463623"/>
                <a:gd name="connsiteY28" fmla="*/ 371087 h 394377"/>
                <a:gd name="connsiteX29" fmla="*/ 271257 w 463623"/>
                <a:gd name="connsiteY29" fmla="*/ 372252 h 394377"/>
                <a:gd name="connsiteX30" fmla="*/ 249883 w 463623"/>
                <a:gd name="connsiteY30" fmla="*/ 369535 h 394377"/>
                <a:gd name="connsiteX31" fmla="*/ 245608 w 463623"/>
                <a:gd name="connsiteY31" fmla="*/ 367206 h 394377"/>
                <a:gd name="connsiteX32" fmla="*/ 220736 w 463623"/>
                <a:gd name="connsiteY32" fmla="*/ 367594 h 394377"/>
                <a:gd name="connsiteX33" fmla="*/ 214907 w 463623"/>
                <a:gd name="connsiteY33" fmla="*/ 369923 h 394377"/>
                <a:gd name="connsiteX34" fmla="*/ 205580 w 463623"/>
                <a:gd name="connsiteY34" fmla="*/ 363712 h 394377"/>
                <a:gd name="connsiteX35" fmla="*/ 200528 w 463623"/>
                <a:gd name="connsiteY35" fmla="*/ 375745 h 394377"/>
                <a:gd name="connsiteX36" fmla="*/ 203637 w 463623"/>
                <a:gd name="connsiteY36" fmla="*/ 386226 h 394377"/>
                <a:gd name="connsiteX37" fmla="*/ 194310 w 463623"/>
                <a:gd name="connsiteY37" fmla="*/ 394377 h 394377"/>
                <a:gd name="connsiteX38" fmla="*/ 190812 w 463623"/>
                <a:gd name="connsiteY38" fmla="*/ 383509 h 394377"/>
                <a:gd name="connsiteX39" fmla="*/ 183817 w 463623"/>
                <a:gd name="connsiteY39" fmla="*/ 376133 h 394377"/>
                <a:gd name="connsiteX40" fmla="*/ 181874 w 463623"/>
                <a:gd name="connsiteY40" fmla="*/ 366041 h 394377"/>
                <a:gd name="connsiteX41" fmla="*/ 169827 w 463623"/>
                <a:gd name="connsiteY41" fmla="*/ 357113 h 394377"/>
                <a:gd name="connsiteX42" fmla="*/ 157003 w 463623"/>
                <a:gd name="connsiteY42" fmla="*/ 336152 h 394377"/>
                <a:gd name="connsiteX43" fmla="*/ 149619 w 463623"/>
                <a:gd name="connsiteY43" fmla="*/ 315968 h 394377"/>
                <a:gd name="connsiteX44" fmla="*/ 133685 w 463623"/>
                <a:gd name="connsiteY44" fmla="*/ 298888 h 394377"/>
                <a:gd name="connsiteX45" fmla="*/ 123970 w 463623"/>
                <a:gd name="connsiteY45" fmla="*/ 294618 h 394377"/>
                <a:gd name="connsiteX46" fmla="*/ 108037 w 463623"/>
                <a:gd name="connsiteY46" fmla="*/ 270940 h 394377"/>
                <a:gd name="connsiteX47" fmla="*/ 104539 w 463623"/>
                <a:gd name="connsiteY47" fmla="*/ 253861 h 394377"/>
                <a:gd name="connsiteX48" fmla="*/ 104539 w 463623"/>
                <a:gd name="connsiteY48" fmla="*/ 239111 h 394377"/>
                <a:gd name="connsiteX49" fmla="*/ 90549 w 463623"/>
                <a:gd name="connsiteY49" fmla="*/ 211163 h 394377"/>
                <a:gd name="connsiteX50" fmla="*/ 79667 w 463623"/>
                <a:gd name="connsiteY50" fmla="*/ 201459 h 394377"/>
                <a:gd name="connsiteX51" fmla="*/ 68009 w 463623"/>
                <a:gd name="connsiteY51" fmla="*/ 196412 h 394377"/>
                <a:gd name="connsiteX52" fmla="*/ 59848 w 463623"/>
                <a:gd name="connsiteY52" fmla="*/ 182050 h 394377"/>
                <a:gd name="connsiteX53" fmla="*/ 60625 w 463623"/>
                <a:gd name="connsiteY53" fmla="*/ 176616 h 394377"/>
                <a:gd name="connsiteX54" fmla="*/ 53630 w 463623"/>
                <a:gd name="connsiteY54" fmla="*/ 163418 h 394377"/>
                <a:gd name="connsiteX55" fmla="*/ 47023 w 463623"/>
                <a:gd name="connsiteY55" fmla="*/ 157984 h 394377"/>
                <a:gd name="connsiteX56" fmla="*/ 37307 w 463623"/>
                <a:gd name="connsiteY56" fmla="*/ 139352 h 394377"/>
                <a:gd name="connsiteX57" fmla="*/ 22540 w 463623"/>
                <a:gd name="connsiteY57" fmla="*/ 119555 h 394377"/>
                <a:gd name="connsiteX58" fmla="*/ 10493 w 463623"/>
                <a:gd name="connsiteY58" fmla="*/ 102476 h 394377"/>
                <a:gd name="connsiteX59" fmla="*/ 0 w 463623"/>
                <a:gd name="connsiteY59" fmla="*/ 102476 h 394377"/>
                <a:gd name="connsiteX60" fmla="*/ 1943 w 463623"/>
                <a:gd name="connsiteY60" fmla="*/ 88890 h 394377"/>
                <a:gd name="connsiteX61" fmla="*/ 2332 w 463623"/>
                <a:gd name="connsiteY61" fmla="*/ 79962 h 394377"/>
                <a:gd name="connsiteX62" fmla="*/ 3886 w 463623"/>
                <a:gd name="connsiteY62" fmla="*/ 69870 h 394377"/>
                <a:gd name="connsiteX63" fmla="*/ 27980 w 463623"/>
                <a:gd name="connsiteY63" fmla="*/ 74140 h 394377"/>
                <a:gd name="connsiteX64" fmla="*/ 36142 w 463623"/>
                <a:gd name="connsiteY64" fmla="*/ 66377 h 394377"/>
                <a:gd name="connsiteX65" fmla="*/ 40417 w 463623"/>
                <a:gd name="connsiteY65" fmla="*/ 57449 h 394377"/>
                <a:gd name="connsiteX66" fmla="*/ 56350 w 463623"/>
                <a:gd name="connsiteY66" fmla="*/ 53955 h 394377"/>
                <a:gd name="connsiteX67" fmla="*/ 59070 w 463623"/>
                <a:gd name="connsiteY67" fmla="*/ 45416 h 394377"/>
                <a:gd name="connsiteX68" fmla="*/ 65288 w 463623"/>
                <a:gd name="connsiteY68" fmla="*/ 41534 h 394377"/>
                <a:gd name="connsiteX69" fmla="*/ 41971 w 463623"/>
                <a:gd name="connsiteY69" fmla="*/ 16303 h 394377"/>
                <a:gd name="connsiteX70" fmla="*/ 82387 w 463623"/>
                <a:gd name="connsiteY70" fmla="*/ 3882 h 394377"/>
                <a:gd name="connsiteX71" fmla="*/ 85885 w 463623"/>
                <a:gd name="connsiteY71" fmla="*/ 0 h 394377"/>
                <a:gd name="connsiteX72" fmla="*/ 112311 w 463623"/>
                <a:gd name="connsiteY72" fmla="*/ 6987 h 394377"/>
                <a:gd name="connsiteX73" fmla="*/ 145733 w 463623"/>
                <a:gd name="connsiteY73" fmla="*/ 24455 h 394377"/>
                <a:gd name="connsiteX74" fmla="*/ 211021 w 463623"/>
                <a:gd name="connsiteY74" fmla="*/ 74528 h 394377"/>
                <a:gd name="connsiteX75" fmla="*/ 250660 w 463623"/>
                <a:gd name="connsiteY75" fmla="*/ 76469 h 394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63623" h="394377">
                  <a:moveTo>
                    <a:pt x="250660" y="76469"/>
                  </a:moveTo>
                  <a:lnTo>
                    <a:pt x="270091" y="78798"/>
                  </a:lnTo>
                  <a:lnTo>
                    <a:pt x="276697" y="90831"/>
                  </a:lnTo>
                  <a:lnTo>
                    <a:pt x="291854" y="90055"/>
                  </a:lnTo>
                  <a:lnTo>
                    <a:pt x="302347" y="111792"/>
                  </a:lnTo>
                  <a:lnTo>
                    <a:pt x="313616" y="117226"/>
                  </a:lnTo>
                  <a:lnTo>
                    <a:pt x="318280" y="126154"/>
                  </a:lnTo>
                  <a:lnTo>
                    <a:pt x="333825" y="136635"/>
                  </a:lnTo>
                  <a:lnTo>
                    <a:pt x="336545" y="146727"/>
                  </a:lnTo>
                  <a:lnTo>
                    <a:pt x="334990" y="155267"/>
                  </a:lnTo>
                  <a:lnTo>
                    <a:pt x="338488" y="163418"/>
                  </a:lnTo>
                  <a:lnTo>
                    <a:pt x="345483" y="170405"/>
                  </a:lnTo>
                  <a:lnTo>
                    <a:pt x="348981" y="178557"/>
                  </a:lnTo>
                  <a:lnTo>
                    <a:pt x="352867" y="184767"/>
                  </a:lnTo>
                  <a:lnTo>
                    <a:pt x="359862" y="189814"/>
                  </a:lnTo>
                  <a:lnTo>
                    <a:pt x="365691" y="187873"/>
                  </a:lnTo>
                  <a:lnTo>
                    <a:pt x="370744" y="197577"/>
                  </a:lnTo>
                  <a:lnTo>
                    <a:pt x="371909" y="203011"/>
                  </a:lnTo>
                  <a:lnTo>
                    <a:pt x="382402" y="228630"/>
                  </a:lnTo>
                  <a:lnTo>
                    <a:pt x="448079" y="241051"/>
                  </a:lnTo>
                  <a:lnTo>
                    <a:pt x="451965" y="235617"/>
                  </a:lnTo>
                  <a:lnTo>
                    <a:pt x="463624" y="253473"/>
                  </a:lnTo>
                  <a:lnTo>
                    <a:pt x="453519" y="303158"/>
                  </a:lnTo>
                  <a:lnTo>
                    <a:pt x="390175" y="328001"/>
                  </a:lnTo>
                  <a:lnTo>
                    <a:pt x="328384" y="337705"/>
                  </a:lnTo>
                  <a:lnTo>
                    <a:pt x="308953" y="348962"/>
                  </a:lnTo>
                  <a:lnTo>
                    <a:pt x="295351" y="374969"/>
                  </a:lnTo>
                  <a:lnTo>
                    <a:pt x="285247" y="379239"/>
                  </a:lnTo>
                  <a:lnTo>
                    <a:pt x="279418" y="371087"/>
                  </a:lnTo>
                  <a:lnTo>
                    <a:pt x="271257" y="372252"/>
                  </a:lnTo>
                  <a:lnTo>
                    <a:pt x="249883" y="369535"/>
                  </a:lnTo>
                  <a:lnTo>
                    <a:pt x="245608" y="367206"/>
                  </a:lnTo>
                  <a:lnTo>
                    <a:pt x="220736" y="367594"/>
                  </a:lnTo>
                  <a:lnTo>
                    <a:pt x="214907" y="369923"/>
                  </a:lnTo>
                  <a:lnTo>
                    <a:pt x="205580" y="363712"/>
                  </a:lnTo>
                  <a:lnTo>
                    <a:pt x="200528" y="375745"/>
                  </a:lnTo>
                  <a:lnTo>
                    <a:pt x="203637" y="386226"/>
                  </a:lnTo>
                  <a:lnTo>
                    <a:pt x="194310" y="394377"/>
                  </a:lnTo>
                  <a:lnTo>
                    <a:pt x="190812" y="383509"/>
                  </a:lnTo>
                  <a:lnTo>
                    <a:pt x="183817" y="376133"/>
                  </a:lnTo>
                  <a:lnTo>
                    <a:pt x="181874" y="366041"/>
                  </a:lnTo>
                  <a:lnTo>
                    <a:pt x="169827" y="357113"/>
                  </a:lnTo>
                  <a:lnTo>
                    <a:pt x="157003" y="336152"/>
                  </a:lnTo>
                  <a:lnTo>
                    <a:pt x="149619" y="315968"/>
                  </a:lnTo>
                  <a:lnTo>
                    <a:pt x="133685" y="298888"/>
                  </a:lnTo>
                  <a:lnTo>
                    <a:pt x="123970" y="294618"/>
                  </a:lnTo>
                  <a:lnTo>
                    <a:pt x="108037" y="270940"/>
                  </a:lnTo>
                  <a:lnTo>
                    <a:pt x="104539" y="253861"/>
                  </a:lnTo>
                  <a:lnTo>
                    <a:pt x="104539" y="239111"/>
                  </a:lnTo>
                  <a:lnTo>
                    <a:pt x="90549" y="211163"/>
                  </a:lnTo>
                  <a:lnTo>
                    <a:pt x="79667" y="201459"/>
                  </a:lnTo>
                  <a:lnTo>
                    <a:pt x="68009" y="196412"/>
                  </a:lnTo>
                  <a:lnTo>
                    <a:pt x="59848" y="182050"/>
                  </a:lnTo>
                  <a:lnTo>
                    <a:pt x="60625" y="176616"/>
                  </a:lnTo>
                  <a:lnTo>
                    <a:pt x="53630" y="163418"/>
                  </a:lnTo>
                  <a:lnTo>
                    <a:pt x="47023" y="157984"/>
                  </a:lnTo>
                  <a:lnTo>
                    <a:pt x="37307" y="139352"/>
                  </a:lnTo>
                  <a:lnTo>
                    <a:pt x="22540" y="119555"/>
                  </a:lnTo>
                  <a:lnTo>
                    <a:pt x="10493" y="102476"/>
                  </a:lnTo>
                  <a:lnTo>
                    <a:pt x="0" y="102476"/>
                  </a:lnTo>
                  <a:lnTo>
                    <a:pt x="1943" y="88890"/>
                  </a:lnTo>
                  <a:lnTo>
                    <a:pt x="2332" y="79962"/>
                  </a:lnTo>
                  <a:lnTo>
                    <a:pt x="3886" y="69870"/>
                  </a:lnTo>
                  <a:lnTo>
                    <a:pt x="27980" y="74140"/>
                  </a:lnTo>
                  <a:lnTo>
                    <a:pt x="36142" y="66377"/>
                  </a:lnTo>
                  <a:lnTo>
                    <a:pt x="40417" y="57449"/>
                  </a:lnTo>
                  <a:lnTo>
                    <a:pt x="56350" y="53955"/>
                  </a:lnTo>
                  <a:lnTo>
                    <a:pt x="59070" y="45416"/>
                  </a:lnTo>
                  <a:lnTo>
                    <a:pt x="65288" y="41534"/>
                  </a:lnTo>
                  <a:lnTo>
                    <a:pt x="41971" y="16303"/>
                  </a:lnTo>
                  <a:lnTo>
                    <a:pt x="82387" y="3882"/>
                  </a:lnTo>
                  <a:lnTo>
                    <a:pt x="85885" y="0"/>
                  </a:lnTo>
                  <a:lnTo>
                    <a:pt x="112311" y="6987"/>
                  </a:lnTo>
                  <a:lnTo>
                    <a:pt x="145733" y="24455"/>
                  </a:lnTo>
                  <a:lnTo>
                    <a:pt x="211021" y="74528"/>
                  </a:lnTo>
                  <a:lnTo>
                    <a:pt x="250660" y="764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7" name="Serbest Form 1086">
              <a:extLst>
                <a:ext uri="{FF2B5EF4-FFF2-40B4-BE49-F238E27FC236}">
                  <a16:creationId xmlns:a16="http://schemas.microsoft.com/office/drawing/2014/main" id="{6A06C8D6-FE36-E1E6-601D-FE5110DCA6A0}"/>
                </a:ext>
              </a:extLst>
            </p:cNvPr>
            <p:cNvSpPr/>
            <p:nvPr/>
          </p:nvSpPr>
          <p:spPr>
            <a:xfrm>
              <a:off x="8836189" y="17915549"/>
              <a:ext cx="2271435" cy="2139286"/>
            </a:xfrm>
            <a:custGeom>
              <a:avLst/>
              <a:gdLst>
                <a:gd name="connsiteX0" fmla="*/ 315171 w 354032"/>
                <a:gd name="connsiteY0" fmla="*/ 188649 h 333435"/>
                <a:gd name="connsiteX1" fmla="*/ 312451 w 354032"/>
                <a:gd name="connsiteY1" fmla="*/ 209998 h 333435"/>
                <a:gd name="connsiteX2" fmla="*/ 304678 w 354032"/>
                <a:gd name="connsiteY2" fmla="*/ 234841 h 333435"/>
                <a:gd name="connsiteX3" fmla="*/ 291854 w 354032"/>
                <a:gd name="connsiteY3" fmla="*/ 246874 h 333435"/>
                <a:gd name="connsiteX4" fmla="*/ 282915 w 354032"/>
                <a:gd name="connsiteY4" fmla="*/ 266282 h 333435"/>
                <a:gd name="connsiteX5" fmla="*/ 280972 w 354032"/>
                <a:gd name="connsiteY5" fmla="*/ 276375 h 333435"/>
                <a:gd name="connsiteX6" fmla="*/ 270868 w 354032"/>
                <a:gd name="connsiteY6" fmla="*/ 283362 h 333435"/>
                <a:gd name="connsiteX7" fmla="*/ 265039 w 354032"/>
                <a:gd name="connsiteY7" fmla="*/ 309369 h 333435"/>
                <a:gd name="connsiteX8" fmla="*/ 265039 w 354032"/>
                <a:gd name="connsiteY8" fmla="*/ 312474 h 333435"/>
                <a:gd name="connsiteX9" fmla="*/ 261930 w 354032"/>
                <a:gd name="connsiteY9" fmla="*/ 311698 h 333435"/>
                <a:gd name="connsiteX10" fmla="*/ 262319 w 354032"/>
                <a:gd name="connsiteY10" fmla="*/ 299276 h 333435"/>
                <a:gd name="connsiteX11" fmla="*/ 259209 w 354032"/>
                <a:gd name="connsiteY11" fmla="*/ 290737 h 333435"/>
                <a:gd name="connsiteX12" fmla="*/ 247939 w 354032"/>
                <a:gd name="connsiteY12" fmla="*/ 281033 h 333435"/>
                <a:gd name="connsiteX13" fmla="*/ 244442 w 354032"/>
                <a:gd name="connsiteY13" fmla="*/ 263177 h 333435"/>
                <a:gd name="connsiteX14" fmla="*/ 246774 w 354032"/>
                <a:gd name="connsiteY14" fmla="*/ 244545 h 333435"/>
                <a:gd name="connsiteX15" fmla="*/ 236670 w 354032"/>
                <a:gd name="connsiteY15" fmla="*/ 242992 h 333435"/>
                <a:gd name="connsiteX16" fmla="*/ 235115 w 354032"/>
                <a:gd name="connsiteY16" fmla="*/ 248427 h 333435"/>
                <a:gd name="connsiteX17" fmla="*/ 221902 w 354032"/>
                <a:gd name="connsiteY17" fmla="*/ 249979 h 333435"/>
                <a:gd name="connsiteX18" fmla="*/ 227731 w 354032"/>
                <a:gd name="connsiteY18" fmla="*/ 256966 h 333435"/>
                <a:gd name="connsiteX19" fmla="*/ 229674 w 354032"/>
                <a:gd name="connsiteY19" fmla="*/ 272105 h 333435"/>
                <a:gd name="connsiteX20" fmla="*/ 218016 w 354032"/>
                <a:gd name="connsiteY20" fmla="*/ 285691 h 333435"/>
                <a:gd name="connsiteX21" fmla="*/ 207523 w 354032"/>
                <a:gd name="connsiteY21" fmla="*/ 303546 h 333435"/>
                <a:gd name="connsiteX22" fmla="*/ 196253 w 354032"/>
                <a:gd name="connsiteY22" fmla="*/ 306263 h 333435"/>
                <a:gd name="connsiteX23" fmla="*/ 177599 w 354032"/>
                <a:gd name="connsiteY23" fmla="*/ 291901 h 333435"/>
                <a:gd name="connsiteX24" fmla="*/ 169438 w 354032"/>
                <a:gd name="connsiteY24" fmla="*/ 296947 h 333435"/>
                <a:gd name="connsiteX25" fmla="*/ 167495 w 354032"/>
                <a:gd name="connsiteY25" fmla="*/ 303934 h 333435"/>
                <a:gd name="connsiteX26" fmla="*/ 156225 w 354032"/>
                <a:gd name="connsiteY26" fmla="*/ 308981 h 333435"/>
                <a:gd name="connsiteX27" fmla="*/ 155448 w 354032"/>
                <a:gd name="connsiteY27" fmla="*/ 314027 h 333435"/>
                <a:gd name="connsiteX28" fmla="*/ 133685 w 354032"/>
                <a:gd name="connsiteY28" fmla="*/ 314027 h 333435"/>
                <a:gd name="connsiteX29" fmla="*/ 130576 w 354032"/>
                <a:gd name="connsiteY29" fmla="*/ 308981 h 333435"/>
                <a:gd name="connsiteX30" fmla="*/ 114643 w 354032"/>
                <a:gd name="connsiteY30" fmla="*/ 307816 h 333435"/>
                <a:gd name="connsiteX31" fmla="*/ 106871 w 354032"/>
                <a:gd name="connsiteY31" fmla="*/ 312086 h 333435"/>
                <a:gd name="connsiteX32" fmla="*/ 100653 w 354032"/>
                <a:gd name="connsiteY32" fmla="*/ 310145 h 333435"/>
                <a:gd name="connsiteX33" fmla="*/ 89383 w 354032"/>
                <a:gd name="connsiteY33" fmla="*/ 295395 h 333435"/>
                <a:gd name="connsiteX34" fmla="*/ 85496 w 354032"/>
                <a:gd name="connsiteY34" fmla="*/ 288796 h 333435"/>
                <a:gd name="connsiteX35" fmla="*/ 69563 w 354032"/>
                <a:gd name="connsiteY35" fmla="*/ 292289 h 333435"/>
                <a:gd name="connsiteX36" fmla="*/ 63734 w 354032"/>
                <a:gd name="connsiteY36" fmla="*/ 303546 h 333435"/>
                <a:gd name="connsiteX37" fmla="*/ 58682 w 354032"/>
                <a:gd name="connsiteY37" fmla="*/ 326060 h 333435"/>
                <a:gd name="connsiteX38" fmla="*/ 50909 w 354032"/>
                <a:gd name="connsiteY38" fmla="*/ 330718 h 333435"/>
                <a:gd name="connsiteX39" fmla="*/ 44303 w 354032"/>
                <a:gd name="connsiteY39" fmla="*/ 333435 h 333435"/>
                <a:gd name="connsiteX40" fmla="*/ 42360 w 354032"/>
                <a:gd name="connsiteY40" fmla="*/ 332271 h 333435"/>
                <a:gd name="connsiteX41" fmla="*/ 34976 w 354032"/>
                <a:gd name="connsiteY41" fmla="*/ 324895 h 333435"/>
                <a:gd name="connsiteX42" fmla="*/ 33421 w 354032"/>
                <a:gd name="connsiteY42" fmla="*/ 317132 h 333435"/>
                <a:gd name="connsiteX43" fmla="*/ 36530 w 354032"/>
                <a:gd name="connsiteY43" fmla="*/ 307040 h 333435"/>
                <a:gd name="connsiteX44" fmla="*/ 36530 w 354032"/>
                <a:gd name="connsiteY44" fmla="*/ 296559 h 333435"/>
                <a:gd name="connsiteX45" fmla="*/ 23706 w 354032"/>
                <a:gd name="connsiteY45" fmla="*/ 281033 h 333435"/>
                <a:gd name="connsiteX46" fmla="*/ 20986 w 354032"/>
                <a:gd name="connsiteY46" fmla="*/ 270552 h 333435"/>
                <a:gd name="connsiteX47" fmla="*/ 20986 w 354032"/>
                <a:gd name="connsiteY47" fmla="*/ 264341 h 333435"/>
                <a:gd name="connsiteX48" fmla="*/ 12824 w 354032"/>
                <a:gd name="connsiteY48" fmla="*/ 256966 h 333435"/>
                <a:gd name="connsiteX49" fmla="*/ 12436 w 354032"/>
                <a:gd name="connsiteY49" fmla="*/ 242604 h 333435"/>
                <a:gd name="connsiteX50" fmla="*/ 7384 w 354032"/>
                <a:gd name="connsiteY50" fmla="*/ 232900 h 333435"/>
                <a:gd name="connsiteX51" fmla="*/ 0 w 354032"/>
                <a:gd name="connsiteY51" fmla="*/ 234453 h 333435"/>
                <a:gd name="connsiteX52" fmla="*/ 1943 w 354032"/>
                <a:gd name="connsiteY52" fmla="*/ 225137 h 333435"/>
                <a:gd name="connsiteX53" fmla="*/ 7384 w 354032"/>
                <a:gd name="connsiteY53" fmla="*/ 215044 h 333435"/>
                <a:gd name="connsiteX54" fmla="*/ 4663 w 354032"/>
                <a:gd name="connsiteY54" fmla="*/ 204564 h 333435"/>
                <a:gd name="connsiteX55" fmla="*/ 11659 w 354032"/>
                <a:gd name="connsiteY55" fmla="*/ 196800 h 333435"/>
                <a:gd name="connsiteX56" fmla="*/ 6995 w 354032"/>
                <a:gd name="connsiteY56" fmla="*/ 190978 h 333435"/>
                <a:gd name="connsiteX57" fmla="*/ 12047 w 354032"/>
                <a:gd name="connsiteY57" fmla="*/ 175839 h 333435"/>
                <a:gd name="connsiteX58" fmla="*/ 21763 w 354032"/>
                <a:gd name="connsiteY58" fmla="*/ 157207 h 333435"/>
                <a:gd name="connsiteX59" fmla="*/ 40417 w 354032"/>
                <a:gd name="connsiteY59" fmla="*/ 159148 h 333435"/>
                <a:gd name="connsiteX60" fmla="*/ 36141 w 354032"/>
                <a:gd name="connsiteY60" fmla="*/ 60166 h 333435"/>
                <a:gd name="connsiteX61" fmla="*/ 36141 w 354032"/>
                <a:gd name="connsiteY61" fmla="*/ 49685 h 333435"/>
                <a:gd name="connsiteX62" fmla="*/ 61013 w 354032"/>
                <a:gd name="connsiteY62" fmla="*/ 49685 h 333435"/>
                <a:gd name="connsiteX63" fmla="*/ 59070 w 354032"/>
                <a:gd name="connsiteY63" fmla="*/ 0 h 333435"/>
                <a:gd name="connsiteX64" fmla="*/ 145733 w 354032"/>
                <a:gd name="connsiteY64" fmla="*/ 0 h 333435"/>
                <a:gd name="connsiteX65" fmla="*/ 229286 w 354032"/>
                <a:gd name="connsiteY65" fmla="*/ 0 h 333435"/>
                <a:gd name="connsiteX66" fmla="*/ 315171 w 354032"/>
                <a:gd name="connsiteY66" fmla="*/ 0 h 333435"/>
                <a:gd name="connsiteX67" fmla="*/ 323332 w 354032"/>
                <a:gd name="connsiteY67" fmla="*/ 24454 h 333435"/>
                <a:gd name="connsiteX68" fmla="*/ 318668 w 354032"/>
                <a:gd name="connsiteY68" fmla="*/ 28724 h 333435"/>
                <a:gd name="connsiteX69" fmla="*/ 323332 w 354032"/>
                <a:gd name="connsiteY69" fmla="*/ 54732 h 333435"/>
                <a:gd name="connsiteX70" fmla="*/ 333047 w 354032"/>
                <a:gd name="connsiteY70" fmla="*/ 84232 h 333435"/>
                <a:gd name="connsiteX71" fmla="*/ 341597 w 354032"/>
                <a:gd name="connsiteY71" fmla="*/ 90443 h 333435"/>
                <a:gd name="connsiteX72" fmla="*/ 354033 w 354032"/>
                <a:gd name="connsiteY72" fmla="*/ 99759 h 333435"/>
                <a:gd name="connsiteX73" fmla="*/ 343540 w 354032"/>
                <a:gd name="connsiteY73" fmla="*/ 113733 h 333435"/>
                <a:gd name="connsiteX74" fmla="*/ 327995 w 354032"/>
                <a:gd name="connsiteY74" fmla="*/ 118003 h 333435"/>
                <a:gd name="connsiteX75" fmla="*/ 321389 w 354032"/>
                <a:gd name="connsiteY75" fmla="*/ 125766 h 333435"/>
                <a:gd name="connsiteX76" fmla="*/ 320223 w 354032"/>
                <a:gd name="connsiteY76" fmla="*/ 142069 h 333435"/>
                <a:gd name="connsiteX77" fmla="*/ 312451 w 354032"/>
                <a:gd name="connsiteY77" fmla="*/ 178945 h 333435"/>
                <a:gd name="connsiteX78" fmla="*/ 315171 w 354032"/>
                <a:gd name="connsiteY78" fmla="*/ 188649 h 33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54032" h="333435">
                  <a:moveTo>
                    <a:pt x="315171" y="188649"/>
                  </a:moveTo>
                  <a:lnTo>
                    <a:pt x="312451" y="209998"/>
                  </a:lnTo>
                  <a:lnTo>
                    <a:pt x="304678" y="234841"/>
                  </a:lnTo>
                  <a:lnTo>
                    <a:pt x="291854" y="246874"/>
                  </a:lnTo>
                  <a:lnTo>
                    <a:pt x="282915" y="266282"/>
                  </a:lnTo>
                  <a:lnTo>
                    <a:pt x="280972" y="276375"/>
                  </a:lnTo>
                  <a:lnTo>
                    <a:pt x="270868" y="283362"/>
                  </a:lnTo>
                  <a:lnTo>
                    <a:pt x="265039" y="309369"/>
                  </a:lnTo>
                  <a:lnTo>
                    <a:pt x="265039" y="312474"/>
                  </a:lnTo>
                  <a:lnTo>
                    <a:pt x="261930" y="311698"/>
                  </a:lnTo>
                  <a:lnTo>
                    <a:pt x="262319" y="299276"/>
                  </a:lnTo>
                  <a:lnTo>
                    <a:pt x="259209" y="290737"/>
                  </a:lnTo>
                  <a:lnTo>
                    <a:pt x="247939" y="281033"/>
                  </a:lnTo>
                  <a:lnTo>
                    <a:pt x="244442" y="263177"/>
                  </a:lnTo>
                  <a:lnTo>
                    <a:pt x="246774" y="244545"/>
                  </a:lnTo>
                  <a:lnTo>
                    <a:pt x="236670" y="242992"/>
                  </a:lnTo>
                  <a:lnTo>
                    <a:pt x="235115" y="248427"/>
                  </a:lnTo>
                  <a:lnTo>
                    <a:pt x="221902" y="249979"/>
                  </a:lnTo>
                  <a:lnTo>
                    <a:pt x="227731" y="256966"/>
                  </a:lnTo>
                  <a:lnTo>
                    <a:pt x="229674" y="272105"/>
                  </a:lnTo>
                  <a:lnTo>
                    <a:pt x="218016" y="285691"/>
                  </a:lnTo>
                  <a:lnTo>
                    <a:pt x="207523" y="303546"/>
                  </a:lnTo>
                  <a:lnTo>
                    <a:pt x="196253" y="306263"/>
                  </a:lnTo>
                  <a:lnTo>
                    <a:pt x="177599" y="291901"/>
                  </a:lnTo>
                  <a:lnTo>
                    <a:pt x="169438" y="296947"/>
                  </a:lnTo>
                  <a:lnTo>
                    <a:pt x="167495" y="303934"/>
                  </a:lnTo>
                  <a:lnTo>
                    <a:pt x="156225" y="308981"/>
                  </a:lnTo>
                  <a:lnTo>
                    <a:pt x="155448" y="314027"/>
                  </a:lnTo>
                  <a:lnTo>
                    <a:pt x="133685" y="314027"/>
                  </a:lnTo>
                  <a:lnTo>
                    <a:pt x="130576" y="308981"/>
                  </a:lnTo>
                  <a:lnTo>
                    <a:pt x="114643" y="307816"/>
                  </a:lnTo>
                  <a:lnTo>
                    <a:pt x="106871" y="312086"/>
                  </a:lnTo>
                  <a:lnTo>
                    <a:pt x="100653" y="310145"/>
                  </a:lnTo>
                  <a:lnTo>
                    <a:pt x="89383" y="295395"/>
                  </a:lnTo>
                  <a:lnTo>
                    <a:pt x="85496" y="288796"/>
                  </a:lnTo>
                  <a:lnTo>
                    <a:pt x="69563" y="292289"/>
                  </a:lnTo>
                  <a:lnTo>
                    <a:pt x="63734" y="303546"/>
                  </a:lnTo>
                  <a:lnTo>
                    <a:pt x="58682" y="326060"/>
                  </a:lnTo>
                  <a:lnTo>
                    <a:pt x="50909" y="330718"/>
                  </a:lnTo>
                  <a:lnTo>
                    <a:pt x="44303" y="333435"/>
                  </a:lnTo>
                  <a:lnTo>
                    <a:pt x="42360" y="332271"/>
                  </a:lnTo>
                  <a:lnTo>
                    <a:pt x="34976" y="324895"/>
                  </a:lnTo>
                  <a:lnTo>
                    <a:pt x="33421" y="317132"/>
                  </a:lnTo>
                  <a:lnTo>
                    <a:pt x="36530" y="307040"/>
                  </a:lnTo>
                  <a:lnTo>
                    <a:pt x="36530" y="296559"/>
                  </a:lnTo>
                  <a:lnTo>
                    <a:pt x="23706" y="281033"/>
                  </a:lnTo>
                  <a:lnTo>
                    <a:pt x="20986" y="270552"/>
                  </a:lnTo>
                  <a:lnTo>
                    <a:pt x="20986" y="264341"/>
                  </a:lnTo>
                  <a:lnTo>
                    <a:pt x="12824" y="256966"/>
                  </a:lnTo>
                  <a:lnTo>
                    <a:pt x="12436" y="242604"/>
                  </a:lnTo>
                  <a:lnTo>
                    <a:pt x="7384" y="232900"/>
                  </a:lnTo>
                  <a:lnTo>
                    <a:pt x="0" y="234453"/>
                  </a:lnTo>
                  <a:lnTo>
                    <a:pt x="1943" y="225137"/>
                  </a:lnTo>
                  <a:lnTo>
                    <a:pt x="7384" y="215044"/>
                  </a:lnTo>
                  <a:lnTo>
                    <a:pt x="4663" y="204564"/>
                  </a:lnTo>
                  <a:lnTo>
                    <a:pt x="11659" y="196800"/>
                  </a:lnTo>
                  <a:lnTo>
                    <a:pt x="6995" y="190978"/>
                  </a:lnTo>
                  <a:lnTo>
                    <a:pt x="12047" y="175839"/>
                  </a:lnTo>
                  <a:lnTo>
                    <a:pt x="21763" y="157207"/>
                  </a:lnTo>
                  <a:lnTo>
                    <a:pt x="40417" y="159148"/>
                  </a:lnTo>
                  <a:lnTo>
                    <a:pt x="36141" y="60166"/>
                  </a:lnTo>
                  <a:lnTo>
                    <a:pt x="36141" y="49685"/>
                  </a:lnTo>
                  <a:lnTo>
                    <a:pt x="61013" y="49685"/>
                  </a:lnTo>
                  <a:lnTo>
                    <a:pt x="59070" y="0"/>
                  </a:lnTo>
                  <a:lnTo>
                    <a:pt x="145733" y="0"/>
                  </a:lnTo>
                  <a:lnTo>
                    <a:pt x="229286" y="0"/>
                  </a:lnTo>
                  <a:lnTo>
                    <a:pt x="315171" y="0"/>
                  </a:lnTo>
                  <a:lnTo>
                    <a:pt x="323332" y="24454"/>
                  </a:lnTo>
                  <a:lnTo>
                    <a:pt x="318668" y="28724"/>
                  </a:lnTo>
                  <a:lnTo>
                    <a:pt x="323332" y="54732"/>
                  </a:lnTo>
                  <a:lnTo>
                    <a:pt x="333047" y="84232"/>
                  </a:lnTo>
                  <a:lnTo>
                    <a:pt x="341597" y="90443"/>
                  </a:lnTo>
                  <a:lnTo>
                    <a:pt x="354033" y="99759"/>
                  </a:lnTo>
                  <a:lnTo>
                    <a:pt x="343540" y="113733"/>
                  </a:lnTo>
                  <a:lnTo>
                    <a:pt x="327995" y="118003"/>
                  </a:lnTo>
                  <a:lnTo>
                    <a:pt x="321389" y="125766"/>
                  </a:lnTo>
                  <a:lnTo>
                    <a:pt x="320223" y="142069"/>
                  </a:lnTo>
                  <a:lnTo>
                    <a:pt x="312451" y="178945"/>
                  </a:lnTo>
                  <a:lnTo>
                    <a:pt x="315171" y="1886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8" name="Serbest Form 1087">
              <a:extLst>
                <a:ext uri="{FF2B5EF4-FFF2-40B4-BE49-F238E27FC236}">
                  <a16:creationId xmlns:a16="http://schemas.microsoft.com/office/drawing/2014/main" id="{2E6A30AD-C2C0-B166-2E38-6019E4CCF656}"/>
                </a:ext>
              </a:extLst>
            </p:cNvPr>
            <p:cNvSpPr/>
            <p:nvPr/>
          </p:nvSpPr>
          <p:spPr>
            <a:xfrm>
              <a:off x="9120433" y="19474561"/>
              <a:ext cx="1618180" cy="1397133"/>
            </a:xfrm>
            <a:custGeom>
              <a:avLst/>
              <a:gdLst>
                <a:gd name="connsiteX0" fmla="*/ 220736 w 252214"/>
                <a:gd name="connsiteY0" fmla="*/ 69482 h 217761"/>
                <a:gd name="connsiteX1" fmla="*/ 221513 w 252214"/>
                <a:gd name="connsiteY1" fmla="*/ 88890 h 217761"/>
                <a:gd name="connsiteX2" fmla="*/ 218404 w 252214"/>
                <a:gd name="connsiteY2" fmla="*/ 96265 h 217761"/>
                <a:gd name="connsiteX3" fmla="*/ 206746 w 252214"/>
                <a:gd name="connsiteY3" fmla="*/ 97042 h 217761"/>
                <a:gd name="connsiteX4" fmla="*/ 199362 w 252214"/>
                <a:gd name="connsiteY4" fmla="*/ 111016 h 217761"/>
                <a:gd name="connsiteX5" fmla="*/ 212963 w 252214"/>
                <a:gd name="connsiteY5" fmla="*/ 112956 h 217761"/>
                <a:gd name="connsiteX6" fmla="*/ 224622 w 252214"/>
                <a:gd name="connsiteY6" fmla="*/ 124990 h 217761"/>
                <a:gd name="connsiteX7" fmla="*/ 228508 w 252214"/>
                <a:gd name="connsiteY7" fmla="*/ 135082 h 217761"/>
                <a:gd name="connsiteX8" fmla="*/ 238612 w 252214"/>
                <a:gd name="connsiteY8" fmla="*/ 140904 h 217761"/>
                <a:gd name="connsiteX9" fmla="*/ 252214 w 252214"/>
                <a:gd name="connsiteY9" fmla="*/ 168076 h 217761"/>
                <a:gd name="connsiteX10" fmla="*/ 237447 w 252214"/>
                <a:gd name="connsiteY10" fmla="*/ 184379 h 217761"/>
                <a:gd name="connsiteX11" fmla="*/ 224234 w 252214"/>
                <a:gd name="connsiteY11" fmla="*/ 199129 h 217761"/>
                <a:gd name="connsiteX12" fmla="*/ 210632 w 252214"/>
                <a:gd name="connsiteY12" fmla="*/ 210774 h 217761"/>
                <a:gd name="connsiteX13" fmla="*/ 195087 w 252214"/>
                <a:gd name="connsiteY13" fmla="*/ 210774 h 217761"/>
                <a:gd name="connsiteX14" fmla="*/ 177599 w 252214"/>
                <a:gd name="connsiteY14" fmla="*/ 216597 h 217761"/>
                <a:gd name="connsiteX15" fmla="*/ 163609 w 252214"/>
                <a:gd name="connsiteY15" fmla="*/ 210774 h 217761"/>
                <a:gd name="connsiteX16" fmla="*/ 154670 w 252214"/>
                <a:gd name="connsiteY16" fmla="*/ 217761 h 217761"/>
                <a:gd name="connsiteX17" fmla="*/ 134851 w 252214"/>
                <a:gd name="connsiteY17" fmla="*/ 201070 h 217761"/>
                <a:gd name="connsiteX18" fmla="*/ 129410 w 252214"/>
                <a:gd name="connsiteY18" fmla="*/ 190590 h 217761"/>
                <a:gd name="connsiteX19" fmla="*/ 117363 w 252214"/>
                <a:gd name="connsiteY19" fmla="*/ 195636 h 217761"/>
                <a:gd name="connsiteX20" fmla="*/ 107259 w 252214"/>
                <a:gd name="connsiteY20" fmla="*/ 194083 h 217761"/>
                <a:gd name="connsiteX21" fmla="*/ 101430 w 252214"/>
                <a:gd name="connsiteY21" fmla="*/ 198353 h 217761"/>
                <a:gd name="connsiteX22" fmla="*/ 91326 w 252214"/>
                <a:gd name="connsiteY22" fmla="*/ 195248 h 217761"/>
                <a:gd name="connsiteX23" fmla="*/ 77724 w 252214"/>
                <a:gd name="connsiteY23" fmla="*/ 174675 h 217761"/>
                <a:gd name="connsiteX24" fmla="*/ 74226 w 252214"/>
                <a:gd name="connsiteY24" fmla="*/ 166912 h 217761"/>
                <a:gd name="connsiteX25" fmla="*/ 57515 w 252214"/>
                <a:gd name="connsiteY25" fmla="*/ 156819 h 217761"/>
                <a:gd name="connsiteX26" fmla="*/ 52075 w 252214"/>
                <a:gd name="connsiteY26" fmla="*/ 142069 h 217761"/>
                <a:gd name="connsiteX27" fmla="*/ 42748 w 252214"/>
                <a:gd name="connsiteY27" fmla="*/ 131200 h 217761"/>
                <a:gd name="connsiteX28" fmla="*/ 27592 w 252214"/>
                <a:gd name="connsiteY28" fmla="*/ 118391 h 217761"/>
                <a:gd name="connsiteX29" fmla="*/ 27203 w 252214"/>
                <a:gd name="connsiteY29" fmla="*/ 110239 h 217761"/>
                <a:gd name="connsiteX30" fmla="*/ 15156 w 252214"/>
                <a:gd name="connsiteY30" fmla="*/ 100147 h 217761"/>
                <a:gd name="connsiteX31" fmla="*/ 0 w 252214"/>
                <a:gd name="connsiteY31" fmla="*/ 90443 h 217761"/>
                <a:gd name="connsiteX32" fmla="*/ 6606 w 252214"/>
                <a:gd name="connsiteY32" fmla="*/ 87726 h 217761"/>
                <a:gd name="connsiteX33" fmla="*/ 14379 w 252214"/>
                <a:gd name="connsiteY33" fmla="*/ 83068 h 217761"/>
                <a:gd name="connsiteX34" fmla="*/ 19431 w 252214"/>
                <a:gd name="connsiteY34" fmla="*/ 60554 h 217761"/>
                <a:gd name="connsiteX35" fmla="*/ 25260 w 252214"/>
                <a:gd name="connsiteY35" fmla="*/ 49297 h 217761"/>
                <a:gd name="connsiteX36" fmla="*/ 41194 w 252214"/>
                <a:gd name="connsiteY36" fmla="*/ 45804 h 217761"/>
                <a:gd name="connsiteX37" fmla="*/ 45080 w 252214"/>
                <a:gd name="connsiteY37" fmla="*/ 52402 h 217761"/>
                <a:gd name="connsiteX38" fmla="*/ 56350 w 252214"/>
                <a:gd name="connsiteY38" fmla="*/ 67153 h 217761"/>
                <a:gd name="connsiteX39" fmla="*/ 62568 w 252214"/>
                <a:gd name="connsiteY39" fmla="*/ 69094 h 217761"/>
                <a:gd name="connsiteX40" fmla="*/ 70340 w 252214"/>
                <a:gd name="connsiteY40" fmla="*/ 64824 h 217761"/>
                <a:gd name="connsiteX41" fmla="*/ 86273 w 252214"/>
                <a:gd name="connsiteY41" fmla="*/ 65988 h 217761"/>
                <a:gd name="connsiteX42" fmla="*/ 89383 w 252214"/>
                <a:gd name="connsiteY42" fmla="*/ 71034 h 217761"/>
                <a:gd name="connsiteX43" fmla="*/ 111145 w 252214"/>
                <a:gd name="connsiteY43" fmla="*/ 71034 h 217761"/>
                <a:gd name="connsiteX44" fmla="*/ 111922 w 252214"/>
                <a:gd name="connsiteY44" fmla="*/ 65988 h 217761"/>
                <a:gd name="connsiteX45" fmla="*/ 123192 w 252214"/>
                <a:gd name="connsiteY45" fmla="*/ 60942 h 217761"/>
                <a:gd name="connsiteX46" fmla="*/ 125135 w 252214"/>
                <a:gd name="connsiteY46" fmla="*/ 53955 h 217761"/>
                <a:gd name="connsiteX47" fmla="*/ 133296 w 252214"/>
                <a:gd name="connsiteY47" fmla="*/ 48909 h 217761"/>
                <a:gd name="connsiteX48" fmla="*/ 151950 w 252214"/>
                <a:gd name="connsiteY48" fmla="*/ 63271 h 217761"/>
                <a:gd name="connsiteX49" fmla="*/ 163220 w 252214"/>
                <a:gd name="connsiteY49" fmla="*/ 60554 h 217761"/>
                <a:gd name="connsiteX50" fmla="*/ 173713 w 252214"/>
                <a:gd name="connsiteY50" fmla="*/ 42698 h 217761"/>
                <a:gd name="connsiteX51" fmla="*/ 185372 w 252214"/>
                <a:gd name="connsiteY51" fmla="*/ 29112 h 217761"/>
                <a:gd name="connsiteX52" fmla="*/ 183428 w 252214"/>
                <a:gd name="connsiteY52" fmla="*/ 13974 h 217761"/>
                <a:gd name="connsiteX53" fmla="*/ 177599 w 252214"/>
                <a:gd name="connsiteY53" fmla="*/ 6987 h 217761"/>
                <a:gd name="connsiteX54" fmla="*/ 190812 w 252214"/>
                <a:gd name="connsiteY54" fmla="*/ 5434 h 217761"/>
                <a:gd name="connsiteX55" fmla="*/ 192367 w 252214"/>
                <a:gd name="connsiteY55" fmla="*/ 0 h 217761"/>
                <a:gd name="connsiteX56" fmla="*/ 202471 w 252214"/>
                <a:gd name="connsiteY56" fmla="*/ 1553 h 217761"/>
                <a:gd name="connsiteX57" fmla="*/ 200139 w 252214"/>
                <a:gd name="connsiteY57" fmla="*/ 20185 h 217761"/>
                <a:gd name="connsiteX58" fmla="*/ 203637 w 252214"/>
                <a:gd name="connsiteY58" fmla="*/ 38040 h 217761"/>
                <a:gd name="connsiteX59" fmla="*/ 214907 w 252214"/>
                <a:gd name="connsiteY59" fmla="*/ 47744 h 217761"/>
                <a:gd name="connsiteX60" fmla="*/ 218016 w 252214"/>
                <a:gd name="connsiteY60" fmla="*/ 56284 h 217761"/>
                <a:gd name="connsiteX61" fmla="*/ 217627 w 252214"/>
                <a:gd name="connsiteY61" fmla="*/ 68705 h 217761"/>
                <a:gd name="connsiteX62" fmla="*/ 220736 w 252214"/>
                <a:gd name="connsiteY62" fmla="*/ 69482 h 217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2214" h="217761">
                  <a:moveTo>
                    <a:pt x="220736" y="69482"/>
                  </a:moveTo>
                  <a:lnTo>
                    <a:pt x="221513" y="88890"/>
                  </a:lnTo>
                  <a:lnTo>
                    <a:pt x="218404" y="96265"/>
                  </a:lnTo>
                  <a:lnTo>
                    <a:pt x="206746" y="97042"/>
                  </a:lnTo>
                  <a:lnTo>
                    <a:pt x="199362" y="111016"/>
                  </a:lnTo>
                  <a:lnTo>
                    <a:pt x="212963" y="112956"/>
                  </a:lnTo>
                  <a:lnTo>
                    <a:pt x="224622" y="124990"/>
                  </a:lnTo>
                  <a:lnTo>
                    <a:pt x="228508" y="135082"/>
                  </a:lnTo>
                  <a:lnTo>
                    <a:pt x="238612" y="140904"/>
                  </a:lnTo>
                  <a:lnTo>
                    <a:pt x="252214" y="168076"/>
                  </a:lnTo>
                  <a:lnTo>
                    <a:pt x="237447" y="184379"/>
                  </a:lnTo>
                  <a:lnTo>
                    <a:pt x="224234" y="199129"/>
                  </a:lnTo>
                  <a:lnTo>
                    <a:pt x="210632" y="210774"/>
                  </a:lnTo>
                  <a:lnTo>
                    <a:pt x="195087" y="210774"/>
                  </a:lnTo>
                  <a:lnTo>
                    <a:pt x="177599" y="216597"/>
                  </a:lnTo>
                  <a:lnTo>
                    <a:pt x="163609" y="210774"/>
                  </a:lnTo>
                  <a:lnTo>
                    <a:pt x="154670" y="217761"/>
                  </a:lnTo>
                  <a:lnTo>
                    <a:pt x="134851" y="201070"/>
                  </a:lnTo>
                  <a:lnTo>
                    <a:pt x="129410" y="190590"/>
                  </a:lnTo>
                  <a:lnTo>
                    <a:pt x="117363" y="195636"/>
                  </a:lnTo>
                  <a:lnTo>
                    <a:pt x="107259" y="194083"/>
                  </a:lnTo>
                  <a:lnTo>
                    <a:pt x="101430" y="198353"/>
                  </a:lnTo>
                  <a:lnTo>
                    <a:pt x="91326" y="195248"/>
                  </a:lnTo>
                  <a:lnTo>
                    <a:pt x="77724" y="174675"/>
                  </a:lnTo>
                  <a:lnTo>
                    <a:pt x="74226" y="166912"/>
                  </a:lnTo>
                  <a:lnTo>
                    <a:pt x="57515" y="156819"/>
                  </a:lnTo>
                  <a:lnTo>
                    <a:pt x="52075" y="142069"/>
                  </a:lnTo>
                  <a:lnTo>
                    <a:pt x="42748" y="131200"/>
                  </a:lnTo>
                  <a:lnTo>
                    <a:pt x="27592" y="118391"/>
                  </a:lnTo>
                  <a:lnTo>
                    <a:pt x="27203" y="110239"/>
                  </a:lnTo>
                  <a:lnTo>
                    <a:pt x="15156" y="100147"/>
                  </a:lnTo>
                  <a:lnTo>
                    <a:pt x="0" y="90443"/>
                  </a:lnTo>
                  <a:lnTo>
                    <a:pt x="6606" y="87726"/>
                  </a:lnTo>
                  <a:lnTo>
                    <a:pt x="14379" y="83068"/>
                  </a:lnTo>
                  <a:lnTo>
                    <a:pt x="19431" y="60554"/>
                  </a:lnTo>
                  <a:lnTo>
                    <a:pt x="25260" y="49297"/>
                  </a:lnTo>
                  <a:lnTo>
                    <a:pt x="41194" y="45804"/>
                  </a:lnTo>
                  <a:lnTo>
                    <a:pt x="45080" y="52402"/>
                  </a:lnTo>
                  <a:lnTo>
                    <a:pt x="56350" y="67153"/>
                  </a:lnTo>
                  <a:lnTo>
                    <a:pt x="62568" y="69094"/>
                  </a:lnTo>
                  <a:lnTo>
                    <a:pt x="70340" y="64824"/>
                  </a:lnTo>
                  <a:lnTo>
                    <a:pt x="86273" y="65988"/>
                  </a:lnTo>
                  <a:lnTo>
                    <a:pt x="89383" y="71034"/>
                  </a:lnTo>
                  <a:lnTo>
                    <a:pt x="111145" y="71034"/>
                  </a:lnTo>
                  <a:lnTo>
                    <a:pt x="111922" y="65988"/>
                  </a:lnTo>
                  <a:lnTo>
                    <a:pt x="123192" y="60942"/>
                  </a:lnTo>
                  <a:lnTo>
                    <a:pt x="125135" y="53955"/>
                  </a:lnTo>
                  <a:lnTo>
                    <a:pt x="133296" y="48909"/>
                  </a:lnTo>
                  <a:lnTo>
                    <a:pt x="151950" y="63271"/>
                  </a:lnTo>
                  <a:lnTo>
                    <a:pt x="163220" y="60554"/>
                  </a:lnTo>
                  <a:lnTo>
                    <a:pt x="173713" y="42698"/>
                  </a:lnTo>
                  <a:lnTo>
                    <a:pt x="185372" y="29112"/>
                  </a:lnTo>
                  <a:lnTo>
                    <a:pt x="183428" y="13974"/>
                  </a:lnTo>
                  <a:lnTo>
                    <a:pt x="177599" y="6987"/>
                  </a:lnTo>
                  <a:lnTo>
                    <a:pt x="190812" y="5434"/>
                  </a:lnTo>
                  <a:lnTo>
                    <a:pt x="192367" y="0"/>
                  </a:lnTo>
                  <a:lnTo>
                    <a:pt x="202471" y="1553"/>
                  </a:lnTo>
                  <a:lnTo>
                    <a:pt x="200139" y="20185"/>
                  </a:lnTo>
                  <a:lnTo>
                    <a:pt x="203637" y="38040"/>
                  </a:lnTo>
                  <a:lnTo>
                    <a:pt x="214907" y="47744"/>
                  </a:lnTo>
                  <a:lnTo>
                    <a:pt x="218016" y="56284"/>
                  </a:lnTo>
                  <a:lnTo>
                    <a:pt x="217627" y="68705"/>
                  </a:lnTo>
                  <a:lnTo>
                    <a:pt x="220736" y="694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89" name="Serbest Form 1088">
              <a:extLst>
                <a:ext uri="{FF2B5EF4-FFF2-40B4-BE49-F238E27FC236}">
                  <a16:creationId xmlns:a16="http://schemas.microsoft.com/office/drawing/2014/main" id="{350B1543-713F-749C-CEF5-E01ED8B457E5}"/>
                </a:ext>
              </a:extLst>
            </p:cNvPr>
            <p:cNvSpPr/>
            <p:nvPr/>
          </p:nvSpPr>
          <p:spPr>
            <a:xfrm>
              <a:off x="3288487" y="18779732"/>
              <a:ext cx="857710" cy="679887"/>
            </a:xfrm>
            <a:custGeom>
              <a:avLst/>
              <a:gdLst>
                <a:gd name="connsiteX0" fmla="*/ 118918 w 133685"/>
                <a:gd name="connsiteY0" fmla="*/ 49297 h 105969"/>
                <a:gd name="connsiteX1" fmla="*/ 119695 w 133685"/>
                <a:gd name="connsiteY1" fmla="*/ 64824 h 105969"/>
                <a:gd name="connsiteX2" fmla="*/ 123970 w 133685"/>
                <a:gd name="connsiteY2" fmla="*/ 79186 h 105969"/>
                <a:gd name="connsiteX3" fmla="*/ 131742 w 133685"/>
                <a:gd name="connsiteY3" fmla="*/ 86173 h 105969"/>
                <a:gd name="connsiteX4" fmla="*/ 133685 w 133685"/>
                <a:gd name="connsiteY4" fmla="*/ 95489 h 105969"/>
                <a:gd name="connsiteX5" fmla="*/ 132519 w 133685"/>
                <a:gd name="connsiteY5" fmla="*/ 103252 h 105969"/>
                <a:gd name="connsiteX6" fmla="*/ 129410 w 133685"/>
                <a:gd name="connsiteY6" fmla="*/ 104805 h 105969"/>
                <a:gd name="connsiteX7" fmla="*/ 117363 w 133685"/>
                <a:gd name="connsiteY7" fmla="*/ 102864 h 105969"/>
                <a:gd name="connsiteX8" fmla="*/ 115809 w 133685"/>
                <a:gd name="connsiteY8" fmla="*/ 105581 h 105969"/>
                <a:gd name="connsiteX9" fmla="*/ 111145 w 133685"/>
                <a:gd name="connsiteY9" fmla="*/ 105970 h 105969"/>
                <a:gd name="connsiteX10" fmla="*/ 95212 w 133685"/>
                <a:gd name="connsiteY10" fmla="*/ 100147 h 105969"/>
                <a:gd name="connsiteX11" fmla="*/ 84719 w 133685"/>
                <a:gd name="connsiteY11" fmla="*/ 99759 h 105969"/>
                <a:gd name="connsiteX12" fmla="*/ 44303 w 133685"/>
                <a:gd name="connsiteY12" fmla="*/ 98594 h 105969"/>
                <a:gd name="connsiteX13" fmla="*/ 38473 w 133685"/>
                <a:gd name="connsiteY13" fmla="*/ 101700 h 105969"/>
                <a:gd name="connsiteX14" fmla="*/ 31090 w 133685"/>
                <a:gd name="connsiteY14" fmla="*/ 100923 h 105969"/>
                <a:gd name="connsiteX15" fmla="*/ 19431 w 133685"/>
                <a:gd name="connsiteY15" fmla="*/ 104805 h 105969"/>
                <a:gd name="connsiteX16" fmla="*/ 16322 w 133685"/>
                <a:gd name="connsiteY16" fmla="*/ 85785 h 105969"/>
                <a:gd name="connsiteX17" fmla="*/ 36142 w 133685"/>
                <a:gd name="connsiteY17" fmla="*/ 86173 h 105969"/>
                <a:gd name="connsiteX18" fmla="*/ 41582 w 133685"/>
                <a:gd name="connsiteY18" fmla="*/ 82680 h 105969"/>
                <a:gd name="connsiteX19" fmla="*/ 45468 w 133685"/>
                <a:gd name="connsiteY19" fmla="*/ 82680 h 105969"/>
                <a:gd name="connsiteX20" fmla="*/ 53630 w 133685"/>
                <a:gd name="connsiteY20" fmla="*/ 76857 h 105969"/>
                <a:gd name="connsiteX21" fmla="*/ 62956 w 133685"/>
                <a:gd name="connsiteY21" fmla="*/ 81903 h 105969"/>
                <a:gd name="connsiteX22" fmla="*/ 72283 w 133685"/>
                <a:gd name="connsiteY22" fmla="*/ 82680 h 105969"/>
                <a:gd name="connsiteX23" fmla="*/ 81999 w 133685"/>
                <a:gd name="connsiteY23" fmla="*/ 76857 h 105969"/>
                <a:gd name="connsiteX24" fmla="*/ 77724 w 133685"/>
                <a:gd name="connsiteY24" fmla="*/ 69870 h 105969"/>
                <a:gd name="connsiteX25" fmla="*/ 70340 w 133685"/>
                <a:gd name="connsiteY25" fmla="*/ 73752 h 105969"/>
                <a:gd name="connsiteX26" fmla="*/ 63734 w 133685"/>
                <a:gd name="connsiteY26" fmla="*/ 73752 h 105969"/>
                <a:gd name="connsiteX27" fmla="*/ 55184 w 133685"/>
                <a:gd name="connsiteY27" fmla="*/ 67541 h 105969"/>
                <a:gd name="connsiteX28" fmla="*/ 48189 w 133685"/>
                <a:gd name="connsiteY28" fmla="*/ 67929 h 105969"/>
                <a:gd name="connsiteX29" fmla="*/ 43137 w 133685"/>
                <a:gd name="connsiteY29" fmla="*/ 74140 h 105969"/>
                <a:gd name="connsiteX30" fmla="*/ 19431 w 133685"/>
                <a:gd name="connsiteY30" fmla="*/ 74528 h 105969"/>
                <a:gd name="connsiteX31" fmla="*/ 10493 w 133685"/>
                <a:gd name="connsiteY31" fmla="*/ 55120 h 105969"/>
                <a:gd name="connsiteX32" fmla="*/ 0 w 133685"/>
                <a:gd name="connsiteY32" fmla="*/ 46580 h 105969"/>
                <a:gd name="connsiteX33" fmla="*/ 9716 w 133685"/>
                <a:gd name="connsiteY33" fmla="*/ 41534 h 105969"/>
                <a:gd name="connsiteX34" fmla="*/ 20597 w 133685"/>
                <a:gd name="connsiteY34" fmla="*/ 24066 h 105969"/>
                <a:gd name="connsiteX35" fmla="*/ 26037 w 133685"/>
                <a:gd name="connsiteY35" fmla="*/ 11257 h 105969"/>
                <a:gd name="connsiteX36" fmla="*/ 33810 w 133685"/>
                <a:gd name="connsiteY36" fmla="*/ 3494 h 105969"/>
                <a:gd name="connsiteX37" fmla="*/ 44303 w 133685"/>
                <a:gd name="connsiteY37" fmla="*/ 5434 h 105969"/>
                <a:gd name="connsiteX38" fmla="*/ 55184 w 133685"/>
                <a:gd name="connsiteY38" fmla="*/ 0 h 105969"/>
                <a:gd name="connsiteX39" fmla="*/ 67231 w 133685"/>
                <a:gd name="connsiteY39" fmla="*/ 0 h 105969"/>
                <a:gd name="connsiteX40" fmla="*/ 77724 w 133685"/>
                <a:gd name="connsiteY40" fmla="*/ 6987 h 105969"/>
                <a:gd name="connsiteX41" fmla="*/ 91714 w 133685"/>
                <a:gd name="connsiteY41" fmla="*/ 13586 h 105969"/>
                <a:gd name="connsiteX42" fmla="*/ 104927 w 133685"/>
                <a:gd name="connsiteY42" fmla="*/ 32218 h 105969"/>
                <a:gd name="connsiteX43" fmla="*/ 118918 w 133685"/>
                <a:gd name="connsiteY43" fmla="*/ 49297 h 10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3685" h="105969">
                  <a:moveTo>
                    <a:pt x="118918" y="49297"/>
                  </a:moveTo>
                  <a:lnTo>
                    <a:pt x="119695" y="64824"/>
                  </a:lnTo>
                  <a:lnTo>
                    <a:pt x="123970" y="79186"/>
                  </a:lnTo>
                  <a:lnTo>
                    <a:pt x="131742" y="86173"/>
                  </a:lnTo>
                  <a:lnTo>
                    <a:pt x="133685" y="95489"/>
                  </a:lnTo>
                  <a:lnTo>
                    <a:pt x="132519" y="103252"/>
                  </a:lnTo>
                  <a:lnTo>
                    <a:pt x="129410" y="104805"/>
                  </a:lnTo>
                  <a:lnTo>
                    <a:pt x="117363" y="102864"/>
                  </a:lnTo>
                  <a:lnTo>
                    <a:pt x="115809" y="105581"/>
                  </a:lnTo>
                  <a:lnTo>
                    <a:pt x="111145" y="105970"/>
                  </a:lnTo>
                  <a:lnTo>
                    <a:pt x="95212" y="100147"/>
                  </a:lnTo>
                  <a:lnTo>
                    <a:pt x="84719" y="99759"/>
                  </a:lnTo>
                  <a:lnTo>
                    <a:pt x="44303" y="98594"/>
                  </a:lnTo>
                  <a:lnTo>
                    <a:pt x="38473" y="101700"/>
                  </a:lnTo>
                  <a:lnTo>
                    <a:pt x="31090" y="100923"/>
                  </a:lnTo>
                  <a:lnTo>
                    <a:pt x="19431" y="104805"/>
                  </a:lnTo>
                  <a:lnTo>
                    <a:pt x="16322" y="85785"/>
                  </a:lnTo>
                  <a:lnTo>
                    <a:pt x="36142" y="86173"/>
                  </a:lnTo>
                  <a:lnTo>
                    <a:pt x="41582" y="82680"/>
                  </a:lnTo>
                  <a:lnTo>
                    <a:pt x="45468" y="82680"/>
                  </a:lnTo>
                  <a:lnTo>
                    <a:pt x="53630" y="76857"/>
                  </a:lnTo>
                  <a:lnTo>
                    <a:pt x="62956" y="81903"/>
                  </a:lnTo>
                  <a:lnTo>
                    <a:pt x="72283" y="82680"/>
                  </a:lnTo>
                  <a:lnTo>
                    <a:pt x="81999" y="76857"/>
                  </a:lnTo>
                  <a:lnTo>
                    <a:pt x="77724" y="69870"/>
                  </a:lnTo>
                  <a:lnTo>
                    <a:pt x="70340" y="73752"/>
                  </a:lnTo>
                  <a:lnTo>
                    <a:pt x="63734" y="73752"/>
                  </a:lnTo>
                  <a:lnTo>
                    <a:pt x="55184" y="67541"/>
                  </a:lnTo>
                  <a:lnTo>
                    <a:pt x="48189" y="67929"/>
                  </a:lnTo>
                  <a:lnTo>
                    <a:pt x="43137" y="74140"/>
                  </a:lnTo>
                  <a:lnTo>
                    <a:pt x="19431" y="74528"/>
                  </a:lnTo>
                  <a:lnTo>
                    <a:pt x="10493" y="55120"/>
                  </a:lnTo>
                  <a:lnTo>
                    <a:pt x="0" y="46580"/>
                  </a:lnTo>
                  <a:lnTo>
                    <a:pt x="9716" y="41534"/>
                  </a:lnTo>
                  <a:lnTo>
                    <a:pt x="20597" y="24066"/>
                  </a:lnTo>
                  <a:lnTo>
                    <a:pt x="26037" y="11257"/>
                  </a:lnTo>
                  <a:lnTo>
                    <a:pt x="33810" y="3494"/>
                  </a:lnTo>
                  <a:lnTo>
                    <a:pt x="44303" y="5434"/>
                  </a:lnTo>
                  <a:lnTo>
                    <a:pt x="55184" y="0"/>
                  </a:lnTo>
                  <a:lnTo>
                    <a:pt x="67231" y="0"/>
                  </a:lnTo>
                  <a:lnTo>
                    <a:pt x="77724" y="6987"/>
                  </a:lnTo>
                  <a:lnTo>
                    <a:pt x="91714" y="13586"/>
                  </a:lnTo>
                  <a:lnTo>
                    <a:pt x="104927" y="32218"/>
                  </a:lnTo>
                  <a:lnTo>
                    <a:pt x="118918" y="4929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0" name="Serbest Form 1089">
              <a:extLst>
                <a:ext uri="{FF2B5EF4-FFF2-40B4-BE49-F238E27FC236}">
                  <a16:creationId xmlns:a16="http://schemas.microsoft.com/office/drawing/2014/main" id="{596E9F94-A7BD-508A-1E62-BD4F602DCB98}"/>
                </a:ext>
              </a:extLst>
            </p:cNvPr>
            <p:cNvSpPr/>
            <p:nvPr/>
          </p:nvSpPr>
          <p:spPr>
            <a:xfrm>
              <a:off x="3889387" y="19825717"/>
              <a:ext cx="423867" cy="522986"/>
            </a:xfrm>
            <a:custGeom>
              <a:avLst/>
              <a:gdLst>
                <a:gd name="connsiteX0" fmla="*/ 66065 w 66065"/>
                <a:gd name="connsiteY0" fmla="*/ 41146 h 81514"/>
                <a:gd name="connsiteX1" fmla="*/ 55961 w 66065"/>
                <a:gd name="connsiteY1" fmla="*/ 52791 h 81514"/>
                <a:gd name="connsiteX2" fmla="*/ 45857 w 66065"/>
                <a:gd name="connsiteY2" fmla="*/ 65988 h 81514"/>
                <a:gd name="connsiteX3" fmla="*/ 44691 w 66065"/>
                <a:gd name="connsiteY3" fmla="*/ 73364 h 81514"/>
                <a:gd name="connsiteX4" fmla="*/ 39251 w 66065"/>
                <a:gd name="connsiteY4" fmla="*/ 81515 h 81514"/>
                <a:gd name="connsiteX5" fmla="*/ 33421 w 66065"/>
                <a:gd name="connsiteY5" fmla="*/ 79574 h 81514"/>
                <a:gd name="connsiteX6" fmla="*/ 17876 w 66065"/>
                <a:gd name="connsiteY6" fmla="*/ 69482 h 81514"/>
                <a:gd name="connsiteX7" fmla="*/ 6218 w 66065"/>
                <a:gd name="connsiteY7" fmla="*/ 56284 h 81514"/>
                <a:gd name="connsiteX8" fmla="*/ 2720 w 66065"/>
                <a:gd name="connsiteY8" fmla="*/ 46968 h 81514"/>
                <a:gd name="connsiteX9" fmla="*/ 0 w 66065"/>
                <a:gd name="connsiteY9" fmla="*/ 28724 h 81514"/>
                <a:gd name="connsiteX10" fmla="*/ 12047 w 66065"/>
                <a:gd name="connsiteY10" fmla="*/ 17467 h 81514"/>
                <a:gd name="connsiteX11" fmla="*/ 14379 w 66065"/>
                <a:gd name="connsiteY11" fmla="*/ 10869 h 81514"/>
                <a:gd name="connsiteX12" fmla="*/ 18265 w 66065"/>
                <a:gd name="connsiteY12" fmla="*/ 5434 h 81514"/>
                <a:gd name="connsiteX13" fmla="*/ 24483 w 66065"/>
                <a:gd name="connsiteY13" fmla="*/ 4658 h 81514"/>
                <a:gd name="connsiteX14" fmla="*/ 29535 w 66065"/>
                <a:gd name="connsiteY14" fmla="*/ 0 h 81514"/>
                <a:gd name="connsiteX15" fmla="*/ 47023 w 66065"/>
                <a:gd name="connsiteY15" fmla="*/ 0 h 81514"/>
                <a:gd name="connsiteX16" fmla="*/ 53241 w 66065"/>
                <a:gd name="connsiteY16" fmla="*/ 8928 h 81514"/>
                <a:gd name="connsiteX17" fmla="*/ 57904 w 66065"/>
                <a:gd name="connsiteY17" fmla="*/ 19408 h 81514"/>
                <a:gd name="connsiteX18" fmla="*/ 57127 w 66065"/>
                <a:gd name="connsiteY18" fmla="*/ 26784 h 81514"/>
                <a:gd name="connsiteX19" fmla="*/ 60625 w 66065"/>
                <a:gd name="connsiteY19" fmla="*/ 33382 h 81514"/>
                <a:gd name="connsiteX20" fmla="*/ 60236 w 66065"/>
                <a:gd name="connsiteY20" fmla="*/ 42310 h 81514"/>
                <a:gd name="connsiteX21" fmla="*/ 66065 w 66065"/>
                <a:gd name="connsiteY21" fmla="*/ 41146 h 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065" h="81514">
                  <a:moveTo>
                    <a:pt x="66065" y="41146"/>
                  </a:moveTo>
                  <a:lnTo>
                    <a:pt x="55961" y="52791"/>
                  </a:lnTo>
                  <a:lnTo>
                    <a:pt x="45857" y="65988"/>
                  </a:lnTo>
                  <a:lnTo>
                    <a:pt x="44691" y="73364"/>
                  </a:lnTo>
                  <a:lnTo>
                    <a:pt x="39251" y="81515"/>
                  </a:lnTo>
                  <a:lnTo>
                    <a:pt x="33421" y="79574"/>
                  </a:lnTo>
                  <a:lnTo>
                    <a:pt x="17876" y="69482"/>
                  </a:lnTo>
                  <a:lnTo>
                    <a:pt x="6218" y="56284"/>
                  </a:lnTo>
                  <a:lnTo>
                    <a:pt x="2720" y="46968"/>
                  </a:lnTo>
                  <a:lnTo>
                    <a:pt x="0" y="28724"/>
                  </a:lnTo>
                  <a:lnTo>
                    <a:pt x="12047" y="17467"/>
                  </a:lnTo>
                  <a:lnTo>
                    <a:pt x="14379" y="10869"/>
                  </a:lnTo>
                  <a:lnTo>
                    <a:pt x="18265" y="5434"/>
                  </a:lnTo>
                  <a:lnTo>
                    <a:pt x="24483" y="4658"/>
                  </a:lnTo>
                  <a:lnTo>
                    <a:pt x="29535" y="0"/>
                  </a:lnTo>
                  <a:lnTo>
                    <a:pt x="47023" y="0"/>
                  </a:lnTo>
                  <a:lnTo>
                    <a:pt x="53241" y="8928"/>
                  </a:lnTo>
                  <a:lnTo>
                    <a:pt x="57904" y="19408"/>
                  </a:lnTo>
                  <a:lnTo>
                    <a:pt x="57127" y="26784"/>
                  </a:lnTo>
                  <a:lnTo>
                    <a:pt x="60625" y="33382"/>
                  </a:lnTo>
                  <a:lnTo>
                    <a:pt x="60236" y="42310"/>
                  </a:lnTo>
                  <a:lnTo>
                    <a:pt x="66065" y="411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1" name="Serbest Form 1090">
              <a:extLst>
                <a:ext uri="{FF2B5EF4-FFF2-40B4-BE49-F238E27FC236}">
                  <a16:creationId xmlns:a16="http://schemas.microsoft.com/office/drawing/2014/main" id="{AC738AA0-32B8-BBCA-0C5D-63B9E827A4B1}"/>
                </a:ext>
              </a:extLst>
            </p:cNvPr>
            <p:cNvSpPr/>
            <p:nvPr/>
          </p:nvSpPr>
          <p:spPr>
            <a:xfrm>
              <a:off x="8128079" y="14065334"/>
              <a:ext cx="570977" cy="617627"/>
            </a:xfrm>
            <a:custGeom>
              <a:avLst/>
              <a:gdLst>
                <a:gd name="connsiteX0" fmla="*/ 79667 w 88994"/>
                <a:gd name="connsiteY0" fmla="*/ 47356 h 96265"/>
                <a:gd name="connsiteX1" fmla="*/ 75392 w 88994"/>
                <a:gd name="connsiteY1" fmla="*/ 52791 h 96265"/>
                <a:gd name="connsiteX2" fmla="*/ 78113 w 88994"/>
                <a:gd name="connsiteY2" fmla="*/ 62107 h 96265"/>
                <a:gd name="connsiteX3" fmla="*/ 88994 w 88994"/>
                <a:gd name="connsiteY3" fmla="*/ 72587 h 96265"/>
                <a:gd name="connsiteX4" fmla="*/ 81999 w 88994"/>
                <a:gd name="connsiteY4" fmla="*/ 80350 h 96265"/>
                <a:gd name="connsiteX5" fmla="*/ 79667 w 88994"/>
                <a:gd name="connsiteY5" fmla="*/ 88114 h 96265"/>
                <a:gd name="connsiteX6" fmla="*/ 81999 w 88994"/>
                <a:gd name="connsiteY6" fmla="*/ 91219 h 96265"/>
                <a:gd name="connsiteX7" fmla="*/ 79279 w 88994"/>
                <a:gd name="connsiteY7" fmla="*/ 94324 h 96265"/>
                <a:gd name="connsiteX8" fmla="*/ 69952 w 88994"/>
                <a:gd name="connsiteY8" fmla="*/ 95101 h 96265"/>
                <a:gd name="connsiteX9" fmla="*/ 63345 w 88994"/>
                <a:gd name="connsiteY9" fmla="*/ 96265 h 96265"/>
                <a:gd name="connsiteX10" fmla="*/ 62179 w 88994"/>
                <a:gd name="connsiteY10" fmla="*/ 94324 h 96265"/>
                <a:gd name="connsiteX11" fmla="*/ 64511 w 88994"/>
                <a:gd name="connsiteY11" fmla="*/ 91607 h 96265"/>
                <a:gd name="connsiteX12" fmla="*/ 66065 w 88994"/>
                <a:gd name="connsiteY12" fmla="*/ 85397 h 96265"/>
                <a:gd name="connsiteX13" fmla="*/ 63345 w 88994"/>
                <a:gd name="connsiteY13" fmla="*/ 85785 h 96265"/>
                <a:gd name="connsiteX14" fmla="*/ 59070 w 88994"/>
                <a:gd name="connsiteY14" fmla="*/ 81127 h 96265"/>
                <a:gd name="connsiteX15" fmla="*/ 55573 w 88994"/>
                <a:gd name="connsiteY15" fmla="*/ 79962 h 96265"/>
                <a:gd name="connsiteX16" fmla="*/ 52464 w 88994"/>
                <a:gd name="connsiteY16" fmla="*/ 76081 h 96265"/>
                <a:gd name="connsiteX17" fmla="*/ 48578 w 88994"/>
                <a:gd name="connsiteY17" fmla="*/ 74528 h 96265"/>
                <a:gd name="connsiteX18" fmla="*/ 45468 w 88994"/>
                <a:gd name="connsiteY18" fmla="*/ 71034 h 96265"/>
                <a:gd name="connsiteX19" fmla="*/ 41971 w 88994"/>
                <a:gd name="connsiteY19" fmla="*/ 72587 h 96265"/>
                <a:gd name="connsiteX20" fmla="*/ 40028 w 88994"/>
                <a:gd name="connsiteY20" fmla="*/ 80739 h 96265"/>
                <a:gd name="connsiteX21" fmla="*/ 35364 w 88994"/>
                <a:gd name="connsiteY21" fmla="*/ 82291 h 96265"/>
                <a:gd name="connsiteX22" fmla="*/ 36919 w 88994"/>
                <a:gd name="connsiteY22" fmla="*/ 80350 h 96265"/>
                <a:gd name="connsiteX23" fmla="*/ 28758 w 88994"/>
                <a:gd name="connsiteY23" fmla="*/ 75304 h 96265"/>
                <a:gd name="connsiteX24" fmla="*/ 22151 w 88994"/>
                <a:gd name="connsiteY24" fmla="*/ 72587 h 96265"/>
                <a:gd name="connsiteX25" fmla="*/ 18654 w 88994"/>
                <a:gd name="connsiteY25" fmla="*/ 69094 h 96265"/>
                <a:gd name="connsiteX26" fmla="*/ 13213 w 88994"/>
                <a:gd name="connsiteY26" fmla="*/ 64824 h 96265"/>
                <a:gd name="connsiteX27" fmla="*/ 17488 w 88994"/>
                <a:gd name="connsiteY27" fmla="*/ 63659 h 96265"/>
                <a:gd name="connsiteX28" fmla="*/ 19431 w 88994"/>
                <a:gd name="connsiteY28" fmla="*/ 52402 h 96265"/>
                <a:gd name="connsiteX29" fmla="*/ 8938 w 88994"/>
                <a:gd name="connsiteY29" fmla="*/ 42698 h 96265"/>
                <a:gd name="connsiteX30" fmla="*/ 13213 w 88994"/>
                <a:gd name="connsiteY30" fmla="*/ 31830 h 96265"/>
                <a:gd name="connsiteX31" fmla="*/ 5829 w 88994"/>
                <a:gd name="connsiteY31" fmla="*/ 32218 h 96265"/>
                <a:gd name="connsiteX32" fmla="*/ 12436 w 88994"/>
                <a:gd name="connsiteY32" fmla="*/ 22902 h 96265"/>
                <a:gd name="connsiteX33" fmla="*/ 5829 w 88994"/>
                <a:gd name="connsiteY33" fmla="*/ 15915 h 96265"/>
                <a:gd name="connsiteX34" fmla="*/ 0 w 88994"/>
                <a:gd name="connsiteY34" fmla="*/ 6211 h 96265"/>
                <a:gd name="connsiteX35" fmla="*/ 14379 w 88994"/>
                <a:gd name="connsiteY35" fmla="*/ 0 h 96265"/>
                <a:gd name="connsiteX36" fmla="*/ 26815 w 88994"/>
                <a:gd name="connsiteY36" fmla="*/ 1165 h 96265"/>
                <a:gd name="connsiteX37" fmla="*/ 38473 w 88994"/>
                <a:gd name="connsiteY37" fmla="*/ 10480 h 96265"/>
                <a:gd name="connsiteX38" fmla="*/ 41582 w 88994"/>
                <a:gd name="connsiteY38" fmla="*/ 18632 h 96265"/>
                <a:gd name="connsiteX39" fmla="*/ 54018 w 88994"/>
                <a:gd name="connsiteY39" fmla="*/ 24066 h 96265"/>
                <a:gd name="connsiteX40" fmla="*/ 56738 w 88994"/>
                <a:gd name="connsiteY40" fmla="*/ 34159 h 96265"/>
                <a:gd name="connsiteX41" fmla="*/ 68786 w 88994"/>
                <a:gd name="connsiteY41" fmla="*/ 41534 h 96265"/>
                <a:gd name="connsiteX42" fmla="*/ 74615 w 88994"/>
                <a:gd name="connsiteY42" fmla="*/ 36099 h 96265"/>
                <a:gd name="connsiteX43" fmla="*/ 79667 w 88994"/>
                <a:gd name="connsiteY43" fmla="*/ 38817 h 96265"/>
                <a:gd name="connsiteX44" fmla="*/ 75781 w 88994"/>
                <a:gd name="connsiteY44" fmla="*/ 43087 h 96265"/>
                <a:gd name="connsiteX45" fmla="*/ 79667 w 88994"/>
                <a:gd name="connsiteY45" fmla="*/ 47356 h 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8994" h="96265">
                  <a:moveTo>
                    <a:pt x="79667" y="47356"/>
                  </a:moveTo>
                  <a:lnTo>
                    <a:pt x="75392" y="52791"/>
                  </a:lnTo>
                  <a:lnTo>
                    <a:pt x="78113" y="62107"/>
                  </a:lnTo>
                  <a:lnTo>
                    <a:pt x="88994" y="72587"/>
                  </a:lnTo>
                  <a:lnTo>
                    <a:pt x="81999" y="80350"/>
                  </a:lnTo>
                  <a:lnTo>
                    <a:pt x="79667" y="88114"/>
                  </a:lnTo>
                  <a:lnTo>
                    <a:pt x="81999" y="91219"/>
                  </a:lnTo>
                  <a:lnTo>
                    <a:pt x="79279" y="94324"/>
                  </a:lnTo>
                  <a:lnTo>
                    <a:pt x="69952" y="95101"/>
                  </a:lnTo>
                  <a:lnTo>
                    <a:pt x="63345" y="96265"/>
                  </a:lnTo>
                  <a:lnTo>
                    <a:pt x="62179" y="94324"/>
                  </a:lnTo>
                  <a:lnTo>
                    <a:pt x="64511" y="91607"/>
                  </a:lnTo>
                  <a:lnTo>
                    <a:pt x="66065" y="85397"/>
                  </a:lnTo>
                  <a:lnTo>
                    <a:pt x="63345" y="85785"/>
                  </a:lnTo>
                  <a:lnTo>
                    <a:pt x="59070" y="81127"/>
                  </a:lnTo>
                  <a:lnTo>
                    <a:pt x="55573" y="79962"/>
                  </a:lnTo>
                  <a:lnTo>
                    <a:pt x="52464" y="76081"/>
                  </a:lnTo>
                  <a:lnTo>
                    <a:pt x="48578" y="74528"/>
                  </a:lnTo>
                  <a:lnTo>
                    <a:pt x="45468" y="71034"/>
                  </a:lnTo>
                  <a:lnTo>
                    <a:pt x="41971" y="72587"/>
                  </a:lnTo>
                  <a:lnTo>
                    <a:pt x="40028" y="80739"/>
                  </a:lnTo>
                  <a:lnTo>
                    <a:pt x="35364" y="82291"/>
                  </a:lnTo>
                  <a:lnTo>
                    <a:pt x="36919" y="80350"/>
                  </a:lnTo>
                  <a:lnTo>
                    <a:pt x="28758" y="75304"/>
                  </a:lnTo>
                  <a:lnTo>
                    <a:pt x="22151" y="72587"/>
                  </a:lnTo>
                  <a:lnTo>
                    <a:pt x="18654" y="69094"/>
                  </a:lnTo>
                  <a:lnTo>
                    <a:pt x="13213" y="64824"/>
                  </a:lnTo>
                  <a:lnTo>
                    <a:pt x="17488" y="63659"/>
                  </a:lnTo>
                  <a:lnTo>
                    <a:pt x="19431" y="52402"/>
                  </a:lnTo>
                  <a:lnTo>
                    <a:pt x="8938" y="42698"/>
                  </a:lnTo>
                  <a:lnTo>
                    <a:pt x="13213" y="31830"/>
                  </a:lnTo>
                  <a:lnTo>
                    <a:pt x="5829" y="32218"/>
                  </a:lnTo>
                  <a:lnTo>
                    <a:pt x="12436" y="22902"/>
                  </a:lnTo>
                  <a:lnTo>
                    <a:pt x="5829" y="15915"/>
                  </a:lnTo>
                  <a:lnTo>
                    <a:pt x="0" y="6211"/>
                  </a:lnTo>
                  <a:lnTo>
                    <a:pt x="14379" y="0"/>
                  </a:lnTo>
                  <a:lnTo>
                    <a:pt x="26815" y="1165"/>
                  </a:lnTo>
                  <a:lnTo>
                    <a:pt x="38473" y="10480"/>
                  </a:lnTo>
                  <a:lnTo>
                    <a:pt x="41582" y="18632"/>
                  </a:lnTo>
                  <a:lnTo>
                    <a:pt x="54018" y="24066"/>
                  </a:lnTo>
                  <a:lnTo>
                    <a:pt x="56738" y="34159"/>
                  </a:lnTo>
                  <a:lnTo>
                    <a:pt x="68786" y="41534"/>
                  </a:lnTo>
                  <a:lnTo>
                    <a:pt x="74615" y="36099"/>
                  </a:lnTo>
                  <a:lnTo>
                    <a:pt x="79667" y="38817"/>
                  </a:lnTo>
                  <a:lnTo>
                    <a:pt x="75781" y="43087"/>
                  </a:lnTo>
                  <a:lnTo>
                    <a:pt x="79667" y="473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2" name="Serbest Form 1091">
              <a:extLst>
                <a:ext uri="{FF2B5EF4-FFF2-40B4-BE49-F238E27FC236}">
                  <a16:creationId xmlns:a16="http://schemas.microsoft.com/office/drawing/2014/main" id="{0916C2BD-0D51-BE97-87CA-A3D168547F67}"/>
                </a:ext>
              </a:extLst>
            </p:cNvPr>
            <p:cNvSpPr/>
            <p:nvPr/>
          </p:nvSpPr>
          <p:spPr>
            <a:xfrm>
              <a:off x="7848827" y="13534867"/>
              <a:ext cx="693148" cy="281414"/>
            </a:xfrm>
            <a:custGeom>
              <a:avLst/>
              <a:gdLst>
                <a:gd name="connsiteX0" fmla="*/ 108036 w 108036"/>
                <a:gd name="connsiteY0" fmla="*/ 11645 h 43862"/>
                <a:gd name="connsiteX1" fmla="*/ 103373 w 108036"/>
                <a:gd name="connsiteY1" fmla="*/ 18244 h 43862"/>
                <a:gd name="connsiteX2" fmla="*/ 100652 w 108036"/>
                <a:gd name="connsiteY2" fmla="*/ 27948 h 43862"/>
                <a:gd name="connsiteX3" fmla="*/ 96766 w 108036"/>
                <a:gd name="connsiteY3" fmla="*/ 30277 h 43862"/>
                <a:gd name="connsiteX4" fmla="*/ 75392 w 108036"/>
                <a:gd name="connsiteY4" fmla="*/ 22902 h 43862"/>
                <a:gd name="connsiteX5" fmla="*/ 69174 w 108036"/>
                <a:gd name="connsiteY5" fmla="*/ 24455 h 43862"/>
                <a:gd name="connsiteX6" fmla="*/ 65288 w 108036"/>
                <a:gd name="connsiteY6" fmla="*/ 30277 h 43862"/>
                <a:gd name="connsiteX7" fmla="*/ 56350 w 108036"/>
                <a:gd name="connsiteY7" fmla="*/ 33382 h 43862"/>
                <a:gd name="connsiteX8" fmla="*/ 54018 w 108036"/>
                <a:gd name="connsiteY8" fmla="*/ 31830 h 43862"/>
                <a:gd name="connsiteX9" fmla="*/ 45080 w 108036"/>
                <a:gd name="connsiteY9" fmla="*/ 35323 h 43862"/>
                <a:gd name="connsiteX10" fmla="*/ 37696 w 108036"/>
                <a:gd name="connsiteY10" fmla="*/ 36099 h 43862"/>
                <a:gd name="connsiteX11" fmla="*/ 36530 w 108036"/>
                <a:gd name="connsiteY11" fmla="*/ 41146 h 43862"/>
                <a:gd name="connsiteX12" fmla="*/ 20597 w 108036"/>
                <a:gd name="connsiteY12" fmla="*/ 43863 h 43862"/>
                <a:gd name="connsiteX13" fmla="*/ 13213 w 108036"/>
                <a:gd name="connsiteY13" fmla="*/ 41534 h 43862"/>
                <a:gd name="connsiteX14" fmla="*/ 2720 w 108036"/>
                <a:gd name="connsiteY14" fmla="*/ 34935 h 43862"/>
                <a:gd name="connsiteX15" fmla="*/ 0 w 108036"/>
                <a:gd name="connsiteY15" fmla="*/ 26784 h 43862"/>
                <a:gd name="connsiteX16" fmla="*/ 1166 w 108036"/>
                <a:gd name="connsiteY16" fmla="*/ 23678 h 43862"/>
                <a:gd name="connsiteX17" fmla="*/ 3497 w 108036"/>
                <a:gd name="connsiteY17" fmla="*/ 18244 h 43862"/>
                <a:gd name="connsiteX18" fmla="*/ 12047 w 108036"/>
                <a:gd name="connsiteY18" fmla="*/ 18632 h 43862"/>
                <a:gd name="connsiteX19" fmla="*/ 18265 w 108036"/>
                <a:gd name="connsiteY19" fmla="*/ 16303 h 43862"/>
                <a:gd name="connsiteX20" fmla="*/ 18653 w 108036"/>
                <a:gd name="connsiteY20" fmla="*/ 13974 h 43862"/>
                <a:gd name="connsiteX21" fmla="*/ 22151 w 108036"/>
                <a:gd name="connsiteY21" fmla="*/ 12810 h 43862"/>
                <a:gd name="connsiteX22" fmla="*/ 22928 w 108036"/>
                <a:gd name="connsiteY22" fmla="*/ 7375 h 43862"/>
                <a:gd name="connsiteX23" fmla="*/ 27203 w 108036"/>
                <a:gd name="connsiteY23" fmla="*/ 6211 h 43862"/>
                <a:gd name="connsiteX24" fmla="*/ 29924 w 108036"/>
                <a:gd name="connsiteY24" fmla="*/ 1941 h 43862"/>
                <a:gd name="connsiteX25" fmla="*/ 35753 w 108036"/>
                <a:gd name="connsiteY25" fmla="*/ 1941 h 43862"/>
                <a:gd name="connsiteX26" fmla="*/ 36919 w 108036"/>
                <a:gd name="connsiteY26" fmla="*/ 3494 h 43862"/>
                <a:gd name="connsiteX27" fmla="*/ 44302 w 108036"/>
                <a:gd name="connsiteY27" fmla="*/ 0 h 43862"/>
                <a:gd name="connsiteX28" fmla="*/ 54795 w 108036"/>
                <a:gd name="connsiteY28" fmla="*/ 8540 h 43862"/>
                <a:gd name="connsiteX29" fmla="*/ 65676 w 108036"/>
                <a:gd name="connsiteY29" fmla="*/ 3494 h 43862"/>
                <a:gd name="connsiteX30" fmla="*/ 75003 w 108036"/>
                <a:gd name="connsiteY30" fmla="*/ 5822 h 43862"/>
                <a:gd name="connsiteX31" fmla="*/ 88605 w 108036"/>
                <a:gd name="connsiteY31" fmla="*/ 2329 h 43862"/>
                <a:gd name="connsiteX32" fmla="*/ 108036 w 108036"/>
                <a:gd name="connsiteY32" fmla="*/ 11645 h 43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8036" h="43862">
                  <a:moveTo>
                    <a:pt x="108036" y="11645"/>
                  </a:moveTo>
                  <a:lnTo>
                    <a:pt x="103373" y="18244"/>
                  </a:lnTo>
                  <a:lnTo>
                    <a:pt x="100652" y="27948"/>
                  </a:lnTo>
                  <a:lnTo>
                    <a:pt x="96766" y="30277"/>
                  </a:lnTo>
                  <a:lnTo>
                    <a:pt x="75392" y="22902"/>
                  </a:lnTo>
                  <a:lnTo>
                    <a:pt x="69174" y="24455"/>
                  </a:lnTo>
                  <a:lnTo>
                    <a:pt x="65288" y="30277"/>
                  </a:lnTo>
                  <a:lnTo>
                    <a:pt x="56350" y="33382"/>
                  </a:lnTo>
                  <a:lnTo>
                    <a:pt x="54018" y="31830"/>
                  </a:lnTo>
                  <a:lnTo>
                    <a:pt x="45080" y="35323"/>
                  </a:lnTo>
                  <a:lnTo>
                    <a:pt x="37696" y="36099"/>
                  </a:lnTo>
                  <a:lnTo>
                    <a:pt x="36530" y="41146"/>
                  </a:lnTo>
                  <a:lnTo>
                    <a:pt x="20597" y="43863"/>
                  </a:lnTo>
                  <a:lnTo>
                    <a:pt x="13213" y="41534"/>
                  </a:lnTo>
                  <a:lnTo>
                    <a:pt x="2720" y="34935"/>
                  </a:lnTo>
                  <a:lnTo>
                    <a:pt x="0" y="26784"/>
                  </a:lnTo>
                  <a:lnTo>
                    <a:pt x="1166" y="23678"/>
                  </a:lnTo>
                  <a:lnTo>
                    <a:pt x="3497" y="18244"/>
                  </a:lnTo>
                  <a:lnTo>
                    <a:pt x="12047" y="18632"/>
                  </a:lnTo>
                  <a:lnTo>
                    <a:pt x="18265" y="16303"/>
                  </a:lnTo>
                  <a:lnTo>
                    <a:pt x="18653" y="13974"/>
                  </a:lnTo>
                  <a:lnTo>
                    <a:pt x="22151" y="12810"/>
                  </a:lnTo>
                  <a:lnTo>
                    <a:pt x="22928" y="7375"/>
                  </a:lnTo>
                  <a:lnTo>
                    <a:pt x="27203" y="6211"/>
                  </a:lnTo>
                  <a:lnTo>
                    <a:pt x="29924" y="1941"/>
                  </a:lnTo>
                  <a:lnTo>
                    <a:pt x="35753" y="1941"/>
                  </a:lnTo>
                  <a:lnTo>
                    <a:pt x="36919" y="3494"/>
                  </a:lnTo>
                  <a:lnTo>
                    <a:pt x="44302" y="0"/>
                  </a:lnTo>
                  <a:lnTo>
                    <a:pt x="54795" y="8540"/>
                  </a:lnTo>
                  <a:lnTo>
                    <a:pt x="65676" y="3494"/>
                  </a:lnTo>
                  <a:lnTo>
                    <a:pt x="75003" y="5822"/>
                  </a:lnTo>
                  <a:lnTo>
                    <a:pt x="88605" y="2329"/>
                  </a:lnTo>
                  <a:lnTo>
                    <a:pt x="108036" y="1164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93" name="Serbest Form 1092">
              <a:extLst>
                <a:ext uri="{FF2B5EF4-FFF2-40B4-BE49-F238E27FC236}">
                  <a16:creationId xmlns:a16="http://schemas.microsoft.com/office/drawing/2014/main" id="{776195FB-5B58-CD0C-9A35-611983805E33}"/>
                </a:ext>
              </a:extLst>
            </p:cNvPr>
            <p:cNvSpPr/>
            <p:nvPr/>
          </p:nvSpPr>
          <p:spPr>
            <a:xfrm>
              <a:off x="7479810" y="13958239"/>
              <a:ext cx="356545" cy="219154"/>
            </a:xfrm>
            <a:custGeom>
              <a:avLst/>
              <a:gdLst>
                <a:gd name="connsiteX0" fmla="*/ 55573 w 55572"/>
                <a:gd name="connsiteY0" fmla="*/ 8540 h 34158"/>
                <a:gd name="connsiteX1" fmla="*/ 40417 w 55572"/>
                <a:gd name="connsiteY1" fmla="*/ 15139 h 34158"/>
                <a:gd name="connsiteX2" fmla="*/ 39251 w 55572"/>
                <a:gd name="connsiteY2" fmla="*/ 24843 h 34158"/>
                <a:gd name="connsiteX3" fmla="*/ 32644 w 55572"/>
                <a:gd name="connsiteY3" fmla="*/ 27560 h 34158"/>
                <a:gd name="connsiteX4" fmla="*/ 33033 w 55572"/>
                <a:gd name="connsiteY4" fmla="*/ 34159 h 34158"/>
                <a:gd name="connsiteX5" fmla="*/ 25260 w 55572"/>
                <a:gd name="connsiteY5" fmla="*/ 33770 h 34158"/>
                <a:gd name="connsiteX6" fmla="*/ 18265 w 55572"/>
                <a:gd name="connsiteY6" fmla="*/ 29889 h 34158"/>
                <a:gd name="connsiteX7" fmla="*/ 15156 w 55572"/>
                <a:gd name="connsiteY7" fmla="*/ 33770 h 34158"/>
                <a:gd name="connsiteX8" fmla="*/ 1166 w 55572"/>
                <a:gd name="connsiteY8" fmla="*/ 32994 h 34158"/>
                <a:gd name="connsiteX9" fmla="*/ 5441 w 55572"/>
                <a:gd name="connsiteY9" fmla="*/ 31053 h 34158"/>
                <a:gd name="connsiteX10" fmla="*/ 0 w 55572"/>
                <a:gd name="connsiteY10" fmla="*/ 20573 h 34158"/>
                <a:gd name="connsiteX11" fmla="*/ 1555 w 55572"/>
                <a:gd name="connsiteY11" fmla="*/ 8540 h 34158"/>
                <a:gd name="connsiteX12" fmla="*/ 17876 w 55572"/>
                <a:gd name="connsiteY12" fmla="*/ 10480 h 34158"/>
                <a:gd name="connsiteX13" fmla="*/ 27203 w 55572"/>
                <a:gd name="connsiteY13" fmla="*/ 4658 h 34158"/>
                <a:gd name="connsiteX14" fmla="*/ 44303 w 55572"/>
                <a:gd name="connsiteY14" fmla="*/ 4270 h 34158"/>
                <a:gd name="connsiteX15" fmla="*/ 47800 w 55572"/>
                <a:gd name="connsiteY15" fmla="*/ 0 h 34158"/>
                <a:gd name="connsiteX16" fmla="*/ 50909 w 55572"/>
                <a:gd name="connsiteY16" fmla="*/ 388 h 34158"/>
                <a:gd name="connsiteX17" fmla="*/ 55573 w 55572"/>
                <a:gd name="connsiteY17" fmla="*/ 8540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572" h="34158">
                  <a:moveTo>
                    <a:pt x="55573" y="8540"/>
                  </a:moveTo>
                  <a:lnTo>
                    <a:pt x="40417" y="15139"/>
                  </a:lnTo>
                  <a:lnTo>
                    <a:pt x="39251" y="24843"/>
                  </a:lnTo>
                  <a:lnTo>
                    <a:pt x="32644" y="27560"/>
                  </a:lnTo>
                  <a:lnTo>
                    <a:pt x="33033" y="34159"/>
                  </a:lnTo>
                  <a:lnTo>
                    <a:pt x="25260" y="33770"/>
                  </a:lnTo>
                  <a:lnTo>
                    <a:pt x="18265" y="29889"/>
                  </a:lnTo>
                  <a:lnTo>
                    <a:pt x="15156" y="33770"/>
                  </a:lnTo>
                  <a:lnTo>
                    <a:pt x="1166" y="32994"/>
                  </a:lnTo>
                  <a:lnTo>
                    <a:pt x="5441" y="31053"/>
                  </a:lnTo>
                  <a:lnTo>
                    <a:pt x="0" y="20573"/>
                  </a:lnTo>
                  <a:lnTo>
                    <a:pt x="1555" y="8540"/>
                  </a:lnTo>
                  <a:lnTo>
                    <a:pt x="17876" y="10480"/>
                  </a:lnTo>
                  <a:lnTo>
                    <a:pt x="27203" y="4658"/>
                  </a:lnTo>
                  <a:lnTo>
                    <a:pt x="44303" y="4270"/>
                  </a:lnTo>
                  <a:lnTo>
                    <a:pt x="47800" y="0"/>
                  </a:lnTo>
                  <a:lnTo>
                    <a:pt x="50909" y="388"/>
                  </a:lnTo>
                  <a:lnTo>
                    <a:pt x="55573" y="854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94" name="Serbest Form 1093">
              <a:extLst>
                <a:ext uri="{FF2B5EF4-FFF2-40B4-BE49-F238E27FC236}">
                  <a16:creationId xmlns:a16="http://schemas.microsoft.com/office/drawing/2014/main" id="{D2E422FA-33E7-BC02-F20C-4C0FEBD8E656}"/>
                </a:ext>
              </a:extLst>
            </p:cNvPr>
            <p:cNvSpPr/>
            <p:nvPr/>
          </p:nvSpPr>
          <p:spPr>
            <a:xfrm>
              <a:off x="7013553" y="10675845"/>
              <a:ext cx="1281576" cy="1974917"/>
            </a:xfrm>
            <a:custGeom>
              <a:avLst/>
              <a:gdLst>
                <a:gd name="connsiteX0" fmla="*/ 199750 w 199750"/>
                <a:gd name="connsiteY0" fmla="*/ 66376 h 307816"/>
                <a:gd name="connsiteX1" fmla="*/ 172547 w 199750"/>
                <a:gd name="connsiteY1" fmla="*/ 72587 h 307816"/>
                <a:gd name="connsiteX2" fmla="*/ 158945 w 199750"/>
                <a:gd name="connsiteY2" fmla="*/ 87726 h 307816"/>
                <a:gd name="connsiteX3" fmla="*/ 163997 w 199750"/>
                <a:gd name="connsiteY3" fmla="*/ 101311 h 307816"/>
                <a:gd name="connsiteX4" fmla="*/ 139903 w 199750"/>
                <a:gd name="connsiteY4" fmla="*/ 118779 h 307816"/>
                <a:gd name="connsiteX5" fmla="*/ 109591 w 199750"/>
                <a:gd name="connsiteY5" fmla="*/ 138187 h 307816"/>
                <a:gd name="connsiteX6" fmla="*/ 101430 w 199750"/>
                <a:gd name="connsiteY6" fmla="*/ 169629 h 307816"/>
                <a:gd name="connsiteX7" fmla="*/ 115808 w 199750"/>
                <a:gd name="connsiteY7" fmla="*/ 185544 h 307816"/>
                <a:gd name="connsiteX8" fmla="*/ 134462 w 199750"/>
                <a:gd name="connsiteY8" fmla="*/ 198353 h 307816"/>
                <a:gd name="connsiteX9" fmla="*/ 121638 w 199750"/>
                <a:gd name="connsiteY9" fmla="*/ 223972 h 307816"/>
                <a:gd name="connsiteX10" fmla="*/ 103761 w 199750"/>
                <a:gd name="connsiteY10" fmla="*/ 229406 h 307816"/>
                <a:gd name="connsiteX11" fmla="*/ 101430 w 199750"/>
                <a:gd name="connsiteY11" fmla="*/ 268223 h 307816"/>
                <a:gd name="connsiteX12" fmla="*/ 93269 w 199750"/>
                <a:gd name="connsiteY12" fmla="*/ 290349 h 307816"/>
                <a:gd name="connsiteX13" fmla="*/ 71117 w 199750"/>
                <a:gd name="connsiteY13" fmla="*/ 288020 h 307816"/>
                <a:gd name="connsiteX14" fmla="*/ 62568 w 199750"/>
                <a:gd name="connsiteY14" fmla="*/ 306652 h 307816"/>
                <a:gd name="connsiteX15" fmla="*/ 41194 w 199750"/>
                <a:gd name="connsiteY15" fmla="*/ 307816 h 307816"/>
                <a:gd name="connsiteX16" fmla="*/ 33810 w 199750"/>
                <a:gd name="connsiteY16" fmla="*/ 285691 h 307816"/>
                <a:gd name="connsiteX17" fmla="*/ 16322 w 199750"/>
                <a:gd name="connsiteY17" fmla="*/ 258907 h 307816"/>
                <a:gd name="connsiteX18" fmla="*/ 0 w 199750"/>
                <a:gd name="connsiteY18" fmla="*/ 226301 h 307816"/>
                <a:gd name="connsiteX19" fmla="*/ 6995 w 199750"/>
                <a:gd name="connsiteY19" fmla="*/ 213103 h 307816"/>
                <a:gd name="connsiteX20" fmla="*/ 20208 w 199750"/>
                <a:gd name="connsiteY20" fmla="*/ 197577 h 307816"/>
                <a:gd name="connsiteX21" fmla="*/ 23317 w 199750"/>
                <a:gd name="connsiteY21" fmla="*/ 170793 h 307816"/>
                <a:gd name="connsiteX22" fmla="*/ 11270 w 199750"/>
                <a:gd name="connsiteY22" fmla="*/ 159536 h 307816"/>
                <a:gd name="connsiteX23" fmla="*/ 7383 w 199750"/>
                <a:gd name="connsiteY23" fmla="*/ 129648 h 307816"/>
                <a:gd name="connsiteX24" fmla="*/ 16710 w 199750"/>
                <a:gd name="connsiteY24" fmla="*/ 108687 h 307816"/>
                <a:gd name="connsiteX25" fmla="*/ 33421 w 199750"/>
                <a:gd name="connsiteY25" fmla="*/ 109075 h 307816"/>
                <a:gd name="connsiteX26" fmla="*/ 38473 w 199750"/>
                <a:gd name="connsiteY26" fmla="*/ 100535 h 307816"/>
                <a:gd name="connsiteX27" fmla="*/ 31478 w 199750"/>
                <a:gd name="connsiteY27" fmla="*/ 92772 h 307816"/>
                <a:gd name="connsiteX28" fmla="*/ 53629 w 199750"/>
                <a:gd name="connsiteY28" fmla="*/ 62107 h 307816"/>
                <a:gd name="connsiteX29" fmla="*/ 66842 w 199750"/>
                <a:gd name="connsiteY29" fmla="*/ 38428 h 307816"/>
                <a:gd name="connsiteX30" fmla="*/ 75781 w 199750"/>
                <a:gd name="connsiteY30" fmla="*/ 23290 h 307816"/>
                <a:gd name="connsiteX31" fmla="*/ 91326 w 199750"/>
                <a:gd name="connsiteY31" fmla="*/ 23290 h 307816"/>
                <a:gd name="connsiteX32" fmla="*/ 93657 w 199750"/>
                <a:gd name="connsiteY32" fmla="*/ 11257 h 307816"/>
                <a:gd name="connsiteX33" fmla="*/ 124747 w 199750"/>
                <a:gd name="connsiteY33" fmla="*/ 14750 h 307816"/>
                <a:gd name="connsiteX34" fmla="*/ 124358 w 199750"/>
                <a:gd name="connsiteY34" fmla="*/ 776 h 307816"/>
                <a:gd name="connsiteX35" fmla="*/ 134462 w 199750"/>
                <a:gd name="connsiteY35" fmla="*/ 0 h 307816"/>
                <a:gd name="connsiteX36" fmla="*/ 157780 w 199750"/>
                <a:gd name="connsiteY36" fmla="*/ 10480 h 307816"/>
                <a:gd name="connsiteX37" fmla="*/ 185760 w 199750"/>
                <a:gd name="connsiteY37" fmla="*/ 24843 h 307816"/>
                <a:gd name="connsiteX38" fmla="*/ 192755 w 199750"/>
                <a:gd name="connsiteY38" fmla="*/ 57837 h 307816"/>
                <a:gd name="connsiteX39" fmla="*/ 199750 w 199750"/>
                <a:gd name="connsiteY39" fmla="*/ 66376 h 30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750" h="307816">
                  <a:moveTo>
                    <a:pt x="199750" y="66376"/>
                  </a:moveTo>
                  <a:lnTo>
                    <a:pt x="172547" y="72587"/>
                  </a:lnTo>
                  <a:lnTo>
                    <a:pt x="158945" y="87726"/>
                  </a:lnTo>
                  <a:lnTo>
                    <a:pt x="163997" y="101311"/>
                  </a:lnTo>
                  <a:lnTo>
                    <a:pt x="139903" y="118779"/>
                  </a:lnTo>
                  <a:lnTo>
                    <a:pt x="109591" y="138187"/>
                  </a:lnTo>
                  <a:lnTo>
                    <a:pt x="101430" y="169629"/>
                  </a:lnTo>
                  <a:lnTo>
                    <a:pt x="115808" y="185544"/>
                  </a:lnTo>
                  <a:lnTo>
                    <a:pt x="134462" y="198353"/>
                  </a:lnTo>
                  <a:lnTo>
                    <a:pt x="121638" y="223972"/>
                  </a:lnTo>
                  <a:lnTo>
                    <a:pt x="103761" y="229406"/>
                  </a:lnTo>
                  <a:lnTo>
                    <a:pt x="101430" y="268223"/>
                  </a:lnTo>
                  <a:lnTo>
                    <a:pt x="93269" y="290349"/>
                  </a:lnTo>
                  <a:lnTo>
                    <a:pt x="71117" y="288020"/>
                  </a:lnTo>
                  <a:lnTo>
                    <a:pt x="62568" y="306652"/>
                  </a:lnTo>
                  <a:lnTo>
                    <a:pt x="41194" y="307816"/>
                  </a:lnTo>
                  <a:lnTo>
                    <a:pt x="33810" y="285691"/>
                  </a:lnTo>
                  <a:lnTo>
                    <a:pt x="16322" y="258907"/>
                  </a:lnTo>
                  <a:lnTo>
                    <a:pt x="0" y="226301"/>
                  </a:lnTo>
                  <a:lnTo>
                    <a:pt x="6995" y="213103"/>
                  </a:lnTo>
                  <a:lnTo>
                    <a:pt x="20208" y="197577"/>
                  </a:lnTo>
                  <a:lnTo>
                    <a:pt x="23317" y="170793"/>
                  </a:lnTo>
                  <a:lnTo>
                    <a:pt x="11270" y="159536"/>
                  </a:lnTo>
                  <a:lnTo>
                    <a:pt x="7383" y="129648"/>
                  </a:lnTo>
                  <a:lnTo>
                    <a:pt x="16710" y="108687"/>
                  </a:lnTo>
                  <a:lnTo>
                    <a:pt x="33421" y="109075"/>
                  </a:lnTo>
                  <a:lnTo>
                    <a:pt x="38473" y="100535"/>
                  </a:lnTo>
                  <a:lnTo>
                    <a:pt x="31478" y="92772"/>
                  </a:lnTo>
                  <a:lnTo>
                    <a:pt x="53629" y="62107"/>
                  </a:lnTo>
                  <a:lnTo>
                    <a:pt x="66842" y="38428"/>
                  </a:lnTo>
                  <a:lnTo>
                    <a:pt x="75781" y="23290"/>
                  </a:lnTo>
                  <a:lnTo>
                    <a:pt x="91326" y="23290"/>
                  </a:lnTo>
                  <a:lnTo>
                    <a:pt x="93657" y="11257"/>
                  </a:lnTo>
                  <a:lnTo>
                    <a:pt x="124747" y="14750"/>
                  </a:lnTo>
                  <a:lnTo>
                    <a:pt x="124358" y="776"/>
                  </a:lnTo>
                  <a:lnTo>
                    <a:pt x="134462" y="0"/>
                  </a:lnTo>
                  <a:lnTo>
                    <a:pt x="157780" y="10480"/>
                  </a:lnTo>
                  <a:lnTo>
                    <a:pt x="185760" y="24843"/>
                  </a:lnTo>
                  <a:lnTo>
                    <a:pt x="192755" y="57837"/>
                  </a:lnTo>
                  <a:lnTo>
                    <a:pt x="199750" y="663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095" name="Serbest Form 1094">
              <a:extLst>
                <a:ext uri="{FF2B5EF4-FFF2-40B4-BE49-F238E27FC236}">
                  <a16:creationId xmlns:a16="http://schemas.microsoft.com/office/drawing/2014/main" id="{81E760CF-EA83-E477-D858-A0C7D2632F6C}"/>
                </a:ext>
              </a:extLst>
            </p:cNvPr>
            <p:cNvSpPr/>
            <p:nvPr/>
          </p:nvSpPr>
          <p:spPr>
            <a:xfrm>
              <a:off x="9958196" y="25536286"/>
              <a:ext cx="191983" cy="259004"/>
            </a:xfrm>
            <a:custGeom>
              <a:avLst/>
              <a:gdLst>
                <a:gd name="connsiteX0" fmla="*/ 26426 w 29923"/>
                <a:gd name="connsiteY0" fmla="*/ 4270 h 40369"/>
                <a:gd name="connsiteX1" fmla="*/ 28758 w 29923"/>
                <a:gd name="connsiteY1" fmla="*/ 15527 h 40369"/>
                <a:gd name="connsiteX2" fmla="*/ 29924 w 29923"/>
                <a:gd name="connsiteY2" fmla="*/ 26784 h 40369"/>
                <a:gd name="connsiteX3" fmla="*/ 24483 w 29923"/>
                <a:gd name="connsiteY3" fmla="*/ 37652 h 40369"/>
                <a:gd name="connsiteX4" fmla="*/ 12047 w 29923"/>
                <a:gd name="connsiteY4" fmla="*/ 40369 h 40369"/>
                <a:gd name="connsiteX5" fmla="*/ 0 w 29923"/>
                <a:gd name="connsiteY5" fmla="*/ 26784 h 40369"/>
                <a:gd name="connsiteX6" fmla="*/ 389 w 29923"/>
                <a:gd name="connsiteY6" fmla="*/ 18244 h 40369"/>
                <a:gd name="connsiteX7" fmla="*/ 6995 w 29923"/>
                <a:gd name="connsiteY7" fmla="*/ 8928 h 40369"/>
                <a:gd name="connsiteX8" fmla="*/ 9327 w 29923"/>
                <a:gd name="connsiteY8" fmla="*/ 1553 h 40369"/>
                <a:gd name="connsiteX9" fmla="*/ 15933 w 29923"/>
                <a:gd name="connsiteY9" fmla="*/ 0 h 40369"/>
                <a:gd name="connsiteX10" fmla="*/ 26426 w 29923"/>
                <a:gd name="connsiteY10" fmla="*/ 4270 h 4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23" h="40369">
                  <a:moveTo>
                    <a:pt x="26426" y="4270"/>
                  </a:moveTo>
                  <a:lnTo>
                    <a:pt x="28758" y="15527"/>
                  </a:lnTo>
                  <a:lnTo>
                    <a:pt x="29924" y="26784"/>
                  </a:lnTo>
                  <a:lnTo>
                    <a:pt x="24483" y="37652"/>
                  </a:lnTo>
                  <a:lnTo>
                    <a:pt x="12047" y="40369"/>
                  </a:lnTo>
                  <a:lnTo>
                    <a:pt x="0" y="26784"/>
                  </a:lnTo>
                  <a:lnTo>
                    <a:pt x="389" y="18244"/>
                  </a:lnTo>
                  <a:lnTo>
                    <a:pt x="6995" y="8928"/>
                  </a:lnTo>
                  <a:lnTo>
                    <a:pt x="9327" y="1553"/>
                  </a:lnTo>
                  <a:lnTo>
                    <a:pt x="15933" y="0"/>
                  </a:lnTo>
                  <a:lnTo>
                    <a:pt x="26426" y="427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6" name="Serbest Form 1095">
              <a:extLst>
                <a:ext uri="{FF2B5EF4-FFF2-40B4-BE49-F238E27FC236}">
                  <a16:creationId xmlns:a16="http://schemas.microsoft.com/office/drawing/2014/main" id="{1CA1A679-FAD6-E97A-34AD-53FF06A7A3F8}"/>
                </a:ext>
              </a:extLst>
            </p:cNvPr>
            <p:cNvSpPr/>
            <p:nvPr/>
          </p:nvSpPr>
          <p:spPr>
            <a:xfrm>
              <a:off x="10531668" y="15479899"/>
              <a:ext cx="815320" cy="786975"/>
            </a:xfrm>
            <a:custGeom>
              <a:avLst/>
              <a:gdLst>
                <a:gd name="connsiteX0" fmla="*/ 66454 w 127078"/>
                <a:gd name="connsiteY0" fmla="*/ 95877 h 122660"/>
                <a:gd name="connsiteX1" fmla="*/ 28758 w 127078"/>
                <a:gd name="connsiteY1" fmla="*/ 122661 h 122660"/>
                <a:gd name="connsiteX2" fmla="*/ 4275 w 127078"/>
                <a:gd name="connsiteY2" fmla="*/ 112568 h 122660"/>
                <a:gd name="connsiteX3" fmla="*/ 3886 w 127078"/>
                <a:gd name="connsiteY3" fmla="*/ 112568 h 122660"/>
                <a:gd name="connsiteX4" fmla="*/ 6218 w 127078"/>
                <a:gd name="connsiteY4" fmla="*/ 108687 h 122660"/>
                <a:gd name="connsiteX5" fmla="*/ 4663 w 127078"/>
                <a:gd name="connsiteY5" fmla="*/ 98594 h 122660"/>
                <a:gd name="connsiteX6" fmla="*/ 8161 w 127078"/>
                <a:gd name="connsiteY6" fmla="*/ 85009 h 122660"/>
                <a:gd name="connsiteX7" fmla="*/ 18653 w 127078"/>
                <a:gd name="connsiteY7" fmla="*/ 75304 h 122660"/>
                <a:gd name="connsiteX8" fmla="*/ 13990 w 127078"/>
                <a:gd name="connsiteY8" fmla="*/ 65600 h 122660"/>
                <a:gd name="connsiteX9" fmla="*/ 4275 w 127078"/>
                <a:gd name="connsiteY9" fmla="*/ 64436 h 122660"/>
                <a:gd name="connsiteX10" fmla="*/ 0 w 127078"/>
                <a:gd name="connsiteY10" fmla="*/ 45416 h 122660"/>
                <a:gd name="connsiteX11" fmla="*/ 3886 w 127078"/>
                <a:gd name="connsiteY11" fmla="*/ 34935 h 122660"/>
                <a:gd name="connsiteX12" fmla="*/ 8938 w 127078"/>
                <a:gd name="connsiteY12" fmla="*/ 29501 h 122660"/>
                <a:gd name="connsiteX13" fmla="*/ 13602 w 127078"/>
                <a:gd name="connsiteY13" fmla="*/ 24066 h 122660"/>
                <a:gd name="connsiteX14" fmla="*/ 12824 w 127078"/>
                <a:gd name="connsiteY14" fmla="*/ 10481 h 122660"/>
                <a:gd name="connsiteX15" fmla="*/ 20208 w 127078"/>
                <a:gd name="connsiteY15" fmla="*/ 15139 h 122660"/>
                <a:gd name="connsiteX16" fmla="*/ 41971 w 127078"/>
                <a:gd name="connsiteY16" fmla="*/ 8152 h 122660"/>
                <a:gd name="connsiteX17" fmla="*/ 53629 w 127078"/>
                <a:gd name="connsiteY17" fmla="*/ 12810 h 122660"/>
                <a:gd name="connsiteX18" fmla="*/ 70729 w 127078"/>
                <a:gd name="connsiteY18" fmla="*/ 12810 h 122660"/>
                <a:gd name="connsiteX19" fmla="*/ 92880 w 127078"/>
                <a:gd name="connsiteY19" fmla="*/ 3494 h 122660"/>
                <a:gd name="connsiteX20" fmla="*/ 104150 w 127078"/>
                <a:gd name="connsiteY20" fmla="*/ 3882 h 122660"/>
                <a:gd name="connsiteX21" fmla="*/ 127079 w 127078"/>
                <a:gd name="connsiteY21" fmla="*/ 0 h 122660"/>
                <a:gd name="connsiteX22" fmla="*/ 118918 w 127078"/>
                <a:gd name="connsiteY22" fmla="*/ 15527 h 122660"/>
                <a:gd name="connsiteX23" fmla="*/ 108425 w 127078"/>
                <a:gd name="connsiteY23" fmla="*/ 21737 h 122660"/>
                <a:gd name="connsiteX24" fmla="*/ 113088 w 127078"/>
                <a:gd name="connsiteY24" fmla="*/ 39981 h 122660"/>
                <a:gd name="connsiteX25" fmla="*/ 109202 w 127078"/>
                <a:gd name="connsiteY25" fmla="*/ 69870 h 122660"/>
                <a:gd name="connsiteX26" fmla="*/ 66454 w 127078"/>
                <a:gd name="connsiteY26" fmla="*/ 95877 h 12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7078" h="122660">
                  <a:moveTo>
                    <a:pt x="66454" y="95877"/>
                  </a:moveTo>
                  <a:lnTo>
                    <a:pt x="28758" y="122661"/>
                  </a:lnTo>
                  <a:lnTo>
                    <a:pt x="4275" y="112568"/>
                  </a:lnTo>
                  <a:lnTo>
                    <a:pt x="3886" y="112568"/>
                  </a:lnTo>
                  <a:lnTo>
                    <a:pt x="6218" y="108687"/>
                  </a:lnTo>
                  <a:lnTo>
                    <a:pt x="4663" y="98594"/>
                  </a:lnTo>
                  <a:lnTo>
                    <a:pt x="8161" y="85009"/>
                  </a:lnTo>
                  <a:lnTo>
                    <a:pt x="18653" y="75304"/>
                  </a:lnTo>
                  <a:lnTo>
                    <a:pt x="13990" y="65600"/>
                  </a:lnTo>
                  <a:lnTo>
                    <a:pt x="4275" y="64436"/>
                  </a:lnTo>
                  <a:lnTo>
                    <a:pt x="0" y="45416"/>
                  </a:lnTo>
                  <a:lnTo>
                    <a:pt x="3886" y="34935"/>
                  </a:lnTo>
                  <a:lnTo>
                    <a:pt x="8938" y="29501"/>
                  </a:lnTo>
                  <a:lnTo>
                    <a:pt x="13602" y="24066"/>
                  </a:lnTo>
                  <a:lnTo>
                    <a:pt x="12824" y="10481"/>
                  </a:lnTo>
                  <a:lnTo>
                    <a:pt x="20208" y="15139"/>
                  </a:lnTo>
                  <a:lnTo>
                    <a:pt x="41971" y="8152"/>
                  </a:lnTo>
                  <a:lnTo>
                    <a:pt x="53629" y="12810"/>
                  </a:lnTo>
                  <a:lnTo>
                    <a:pt x="70729" y="12810"/>
                  </a:lnTo>
                  <a:lnTo>
                    <a:pt x="92880" y="3494"/>
                  </a:lnTo>
                  <a:lnTo>
                    <a:pt x="104150" y="3882"/>
                  </a:lnTo>
                  <a:lnTo>
                    <a:pt x="127079" y="0"/>
                  </a:lnTo>
                  <a:lnTo>
                    <a:pt x="118918" y="15527"/>
                  </a:lnTo>
                  <a:lnTo>
                    <a:pt x="108425" y="21737"/>
                  </a:lnTo>
                  <a:lnTo>
                    <a:pt x="113088" y="39981"/>
                  </a:lnTo>
                  <a:lnTo>
                    <a:pt x="109202" y="69870"/>
                  </a:lnTo>
                  <a:lnTo>
                    <a:pt x="66454" y="9587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7" name="Serbest Form 1096">
              <a:extLst>
                <a:ext uri="{FF2B5EF4-FFF2-40B4-BE49-F238E27FC236}">
                  <a16:creationId xmlns:a16="http://schemas.microsoft.com/office/drawing/2014/main" id="{3A546548-66F1-2719-531A-CED3A60A70D4}"/>
                </a:ext>
              </a:extLst>
            </p:cNvPr>
            <p:cNvSpPr/>
            <p:nvPr/>
          </p:nvSpPr>
          <p:spPr>
            <a:xfrm>
              <a:off x="7651846" y="17688920"/>
              <a:ext cx="1443649" cy="2557680"/>
            </a:xfrm>
            <a:custGeom>
              <a:avLst/>
              <a:gdLst>
                <a:gd name="connsiteX0" fmla="*/ 220736 w 225011"/>
                <a:gd name="connsiteY0" fmla="*/ 95489 h 398647"/>
                <a:gd name="connsiteX1" fmla="*/ 225011 w 225011"/>
                <a:gd name="connsiteY1" fmla="*/ 194471 h 398647"/>
                <a:gd name="connsiteX2" fmla="*/ 206357 w 225011"/>
                <a:gd name="connsiteY2" fmla="*/ 192531 h 398647"/>
                <a:gd name="connsiteX3" fmla="*/ 196642 w 225011"/>
                <a:gd name="connsiteY3" fmla="*/ 211163 h 398647"/>
                <a:gd name="connsiteX4" fmla="*/ 191589 w 225011"/>
                <a:gd name="connsiteY4" fmla="*/ 226301 h 398647"/>
                <a:gd name="connsiteX5" fmla="*/ 196253 w 225011"/>
                <a:gd name="connsiteY5" fmla="*/ 232124 h 398647"/>
                <a:gd name="connsiteX6" fmla="*/ 189258 w 225011"/>
                <a:gd name="connsiteY6" fmla="*/ 239887 h 398647"/>
                <a:gd name="connsiteX7" fmla="*/ 191978 w 225011"/>
                <a:gd name="connsiteY7" fmla="*/ 250367 h 398647"/>
                <a:gd name="connsiteX8" fmla="*/ 186538 w 225011"/>
                <a:gd name="connsiteY8" fmla="*/ 260460 h 398647"/>
                <a:gd name="connsiteX9" fmla="*/ 184595 w 225011"/>
                <a:gd name="connsiteY9" fmla="*/ 269776 h 398647"/>
                <a:gd name="connsiteX10" fmla="*/ 191978 w 225011"/>
                <a:gd name="connsiteY10" fmla="*/ 268223 h 398647"/>
                <a:gd name="connsiteX11" fmla="*/ 197030 w 225011"/>
                <a:gd name="connsiteY11" fmla="*/ 277927 h 398647"/>
                <a:gd name="connsiteX12" fmla="*/ 197419 w 225011"/>
                <a:gd name="connsiteY12" fmla="*/ 292289 h 398647"/>
                <a:gd name="connsiteX13" fmla="*/ 205580 w 225011"/>
                <a:gd name="connsiteY13" fmla="*/ 299665 h 398647"/>
                <a:gd name="connsiteX14" fmla="*/ 205580 w 225011"/>
                <a:gd name="connsiteY14" fmla="*/ 305875 h 398647"/>
                <a:gd name="connsiteX15" fmla="*/ 191589 w 225011"/>
                <a:gd name="connsiteY15" fmla="*/ 310145 h 398647"/>
                <a:gd name="connsiteX16" fmla="*/ 180708 w 225011"/>
                <a:gd name="connsiteY16" fmla="*/ 320237 h 398647"/>
                <a:gd name="connsiteX17" fmla="*/ 165164 w 225011"/>
                <a:gd name="connsiteY17" fmla="*/ 347409 h 398647"/>
                <a:gd name="connsiteX18" fmla="*/ 144955 w 225011"/>
                <a:gd name="connsiteY18" fmla="*/ 359054 h 398647"/>
                <a:gd name="connsiteX19" fmla="*/ 123581 w 225011"/>
                <a:gd name="connsiteY19" fmla="*/ 357501 h 398647"/>
                <a:gd name="connsiteX20" fmla="*/ 117363 w 225011"/>
                <a:gd name="connsiteY20" fmla="*/ 359830 h 398647"/>
                <a:gd name="connsiteX21" fmla="*/ 119695 w 225011"/>
                <a:gd name="connsiteY21" fmla="*/ 368370 h 398647"/>
                <a:gd name="connsiteX22" fmla="*/ 108425 w 225011"/>
                <a:gd name="connsiteY22" fmla="*/ 377298 h 398647"/>
                <a:gd name="connsiteX23" fmla="*/ 99098 w 225011"/>
                <a:gd name="connsiteY23" fmla="*/ 387002 h 398647"/>
                <a:gd name="connsiteX24" fmla="*/ 71506 w 225011"/>
                <a:gd name="connsiteY24" fmla="*/ 396318 h 398647"/>
                <a:gd name="connsiteX25" fmla="*/ 66065 w 225011"/>
                <a:gd name="connsiteY25" fmla="*/ 390884 h 398647"/>
                <a:gd name="connsiteX26" fmla="*/ 62179 w 225011"/>
                <a:gd name="connsiteY26" fmla="*/ 390107 h 398647"/>
                <a:gd name="connsiteX27" fmla="*/ 58293 w 225011"/>
                <a:gd name="connsiteY27" fmla="*/ 396706 h 398647"/>
                <a:gd name="connsiteX28" fmla="*/ 40417 w 225011"/>
                <a:gd name="connsiteY28" fmla="*/ 398647 h 398647"/>
                <a:gd name="connsiteX29" fmla="*/ 43525 w 225011"/>
                <a:gd name="connsiteY29" fmla="*/ 391660 h 398647"/>
                <a:gd name="connsiteX30" fmla="*/ 36530 w 225011"/>
                <a:gd name="connsiteY30" fmla="*/ 374581 h 398647"/>
                <a:gd name="connsiteX31" fmla="*/ 33421 w 225011"/>
                <a:gd name="connsiteY31" fmla="*/ 364488 h 398647"/>
                <a:gd name="connsiteX32" fmla="*/ 23706 w 225011"/>
                <a:gd name="connsiteY32" fmla="*/ 360218 h 398647"/>
                <a:gd name="connsiteX33" fmla="*/ 10493 w 225011"/>
                <a:gd name="connsiteY33" fmla="*/ 345468 h 398647"/>
                <a:gd name="connsiteX34" fmla="*/ 15156 w 225011"/>
                <a:gd name="connsiteY34" fmla="*/ 333823 h 398647"/>
                <a:gd name="connsiteX35" fmla="*/ 25260 w 225011"/>
                <a:gd name="connsiteY35" fmla="*/ 336152 h 398647"/>
                <a:gd name="connsiteX36" fmla="*/ 31478 w 225011"/>
                <a:gd name="connsiteY36" fmla="*/ 334600 h 398647"/>
                <a:gd name="connsiteX37" fmla="*/ 43914 w 225011"/>
                <a:gd name="connsiteY37" fmla="*/ 334600 h 398647"/>
                <a:gd name="connsiteX38" fmla="*/ 31478 w 225011"/>
                <a:gd name="connsiteY38" fmla="*/ 312086 h 398647"/>
                <a:gd name="connsiteX39" fmla="*/ 32255 w 225011"/>
                <a:gd name="connsiteY39" fmla="*/ 295395 h 398647"/>
                <a:gd name="connsiteX40" fmla="*/ 30312 w 225011"/>
                <a:gd name="connsiteY40" fmla="*/ 279092 h 398647"/>
                <a:gd name="connsiteX41" fmla="*/ 21374 w 225011"/>
                <a:gd name="connsiteY41" fmla="*/ 263177 h 398647"/>
                <a:gd name="connsiteX42" fmla="*/ 23706 w 225011"/>
                <a:gd name="connsiteY42" fmla="*/ 251144 h 398647"/>
                <a:gd name="connsiteX43" fmla="*/ 9327 w 225011"/>
                <a:gd name="connsiteY43" fmla="*/ 250756 h 398647"/>
                <a:gd name="connsiteX44" fmla="*/ 9327 w 225011"/>
                <a:gd name="connsiteY44" fmla="*/ 234841 h 398647"/>
                <a:gd name="connsiteX45" fmla="*/ 0 w 225011"/>
                <a:gd name="connsiteY45" fmla="*/ 225525 h 398647"/>
                <a:gd name="connsiteX46" fmla="*/ 8938 w 225011"/>
                <a:gd name="connsiteY46" fmla="*/ 192531 h 398647"/>
                <a:gd name="connsiteX47" fmla="*/ 36141 w 225011"/>
                <a:gd name="connsiteY47" fmla="*/ 169241 h 398647"/>
                <a:gd name="connsiteX48" fmla="*/ 36919 w 225011"/>
                <a:gd name="connsiteY48" fmla="*/ 136635 h 398647"/>
                <a:gd name="connsiteX49" fmla="*/ 43914 w 225011"/>
                <a:gd name="connsiteY49" fmla="*/ 86173 h 398647"/>
                <a:gd name="connsiteX50" fmla="*/ 48578 w 225011"/>
                <a:gd name="connsiteY50" fmla="*/ 75304 h 398647"/>
                <a:gd name="connsiteX51" fmla="*/ 39251 w 225011"/>
                <a:gd name="connsiteY51" fmla="*/ 66765 h 398647"/>
                <a:gd name="connsiteX52" fmla="*/ 38862 w 225011"/>
                <a:gd name="connsiteY52" fmla="*/ 59001 h 398647"/>
                <a:gd name="connsiteX53" fmla="*/ 30312 w 225011"/>
                <a:gd name="connsiteY53" fmla="*/ 52402 h 398647"/>
                <a:gd name="connsiteX54" fmla="*/ 24094 w 225011"/>
                <a:gd name="connsiteY54" fmla="*/ 13586 h 398647"/>
                <a:gd name="connsiteX55" fmla="*/ 45468 w 225011"/>
                <a:gd name="connsiteY55" fmla="*/ 0 h 398647"/>
                <a:gd name="connsiteX56" fmla="*/ 132908 w 225011"/>
                <a:gd name="connsiteY56" fmla="*/ 47744 h 398647"/>
                <a:gd name="connsiteX57" fmla="*/ 220736 w 225011"/>
                <a:gd name="connsiteY57" fmla="*/ 95489 h 39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25011" h="398647">
                  <a:moveTo>
                    <a:pt x="220736" y="95489"/>
                  </a:moveTo>
                  <a:lnTo>
                    <a:pt x="225011" y="194471"/>
                  </a:lnTo>
                  <a:lnTo>
                    <a:pt x="206357" y="192531"/>
                  </a:lnTo>
                  <a:lnTo>
                    <a:pt x="196642" y="211163"/>
                  </a:lnTo>
                  <a:lnTo>
                    <a:pt x="191589" y="226301"/>
                  </a:lnTo>
                  <a:lnTo>
                    <a:pt x="196253" y="232124"/>
                  </a:lnTo>
                  <a:lnTo>
                    <a:pt x="189258" y="239887"/>
                  </a:lnTo>
                  <a:lnTo>
                    <a:pt x="191978" y="250367"/>
                  </a:lnTo>
                  <a:lnTo>
                    <a:pt x="186538" y="260460"/>
                  </a:lnTo>
                  <a:lnTo>
                    <a:pt x="184595" y="269776"/>
                  </a:lnTo>
                  <a:lnTo>
                    <a:pt x="191978" y="268223"/>
                  </a:lnTo>
                  <a:lnTo>
                    <a:pt x="197030" y="277927"/>
                  </a:lnTo>
                  <a:lnTo>
                    <a:pt x="197419" y="292289"/>
                  </a:lnTo>
                  <a:lnTo>
                    <a:pt x="205580" y="299665"/>
                  </a:lnTo>
                  <a:lnTo>
                    <a:pt x="205580" y="305875"/>
                  </a:lnTo>
                  <a:lnTo>
                    <a:pt x="191589" y="310145"/>
                  </a:lnTo>
                  <a:lnTo>
                    <a:pt x="180708" y="320237"/>
                  </a:lnTo>
                  <a:lnTo>
                    <a:pt x="165164" y="347409"/>
                  </a:lnTo>
                  <a:lnTo>
                    <a:pt x="144955" y="359054"/>
                  </a:lnTo>
                  <a:lnTo>
                    <a:pt x="123581" y="357501"/>
                  </a:lnTo>
                  <a:lnTo>
                    <a:pt x="117363" y="359830"/>
                  </a:lnTo>
                  <a:lnTo>
                    <a:pt x="119695" y="368370"/>
                  </a:lnTo>
                  <a:lnTo>
                    <a:pt x="108425" y="377298"/>
                  </a:lnTo>
                  <a:lnTo>
                    <a:pt x="99098" y="387002"/>
                  </a:lnTo>
                  <a:lnTo>
                    <a:pt x="71506" y="396318"/>
                  </a:lnTo>
                  <a:lnTo>
                    <a:pt x="66065" y="390884"/>
                  </a:lnTo>
                  <a:lnTo>
                    <a:pt x="62179" y="390107"/>
                  </a:lnTo>
                  <a:lnTo>
                    <a:pt x="58293" y="396706"/>
                  </a:lnTo>
                  <a:lnTo>
                    <a:pt x="40417" y="398647"/>
                  </a:lnTo>
                  <a:lnTo>
                    <a:pt x="43525" y="391660"/>
                  </a:lnTo>
                  <a:lnTo>
                    <a:pt x="36530" y="374581"/>
                  </a:lnTo>
                  <a:lnTo>
                    <a:pt x="33421" y="364488"/>
                  </a:lnTo>
                  <a:lnTo>
                    <a:pt x="23706" y="360218"/>
                  </a:lnTo>
                  <a:lnTo>
                    <a:pt x="10493" y="345468"/>
                  </a:lnTo>
                  <a:lnTo>
                    <a:pt x="15156" y="333823"/>
                  </a:lnTo>
                  <a:lnTo>
                    <a:pt x="25260" y="336152"/>
                  </a:lnTo>
                  <a:lnTo>
                    <a:pt x="31478" y="334600"/>
                  </a:lnTo>
                  <a:lnTo>
                    <a:pt x="43914" y="334600"/>
                  </a:lnTo>
                  <a:lnTo>
                    <a:pt x="31478" y="312086"/>
                  </a:lnTo>
                  <a:lnTo>
                    <a:pt x="32255" y="295395"/>
                  </a:lnTo>
                  <a:lnTo>
                    <a:pt x="30312" y="279092"/>
                  </a:lnTo>
                  <a:lnTo>
                    <a:pt x="21374" y="263177"/>
                  </a:lnTo>
                  <a:lnTo>
                    <a:pt x="23706" y="251144"/>
                  </a:lnTo>
                  <a:lnTo>
                    <a:pt x="9327" y="250756"/>
                  </a:lnTo>
                  <a:lnTo>
                    <a:pt x="9327" y="234841"/>
                  </a:lnTo>
                  <a:lnTo>
                    <a:pt x="0" y="225525"/>
                  </a:lnTo>
                  <a:lnTo>
                    <a:pt x="8938" y="192531"/>
                  </a:lnTo>
                  <a:lnTo>
                    <a:pt x="36141" y="169241"/>
                  </a:lnTo>
                  <a:lnTo>
                    <a:pt x="36919" y="136635"/>
                  </a:lnTo>
                  <a:lnTo>
                    <a:pt x="43914" y="86173"/>
                  </a:lnTo>
                  <a:lnTo>
                    <a:pt x="48578" y="75304"/>
                  </a:lnTo>
                  <a:lnTo>
                    <a:pt x="39251" y="66765"/>
                  </a:lnTo>
                  <a:lnTo>
                    <a:pt x="38862" y="59001"/>
                  </a:lnTo>
                  <a:lnTo>
                    <a:pt x="30312" y="52402"/>
                  </a:lnTo>
                  <a:lnTo>
                    <a:pt x="24094" y="13586"/>
                  </a:lnTo>
                  <a:lnTo>
                    <a:pt x="45468" y="0"/>
                  </a:lnTo>
                  <a:lnTo>
                    <a:pt x="132908" y="47744"/>
                  </a:lnTo>
                  <a:lnTo>
                    <a:pt x="220736" y="9548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8" name="Serbest Form 1097">
              <a:extLst>
                <a:ext uri="{FF2B5EF4-FFF2-40B4-BE49-F238E27FC236}">
                  <a16:creationId xmlns:a16="http://schemas.microsoft.com/office/drawing/2014/main" id="{4DC5E7CD-24B2-2483-C07B-34F10C0B36EF}"/>
                </a:ext>
              </a:extLst>
            </p:cNvPr>
            <p:cNvSpPr/>
            <p:nvPr/>
          </p:nvSpPr>
          <p:spPr>
            <a:xfrm>
              <a:off x="5749422" y="19671305"/>
              <a:ext cx="269282" cy="814370"/>
            </a:xfrm>
            <a:custGeom>
              <a:avLst/>
              <a:gdLst>
                <a:gd name="connsiteX0" fmla="*/ 20597 w 41971"/>
                <a:gd name="connsiteY0" fmla="*/ 388 h 126930"/>
                <a:gd name="connsiteX1" fmla="*/ 17877 w 41971"/>
                <a:gd name="connsiteY1" fmla="*/ 13586 h 126930"/>
                <a:gd name="connsiteX2" fmla="*/ 24483 w 41971"/>
                <a:gd name="connsiteY2" fmla="*/ 20961 h 126930"/>
                <a:gd name="connsiteX3" fmla="*/ 32256 w 41971"/>
                <a:gd name="connsiteY3" fmla="*/ 29501 h 126930"/>
                <a:gd name="connsiteX4" fmla="*/ 33033 w 41971"/>
                <a:gd name="connsiteY4" fmla="*/ 41922 h 126930"/>
                <a:gd name="connsiteX5" fmla="*/ 37696 w 41971"/>
                <a:gd name="connsiteY5" fmla="*/ 46968 h 126930"/>
                <a:gd name="connsiteX6" fmla="*/ 36530 w 41971"/>
                <a:gd name="connsiteY6" fmla="*/ 104417 h 126930"/>
                <a:gd name="connsiteX7" fmla="*/ 41971 w 41971"/>
                <a:gd name="connsiteY7" fmla="*/ 121496 h 126930"/>
                <a:gd name="connsiteX8" fmla="*/ 24483 w 41971"/>
                <a:gd name="connsiteY8" fmla="*/ 126930 h 126930"/>
                <a:gd name="connsiteX9" fmla="*/ 19431 w 41971"/>
                <a:gd name="connsiteY9" fmla="*/ 118003 h 126930"/>
                <a:gd name="connsiteX10" fmla="*/ 13602 w 41971"/>
                <a:gd name="connsiteY10" fmla="*/ 102088 h 126930"/>
                <a:gd name="connsiteX11" fmla="*/ 11659 w 41971"/>
                <a:gd name="connsiteY11" fmla="*/ 89666 h 126930"/>
                <a:gd name="connsiteX12" fmla="*/ 16711 w 41971"/>
                <a:gd name="connsiteY12" fmla="*/ 67541 h 126930"/>
                <a:gd name="connsiteX13" fmla="*/ 11270 w 41971"/>
                <a:gd name="connsiteY13" fmla="*/ 58225 h 126930"/>
                <a:gd name="connsiteX14" fmla="*/ 8938 w 41971"/>
                <a:gd name="connsiteY14" fmla="*/ 38817 h 126930"/>
                <a:gd name="connsiteX15" fmla="*/ 8938 w 41971"/>
                <a:gd name="connsiteY15" fmla="*/ 20573 h 126930"/>
                <a:gd name="connsiteX16" fmla="*/ 0 w 41971"/>
                <a:gd name="connsiteY16" fmla="*/ 7763 h 126930"/>
                <a:gd name="connsiteX17" fmla="*/ 1555 w 41971"/>
                <a:gd name="connsiteY17" fmla="*/ 0 h 126930"/>
                <a:gd name="connsiteX18" fmla="*/ 20597 w 41971"/>
                <a:gd name="connsiteY18" fmla="*/ 388 h 12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971" h="126930">
                  <a:moveTo>
                    <a:pt x="20597" y="388"/>
                  </a:moveTo>
                  <a:lnTo>
                    <a:pt x="17877" y="13586"/>
                  </a:lnTo>
                  <a:lnTo>
                    <a:pt x="24483" y="20961"/>
                  </a:lnTo>
                  <a:lnTo>
                    <a:pt x="32256" y="29501"/>
                  </a:lnTo>
                  <a:lnTo>
                    <a:pt x="33033" y="41922"/>
                  </a:lnTo>
                  <a:lnTo>
                    <a:pt x="37696" y="46968"/>
                  </a:lnTo>
                  <a:lnTo>
                    <a:pt x="36530" y="104417"/>
                  </a:lnTo>
                  <a:lnTo>
                    <a:pt x="41971" y="121496"/>
                  </a:lnTo>
                  <a:lnTo>
                    <a:pt x="24483" y="126930"/>
                  </a:lnTo>
                  <a:lnTo>
                    <a:pt x="19431" y="118003"/>
                  </a:lnTo>
                  <a:lnTo>
                    <a:pt x="13602" y="102088"/>
                  </a:lnTo>
                  <a:lnTo>
                    <a:pt x="11659" y="89666"/>
                  </a:lnTo>
                  <a:lnTo>
                    <a:pt x="16711" y="67541"/>
                  </a:lnTo>
                  <a:lnTo>
                    <a:pt x="11270" y="58225"/>
                  </a:lnTo>
                  <a:lnTo>
                    <a:pt x="8938" y="38817"/>
                  </a:lnTo>
                  <a:lnTo>
                    <a:pt x="8938" y="20573"/>
                  </a:lnTo>
                  <a:lnTo>
                    <a:pt x="0" y="7763"/>
                  </a:lnTo>
                  <a:lnTo>
                    <a:pt x="1555" y="0"/>
                  </a:lnTo>
                  <a:lnTo>
                    <a:pt x="20597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099" name="Serbest Form 1098">
              <a:extLst>
                <a:ext uri="{FF2B5EF4-FFF2-40B4-BE49-F238E27FC236}">
                  <a16:creationId xmlns:a16="http://schemas.microsoft.com/office/drawing/2014/main" id="{48D6D619-BE1F-0472-8D32-453C94E1E3B3}"/>
                </a:ext>
              </a:extLst>
            </p:cNvPr>
            <p:cNvSpPr/>
            <p:nvPr/>
          </p:nvSpPr>
          <p:spPr>
            <a:xfrm>
              <a:off x="19313236" y="18167084"/>
              <a:ext cx="1219246" cy="2355951"/>
            </a:xfrm>
            <a:custGeom>
              <a:avLst/>
              <a:gdLst>
                <a:gd name="connsiteX0" fmla="*/ 184206 w 190035"/>
                <a:gd name="connsiteY0" fmla="*/ 153326 h 367205"/>
                <a:gd name="connsiteX1" fmla="*/ 163609 w 190035"/>
                <a:gd name="connsiteY1" fmla="*/ 149832 h 367205"/>
                <a:gd name="connsiteX2" fmla="*/ 136017 w 190035"/>
                <a:gd name="connsiteY2" fmla="*/ 154490 h 367205"/>
                <a:gd name="connsiteX3" fmla="*/ 123970 w 190035"/>
                <a:gd name="connsiteY3" fmla="*/ 175063 h 367205"/>
                <a:gd name="connsiteX4" fmla="*/ 132131 w 190035"/>
                <a:gd name="connsiteY4" fmla="*/ 205340 h 367205"/>
                <a:gd name="connsiteX5" fmla="*/ 111534 w 190035"/>
                <a:gd name="connsiteY5" fmla="*/ 193695 h 367205"/>
                <a:gd name="connsiteX6" fmla="*/ 92880 w 190035"/>
                <a:gd name="connsiteY6" fmla="*/ 194471 h 367205"/>
                <a:gd name="connsiteX7" fmla="*/ 94046 w 190035"/>
                <a:gd name="connsiteY7" fmla="*/ 174675 h 367205"/>
                <a:gd name="connsiteX8" fmla="*/ 75004 w 190035"/>
                <a:gd name="connsiteY8" fmla="*/ 174675 h 367205"/>
                <a:gd name="connsiteX9" fmla="*/ 75781 w 190035"/>
                <a:gd name="connsiteY9" fmla="*/ 202235 h 367205"/>
                <a:gd name="connsiteX10" fmla="*/ 67231 w 190035"/>
                <a:gd name="connsiteY10" fmla="*/ 238722 h 367205"/>
                <a:gd name="connsiteX11" fmla="*/ 61791 w 190035"/>
                <a:gd name="connsiteY11" fmla="*/ 260848 h 367205"/>
                <a:gd name="connsiteX12" fmla="*/ 64511 w 190035"/>
                <a:gd name="connsiteY12" fmla="*/ 278704 h 367205"/>
                <a:gd name="connsiteX13" fmla="*/ 78890 w 190035"/>
                <a:gd name="connsiteY13" fmla="*/ 279480 h 367205"/>
                <a:gd name="connsiteX14" fmla="*/ 89383 w 190035"/>
                <a:gd name="connsiteY14" fmla="*/ 302382 h 367205"/>
                <a:gd name="connsiteX15" fmla="*/ 94435 w 190035"/>
                <a:gd name="connsiteY15" fmla="*/ 323731 h 367205"/>
                <a:gd name="connsiteX16" fmla="*/ 107648 w 190035"/>
                <a:gd name="connsiteY16" fmla="*/ 338093 h 367205"/>
                <a:gd name="connsiteX17" fmla="*/ 120861 w 190035"/>
                <a:gd name="connsiteY17" fmla="*/ 340810 h 367205"/>
                <a:gd name="connsiteX18" fmla="*/ 132908 w 190035"/>
                <a:gd name="connsiteY18" fmla="*/ 354008 h 367205"/>
                <a:gd name="connsiteX19" fmla="*/ 126302 w 190035"/>
                <a:gd name="connsiteY19" fmla="*/ 364100 h 367205"/>
                <a:gd name="connsiteX20" fmla="*/ 111923 w 190035"/>
                <a:gd name="connsiteY20" fmla="*/ 367205 h 367205"/>
                <a:gd name="connsiteX21" fmla="*/ 109591 w 190035"/>
                <a:gd name="connsiteY21" fmla="*/ 354396 h 367205"/>
                <a:gd name="connsiteX22" fmla="*/ 90937 w 190035"/>
                <a:gd name="connsiteY22" fmla="*/ 343527 h 367205"/>
                <a:gd name="connsiteX23" fmla="*/ 87440 w 190035"/>
                <a:gd name="connsiteY23" fmla="*/ 347797 h 367205"/>
                <a:gd name="connsiteX24" fmla="*/ 78502 w 190035"/>
                <a:gd name="connsiteY24" fmla="*/ 338481 h 367205"/>
                <a:gd name="connsiteX25" fmla="*/ 73838 w 190035"/>
                <a:gd name="connsiteY25" fmla="*/ 326060 h 367205"/>
                <a:gd name="connsiteX26" fmla="*/ 61402 w 190035"/>
                <a:gd name="connsiteY26" fmla="*/ 312086 h 367205"/>
                <a:gd name="connsiteX27" fmla="*/ 50132 w 190035"/>
                <a:gd name="connsiteY27" fmla="*/ 300053 h 367205"/>
                <a:gd name="connsiteX28" fmla="*/ 47412 w 190035"/>
                <a:gd name="connsiteY28" fmla="*/ 314803 h 367205"/>
                <a:gd name="connsiteX29" fmla="*/ 42360 w 190035"/>
                <a:gd name="connsiteY29" fmla="*/ 300829 h 367205"/>
                <a:gd name="connsiteX30" fmla="*/ 43914 w 190035"/>
                <a:gd name="connsiteY30" fmla="*/ 285302 h 367205"/>
                <a:gd name="connsiteX31" fmla="*/ 48578 w 190035"/>
                <a:gd name="connsiteY31" fmla="*/ 261624 h 367205"/>
                <a:gd name="connsiteX32" fmla="*/ 57127 w 190035"/>
                <a:gd name="connsiteY32" fmla="*/ 236005 h 367205"/>
                <a:gd name="connsiteX33" fmla="*/ 67231 w 190035"/>
                <a:gd name="connsiteY33" fmla="*/ 212715 h 367205"/>
                <a:gd name="connsiteX34" fmla="*/ 56738 w 190035"/>
                <a:gd name="connsiteY34" fmla="*/ 189813 h 367205"/>
                <a:gd name="connsiteX35" fmla="*/ 55961 w 190035"/>
                <a:gd name="connsiteY35" fmla="*/ 178168 h 367205"/>
                <a:gd name="connsiteX36" fmla="*/ 52075 w 190035"/>
                <a:gd name="connsiteY36" fmla="*/ 164194 h 367205"/>
                <a:gd name="connsiteX37" fmla="*/ 35364 w 190035"/>
                <a:gd name="connsiteY37" fmla="*/ 144398 h 367205"/>
                <a:gd name="connsiteX38" fmla="*/ 28369 w 190035"/>
                <a:gd name="connsiteY38" fmla="*/ 131977 h 367205"/>
                <a:gd name="connsiteX39" fmla="*/ 35364 w 190035"/>
                <a:gd name="connsiteY39" fmla="*/ 127319 h 367205"/>
                <a:gd name="connsiteX40" fmla="*/ 40805 w 190035"/>
                <a:gd name="connsiteY40" fmla="*/ 105969 h 367205"/>
                <a:gd name="connsiteX41" fmla="*/ 29535 w 190035"/>
                <a:gd name="connsiteY41" fmla="*/ 89278 h 367205"/>
                <a:gd name="connsiteX42" fmla="*/ 13602 w 190035"/>
                <a:gd name="connsiteY42" fmla="*/ 71034 h 367205"/>
                <a:gd name="connsiteX43" fmla="*/ 0 w 190035"/>
                <a:gd name="connsiteY43" fmla="*/ 49297 h 367205"/>
                <a:gd name="connsiteX44" fmla="*/ 8550 w 190035"/>
                <a:gd name="connsiteY44" fmla="*/ 44639 h 367205"/>
                <a:gd name="connsiteX45" fmla="*/ 14379 w 190035"/>
                <a:gd name="connsiteY45" fmla="*/ 17856 h 367205"/>
                <a:gd name="connsiteX46" fmla="*/ 29535 w 190035"/>
                <a:gd name="connsiteY46" fmla="*/ 16691 h 367205"/>
                <a:gd name="connsiteX47" fmla="*/ 40417 w 190035"/>
                <a:gd name="connsiteY47" fmla="*/ 5822 h 367205"/>
                <a:gd name="connsiteX48" fmla="*/ 52075 w 190035"/>
                <a:gd name="connsiteY48" fmla="*/ 0 h 367205"/>
                <a:gd name="connsiteX49" fmla="*/ 62568 w 190035"/>
                <a:gd name="connsiteY49" fmla="*/ 7763 h 367205"/>
                <a:gd name="connsiteX50" fmla="*/ 66065 w 190035"/>
                <a:gd name="connsiteY50" fmla="*/ 22902 h 367205"/>
                <a:gd name="connsiteX51" fmla="*/ 80833 w 190035"/>
                <a:gd name="connsiteY51" fmla="*/ 24066 h 367205"/>
                <a:gd name="connsiteX52" fmla="*/ 79279 w 190035"/>
                <a:gd name="connsiteY52" fmla="*/ 50073 h 367205"/>
                <a:gd name="connsiteX53" fmla="*/ 83165 w 190035"/>
                <a:gd name="connsiteY53" fmla="*/ 72587 h 367205"/>
                <a:gd name="connsiteX54" fmla="*/ 103762 w 190035"/>
                <a:gd name="connsiteY54" fmla="*/ 57837 h 367205"/>
                <a:gd name="connsiteX55" fmla="*/ 111145 w 190035"/>
                <a:gd name="connsiteY55" fmla="*/ 62107 h 367205"/>
                <a:gd name="connsiteX56" fmla="*/ 123581 w 190035"/>
                <a:gd name="connsiteY56" fmla="*/ 61330 h 367205"/>
                <a:gd name="connsiteX57" fmla="*/ 126690 w 190035"/>
                <a:gd name="connsiteY57" fmla="*/ 52791 h 367205"/>
                <a:gd name="connsiteX58" fmla="*/ 143401 w 190035"/>
                <a:gd name="connsiteY58" fmla="*/ 54343 h 367205"/>
                <a:gd name="connsiteX59" fmla="*/ 162832 w 190035"/>
                <a:gd name="connsiteY59" fmla="*/ 74528 h 367205"/>
                <a:gd name="connsiteX60" fmla="*/ 167884 w 190035"/>
                <a:gd name="connsiteY60" fmla="*/ 99371 h 367205"/>
                <a:gd name="connsiteX61" fmla="*/ 188481 w 190035"/>
                <a:gd name="connsiteY61" fmla="*/ 121108 h 367205"/>
                <a:gd name="connsiteX62" fmla="*/ 190035 w 190035"/>
                <a:gd name="connsiteY62" fmla="*/ 142069 h 367205"/>
                <a:gd name="connsiteX63" fmla="*/ 184206 w 190035"/>
                <a:gd name="connsiteY63" fmla="*/ 153326 h 36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90035" h="367205">
                  <a:moveTo>
                    <a:pt x="184206" y="153326"/>
                  </a:moveTo>
                  <a:lnTo>
                    <a:pt x="163609" y="149832"/>
                  </a:lnTo>
                  <a:lnTo>
                    <a:pt x="136017" y="154490"/>
                  </a:lnTo>
                  <a:lnTo>
                    <a:pt x="123970" y="175063"/>
                  </a:lnTo>
                  <a:lnTo>
                    <a:pt x="132131" y="205340"/>
                  </a:lnTo>
                  <a:lnTo>
                    <a:pt x="111534" y="193695"/>
                  </a:lnTo>
                  <a:lnTo>
                    <a:pt x="92880" y="194471"/>
                  </a:lnTo>
                  <a:lnTo>
                    <a:pt x="94046" y="174675"/>
                  </a:lnTo>
                  <a:lnTo>
                    <a:pt x="75004" y="174675"/>
                  </a:lnTo>
                  <a:lnTo>
                    <a:pt x="75781" y="202235"/>
                  </a:lnTo>
                  <a:lnTo>
                    <a:pt x="67231" y="238722"/>
                  </a:lnTo>
                  <a:lnTo>
                    <a:pt x="61791" y="260848"/>
                  </a:lnTo>
                  <a:lnTo>
                    <a:pt x="64511" y="278704"/>
                  </a:lnTo>
                  <a:lnTo>
                    <a:pt x="78890" y="279480"/>
                  </a:lnTo>
                  <a:lnTo>
                    <a:pt x="89383" y="302382"/>
                  </a:lnTo>
                  <a:lnTo>
                    <a:pt x="94435" y="323731"/>
                  </a:lnTo>
                  <a:lnTo>
                    <a:pt x="107648" y="338093"/>
                  </a:lnTo>
                  <a:lnTo>
                    <a:pt x="120861" y="340810"/>
                  </a:lnTo>
                  <a:lnTo>
                    <a:pt x="132908" y="354008"/>
                  </a:lnTo>
                  <a:lnTo>
                    <a:pt x="126302" y="364100"/>
                  </a:lnTo>
                  <a:lnTo>
                    <a:pt x="111923" y="367205"/>
                  </a:lnTo>
                  <a:lnTo>
                    <a:pt x="109591" y="354396"/>
                  </a:lnTo>
                  <a:lnTo>
                    <a:pt x="90937" y="343527"/>
                  </a:lnTo>
                  <a:lnTo>
                    <a:pt x="87440" y="347797"/>
                  </a:lnTo>
                  <a:lnTo>
                    <a:pt x="78502" y="338481"/>
                  </a:lnTo>
                  <a:lnTo>
                    <a:pt x="73838" y="326060"/>
                  </a:lnTo>
                  <a:lnTo>
                    <a:pt x="61402" y="312086"/>
                  </a:lnTo>
                  <a:lnTo>
                    <a:pt x="50132" y="300053"/>
                  </a:lnTo>
                  <a:lnTo>
                    <a:pt x="47412" y="314803"/>
                  </a:lnTo>
                  <a:lnTo>
                    <a:pt x="42360" y="300829"/>
                  </a:lnTo>
                  <a:lnTo>
                    <a:pt x="43914" y="285302"/>
                  </a:lnTo>
                  <a:lnTo>
                    <a:pt x="48578" y="261624"/>
                  </a:lnTo>
                  <a:lnTo>
                    <a:pt x="57127" y="236005"/>
                  </a:lnTo>
                  <a:lnTo>
                    <a:pt x="67231" y="212715"/>
                  </a:lnTo>
                  <a:lnTo>
                    <a:pt x="56738" y="189813"/>
                  </a:lnTo>
                  <a:lnTo>
                    <a:pt x="55961" y="178168"/>
                  </a:lnTo>
                  <a:lnTo>
                    <a:pt x="52075" y="164194"/>
                  </a:lnTo>
                  <a:lnTo>
                    <a:pt x="35364" y="144398"/>
                  </a:lnTo>
                  <a:lnTo>
                    <a:pt x="28369" y="131977"/>
                  </a:lnTo>
                  <a:lnTo>
                    <a:pt x="35364" y="127319"/>
                  </a:lnTo>
                  <a:lnTo>
                    <a:pt x="40805" y="105969"/>
                  </a:lnTo>
                  <a:lnTo>
                    <a:pt x="29535" y="89278"/>
                  </a:lnTo>
                  <a:lnTo>
                    <a:pt x="13602" y="71034"/>
                  </a:lnTo>
                  <a:lnTo>
                    <a:pt x="0" y="49297"/>
                  </a:lnTo>
                  <a:lnTo>
                    <a:pt x="8550" y="44639"/>
                  </a:lnTo>
                  <a:lnTo>
                    <a:pt x="14379" y="17856"/>
                  </a:lnTo>
                  <a:lnTo>
                    <a:pt x="29535" y="16691"/>
                  </a:lnTo>
                  <a:lnTo>
                    <a:pt x="40417" y="5822"/>
                  </a:lnTo>
                  <a:lnTo>
                    <a:pt x="52075" y="0"/>
                  </a:lnTo>
                  <a:lnTo>
                    <a:pt x="62568" y="7763"/>
                  </a:lnTo>
                  <a:lnTo>
                    <a:pt x="66065" y="22902"/>
                  </a:lnTo>
                  <a:lnTo>
                    <a:pt x="80833" y="24066"/>
                  </a:lnTo>
                  <a:lnTo>
                    <a:pt x="79279" y="50073"/>
                  </a:lnTo>
                  <a:lnTo>
                    <a:pt x="83165" y="72587"/>
                  </a:lnTo>
                  <a:lnTo>
                    <a:pt x="103762" y="57837"/>
                  </a:lnTo>
                  <a:lnTo>
                    <a:pt x="111145" y="62107"/>
                  </a:lnTo>
                  <a:lnTo>
                    <a:pt x="123581" y="61330"/>
                  </a:lnTo>
                  <a:lnTo>
                    <a:pt x="126690" y="52791"/>
                  </a:lnTo>
                  <a:lnTo>
                    <a:pt x="143401" y="54343"/>
                  </a:lnTo>
                  <a:lnTo>
                    <a:pt x="162832" y="74528"/>
                  </a:lnTo>
                  <a:lnTo>
                    <a:pt x="167884" y="99371"/>
                  </a:lnTo>
                  <a:lnTo>
                    <a:pt x="188481" y="121108"/>
                  </a:lnTo>
                  <a:lnTo>
                    <a:pt x="190035" y="142069"/>
                  </a:lnTo>
                  <a:lnTo>
                    <a:pt x="184206" y="15332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0" name="Serbest Form 1099">
              <a:extLst>
                <a:ext uri="{FF2B5EF4-FFF2-40B4-BE49-F238E27FC236}">
                  <a16:creationId xmlns:a16="http://schemas.microsoft.com/office/drawing/2014/main" id="{BC28B9A1-055C-F655-A6E0-8605EE65A56F}"/>
                </a:ext>
              </a:extLst>
            </p:cNvPr>
            <p:cNvSpPr/>
            <p:nvPr/>
          </p:nvSpPr>
          <p:spPr>
            <a:xfrm>
              <a:off x="14580866" y="14887172"/>
              <a:ext cx="1064655" cy="672412"/>
            </a:xfrm>
            <a:custGeom>
              <a:avLst/>
              <a:gdLst>
                <a:gd name="connsiteX0" fmla="*/ 64899 w 165940"/>
                <a:gd name="connsiteY0" fmla="*/ 17856 h 104804"/>
                <a:gd name="connsiteX1" fmla="*/ 59459 w 165940"/>
                <a:gd name="connsiteY1" fmla="*/ 25231 h 104804"/>
                <a:gd name="connsiteX2" fmla="*/ 36141 w 165940"/>
                <a:gd name="connsiteY2" fmla="*/ 21349 h 104804"/>
                <a:gd name="connsiteX3" fmla="*/ 38473 w 165940"/>
                <a:gd name="connsiteY3" fmla="*/ 35323 h 104804"/>
                <a:gd name="connsiteX4" fmla="*/ 59847 w 165940"/>
                <a:gd name="connsiteY4" fmla="*/ 33382 h 104804"/>
                <a:gd name="connsiteX5" fmla="*/ 87440 w 165940"/>
                <a:gd name="connsiteY5" fmla="*/ 41534 h 104804"/>
                <a:gd name="connsiteX6" fmla="*/ 124747 w 165940"/>
                <a:gd name="connsiteY6" fmla="*/ 37652 h 104804"/>
                <a:gd name="connsiteX7" fmla="*/ 136794 w 165940"/>
                <a:gd name="connsiteY7" fmla="*/ 60942 h 104804"/>
                <a:gd name="connsiteX8" fmla="*/ 142623 w 165940"/>
                <a:gd name="connsiteY8" fmla="*/ 58225 h 104804"/>
                <a:gd name="connsiteX9" fmla="*/ 157002 w 165940"/>
                <a:gd name="connsiteY9" fmla="*/ 64047 h 104804"/>
                <a:gd name="connsiteX10" fmla="*/ 158945 w 165940"/>
                <a:gd name="connsiteY10" fmla="*/ 73752 h 104804"/>
                <a:gd name="connsiteX11" fmla="*/ 165941 w 165940"/>
                <a:gd name="connsiteY11" fmla="*/ 87726 h 104804"/>
                <a:gd name="connsiteX12" fmla="*/ 144955 w 165940"/>
                <a:gd name="connsiteY12" fmla="*/ 87726 h 104804"/>
                <a:gd name="connsiteX13" fmla="*/ 130188 w 165940"/>
                <a:gd name="connsiteY13" fmla="*/ 85785 h 104804"/>
                <a:gd name="connsiteX14" fmla="*/ 120472 w 165940"/>
                <a:gd name="connsiteY14" fmla="*/ 97042 h 104804"/>
                <a:gd name="connsiteX15" fmla="*/ 111922 w 165940"/>
                <a:gd name="connsiteY15" fmla="*/ 99371 h 104804"/>
                <a:gd name="connsiteX16" fmla="*/ 106093 w 165940"/>
                <a:gd name="connsiteY16" fmla="*/ 104805 h 104804"/>
                <a:gd name="connsiteX17" fmla="*/ 95600 w 165940"/>
                <a:gd name="connsiteY17" fmla="*/ 96653 h 104804"/>
                <a:gd name="connsiteX18" fmla="*/ 92103 w 165940"/>
                <a:gd name="connsiteY18" fmla="*/ 75692 h 104804"/>
                <a:gd name="connsiteX19" fmla="*/ 85496 w 165940"/>
                <a:gd name="connsiteY19" fmla="*/ 74528 h 104804"/>
                <a:gd name="connsiteX20" fmla="*/ 85885 w 165940"/>
                <a:gd name="connsiteY20" fmla="*/ 66765 h 104804"/>
                <a:gd name="connsiteX21" fmla="*/ 73060 w 165940"/>
                <a:gd name="connsiteY21" fmla="*/ 61330 h 104804"/>
                <a:gd name="connsiteX22" fmla="*/ 66454 w 165940"/>
                <a:gd name="connsiteY22" fmla="*/ 69870 h 104804"/>
                <a:gd name="connsiteX23" fmla="*/ 67231 w 165940"/>
                <a:gd name="connsiteY23" fmla="*/ 79962 h 104804"/>
                <a:gd name="connsiteX24" fmla="*/ 64899 w 165940"/>
                <a:gd name="connsiteY24" fmla="*/ 83456 h 104804"/>
                <a:gd name="connsiteX25" fmla="*/ 52464 w 165940"/>
                <a:gd name="connsiteY25" fmla="*/ 83068 h 104804"/>
                <a:gd name="connsiteX26" fmla="*/ 48966 w 165940"/>
                <a:gd name="connsiteY26" fmla="*/ 94324 h 104804"/>
                <a:gd name="connsiteX27" fmla="*/ 40805 w 165940"/>
                <a:gd name="connsiteY27" fmla="*/ 89666 h 104804"/>
                <a:gd name="connsiteX28" fmla="*/ 27592 w 165940"/>
                <a:gd name="connsiteY28" fmla="*/ 97430 h 104804"/>
                <a:gd name="connsiteX29" fmla="*/ 20597 w 165940"/>
                <a:gd name="connsiteY29" fmla="*/ 94713 h 104804"/>
                <a:gd name="connsiteX30" fmla="*/ 25649 w 165940"/>
                <a:gd name="connsiteY30" fmla="*/ 69482 h 104804"/>
                <a:gd name="connsiteX31" fmla="*/ 16322 w 165940"/>
                <a:gd name="connsiteY31" fmla="*/ 50850 h 104804"/>
                <a:gd name="connsiteX32" fmla="*/ 0 w 165940"/>
                <a:gd name="connsiteY32" fmla="*/ 45027 h 104804"/>
                <a:gd name="connsiteX33" fmla="*/ 2332 w 165940"/>
                <a:gd name="connsiteY33" fmla="*/ 34159 h 104804"/>
                <a:gd name="connsiteX34" fmla="*/ 19431 w 165940"/>
                <a:gd name="connsiteY34" fmla="*/ 35323 h 104804"/>
                <a:gd name="connsiteX35" fmla="*/ 25260 w 165940"/>
                <a:gd name="connsiteY35" fmla="*/ 21737 h 104804"/>
                <a:gd name="connsiteX36" fmla="*/ 27203 w 165940"/>
                <a:gd name="connsiteY36" fmla="*/ 5822 h 104804"/>
                <a:gd name="connsiteX37" fmla="*/ 52464 w 165940"/>
                <a:gd name="connsiteY37" fmla="*/ 0 h 104804"/>
                <a:gd name="connsiteX38" fmla="*/ 51686 w 165940"/>
                <a:gd name="connsiteY38" fmla="*/ 11645 h 104804"/>
                <a:gd name="connsiteX39" fmla="*/ 56738 w 165940"/>
                <a:gd name="connsiteY39" fmla="*/ 18244 h 104804"/>
                <a:gd name="connsiteX40" fmla="*/ 64899 w 165940"/>
                <a:gd name="connsiteY40" fmla="*/ 17856 h 10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940" h="104804">
                  <a:moveTo>
                    <a:pt x="64899" y="17856"/>
                  </a:moveTo>
                  <a:lnTo>
                    <a:pt x="59459" y="25231"/>
                  </a:lnTo>
                  <a:lnTo>
                    <a:pt x="36141" y="21349"/>
                  </a:lnTo>
                  <a:lnTo>
                    <a:pt x="38473" y="35323"/>
                  </a:lnTo>
                  <a:lnTo>
                    <a:pt x="59847" y="33382"/>
                  </a:lnTo>
                  <a:lnTo>
                    <a:pt x="87440" y="41534"/>
                  </a:lnTo>
                  <a:lnTo>
                    <a:pt x="124747" y="37652"/>
                  </a:lnTo>
                  <a:lnTo>
                    <a:pt x="136794" y="60942"/>
                  </a:lnTo>
                  <a:lnTo>
                    <a:pt x="142623" y="58225"/>
                  </a:lnTo>
                  <a:lnTo>
                    <a:pt x="157002" y="64047"/>
                  </a:lnTo>
                  <a:lnTo>
                    <a:pt x="158945" y="73752"/>
                  </a:lnTo>
                  <a:lnTo>
                    <a:pt x="165941" y="87726"/>
                  </a:lnTo>
                  <a:lnTo>
                    <a:pt x="144955" y="87726"/>
                  </a:lnTo>
                  <a:lnTo>
                    <a:pt x="130188" y="85785"/>
                  </a:lnTo>
                  <a:lnTo>
                    <a:pt x="120472" y="97042"/>
                  </a:lnTo>
                  <a:lnTo>
                    <a:pt x="111922" y="99371"/>
                  </a:lnTo>
                  <a:lnTo>
                    <a:pt x="106093" y="104805"/>
                  </a:lnTo>
                  <a:lnTo>
                    <a:pt x="95600" y="96653"/>
                  </a:lnTo>
                  <a:lnTo>
                    <a:pt x="92103" y="75692"/>
                  </a:lnTo>
                  <a:lnTo>
                    <a:pt x="85496" y="74528"/>
                  </a:lnTo>
                  <a:lnTo>
                    <a:pt x="85885" y="66765"/>
                  </a:lnTo>
                  <a:lnTo>
                    <a:pt x="73060" y="61330"/>
                  </a:lnTo>
                  <a:lnTo>
                    <a:pt x="66454" y="69870"/>
                  </a:lnTo>
                  <a:lnTo>
                    <a:pt x="67231" y="79962"/>
                  </a:lnTo>
                  <a:lnTo>
                    <a:pt x="64899" y="83456"/>
                  </a:lnTo>
                  <a:lnTo>
                    <a:pt x="52464" y="83068"/>
                  </a:lnTo>
                  <a:lnTo>
                    <a:pt x="48966" y="94324"/>
                  </a:lnTo>
                  <a:lnTo>
                    <a:pt x="40805" y="89666"/>
                  </a:lnTo>
                  <a:lnTo>
                    <a:pt x="27592" y="97430"/>
                  </a:lnTo>
                  <a:lnTo>
                    <a:pt x="20597" y="94713"/>
                  </a:lnTo>
                  <a:lnTo>
                    <a:pt x="25649" y="69482"/>
                  </a:lnTo>
                  <a:lnTo>
                    <a:pt x="16322" y="50850"/>
                  </a:lnTo>
                  <a:lnTo>
                    <a:pt x="0" y="45027"/>
                  </a:lnTo>
                  <a:lnTo>
                    <a:pt x="2332" y="34159"/>
                  </a:lnTo>
                  <a:lnTo>
                    <a:pt x="19431" y="35323"/>
                  </a:lnTo>
                  <a:lnTo>
                    <a:pt x="25260" y="21737"/>
                  </a:lnTo>
                  <a:lnTo>
                    <a:pt x="27203" y="5822"/>
                  </a:lnTo>
                  <a:lnTo>
                    <a:pt x="52464" y="0"/>
                  </a:lnTo>
                  <a:lnTo>
                    <a:pt x="51686" y="11645"/>
                  </a:lnTo>
                  <a:lnTo>
                    <a:pt x="56738" y="18244"/>
                  </a:lnTo>
                  <a:lnTo>
                    <a:pt x="64899" y="1785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1" name="Serbest Form 1100">
              <a:extLst>
                <a:ext uri="{FF2B5EF4-FFF2-40B4-BE49-F238E27FC236}">
                  <a16:creationId xmlns:a16="http://schemas.microsoft.com/office/drawing/2014/main" id="{2FD4D960-86FB-EDF6-95C2-EB6410334A68}"/>
                </a:ext>
              </a:extLst>
            </p:cNvPr>
            <p:cNvSpPr/>
            <p:nvPr/>
          </p:nvSpPr>
          <p:spPr>
            <a:xfrm>
              <a:off x="12531332" y="14603269"/>
              <a:ext cx="1999664" cy="1190426"/>
            </a:xfrm>
            <a:custGeom>
              <a:avLst/>
              <a:gdLst>
                <a:gd name="connsiteX0" fmla="*/ 311674 w 311673"/>
                <a:gd name="connsiteY0" fmla="*/ 133529 h 185543"/>
                <a:gd name="connsiteX1" fmla="*/ 305455 w 311673"/>
                <a:gd name="connsiteY1" fmla="*/ 132753 h 185543"/>
                <a:gd name="connsiteX2" fmla="*/ 294186 w 311673"/>
                <a:gd name="connsiteY2" fmla="*/ 126154 h 185543"/>
                <a:gd name="connsiteX3" fmla="*/ 293020 w 311673"/>
                <a:gd name="connsiteY3" fmla="*/ 134694 h 185543"/>
                <a:gd name="connsiteX4" fmla="*/ 276698 w 311673"/>
                <a:gd name="connsiteY4" fmla="*/ 139740 h 185543"/>
                <a:gd name="connsiteX5" fmla="*/ 277475 w 311673"/>
                <a:gd name="connsiteY5" fmla="*/ 159536 h 185543"/>
                <a:gd name="connsiteX6" fmla="*/ 267371 w 311673"/>
                <a:gd name="connsiteY6" fmla="*/ 167300 h 185543"/>
                <a:gd name="connsiteX7" fmla="*/ 251826 w 311673"/>
                <a:gd name="connsiteY7" fmla="*/ 170793 h 185543"/>
                <a:gd name="connsiteX8" fmla="*/ 250271 w 311673"/>
                <a:gd name="connsiteY8" fmla="*/ 182050 h 185543"/>
                <a:gd name="connsiteX9" fmla="*/ 235115 w 311673"/>
                <a:gd name="connsiteY9" fmla="*/ 185544 h 185543"/>
                <a:gd name="connsiteX10" fmla="*/ 212186 w 311673"/>
                <a:gd name="connsiteY10" fmla="*/ 175839 h 185543"/>
                <a:gd name="connsiteX11" fmla="*/ 205580 w 311673"/>
                <a:gd name="connsiteY11" fmla="*/ 155267 h 185543"/>
                <a:gd name="connsiteX12" fmla="*/ 190035 w 311673"/>
                <a:gd name="connsiteY12" fmla="*/ 154102 h 185543"/>
                <a:gd name="connsiteX13" fmla="*/ 161666 w 311673"/>
                <a:gd name="connsiteY13" fmla="*/ 132365 h 185543"/>
                <a:gd name="connsiteX14" fmla="*/ 144955 w 311673"/>
                <a:gd name="connsiteY14" fmla="*/ 129648 h 185543"/>
                <a:gd name="connsiteX15" fmla="*/ 119307 w 311673"/>
                <a:gd name="connsiteY15" fmla="*/ 116838 h 185543"/>
                <a:gd name="connsiteX16" fmla="*/ 104150 w 311673"/>
                <a:gd name="connsiteY16" fmla="*/ 114509 h 185543"/>
                <a:gd name="connsiteX17" fmla="*/ 96378 w 311673"/>
                <a:gd name="connsiteY17" fmla="*/ 119167 h 185543"/>
                <a:gd name="connsiteX18" fmla="*/ 82388 w 311673"/>
                <a:gd name="connsiteY18" fmla="*/ 118391 h 185543"/>
                <a:gd name="connsiteX19" fmla="*/ 70729 w 311673"/>
                <a:gd name="connsiteY19" fmla="*/ 132753 h 185543"/>
                <a:gd name="connsiteX20" fmla="*/ 53630 w 311673"/>
                <a:gd name="connsiteY20" fmla="*/ 137411 h 185543"/>
                <a:gd name="connsiteX21" fmla="*/ 46246 w 311673"/>
                <a:gd name="connsiteY21" fmla="*/ 119943 h 185543"/>
                <a:gd name="connsiteX22" fmla="*/ 43914 w 311673"/>
                <a:gd name="connsiteY22" fmla="*/ 93936 h 185543"/>
                <a:gd name="connsiteX23" fmla="*/ 26038 w 311673"/>
                <a:gd name="connsiteY23" fmla="*/ 85397 h 185543"/>
                <a:gd name="connsiteX24" fmla="*/ 27592 w 311673"/>
                <a:gd name="connsiteY24" fmla="*/ 68705 h 185543"/>
                <a:gd name="connsiteX25" fmla="*/ 13990 w 311673"/>
                <a:gd name="connsiteY25" fmla="*/ 67153 h 185543"/>
                <a:gd name="connsiteX26" fmla="*/ 13602 w 311673"/>
                <a:gd name="connsiteY26" fmla="*/ 46192 h 185543"/>
                <a:gd name="connsiteX27" fmla="*/ 34199 w 311673"/>
                <a:gd name="connsiteY27" fmla="*/ 52402 h 185543"/>
                <a:gd name="connsiteX28" fmla="*/ 50132 w 311673"/>
                <a:gd name="connsiteY28" fmla="*/ 44639 h 185543"/>
                <a:gd name="connsiteX29" fmla="*/ 31867 w 311673"/>
                <a:gd name="connsiteY29" fmla="*/ 29501 h 185543"/>
                <a:gd name="connsiteX30" fmla="*/ 22540 w 311673"/>
                <a:gd name="connsiteY30" fmla="*/ 15527 h 185543"/>
                <a:gd name="connsiteX31" fmla="*/ 7772 w 311673"/>
                <a:gd name="connsiteY31" fmla="*/ 21737 h 185543"/>
                <a:gd name="connsiteX32" fmla="*/ 10104 w 311673"/>
                <a:gd name="connsiteY32" fmla="*/ 39981 h 185543"/>
                <a:gd name="connsiteX33" fmla="*/ 0 w 311673"/>
                <a:gd name="connsiteY33" fmla="*/ 24066 h 185543"/>
                <a:gd name="connsiteX34" fmla="*/ 6995 w 311673"/>
                <a:gd name="connsiteY34" fmla="*/ 15527 h 185543"/>
                <a:gd name="connsiteX35" fmla="*/ 28758 w 311673"/>
                <a:gd name="connsiteY35" fmla="*/ 10480 h 185543"/>
                <a:gd name="connsiteX36" fmla="*/ 43914 w 311673"/>
                <a:gd name="connsiteY36" fmla="*/ 17467 h 185543"/>
                <a:gd name="connsiteX37" fmla="*/ 62568 w 311673"/>
                <a:gd name="connsiteY37" fmla="*/ 36876 h 185543"/>
                <a:gd name="connsiteX38" fmla="*/ 72672 w 311673"/>
                <a:gd name="connsiteY38" fmla="*/ 35711 h 185543"/>
                <a:gd name="connsiteX39" fmla="*/ 95600 w 311673"/>
                <a:gd name="connsiteY39" fmla="*/ 35323 h 185543"/>
                <a:gd name="connsiteX40" fmla="*/ 88994 w 311673"/>
                <a:gd name="connsiteY40" fmla="*/ 22902 h 185543"/>
                <a:gd name="connsiteX41" fmla="*/ 103762 w 311673"/>
                <a:gd name="connsiteY41" fmla="*/ 14362 h 185543"/>
                <a:gd name="connsiteX42" fmla="*/ 116975 w 311673"/>
                <a:gd name="connsiteY42" fmla="*/ 0 h 185543"/>
                <a:gd name="connsiteX43" fmla="*/ 147676 w 311673"/>
                <a:gd name="connsiteY43" fmla="*/ 13198 h 185543"/>
                <a:gd name="connsiteX44" fmla="*/ 155059 w 311673"/>
                <a:gd name="connsiteY44" fmla="*/ 32606 h 185543"/>
                <a:gd name="connsiteX45" fmla="*/ 163998 w 311673"/>
                <a:gd name="connsiteY45" fmla="*/ 37652 h 185543"/>
                <a:gd name="connsiteX46" fmla="*/ 185372 w 311673"/>
                <a:gd name="connsiteY46" fmla="*/ 36488 h 185543"/>
                <a:gd name="connsiteX47" fmla="*/ 193533 w 311673"/>
                <a:gd name="connsiteY47" fmla="*/ 41146 h 185543"/>
                <a:gd name="connsiteX48" fmla="*/ 210243 w 311673"/>
                <a:gd name="connsiteY48" fmla="*/ 66765 h 185543"/>
                <a:gd name="connsiteX49" fmla="*/ 237836 w 311673"/>
                <a:gd name="connsiteY49" fmla="*/ 83844 h 185543"/>
                <a:gd name="connsiteX50" fmla="*/ 254158 w 311673"/>
                <a:gd name="connsiteY50" fmla="*/ 95489 h 185543"/>
                <a:gd name="connsiteX51" fmla="*/ 278641 w 311673"/>
                <a:gd name="connsiteY51" fmla="*/ 107522 h 185543"/>
                <a:gd name="connsiteX52" fmla="*/ 308564 w 311673"/>
                <a:gd name="connsiteY52" fmla="*/ 118391 h 185543"/>
                <a:gd name="connsiteX53" fmla="*/ 311674 w 311673"/>
                <a:gd name="connsiteY53" fmla="*/ 133529 h 18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1673" h="185543">
                  <a:moveTo>
                    <a:pt x="311674" y="133529"/>
                  </a:moveTo>
                  <a:lnTo>
                    <a:pt x="305455" y="132753"/>
                  </a:lnTo>
                  <a:lnTo>
                    <a:pt x="294186" y="126154"/>
                  </a:lnTo>
                  <a:lnTo>
                    <a:pt x="293020" y="134694"/>
                  </a:lnTo>
                  <a:lnTo>
                    <a:pt x="276698" y="139740"/>
                  </a:lnTo>
                  <a:lnTo>
                    <a:pt x="277475" y="159536"/>
                  </a:lnTo>
                  <a:lnTo>
                    <a:pt x="267371" y="167300"/>
                  </a:lnTo>
                  <a:lnTo>
                    <a:pt x="251826" y="170793"/>
                  </a:lnTo>
                  <a:lnTo>
                    <a:pt x="250271" y="182050"/>
                  </a:lnTo>
                  <a:lnTo>
                    <a:pt x="235115" y="185544"/>
                  </a:lnTo>
                  <a:lnTo>
                    <a:pt x="212186" y="175839"/>
                  </a:lnTo>
                  <a:lnTo>
                    <a:pt x="205580" y="155267"/>
                  </a:lnTo>
                  <a:lnTo>
                    <a:pt x="190035" y="154102"/>
                  </a:lnTo>
                  <a:lnTo>
                    <a:pt x="161666" y="132365"/>
                  </a:lnTo>
                  <a:lnTo>
                    <a:pt x="144955" y="129648"/>
                  </a:lnTo>
                  <a:lnTo>
                    <a:pt x="119307" y="116838"/>
                  </a:lnTo>
                  <a:lnTo>
                    <a:pt x="104150" y="114509"/>
                  </a:lnTo>
                  <a:lnTo>
                    <a:pt x="96378" y="119167"/>
                  </a:lnTo>
                  <a:lnTo>
                    <a:pt x="82388" y="118391"/>
                  </a:lnTo>
                  <a:lnTo>
                    <a:pt x="70729" y="132753"/>
                  </a:lnTo>
                  <a:lnTo>
                    <a:pt x="53630" y="137411"/>
                  </a:lnTo>
                  <a:lnTo>
                    <a:pt x="46246" y="119943"/>
                  </a:lnTo>
                  <a:lnTo>
                    <a:pt x="43914" y="93936"/>
                  </a:lnTo>
                  <a:lnTo>
                    <a:pt x="26038" y="85397"/>
                  </a:lnTo>
                  <a:lnTo>
                    <a:pt x="27592" y="68705"/>
                  </a:lnTo>
                  <a:lnTo>
                    <a:pt x="13990" y="67153"/>
                  </a:lnTo>
                  <a:lnTo>
                    <a:pt x="13602" y="46192"/>
                  </a:lnTo>
                  <a:lnTo>
                    <a:pt x="34199" y="52402"/>
                  </a:lnTo>
                  <a:lnTo>
                    <a:pt x="50132" y="44639"/>
                  </a:lnTo>
                  <a:lnTo>
                    <a:pt x="31867" y="29501"/>
                  </a:lnTo>
                  <a:lnTo>
                    <a:pt x="22540" y="15527"/>
                  </a:lnTo>
                  <a:lnTo>
                    <a:pt x="7772" y="21737"/>
                  </a:lnTo>
                  <a:lnTo>
                    <a:pt x="10104" y="39981"/>
                  </a:lnTo>
                  <a:lnTo>
                    <a:pt x="0" y="24066"/>
                  </a:lnTo>
                  <a:lnTo>
                    <a:pt x="6995" y="15527"/>
                  </a:lnTo>
                  <a:lnTo>
                    <a:pt x="28758" y="10480"/>
                  </a:lnTo>
                  <a:lnTo>
                    <a:pt x="43914" y="17467"/>
                  </a:lnTo>
                  <a:lnTo>
                    <a:pt x="62568" y="36876"/>
                  </a:lnTo>
                  <a:lnTo>
                    <a:pt x="72672" y="35711"/>
                  </a:lnTo>
                  <a:lnTo>
                    <a:pt x="95600" y="35323"/>
                  </a:lnTo>
                  <a:lnTo>
                    <a:pt x="88994" y="22902"/>
                  </a:lnTo>
                  <a:lnTo>
                    <a:pt x="103762" y="14362"/>
                  </a:lnTo>
                  <a:lnTo>
                    <a:pt x="116975" y="0"/>
                  </a:lnTo>
                  <a:lnTo>
                    <a:pt x="147676" y="13198"/>
                  </a:lnTo>
                  <a:lnTo>
                    <a:pt x="155059" y="32606"/>
                  </a:lnTo>
                  <a:lnTo>
                    <a:pt x="163998" y="37652"/>
                  </a:lnTo>
                  <a:lnTo>
                    <a:pt x="185372" y="36488"/>
                  </a:lnTo>
                  <a:lnTo>
                    <a:pt x="193533" y="41146"/>
                  </a:lnTo>
                  <a:lnTo>
                    <a:pt x="210243" y="66765"/>
                  </a:lnTo>
                  <a:lnTo>
                    <a:pt x="237836" y="83844"/>
                  </a:lnTo>
                  <a:lnTo>
                    <a:pt x="254158" y="95489"/>
                  </a:lnTo>
                  <a:lnTo>
                    <a:pt x="278641" y="107522"/>
                  </a:lnTo>
                  <a:lnTo>
                    <a:pt x="308564" y="118391"/>
                  </a:lnTo>
                  <a:lnTo>
                    <a:pt x="311674" y="1335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2" name="Serbest Form 1101">
              <a:extLst>
                <a:ext uri="{FF2B5EF4-FFF2-40B4-BE49-F238E27FC236}">
                  <a16:creationId xmlns:a16="http://schemas.microsoft.com/office/drawing/2014/main" id="{E767E79E-FCD8-2166-B2E4-F7B5B12C58B1}"/>
                </a:ext>
              </a:extLst>
            </p:cNvPr>
            <p:cNvSpPr/>
            <p:nvPr/>
          </p:nvSpPr>
          <p:spPr>
            <a:xfrm>
              <a:off x="23357448" y="22754473"/>
              <a:ext cx="339093" cy="179305"/>
            </a:xfrm>
            <a:custGeom>
              <a:avLst/>
              <a:gdLst>
                <a:gd name="connsiteX0" fmla="*/ 1554 w 52852"/>
                <a:gd name="connsiteY0" fmla="*/ 27948 h 27947"/>
                <a:gd name="connsiteX1" fmla="*/ 1943 w 52852"/>
                <a:gd name="connsiteY1" fmla="*/ 20573 h 27947"/>
                <a:gd name="connsiteX2" fmla="*/ 0 w 52852"/>
                <a:gd name="connsiteY2" fmla="*/ 15527 h 27947"/>
                <a:gd name="connsiteX3" fmla="*/ 3109 w 52852"/>
                <a:gd name="connsiteY3" fmla="*/ 9704 h 27947"/>
                <a:gd name="connsiteX4" fmla="*/ 22151 w 52852"/>
                <a:gd name="connsiteY4" fmla="*/ 4270 h 27947"/>
                <a:gd name="connsiteX5" fmla="*/ 37696 w 52852"/>
                <a:gd name="connsiteY5" fmla="*/ 3105 h 27947"/>
                <a:gd name="connsiteX6" fmla="*/ 44691 w 52852"/>
                <a:gd name="connsiteY6" fmla="*/ 0 h 27947"/>
                <a:gd name="connsiteX7" fmla="*/ 52852 w 52852"/>
                <a:gd name="connsiteY7" fmla="*/ 3105 h 27947"/>
                <a:gd name="connsiteX8" fmla="*/ 44302 w 52852"/>
                <a:gd name="connsiteY8" fmla="*/ 10092 h 27947"/>
                <a:gd name="connsiteX9" fmla="*/ 20597 w 52852"/>
                <a:gd name="connsiteY9" fmla="*/ 20961 h 27947"/>
                <a:gd name="connsiteX10" fmla="*/ 1554 w 52852"/>
                <a:gd name="connsiteY10" fmla="*/ 27948 h 2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852" h="27947">
                  <a:moveTo>
                    <a:pt x="1554" y="27948"/>
                  </a:moveTo>
                  <a:lnTo>
                    <a:pt x="1943" y="20573"/>
                  </a:lnTo>
                  <a:lnTo>
                    <a:pt x="0" y="15527"/>
                  </a:lnTo>
                  <a:lnTo>
                    <a:pt x="3109" y="9704"/>
                  </a:lnTo>
                  <a:lnTo>
                    <a:pt x="22151" y="4270"/>
                  </a:lnTo>
                  <a:lnTo>
                    <a:pt x="37696" y="3105"/>
                  </a:lnTo>
                  <a:lnTo>
                    <a:pt x="44691" y="0"/>
                  </a:lnTo>
                  <a:lnTo>
                    <a:pt x="52852" y="3105"/>
                  </a:lnTo>
                  <a:lnTo>
                    <a:pt x="44302" y="10092"/>
                  </a:lnTo>
                  <a:lnTo>
                    <a:pt x="20597" y="20961"/>
                  </a:lnTo>
                  <a:lnTo>
                    <a:pt x="1554" y="2794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3" name="Serbest Form 1102">
              <a:extLst>
                <a:ext uri="{FF2B5EF4-FFF2-40B4-BE49-F238E27FC236}">
                  <a16:creationId xmlns:a16="http://schemas.microsoft.com/office/drawing/2014/main" id="{51CBF5C6-8C2D-A7A5-3EDC-8A5CF3D3383F}"/>
                </a:ext>
              </a:extLst>
            </p:cNvPr>
            <p:cNvSpPr/>
            <p:nvPr/>
          </p:nvSpPr>
          <p:spPr>
            <a:xfrm>
              <a:off x="6761723" y="15462467"/>
              <a:ext cx="536068" cy="1123187"/>
            </a:xfrm>
            <a:custGeom>
              <a:avLst/>
              <a:gdLst>
                <a:gd name="connsiteX0" fmla="*/ 83553 w 83553"/>
                <a:gd name="connsiteY0" fmla="*/ 104805 h 175063"/>
                <a:gd name="connsiteX1" fmla="*/ 83165 w 83553"/>
                <a:gd name="connsiteY1" fmla="*/ 123825 h 175063"/>
                <a:gd name="connsiteX2" fmla="*/ 73061 w 83553"/>
                <a:gd name="connsiteY2" fmla="*/ 130812 h 175063"/>
                <a:gd name="connsiteX3" fmla="*/ 66843 w 83553"/>
                <a:gd name="connsiteY3" fmla="*/ 138964 h 175063"/>
                <a:gd name="connsiteX4" fmla="*/ 52853 w 83553"/>
                <a:gd name="connsiteY4" fmla="*/ 148668 h 175063"/>
                <a:gd name="connsiteX5" fmla="*/ 55184 w 83553"/>
                <a:gd name="connsiteY5" fmla="*/ 158760 h 175063"/>
                <a:gd name="connsiteX6" fmla="*/ 53630 w 83553"/>
                <a:gd name="connsiteY6" fmla="*/ 169629 h 175063"/>
                <a:gd name="connsiteX7" fmla="*/ 43526 w 83553"/>
                <a:gd name="connsiteY7" fmla="*/ 175063 h 175063"/>
                <a:gd name="connsiteX8" fmla="*/ 33422 w 83553"/>
                <a:gd name="connsiteY8" fmla="*/ 130424 h 175063"/>
                <a:gd name="connsiteX9" fmla="*/ 20209 w 83553"/>
                <a:gd name="connsiteY9" fmla="*/ 120332 h 175063"/>
                <a:gd name="connsiteX10" fmla="*/ 19820 w 83553"/>
                <a:gd name="connsiteY10" fmla="*/ 114509 h 175063"/>
                <a:gd name="connsiteX11" fmla="*/ 2332 w 83553"/>
                <a:gd name="connsiteY11" fmla="*/ 99371 h 175063"/>
                <a:gd name="connsiteX12" fmla="*/ 0 w 83553"/>
                <a:gd name="connsiteY12" fmla="*/ 80739 h 175063"/>
                <a:gd name="connsiteX13" fmla="*/ 12436 w 83553"/>
                <a:gd name="connsiteY13" fmla="*/ 66765 h 175063"/>
                <a:gd name="connsiteX14" fmla="*/ 16711 w 83553"/>
                <a:gd name="connsiteY14" fmla="*/ 46192 h 175063"/>
                <a:gd name="connsiteX15" fmla="*/ 12825 w 83553"/>
                <a:gd name="connsiteY15" fmla="*/ 22514 h 175063"/>
                <a:gd name="connsiteX16" fmla="*/ 16711 w 83553"/>
                <a:gd name="connsiteY16" fmla="*/ 9704 h 175063"/>
                <a:gd name="connsiteX17" fmla="*/ 38862 w 83553"/>
                <a:gd name="connsiteY17" fmla="*/ 0 h 175063"/>
                <a:gd name="connsiteX18" fmla="*/ 53241 w 83553"/>
                <a:gd name="connsiteY18" fmla="*/ 2717 h 175063"/>
                <a:gd name="connsiteX19" fmla="*/ 53241 w 83553"/>
                <a:gd name="connsiteY19" fmla="*/ 15527 h 175063"/>
                <a:gd name="connsiteX20" fmla="*/ 70341 w 83553"/>
                <a:gd name="connsiteY20" fmla="*/ 6211 h 175063"/>
                <a:gd name="connsiteX21" fmla="*/ 71895 w 83553"/>
                <a:gd name="connsiteY21" fmla="*/ 10869 h 175063"/>
                <a:gd name="connsiteX22" fmla="*/ 62179 w 83553"/>
                <a:gd name="connsiteY22" fmla="*/ 23290 h 175063"/>
                <a:gd name="connsiteX23" fmla="*/ 62568 w 83553"/>
                <a:gd name="connsiteY23" fmla="*/ 34547 h 175063"/>
                <a:gd name="connsiteX24" fmla="*/ 69952 w 83553"/>
                <a:gd name="connsiteY24" fmla="*/ 40757 h 175063"/>
                <a:gd name="connsiteX25" fmla="*/ 68009 w 83553"/>
                <a:gd name="connsiteY25" fmla="*/ 62495 h 175063"/>
                <a:gd name="connsiteX26" fmla="*/ 54407 w 83553"/>
                <a:gd name="connsiteY26" fmla="*/ 74916 h 175063"/>
                <a:gd name="connsiteX27" fmla="*/ 59071 w 83553"/>
                <a:gd name="connsiteY27" fmla="*/ 88502 h 175063"/>
                <a:gd name="connsiteX28" fmla="*/ 69952 w 83553"/>
                <a:gd name="connsiteY28" fmla="*/ 88890 h 175063"/>
                <a:gd name="connsiteX29" fmla="*/ 75392 w 83553"/>
                <a:gd name="connsiteY29" fmla="*/ 100923 h 175063"/>
                <a:gd name="connsiteX30" fmla="*/ 83553 w 83553"/>
                <a:gd name="connsiteY30" fmla="*/ 104805 h 17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3553" h="175063">
                  <a:moveTo>
                    <a:pt x="83553" y="104805"/>
                  </a:moveTo>
                  <a:lnTo>
                    <a:pt x="83165" y="123825"/>
                  </a:lnTo>
                  <a:lnTo>
                    <a:pt x="73061" y="130812"/>
                  </a:lnTo>
                  <a:lnTo>
                    <a:pt x="66843" y="138964"/>
                  </a:lnTo>
                  <a:lnTo>
                    <a:pt x="52853" y="148668"/>
                  </a:lnTo>
                  <a:lnTo>
                    <a:pt x="55184" y="158760"/>
                  </a:lnTo>
                  <a:lnTo>
                    <a:pt x="53630" y="169629"/>
                  </a:lnTo>
                  <a:lnTo>
                    <a:pt x="43526" y="175063"/>
                  </a:lnTo>
                  <a:lnTo>
                    <a:pt x="33422" y="130424"/>
                  </a:lnTo>
                  <a:lnTo>
                    <a:pt x="20209" y="120332"/>
                  </a:lnTo>
                  <a:lnTo>
                    <a:pt x="19820" y="114509"/>
                  </a:lnTo>
                  <a:lnTo>
                    <a:pt x="2332" y="99371"/>
                  </a:lnTo>
                  <a:lnTo>
                    <a:pt x="0" y="80739"/>
                  </a:lnTo>
                  <a:lnTo>
                    <a:pt x="12436" y="66765"/>
                  </a:lnTo>
                  <a:lnTo>
                    <a:pt x="16711" y="46192"/>
                  </a:lnTo>
                  <a:lnTo>
                    <a:pt x="12825" y="22514"/>
                  </a:lnTo>
                  <a:lnTo>
                    <a:pt x="16711" y="9704"/>
                  </a:lnTo>
                  <a:lnTo>
                    <a:pt x="38862" y="0"/>
                  </a:lnTo>
                  <a:lnTo>
                    <a:pt x="53241" y="2717"/>
                  </a:lnTo>
                  <a:lnTo>
                    <a:pt x="53241" y="15527"/>
                  </a:lnTo>
                  <a:lnTo>
                    <a:pt x="70341" y="6211"/>
                  </a:lnTo>
                  <a:lnTo>
                    <a:pt x="71895" y="10869"/>
                  </a:lnTo>
                  <a:lnTo>
                    <a:pt x="62179" y="23290"/>
                  </a:lnTo>
                  <a:lnTo>
                    <a:pt x="62568" y="34547"/>
                  </a:lnTo>
                  <a:lnTo>
                    <a:pt x="69952" y="40757"/>
                  </a:lnTo>
                  <a:lnTo>
                    <a:pt x="68009" y="62495"/>
                  </a:lnTo>
                  <a:lnTo>
                    <a:pt x="54407" y="74916"/>
                  </a:lnTo>
                  <a:lnTo>
                    <a:pt x="59071" y="88502"/>
                  </a:lnTo>
                  <a:lnTo>
                    <a:pt x="69952" y="88890"/>
                  </a:lnTo>
                  <a:lnTo>
                    <a:pt x="75392" y="100923"/>
                  </a:lnTo>
                  <a:lnTo>
                    <a:pt x="83553" y="1048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4" name="Serbest Form 1103">
              <a:extLst>
                <a:ext uri="{FF2B5EF4-FFF2-40B4-BE49-F238E27FC236}">
                  <a16:creationId xmlns:a16="http://schemas.microsoft.com/office/drawing/2014/main" id="{2D7EC4B8-4CEA-8772-C78B-C75A195C551F}"/>
                </a:ext>
              </a:extLst>
            </p:cNvPr>
            <p:cNvSpPr/>
            <p:nvPr/>
          </p:nvSpPr>
          <p:spPr>
            <a:xfrm>
              <a:off x="9175282" y="14715335"/>
              <a:ext cx="2493348" cy="988703"/>
            </a:xfrm>
            <a:custGeom>
              <a:avLst/>
              <a:gdLst>
                <a:gd name="connsiteX0" fmla="*/ 303901 w 388620"/>
                <a:gd name="connsiteY0" fmla="*/ 12421 h 154102"/>
                <a:gd name="connsiteX1" fmla="*/ 325275 w 388620"/>
                <a:gd name="connsiteY1" fmla="*/ 11257 h 154102"/>
                <a:gd name="connsiteX2" fmla="*/ 347038 w 388620"/>
                <a:gd name="connsiteY2" fmla="*/ 23678 h 154102"/>
                <a:gd name="connsiteX3" fmla="*/ 352090 w 388620"/>
                <a:gd name="connsiteY3" fmla="*/ 32218 h 154102"/>
                <a:gd name="connsiteX4" fmla="*/ 352478 w 388620"/>
                <a:gd name="connsiteY4" fmla="*/ 44251 h 154102"/>
                <a:gd name="connsiteX5" fmla="*/ 368800 w 388620"/>
                <a:gd name="connsiteY5" fmla="*/ 50462 h 154102"/>
                <a:gd name="connsiteX6" fmla="*/ 378127 w 388620"/>
                <a:gd name="connsiteY6" fmla="*/ 57449 h 154102"/>
                <a:gd name="connsiteX7" fmla="*/ 365303 w 388620"/>
                <a:gd name="connsiteY7" fmla="*/ 64824 h 154102"/>
                <a:gd name="connsiteX8" fmla="*/ 376573 w 388620"/>
                <a:gd name="connsiteY8" fmla="*/ 93160 h 154102"/>
                <a:gd name="connsiteX9" fmla="*/ 373852 w 388620"/>
                <a:gd name="connsiteY9" fmla="*/ 100923 h 154102"/>
                <a:gd name="connsiteX10" fmla="*/ 388620 w 388620"/>
                <a:gd name="connsiteY10" fmla="*/ 120720 h 154102"/>
                <a:gd name="connsiteX11" fmla="*/ 379293 w 388620"/>
                <a:gd name="connsiteY11" fmla="*/ 124990 h 154102"/>
                <a:gd name="connsiteX12" fmla="*/ 371132 w 388620"/>
                <a:gd name="connsiteY12" fmla="*/ 118779 h 154102"/>
                <a:gd name="connsiteX13" fmla="*/ 346649 w 388620"/>
                <a:gd name="connsiteY13" fmla="*/ 115285 h 154102"/>
                <a:gd name="connsiteX14" fmla="*/ 338488 w 388620"/>
                <a:gd name="connsiteY14" fmla="*/ 119167 h 154102"/>
                <a:gd name="connsiteX15" fmla="*/ 315559 w 388620"/>
                <a:gd name="connsiteY15" fmla="*/ 123049 h 154102"/>
                <a:gd name="connsiteX16" fmla="*/ 304290 w 388620"/>
                <a:gd name="connsiteY16" fmla="*/ 122661 h 154102"/>
                <a:gd name="connsiteX17" fmla="*/ 282138 w 388620"/>
                <a:gd name="connsiteY17" fmla="*/ 131977 h 154102"/>
                <a:gd name="connsiteX18" fmla="*/ 265039 w 388620"/>
                <a:gd name="connsiteY18" fmla="*/ 131977 h 154102"/>
                <a:gd name="connsiteX19" fmla="*/ 253380 w 388620"/>
                <a:gd name="connsiteY19" fmla="*/ 127319 h 154102"/>
                <a:gd name="connsiteX20" fmla="*/ 231617 w 388620"/>
                <a:gd name="connsiteY20" fmla="*/ 134306 h 154102"/>
                <a:gd name="connsiteX21" fmla="*/ 224234 w 388620"/>
                <a:gd name="connsiteY21" fmla="*/ 129648 h 154102"/>
                <a:gd name="connsiteX22" fmla="*/ 225011 w 388620"/>
                <a:gd name="connsiteY22" fmla="*/ 143233 h 154102"/>
                <a:gd name="connsiteX23" fmla="*/ 220347 w 388620"/>
                <a:gd name="connsiteY23" fmla="*/ 148668 h 154102"/>
                <a:gd name="connsiteX24" fmla="*/ 215296 w 388620"/>
                <a:gd name="connsiteY24" fmla="*/ 154102 h 154102"/>
                <a:gd name="connsiteX25" fmla="*/ 206357 w 388620"/>
                <a:gd name="connsiteY25" fmla="*/ 142845 h 154102"/>
                <a:gd name="connsiteX26" fmla="*/ 212964 w 388620"/>
                <a:gd name="connsiteY26" fmla="*/ 133529 h 154102"/>
                <a:gd name="connsiteX27" fmla="*/ 200528 w 388620"/>
                <a:gd name="connsiteY27" fmla="*/ 135858 h 154102"/>
                <a:gd name="connsiteX28" fmla="*/ 182651 w 388620"/>
                <a:gd name="connsiteY28" fmla="*/ 130036 h 154102"/>
                <a:gd name="connsiteX29" fmla="*/ 170216 w 388620"/>
                <a:gd name="connsiteY29" fmla="*/ 144398 h 154102"/>
                <a:gd name="connsiteX30" fmla="*/ 139126 w 388620"/>
                <a:gd name="connsiteY30" fmla="*/ 147115 h 154102"/>
                <a:gd name="connsiteX31" fmla="*/ 120861 w 388620"/>
                <a:gd name="connsiteY31" fmla="*/ 133917 h 154102"/>
                <a:gd name="connsiteX32" fmla="*/ 98710 w 388620"/>
                <a:gd name="connsiteY32" fmla="*/ 133141 h 154102"/>
                <a:gd name="connsiteX33" fmla="*/ 94823 w 388620"/>
                <a:gd name="connsiteY33" fmla="*/ 143233 h 154102"/>
                <a:gd name="connsiteX34" fmla="*/ 80833 w 388620"/>
                <a:gd name="connsiteY34" fmla="*/ 146339 h 154102"/>
                <a:gd name="connsiteX35" fmla="*/ 59848 w 388620"/>
                <a:gd name="connsiteY35" fmla="*/ 133141 h 154102"/>
                <a:gd name="connsiteX36" fmla="*/ 37307 w 388620"/>
                <a:gd name="connsiteY36" fmla="*/ 133529 h 154102"/>
                <a:gd name="connsiteX37" fmla="*/ 22540 w 388620"/>
                <a:gd name="connsiteY37" fmla="*/ 108687 h 154102"/>
                <a:gd name="connsiteX38" fmla="*/ 6218 w 388620"/>
                <a:gd name="connsiteY38" fmla="*/ 95101 h 154102"/>
                <a:gd name="connsiteX39" fmla="*/ 13990 w 388620"/>
                <a:gd name="connsiteY39" fmla="*/ 75692 h 154102"/>
                <a:gd name="connsiteX40" fmla="*/ 0 w 388620"/>
                <a:gd name="connsiteY40" fmla="*/ 63659 h 154102"/>
                <a:gd name="connsiteX41" fmla="*/ 19820 w 388620"/>
                <a:gd name="connsiteY41" fmla="*/ 39981 h 154102"/>
                <a:gd name="connsiteX42" fmla="*/ 50909 w 388620"/>
                <a:gd name="connsiteY42" fmla="*/ 39205 h 154102"/>
                <a:gd name="connsiteX43" fmla="*/ 57127 w 388620"/>
                <a:gd name="connsiteY43" fmla="*/ 20185 h 154102"/>
                <a:gd name="connsiteX44" fmla="*/ 95989 w 388620"/>
                <a:gd name="connsiteY44" fmla="*/ 23678 h 154102"/>
                <a:gd name="connsiteX45" fmla="*/ 117752 w 388620"/>
                <a:gd name="connsiteY45" fmla="*/ 7763 h 154102"/>
                <a:gd name="connsiteX46" fmla="*/ 140292 w 388620"/>
                <a:gd name="connsiteY46" fmla="*/ 776 h 154102"/>
                <a:gd name="connsiteX47" fmla="*/ 173324 w 388620"/>
                <a:gd name="connsiteY47" fmla="*/ 0 h 154102"/>
                <a:gd name="connsiteX48" fmla="*/ 211409 w 388620"/>
                <a:gd name="connsiteY48" fmla="*/ 17467 h 154102"/>
                <a:gd name="connsiteX49" fmla="*/ 242110 w 388620"/>
                <a:gd name="connsiteY49" fmla="*/ 27172 h 154102"/>
                <a:gd name="connsiteX50" fmla="*/ 264650 w 388620"/>
                <a:gd name="connsiteY50" fmla="*/ 23290 h 154102"/>
                <a:gd name="connsiteX51" fmla="*/ 282527 w 388620"/>
                <a:gd name="connsiteY51" fmla="*/ 25619 h 154102"/>
                <a:gd name="connsiteX52" fmla="*/ 303901 w 388620"/>
                <a:gd name="connsiteY52" fmla="*/ 12421 h 15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88620" h="154102">
                  <a:moveTo>
                    <a:pt x="303901" y="12421"/>
                  </a:moveTo>
                  <a:lnTo>
                    <a:pt x="325275" y="11257"/>
                  </a:lnTo>
                  <a:lnTo>
                    <a:pt x="347038" y="23678"/>
                  </a:lnTo>
                  <a:lnTo>
                    <a:pt x="352090" y="32218"/>
                  </a:lnTo>
                  <a:lnTo>
                    <a:pt x="352478" y="44251"/>
                  </a:lnTo>
                  <a:lnTo>
                    <a:pt x="368800" y="50462"/>
                  </a:lnTo>
                  <a:lnTo>
                    <a:pt x="378127" y="57449"/>
                  </a:lnTo>
                  <a:lnTo>
                    <a:pt x="365303" y="64824"/>
                  </a:lnTo>
                  <a:lnTo>
                    <a:pt x="376573" y="93160"/>
                  </a:lnTo>
                  <a:lnTo>
                    <a:pt x="373852" y="100923"/>
                  </a:lnTo>
                  <a:lnTo>
                    <a:pt x="388620" y="120720"/>
                  </a:lnTo>
                  <a:lnTo>
                    <a:pt x="379293" y="124990"/>
                  </a:lnTo>
                  <a:lnTo>
                    <a:pt x="371132" y="118779"/>
                  </a:lnTo>
                  <a:lnTo>
                    <a:pt x="346649" y="115285"/>
                  </a:lnTo>
                  <a:lnTo>
                    <a:pt x="338488" y="119167"/>
                  </a:lnTo>
                  <a:lnTo>
                    <a:pt x="315559" y="123049"/>
                  </a:lnTo>
                  <a:lnTo>
                    <a:pt x="304290" y="122661"/>
                  </a:lnTo>
                  <a:lnTo>
                    <a:pt x="282138" y="131977"/>
                  </a:lnTo>
                  <a:lnTo>
                    <a:pt x="265039" y="131977"/>
                  </a:lnTo>
                  <a:lnTo>
                    <a:pt x="253380" y="127319"/>
                  </a:lnTo>
                  <a:lnTo>
                    <a:pt x="231617" y="134306"/>
                  </a:lnTo>
                  <a:lnTo>
                    <a:pt x="224234" y="129648"/>
                  </a:lnTo>
                  <a:lnTo>
                    <a:pt x="225011" y="143233"/>
                  </a:lnTo>
                  <a:lnTo>
                    <a:pt x="220347" y="148668"/>
                  </a:lnTo>
                  <a:lnTo>
                    <a:pt x="215296" y="154102"/>
                  </a:lnTo>
                  <a:lnTo>
                    <a:pt x="206357" y="142845"/>
                  </a:lnTo>
                  <a:lnTo>
                    <a:pt x="212964" y="133529"/>
                  </a:lnTo>
                  <a:lnTo>
                    <a:pt x="200528" y="135858"/>
                  </a:lnTo>
                  <a:lnTo>
                    <a:pt x="182651" y="130036"/>
                  </a:lnTo>
                  <a:lnTo>
                    <a:pt x="170216" y="144398"/>
                  </a:lnTo>
                  <a:lnTo>
                    <a:pt x="139126" y="147115"/>
                  </a:lnTo>
                  <a:lnTo>
                    <a:pt x="120861" y="133917"/>
                  </a:lnTo>
                  <a:lnTo>
                    <a:pt x="98710" y="133141"/>
                  </a:lnTo>
                  <a:lnTo>
                    <a:pt x="94823" y="143233"/>
                  </a:lnTo>
                  <a:lnTo>
                    <a:pt x="80833" y="146339"/>
                  </a:lnTo>
                  <a:lnTo>
                    <a:pt x="59848" y="133141"/>
                  </a:lnTo>
                  <a:lnTo>
                    <a:pt x="37307" y="133529"/>
                  </a:lnTo>
                  <a:lnTo>
                    <a:pt x="22540" y="108687"/>
                  </a:lnTo>
                  <a:lnTo>
                    <a:pt x="6218" y="95101"/>
                  </a:lnTo>
                  <a:lnTo>
                    <a:pt x="13990" y="75692"/>
                  </a:lnTo>
                  <a:lnTo>
                    <a:pt x="0" y="63659"/>
                  </a:lnTo>
                  <a:lnTo>
                    <a:pt x="19820" y="39981"/>
                  </a:lnTo>
                  <a:lnTo>
                    <a:pt x="50909" y="39205"/>
                  </a:lnTo>
                  <a:lnTo>
                    <a:pt x="57127" y="20185"/>
                  </a:lnTo>
                  <a:lnTo>
                    <a:pt x="95989" y="23678"/>
                  </a:lnTo>
                  <a:lnTo>
                    <a:pt x="117752" y="7763"/>
                  </a:lnTo>
                  <a:lnTo>
                    <a:pt x="140292" y="776"/>
                  </a:lnTo>
                  <a:lnTo>
                    <a:pt x="173324" y="0"/>
                  </a:lnTo>
                  <a:lnTo>
                    <a:pt x="211409" y="17467"/>
                  </a:lnTo>
                  <a:lnTo>
                    <a:pt x="242110" y="27172"/>
                  </a:lnTo>
                  <a:lnTo>
                    <a:pt x="264650" y="23290"/>
                  </a:lnTo>
                  <a:lnTo>
                    <a:pt x="282527" y="25619"/>
                  </a:lnTo>
                  <a:lnTo>
                    <a:pt x="303901" y="12421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5" name="Serbest Form 1104">
              <a:extLst>
                <a:ext uri="{FF2B5EF4-FFF2-40B4-BE49-F238E27FC236}">
                  <a16:creationId xmlns:a16="http://schemas.microsoft.com/office/drawing/2014/main" id="{09686CDB-B544-31E5-7DDB-FA799CF3BC09}"/>
                </a:ext>
              </a:extLst>
            </p:cNvPr>
            <p:cNvSpPr/>
            <p:nvPr/>
          </p:nvSpPr>
          <p:spPr>
            <a:xfrm>
              <a:off x="9125418" y="14700392"/>
              <a:ext cx="381483" cy="313795"/>
            </a:xfrm>
            <a:custGeom>
              <a:avLst/>
              <a:gdLst>
                <a:gd name="connsiteX0" fmla="*/ 1555 w 59459"/>
                <a:gd name="connsiteY0" fmla="*/ 32606 h 48909"/>
                <a:gd name="connsiteX1" fmla="*/ 6218 w 59459"/>
                <a:gd name="connsiteY1" fmla="*/ 29889 h 48909"/>
                <a:gd name="connsiteX2" fmla="*/ 10493 w 59459"/>
                <a:gd name="connsiteY2" fmla="*/ 14362 h 48909"/>
                <a:gd name="connsiteX3" fmla="*/ 0 w 59459"/>
                <a:gd name="connsiteY3" fmla="*/ 7763 h 48909"/>
                <a:gd name="connsiteX4" fmla="*/ 19431 w 59459"/>
                <a:gd name="connsiteY4" fmla="*/ 0 h 48909"/>
                <a:gd name="connsiteX5" fmla="*/ 37307 w 59459"/>
                <a:gd name="connsiteY5" fmla="*/ 3105 h 48909"/>
                <a:gd name="connsiteX6" fmla="*/ 40805 w 59459"/>
                <a:gd name="connsiteY6" fmla="*/ 12810 h 48909"/>
                <a:gd name="connsiteX7" fmla="*/ 59459 w 59459"/>
                <a:gd name="connsiteY7" fmla="*/ 20573 h 48909"/>
                <a:gd name="connsiteX8" fmla="*/ 56738 w 59459"/>
                <a:gd name="connsiteY8" fmla="*/ 26783 h 48909"/>
                <a:gd name="connsiteX9" fmla="*/ 32644 w 59459"/>
                <a:gd name="connsiteY9" fmla="*/ 27948 h 48909"/>
                <a:gd name="connsiteX10" fmla="*/ 24872 w 59459"/>
                <a:gd name="connsiteY10" fmla="*/ 35711 h 48909"/>
                <a:gd name="connsiteX11" fmla="*/ 9716 w 59459"/>
                <a:gd name="connsiteY11" fmla="*/ 48909 h 48909"/>
                <a:gd name="connsiteX12" fmla="*/ 1943 w 59459"/>
                <a:gd name="connsiteY12" fmla="*/ 37652 h 48909"/>
                <a:gd name="connsiteX13" fmla="*/ 1555 w 59459"/>
                <a:gd name="connsiteY13" fmla="*/ 32606 h 4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59" h="48909">
                  <a:moveTo>
                    <a:pt x="1555" y="32606"/>
                  </a:moveTo>
                  <a:lnTo>
                    <a:pt x="6218" y="29889"/>
                  </a:lnTo>
                  <a:lnTo>
                    <a:pt x="10493" y="14362"/>
                  </a:lnTo>
                  <a:lnTo>
                    <a:pt x="0" y="7763"/>
                  </a:lnTo>
                  <a:lnTo>
                    <a:pt x="19431" y="0"/>
                  </a:lnTo>
                  <a:lnTo>
                    <a:pt x="37307" y="3105"/>
                  </a:lnTo>
                  <a:lnTo>
                    <a:pt x="40805" y="12810"/>
                  </a:lnTo>
                  <a:lnTo>
                    <a:pt x="59459" y="20573"/>
                  </a:lnTo>
                  <a:lnTo>
                    <a:pt x="56738" y="26783"/>
                  </a:lnTo>
                  <a:lnTo>
                    <a:pt x="32644" y="27948"/>
                  </a:lnTo>
                  <a:lnTo>
                    <a:pt x="24872" y="35711"/>
                  </a:lnTo>
                  <a:lnTo>
                    <a:pt x="9716" y="48909"/>
                  </a:lnTo>
                  <a:lnTo>
                    <a:pt x="1943" y="37652"/>
                  </a:lnTo>
                  <a:lnTo>
                    <a:pt x="1555" y="32606"/>
                  </a:lnTo>
                  <a:close/>
                </a:path>
              </a:pathLst>
            </a:custGeom>
            <a:solidFill>
              <a:srgbClr val="356979"/>
            </a:solidFill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6" name="Serbest Form 1105">
              <a:extLst>
                <a:ext uri="{FF2B5EF4-FFF2-40B4-BE49-F238E27FC236}">
                  <a16:creationId xmlns:a16="http://schemas.microsoft.com/office/drawing/2014/main" id="{AC25C5EC-A61B-50CD-B447-0250CCAE4378}"/>
                </a:ext>
              </a:extLst>
            </p:cNvPr>
            <p:cNvSpPr/>
            <p:nvPr/>
          </p:nvSpPr>
          <p:spPr>
            <a:xfrm>
              <a:off x="22327696" y="17387578"/>
              <a:ext cx="204449" cy="532950"/>
            </a:xfrm>
            <a:custGeom>
              <a:avLst/>
              <a:gdLst>
                <a:gd name="connsiteX0" fmla="*/ 26815 w 31866"/>
                <a:gd name="connsiteY0" fmla="*/ 62495 h 83067"/>
                <a:gd name="connsiteX1" fmla="*/ 21374 w 31866"/>
                <a:gd name="connsiteY1" fmla="*/ 83068 h 83067"/>
                <a:gd name="connsiteX2" fmla="*/ 5829 w 31866"/>
                <a:gd name="connsiteY2" fmla="*/ 61718 h 83067"/>
                <a:gd name="connsiteX3" fmla="*/ 0 w 31866"/>
                <a:gd name="connsiteY3" fmla="*/ 43475 h 83067"/>
                <a:gd name="connsiteX4" fmla="*/ 7384 w 31866"/>
                <a:gd name="connsiteY4" fmla="*/ 19020 h 83067"/>
                <a:gd name="connsiteX5" fmla="*/ 20208 w 31866"/>
                <a:gd name="connsiteY5" fmla="*/ 0 h 83067"/>
                <a:gd name="connsiteX6" fmla="*/ 31867 w 31866"/>
                <a:gd name="connsiteY6" fmla="*/ 7375 h 83067"/>
                <a:gd name="connsiteX7" fmla="*/ 31478 w 31866"/>
                <a:gd name="connsiteY7" fmla="*/ 22514 h 83067"/>
                <a:gd name="connsiteX8" fmla="*/ 26815 w 31866"/>
                <a:gd name="connsiteY8" fmla="*/ 62495 h 8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66" h="83067">
                  <a:moveTo>
                    <a:pt x="26815" y="62495"/>
                  </a:moveTo>
                  <a:lnTo>
                    <a:pt x="21374" y="83068"/>
                  </a:lnTo>
                  <a:lnTo>
                    <a:pt x="5829" y="61718"/>
                  </a:lnTo>
                  <a:lnTo>
                    <a:pt x="0" y="43475"/>
                  </a:lnTo>
                  <a:lnTo>
                    <a:pt x="7384" y="19020"/>
                  </a:lnTo>
                  <a:lnTo>
                    <a:pt x="20208" y="0"/>
                  </a:lnTo>
                  <a:lnTo>
                    <a:pt x="31867" y="7375"/>
                  </a:lnTo>
                  <a:lnTo>
                    <a:pt x="31478" y="22514"/>
                  </a:lnTo>
                  <a:lnTo>
                    <a:pt x="26815" y="6249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7" name="Serbest Form 1106">
              <a:extLst>
                <a:ext uri="{FF2B5EF4-FFF2-40B4-BE49-F238E27FC236}">
                  <a16:creationId xmlns:a16="http://schemas.microsoft.com/office/drawing/2014/main" id="{847F288D-0611-CE05-3F41-F510AEABF0F6}"/>
                </a:ext>
              </a:extLst>
            </p:cNvPr>
            <p:cNvSpPr/>
            <p:nvPr/>
          </p:nvSpPr>
          <p:spPr>
            <a:xfrm>
              <a:off x="9935753" y="21593926"/>
              <a:ext cx="1491017" cy="1713418"/>
            </a:xfrm>
            <a:custGeom>
              <a:avLst/>
              <a:gdLst>
                <a:gd name="connsiteX0" fmla="*/ 50521 w 232394"/>
                <a:gd name="connsiteY0" fmla="*/ 388 h 267058"/>
                <a:gd name="connsiteX1" fmla="*/ 49744 w 232394"/>
                <a:gd name="connsiteY1" fmla="*/ 15527 h 267058"/>
                <a:gd name="connsiteX2" fmla="*/ 45468 w 232394"/>
                <a:gd name="connsiteY2" fmla="*/ 32994 h 267058"/>
                <a:gd name="connsiteX3" fmla="*/ 51687 w 232394"/>
                <a:gd name="connsiteY3" fmla="*/ 42698 h 267058"/>
                <a:gd name="connsiteX4" fmla="*/ 61402 w 232394"/>
                <a:gd name="connsiteY4" fmla="*/ 36876 h 267058"/>
                <a:gd name="connsiteX5" fmla="*/ 74226 w 232394"/>
                <a:gd name="connsiteY5" fmla="*/ 35323 h 267058"/>
                <a:gd name="connsiteX6" fmla="*/ 76947 w 232394"/>
                <a:gd name="connsiteY6" fmla="*/ 38429 h 267058"/>
                <a:gd name="connsiteX7" fmla="*/ 89771 w 232394"/>
                <a:gd name="connsiteY7" fmla="*/ 32218 h 267058"/>
                <a:gd name="connsiteX8" fmla="*/ 80833 w 232394"/>
                <a:gd name="connsiteY8" fmla="*/ 23678 h 267058"/>
                <a:gd name="connsiteX9" fmla="*/ 88217 w 232394"/>
                <a:gd name="connsiteY9" fmla="*/ 12421 h 267058"/>
                <a:gd name="connsiteX10" fmla="*/ 99098 w 232394"/>
                <a:gd name="connsiteY10" fmla="*/ 1165 h 267058"/>
                <a:gd name="connsiteX11" fmla="*/ 178765 w 232394"/>
                <a:gd name="connsiteY11" fmla="*/ 52014 h 267058"/>
                <a:gd name="connsiteX12" fmla="*/ 179931 w 232394"/>
                <a:gd name="connsiteY12" fmla="*/ 66377 h 267058"/>
                <a:gd name="connsiteX13" fmla="*/ 211409 w 232394"/>
                <a:gd name="connsiteY13" fmla="*/ 91219 h 267058"/>
                <a:gd name="connsiteX14" fmla="*/ 200528 w 232394"/>
                <a:gd name="connsiteY14" fmla="*/ 122272 h 267058"/>
                <a:gd name="connsiteX15" fmla="*/ 201694 w 232394"/>
                <a:gd name="connsiteY15" fmla="*/ 136247 h 267058"/>
                <a:gd name="connsiteX16" fmla="*/ 215296 w 232394"/>
                <a:gd name="connsiteY16" fmla="*/ 145174 h 267058"/>
                <a:gd name="connsiteX17" fmla="*/ 216073 w 232394"/>
                <a:gd name="connsiteY17" fmla="*/ 151773 h 267058"/>
                <a:gd name="connsiteX18" fmla="*/ 209466 w 232394"/>
                <a:gd name="connsiteY18" fmla="*/ 166912 h 267058"/>
                <a:gd name="connsiteX19" fmla="*/ 210632 w 232394"/>
                <a:gd name="connsiteY19" fmla="*/ 174287 h 267058"/>
                <a:gd name="connsiteX20" fmla="*/ 209078 w 232394"/>
                <a:gd name="connsiteY20" fmla="*/ 186320 h 267058"/>
                <a:gd name="connsiteX21" fmla="*/ 216073 w 232394"/>
                <a:gd name="connsiteY21" fmla="*/ 201847 h 267058"/>
                <a:gd name="connsiteX22" fmla="*/ 224623 w 232394"/>
                <a:gd name="connsiteY22" fmla="*/ 226689 h 267058"/>
                <a:gd name="connsiteX23" fmla="*/ 232395 w 232394"/>
                <a:gd name="connsiteY23" fmla="*/ 232124 h 267058"/>
                <a:gd name="connsiteX24" fmla="*/ 214518 w 232394"/>
                <a:gd name="connsiteY24" fmla="*/ 246486 h 267058"/>
                <a:gd name="connsiteX25" fmla="*/ 190424 w 232394"/>
                <a:gd name="connsiteY25" fmla="*/ 256190 h 267058"/>
                <a:gd name="connsiteX26" fmla="*/ 177211 w 232394"/>
                <a:gd name="connsiteY26" fmla="*/ 255802 h 267058"/>
                <a:gd name="connsiteX27" fmla="*/ 169050 w 232394"/>
                <a:gd name="connsiteY27" fmla="*/ 263177 h 267058"/>
                <a:gd name="connsiteX28" fmla="*/ 153893 w 232394"/>
                <a:gd name="connsiteY28" fmla="*/ 263953 h 267058"/>
                <a:gd name="connsiteX29" fmla="*/ 148064 w 232394"/>
                <a:gd name="connsiteY29" fmla="*/ 267059 h 267058"/>
                <a:gd name="connsiteX30" fmla="*/ 122027 w 232394"/>
                <a:gd name="connsiteY30" fmla="*/ 260072 h 267058"/>
                <a:gd name="connsiteX31" fmla="*/ 113477 w 232394"/>
                <a:gd name="connsiteY31" fmla="*/ 260848 h 267058"/>
                <a:gd name="connsiteX32" fmla="*/ 113866 w 232394"/>
                <a:gd name="connsiteY32" fmla="*/ 260460 h 267058"/>
                <a:gd name="connsiteX33" fmla="*/ 106871 w 232394"/>
                <a:gd name="connsiteY33" fmla="*/ 251144 h 267058"/>
                <a:gd name="connsiteX34" fmla="*/ 105704 w 232394"/>
                <a:gd name="connsiteY34" fmla="*/ 224749 h 267058"/>
                <a:gd name="connsiteX35" fmla="*/ 94435 w 232394"/>
                <a:gd name="connsiteY35" fmla="*/ 211551 h 267058"/>
                <a:gd name="connsiteX36" fmla="*/ 92880 w 232394"/>
                <a:gd name="connsiteY36" fmla="*/ 216209 h 267058"/>
                <a:gd name="connsiteX37" fmla="*/ 88994 w 232394"/>
                <a:gd name="connsiteY37" fmla="*/ 209610 h 267058"/>
                <a:gd name="connsiteX38" fmla="*/ 67620 w 232394"/>
                <a:gd name="connsiteY38" fmla="*/ 204952 h 267058"/>
                <a:gd name="connsiteX39" fmla="*/ 55184 w 232394"/>
                <a:gd name="connsiteY39" fmla="*/ 197577 h 267058"/>
                <a:gd name="connsiteX40" fmla="*/ 41194 w 232394"/>
                <a:gd name="connsiteY40" fmla="*/ 193307 h 267058"/>
                <a:gd name="connsiteX41" fmla="*/ 32644 w 232394"/>
                <a:gd name="connsiteY41" fmla="*/ 189037 h 267058"/>
                <a:gd name="connsiteX42" fmla="*/ 31478 w 232394"/>
                <a:gd name="connsiteY42" fmla="*/ 188261 h 267058"/>
                <a:gd name="connsiteX43" fmla="*/ 20986 w 232394"/>
                <a:gd name="connsiteY43" fmla="*/ 162642 h 267058"/>
                <a:gd name="connsiteX44" fmla="*/ 19431 w 232394"/>
                <a:gd name="connsiteY44" fmla="*/ 147503 h 267058"/>
                <a:gd name="connsiteX45" fmla="*/ 1943 w 232394"/>
                <a:gd name="connsiteY45" fmla="*/ 130424 h 267058"/>
                <a:gd name="connsiteX46" fmla="*/ 7384 w 232394"/>
                <a:gd name="connsiteY46" fmla="*/ 121108 h 267058"/>
                <a:gd name="connsiteX47" fmla="*/ 3109 w 232394"/>
                <a:gd name="connsiteY47" fmla="*/ 111016 h 267058"/>
                <a:gd name="connsiteX48" fmla="*/ 3886 w 232394"/>
                <a:gd name="connsiteY48" fmla="*/ 100535 h 267058"/>
                <a:gd name="connsiteX49" fmla="*/ 0 w 232394"/>
                <a:gd name="connsiteY49" fmla="*/ 97042 h 267058"/>
                <a:gd name="connsiteX50" fmla="*/ 1166 w 232394"/>
                <a:gd name="connsiteY50" fmla="*/ 86173 h 267058"/>
                <a:gd name="connsiteX51" fmla="*/ 3498 w 232394"/>
                <a:gd name="connsiteY51" fmla="*/ 85785 h 267058"/>
                <a:gd name="connsiteX52" fmla="*/ 11270 w 232394"/>
                <a:gd name="connsiteY52" fmla="*/ 76857 h 267058"/>
                <a:gd name="connsiteX53" fmla="*/ 20208 w 232394"/>
                <a:gd name="connsiteY53" fmla="*/ 63659 h 267058"/>
                <a:gd name="connsiteX54" fmla="*/ 25649 w 232394"/>
                <a:gd name="connsiteY54" fmla="*/ 58613 h 267058"/>
                <a:gd name="connsiteX55" fmla="*/ 25649 w 232394"/>
                <a:gd name="connsiteY55" fmla="*/ 50462 h 267058"/>
                <a:gd name="connsiteX56" fmla="*/ 20986 w 232394"/>
                <a:gd name="connsiteY56" fmla="*/ 44639 h 267058"/>
                <a:gd name="connsiteX57" fmla="*/ 19820 w 232394"/>
                <a:gd name="connsiteY57" fmla="*/ 34935 h 267058"/>
                <a:gd name="connsiteX58" fmla="*/ 26037 w 232394"/>
                <a:gd name="connsiteY58" fmla="*/ 31830 h 267058"/>
                <a:gd name="connsiteX59" fmla="*/ 27203 w 232394"/>
                <a:gd name="connsiteY59" fmla="*/ 17079 h 267058"/>
                <a:gd name="connsiteX60" fmla="*/ 18654 w 232394"/>
                <a:gd name="connsiteY60" fmla="*/ 3105 h 267058"/>
                <a:gd name="connsiteX61" fmla="*/ 26426 w 232394"/>
                <a:gd name="connsiteY61" fmla="*/ 0 h 267058"/>
                <a:gd name="connsiteX62" fmla="*/ 50521 w 232394"/>
                <a:gd name="connsiteY62" fmla="*/ 388 h 26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2394" h="267058">
                  <a:moveTo>
                    <a:pt x="50521" y="388"/>
                  </a:moveTo>
                  <a:lnTo>
                    <a:pt x="49744" y="15527"/>
                  </a:lnTo>
                  <a:lnTo>
                    <a:pt x="45468" y="32994"/>
                  </a:lnTo>
                  <a:lnTo>
                    <a:pt x="51687" y="42698"/>
                  </a:lnTo>
                  <a:lnTo>
                    <a:pt x="61402" y="36876"/>
                  </a:lnTo>
                  <a:lnTo>
                    <a:pt x="74226" y="35323"/>
                  </a:lnTo>
                  <a:lnTo>
                    <a:pt x="76947" y="38429"/>
                  </a:lnTo>
                  <a:lnTo>
                    <a:pt x="89771" y="32218"/>
                  </a:lnTo>
                  <a:lnTo>
                    <a:pt x="80833" y="23678"/>
                  </a:lnTo>
                  <a:lnTo>
                    <a:pt x="88217" y="12421"/>
                  </a:lnTo>
                  <a:lnTo>
                    <a:pt x="99098" y="1165"/>
                  </a:lnTo>
                  <a:lnTo>
                    <a:pt x="178765" y="52014"/>
                  </a:lnTo>
                  <a:lnTo>
                    <a:pt x="179931" y="66377"/>
                  </a:lnTo>
                  <a:lnTo>
                    <a:pt x="211409" y="91219"/>
                  </a:lnTo>
                  <a:lnTo>
                    <a:pt x="200528" y="122272"/>
                  </a:lnTo>
                  <a:lnTo>
                    <a:pt x="201694" y="136247"/>
                  </a:lnTo>
                  <a:lnTo>
                    <a:pt x="215296" y="145174"/>
                  </a:lnTo>
                  <a:lnTo>
                    <a:pt x="216073" y="151773"/>
                  </a:lnTo>
                  <a:lnTo>
                    <a:pt x="209466" y="166912"/>
                  </a:lnTo>
                  <a:lnTo>
                    <a:pt x="210632" y="174287"/>
                  </a:lnTo>
                  <a:lnTo>
                    <a:pt x="209078" y="186320"/>
                  </a:lnTo>
                  <a:lnTo>
                    <a:pt x="216073" y="201847"/>
                  </a:lnTo>
                  <a:lnTo>
                    <a:pt x="224623" y="226689"/>
                  </a:lnTo>
                  <a:lnTo>
                    <a:pt x="232395" y="232124"/>
                  </a:lnTo>
                  <a:lnTo>
                    <a:pt x="214518" y="246486"/>
                  </a:lnTo>
                  <a:lnTo>
                    <a:pt x="190424" y="256190"/>
                  </a:lnTo>
                  <a:lnTo>
                    <a:pt x="177211" y="255802"/>
                  </a:lnTo>
                  <a:lnTo>
                    <a:pt x="169050" y="263177"/>
                  </a:lnTo>
                  <a:lnTo>
                    <a:pt x="153893" y="263953"/>
                  </a:lnTo>
                  <a:lnTo>
                    <a:pt x="148064" y="267059"/>
                  </a:lnTo>
                  <a:lnTo>
                    <a:pt x="122027" y="260072"/>
                  </a:lnTo>
                  <a:lnTo>
                    <a:pt x="113477" y="260848"/>
                  </a:lnTo>
                  <a:lnTo>
                    <a:pt x="113866" y="260460"/>
                  </a:lnTo>
                  <a:lnTo>
                    <a:pt x="106871" y="251144"/>
                  </a:lnTo>
                  <a:lnTo>
                    <a:pt x="105704" y="224749"/>
                  </a:lnTo>
                  <a:lnTo>
                    <a:pt x="94435" y="211551"/>
                  </a:lnTo>
                  <a:lnTo>
                    <a:pt x="92880" y="216209"/>
                  </a:lnTo>
                  <a:lnTo>
                    <a:pt x="88994" y="209610"/>
                  </a:lnTo>
                  <a:lnTo>
                    <a:pt x="67620" y="204952"/>
                  </a:lnTo>
                  <a:lnTo>
                    <a:pt x="55184" y="197577"/>
                  </a:lnTo>
                  <a:lnTo>
                    <a:pt x="41194" y="193307"/>
                  </a:lnTo>
                  <a:lnTo>
                    <a:pt x="32644" y="189037"/>
                  </a:lnTo>
                  <a:lnTo>
                    <a:pt x="31478" y="188261"/>
                  </a:lnTo>
                  <a:lnTo>
                    <a:pt x="20986" y="162642"/>
                  </a:lnTo>
                  <a:lnTo>
                    <a:pt x="19431" y="147503"/>
                  </a:lnTo>
                  <a:lnTo>
                    <a:pt x="1943" y="130424"/>
                  </a:lnTo>
                  <a:lnTo>
                    <a:pt x="7384" y="121108"/>
                  </a:lnTo>
                  <a:lnTo>
                    <a:pt x="3109" y="111016"/>
                  </a:lnTo>
                  <a:lnTo>
                    <a:pt x="3886" y="100535"/>
                  </a:lnTo>
                  <a:lnTo>
                    <a:pt x="0" y="97042"/>
                  </a:lnTo>
                  <a:lnTo>
                    <a:pt x="1166" y="86173"/>
                  </a:lnTo>
                  <a:lnTo>
                    <a:pt x="3498" y="85785"/>
                  </a:lnTo>
                  <a:lnTo>
                    <a:pt x="11270" y="76857"/>
                  </a:lnTo>
                  <a:lnTo>
                    <a:pt x="20208" y="63659"/>
                  </a:lnTo>
                  <a:lnTo>
                    <a:pt x="25649" y="58613"/>
                  </a:lnTo>
                  <a:lnTo>
                    <a:pt x="25649" y="50462"/>
                  </a:lnTo>
                  <a:lnTo>
                    <a:pt x="20986" y="44639"/>
                  </a:lnTo>
                  <a:lnTo>
                    <a:pt x="19820" y="34935"/>
                  </a:lnTo>
                  <a:lnTo>
                    <a:pt x="26037" y="31830"/>
                  </a:lnTo>
                  <a:lnTo>
                    <a:pt x="27203" y="17079"/>
                  </a:lnTo>
                  <a:lnTo>
                    <a:pt x="18654" y="3105"/>
                  </a:lnTo>
                  <a:lnTo>
                    <a:pt x="26426" y="0"/>
                  </a:lnTo>
                  <a:lnTo>
                    <a:pt x="50521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8" name="Serbest Form 1107">
              <a:extLst>
                <a:ext uri="{FF2B5EF4-FFF2-40B4-BE49-F238E27FC236}">
                  <a16:creationId xmlns:a16="http://schemas.microsoft.com/office/drawing/2014/main" id="{DD4E7F7F-BF39-9654-1648-7A7B9F2A5CFB}"/>
                </a:ext>
              </a:extLst>
            </p:cNvPr>
            <p:cNvSpPr/>
            <p:nvPr/>
          </p:nvSpPr>
          <p:spPr>
            <a:xfrm>
              <a:off x="9935753" y="20752160"/>
              <a:ext cx="772937" cy="911494"/>
            </a:xfrm>
            <a:custGeom>
              <a:avLst/>
              <a:gdLst>
                <a:gd name="connsiteX0" fmla="*/ 97155 w 120472"/>
                <a:gd name="connsiteY0" fmla="*/ 0 h 142068"/>
                <a:gd name="connsiteX1" fmla="*/ 107648 w 120472"/>
                <a:gd name="connsiteY1" fmla="*/ 17467 h 142068"/>
                <a:gd name="connsiteX2" fmla="*/ 110368 w 120472"/>
                <a:gd name="connsiteY2" fmla="*/ 29889 h 142068"/>
                <a:gd name="connsiteX3" fmla="*/ 120472 w 120472"/>
                <a:gd name="connsiteY3" fmla="*/ 58613 h 142068"/>
                <a:gd name="connsiteX4" fmla="*/ 112311 w 120472"/>
                <a:gd name="connsiteY4" fmla="*/ 76857 h 142068"/>
                <a:gd name="connsiteX5" fmla="*/ 101430 w 120472"/>
                <a:gd name="connsiteY5" fmla="*/ 93160 h 142068"/>
                <a:gd name="connsiteX6" fmla="*/ 95212 w 120472"/>
                <a:gd name="connsiteY6" fmla="*/ 103252 h 142068"/>
                <a:gd name="connsiteX7" fmla="*/ 95212 w 120472"/>
                <a:gd name="connsiteY7" fmla="*/ 104417 h 142068"/>
                <a:gd name="connsiteX8" fmla="*/ 94435 w 120472"/>
                <a:gd name="connsiteY8" fmla="*/ 102864 h 142068"/>
                <a:gd name="connsiteX9" fmla="*/ 82776 w 120472"/>
                <a:gd name="connsiteY9" fmla="*/ 97818 h 142068"/>
                <a:gd name="connsiteX10" fmla="*/ 73449 w 120472"/>
                <a:gd name="connsiteY10" fmla="*/ 104029 h 142068"/>
                <a:gd name="connsiteX11" fmla="*/ 59459 w 120472"/>
                <a:gd name="connsiteY11" fmla="*/ 107522 h 142068"/>
                <a:gd name="connsiteX12" fmla="*/ 49355 w 120472"/>
                <a:gd name="connsiteY12" fmla="*/ 121884 h 142068"/>
                <a:gd name="connsiteX13" fmla="*/ 50521 w 120472"/>
                <a:gd name="connsiteY13" fmla="*/ 131588 h 142068"/>
                <a:gd name="connsiteX14" fmla="*/ 26426 w 120472"/>
                <a:gd name="connsiteY14" fmla="*/ 131200 h 142068"/>
                <a:gd name="connsiteX15" fmla="*/ 18654 w 120472"/>
                <a:gd name="connsiteY15" fmla="*/ 134306 h 142068"/>
                <a:gd name="connsiteX16" fmla="*/ 5441 w 120472"/>
                <a:gd name="connsiteY16" fmla="*/ 142069 h 142068"/>
                <a:gd name="connsiteX17" fmla="*/ 0 w 120472"/>
                <a:gd name="connsiteY17" fmla="*/ 139352 h 142068"/>
                <a:gd name="connsiteX18" fmla="*/ 389 w 120472"/>
                <a:gd name="connsiteY18" fmla="*/ 120720 h 142068"/>
                <a:gd name="connsiteX19" fmla="*/ 5441 w 120472"/>
                <a:gd name="connsiteY19" fmla="*/ 111016 h 142068"/>
                <a:gd name="connsiteX20" fmla="*/ 6606 w 120472"/>
                <a:gd name="connsiteY20" fmla="*/ 91219 h 142068"/>
                <a:gd name="connsiteX21" fmla="*/ 11270 w 120472"/>
                <a:gd name="connsiteY21" fmla="*/ 79574 h 142068"/>
                <a:gd name="connsiteX22" fmla="*/ 19820 w 120472"/>
                <a:gd name="connsiteY22" fmla="*/ 66765 h 142068"/>
                <a:gd name="connsiteX23" fmla="*/ 27980 w 120472"/>
                <a:gd name="connsiteY23" fmla="*/ 59778 h 142068"/>
                <a:gd name="connsiteX24" fmla="*/ 35364 w 120472"/>
                <a:gd name="connsiteY24" fmla="*/ 51238 h 142068"/>
                <a:gd name="connsiteX25" fmla="*/ 26426 w 120472"/>
                <a:gd name="connsiteY25" fmla="*/ 47744 h 142068"/>
                <a:gd name="connsiteX26" fmla="*/ 27592 w 120472"/>
                <a:gd name="connsiteY26" fmla="*/ 18632 h 142068"/>
                <a:gd name="connsiteX27" fmla="*/ 36530 w 120472"/>
                <a:gd name="connsiteY27" fmla="*/ 11645 h 142068"/>
                <a:gd name="connsiteX28" fmla="*/ 50521 w 120472"/>
                <a:gd name="connsiteY28" fmla="*/ 17467 h 142068"/>
                <a:gd name="connsiteX29" fmla="*/ 68009 w 120472"/>
                <a:gd name="connsiteY29" fmla="*/ 11645 h 142068"/>
                <a:gd name="connsiteX30" fmla="*/ 83553 w 120472"/>
                <a:gd name="connsiteY30" fmla="*/ 11645 h 142068"/>
                <a:gd name="connsiteX31" fmla="*/ 97155 w 120472"/>
                <a:gd name="connsiteY31" fmla="*/ 0 h 1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0472" h="142068">
                  <a:moveTo>
                    <a:pt x="97155" y="0"/>
                  </a:moveTo>
                  <a:lnTo>
                    <a:pt x="107648" y="17467"/>
                  </a:lnTo>
                  <a:lnTo>
                    <a:pt x="110368" y="29889"/>
                  </a:lnTo>
                  <a:lnTo>
                    <a:pt x="120472" y="58613"/>
                  </a:lnTo>
                  <a:lnTo>
                    <a:pt x="112311" y="76857"/>
                  </a:lnTo>
                  <a:lnTo>
                    <a:pt x="101430" y="93160"/>
                  </a:lnTo>
                  <a:lnTo>
                    <a:pt x="95212" y="103252"/>
                  </a:lnTo>
                  <a:lnTo>
                    <a:pt x="95212" y="104417"/>
                  </a:lnTo>
                  <a:lnTo>
                    <a:pt x="94435" y="102864"/>
                  </a:lnTo>
                  <a:lnTo>
                    <a:pt x="82776" y="97818"/>
                  </a:lnTo>
                  <a:lnTo>
                    <a:pt x="73449" y="104029"/>
                  </a:lnTo>
                  <a:lnTo>
                    <a:pt x="59459" y="107522"/>
                  </a:lnTo>
                  <a:lnTo>
                    <a:pt x="49355" y="121884"/>
                  </a:lnTo>
                  <a:lnTo>
                    <a:pt x="50521" y="131588"/>
                  </a:lnTo>
                  <a:lnTo>
                    <a:pt x="26426" y="131200"/>
                  </a:lnTo>
                  <a:lnTo>
                    <a:pt x="18654" y="134306"/>
                  </a:lnTo>
                  <a:lnTo>
                    <a:pt x="5441" y="142069"/>
                  </a:lnTo>
                  <a:lnTo>
                    <a:pt x="0" y="139352"/>
                  </a:lnTo>
                  <a:lnTo>
                    <a:pt x="389" y="120720"/>
                  </a:lnTo>
                  <a:lnTo>
                    <a:pt x="5441" y="111016"/>
                  </a:lnTo>
                  <a:lnTo>
                    <a:pt x="6606" y="91219"/>
                  </a:lnTo>
                  <a:lnTo>
                    <a:pt x="11270" y="79574"/>
                  </a:lnTo>
                  <a:lnTo>
                    <a:pt x="19820" y="66765"/>
                  </a:lnTo>
                  <a:lnTo>
                    <a:pt x="27980" y="59778"/>
                  </a:lnTo>
                  <a:lnTo>
                    <a:pt x="35364" y="51238"/>
                  </a:lnTo>
                  <a:lnTo>
                    <a:pt x="26426" y="47744"/>
                  </a:lnTo>
                  <a:lnTo>
                    <a:pt x="27592" y="18632"/>
                  </a:lnTo>
                  <a:lnTo>
                    <a:pt x="36530" y="11645"/>
                  </a:lnTo>
                  <a:lnTo>
                    <a:pt x="50521" y="17467"/>
                  </a:lnTo>
                  <a:lnTo>
                    <a:pt x="68009" y="11645"/>
                  </a:lnTo>
                  <a:lnTo>
                    <a:pt x="83553" y="11645"/>
                  </a:lnTo>
                  <a:lnTo>
                    <a:pt x="971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09" name="Serbest Form 1108">
              <a:extLst>
                <a:ext uri="{FF2B5EF4-FFF2-40B4-BE49-F238E27FC236}">
                  <a16:creationId xmlns:a16="http://schemas.microsoft.com/office/drawing/2014/main" id="{85AD22EA-F548-FEF7-8FED-3C3BD2EC69EF}"/>
                </a:ext>
              </a:extLst>
            </p:cNvPr>
            <p:cNvSpPr/>
            <p:nvPr/>
          </p:nvSpPr>
          <p:spPr>
            <a:xfrm>
              <a:off x="8494600" y="13109005"/>
              <a:ext cx="2214089" cy="1240232"/>
            </a:xfrm>
            <a:custGeom>
              <a:avLst/>
              <a:gdLst>
                <a:gd name="connsiteX0" fmla="*/ 237058 w 345094"/>
                <a:gd name="connsiteY0" fmla="*/ 27172 h 193306"/>
                <a:gd name="connsiteX1" fmla="*/ 245997 w 345094"/>
                <a:gd name="connsiteY1" fmla="*/ 37652 h 193306"/>
                <a:gd name="connsiteX2" fmla="*/ 246385 w 345094"/>
                <a:gd name="connsiteY2" fmla="*/ 42310 h 193306"/>
                <a:gd name="connsiteX3" fmla="*/ 272423 w 345094"/>
                <a:gd name="connsiteY3" fmla="*/ 50850 h 193306"/>
                <a:gd name="connsiteX4" fmla="*/ 286413 w 345094"/>
                <a:gd name="connsiteY4" fmla="*/ 46968 h 193306"/>
                <a:gd name="connsiteX5" fmla="*/ 300403 w 345094"/>
                <a:gd name="connsiteY5" fmla="*/ 58225 h 193306"/>
                <a:gd name="connsiteX6" fmla="*/ 311674 w 345094"/>
                <a:gd name="connsiteY6" fmla="*/ 57837 h 193306"/>
                <a:gd name="connsiteX7" fmla="*/ 341597 w 345094"/>
                <a:gd name="connsiteY7" fmla="*/ 65600 h 193306"/>
                <a:gd name="connsiteX8" fmla="*/ 343152 w 345094"/>
                <a:gd name="connsiteY8" fmla="*/ 72975 h 193306"/>
                <a:gd name="connsiteX9" fmla="*/ 338099 w 345094"/>
                <a:gd name="connsiteY9" fmla="*/ 85397 h 193306"/>
                <a:gd name="connsiteX10" fmla="*/ 345095 w 345094"/>
                <a:gd name="connsiteY10" fmla="*/ 98982 h 193306"/>
                <a:gd name="connsiteX11" fmla="*/ 343929 w 345094"/>
                <a:gd name="connsiteY11" fmla="*/ 107134 h 193306"/>
                <a:gd name="connsiteX12" fmla="*/ 325275 w 345094"/>
                <a:gd name="connsiteY12" fmla="*/ 108687 h 193306"/>
                <a:gd name="connsiteX13" fmla="*/ 316725 w 345094"/>
                <a:gd name="connsiteY13" fmla="*/ 115674 h 193306"/>
                <a:gd name="connsiteX14" fmla="*/ 318280 w 345094"/>
                <a:gd name="connsiteY14" fmla="*/ 126154 h 193306"/>
                <a:gd name="connsiteX15" fmla="*/ 303124 w 345094"/>
                <a:gd name="connsiteY15" fmla="*/ 128095 h 193306"/>
                <a:gd name="connsiteX16" fmla="*/ 291465 w 345094"/>
                <a:gd name="connsiteY16" fmla="*/ 136246 h 193306"/>
                <a:gd name="connsiteX17" fmla="*/ 273589 w 345094"/>
                <a:gd name="connsiteY17" fmla="*/ 137411 h 193306"/>
                <a:gd name="connsiteX18" fmla="*/ 258044 w 345094"/>
                <a:gd name="connsiteY18" fmla="*/ 146727 h 193306"/>
                <a:gd name="connsiteX19" fmla="*/ 261930 w 345094"/>
                <a:gd name="connsiteY19" fmla="*/ 161865 h 193306"/>
                <a:gd name="connsiteX20" fmla="*/ 272812 w 345094"/>
                <a:gd name="connsiteY20" fmla="*/ 167688 h 193306"/>
                <a:gd name="connsiteX21" fmla="*/ 292631 w 345094"/>
                <a:gd name="connsiteY21" fmla="*/ 166135 h 193306"/>
                <a:gd name="connsiteX22" fmla="*/ 290299 w 345094"/>
                <a:gd name="connsiteY22" fmla="*/ 175063 h 193306"/>
                <a:gd name="connsiteX23" fmla="*/ 269314 w 345094"/>
                <a:gd name="connsiteY23" fmla="*/ 179333 h 193306"/>
                <a:gd name="connsiteX24" fmla="*/ 244831 w 345094"/>
                <a:gd name="connsiteY24" fmla="*/ 193307 h 193306"/>
                <a:gd name="connsiteX25" fmla="*/ 232783 w 345094"/>
                <a:gd name="connsiteY25" fmla="*/ 188261 h 193306"/>
                <a:gd name="connsiteX26" fmla="*/ 235504 w 345094"/>
                <a:gd name="connsiteY26" fmla="*/ 177004 h 193306"/>
                <a:gd name="connsiteX27" fmla="*/ 212575 w 345094"/>
                <a:gd name="connsiteY27" fmla="*/ 169629 h 193306"/>
                <a:gd name="connsiteX28" fmla="*/ 215296 w 345094"/>
                <a:gd name="connsiteY28" fmla="*/ 164971 h 193306"/>
                <a:gd name="connsiteX29" fmla="*/ 233172 w 345094"/>
                <a:gd name="connsiteY29" fmla="*/ 156819 h 193306"/>
                <a:gd name="connsiteX30" fmla="*/ 226566 w 345094"/>
                <a:gd name="connsiteY30" fmla="*/ 151385 h 193306"/>
                <a:gd name="connsiteX31" fmla="*/ 195088 w 345094"/>
                <a:gd name="connsiteY31" fmla="*/ 145174 h 193306"/>
                <a:gd name="connsiteX32" fmla="*/ 191978 w 345094"/>
                <a:gd name="connsiteY32" fmla="*/ 135858 h 193306"/>
                <a:gd name="connsiteX33" fmla="*/ 174490 w 345094"/>
                <a:gd name="connsiteY33" fmla="*/ 138964 h 193306"/>
                <a:gd name="connsiteX34" fmla="*/ 169439 w 345094"/>
                <a:gd name="connsiteY34" fmla="*/ 152549 h 193306"/>
                <a:gd name="connsiteX35" fmla="*/ 156614 w 345094"/>
                <a:gd name="connsiteY35" fmla="*/ 170405 h 193306"/>
                <a:gd name="connsiteX36" fmla="*/ 147287 w 345094"/>
                <a:gd name="connsiteY36" fmla="*/ 166135 h 193306"/>
                <a:gd name="connsiteX37" fmla="*/ 138349 w 345094"/>
                <a:gd name="connsiteY37" fmla="*/ 170405 h 193306"/>
                <a:gd name="connsiteX38" fmla="*/ 129022 w 345094"/>
                <a:gd name="connsiteY38" fmla="*/ 165747 h 193306"/>
                <a:gd name="connsiteX39" fmla="*/ 133685 w 345094"/>
                <a:gd name="connsiteY39" fmla="*/ 163030 h 193306"/>
                <a:gd name="connsiteX40" fmla="*/ 136017 w 345094"/>
                <a:gd name="connsiteY40" fmla="*/ 154878 h 193306"/>
                <a:gd name="connsiteX41" fmla="*/ 140292 w 345094"/>
                <a:gd name="connsiteY41" fmla="*/ 146727 h 193306"/>
                <a:gd name="connsiteX42" fmla="*/ 137960 w 345094"/>
                <a:gd name="connsiteY42" fmla="*/ 142457 h 193306"/>
                <a:gd name="connsiteX43" fmla="*/ 141846 w 345094"/>
                <a:gd name="connsiteY43" fmla="*/ 140516 h 193306"/>
                <a:gd name="connsiteX44" fmla="*/ 144178 w 345094"/>
                <a:gd name="connsiteY44" fmla="*/ 144010 h 193306"/>
                <a:gd name="connsiteX45" fmla="*/ 155837 w 345094"/>
                <a:gd name="connsiteY45" fmla="*/ 144786 h 193306"/>
                <a:gd name="connsiteX46" fmla="*/ 160889 w 345094"/>
                <a:gd name="connsiteY46" fmla="*/ 142845 h 193306"/>
                <a:gd name="connsiteX47" fmla="*/ 157003 w 345094"/>
                <a:gd name="connsiteY47" fmla="*/ 140516 h 193306"/>
                <a:gd name="connsiteX48" fmla="*/ 157780 w 345094"/>
                <a:gd name="connsiteY48" fmla="*/ 136635 h 193306"/>
                <a:gd name="connsiteX49" fmla="*/ 150008 w 345094"/>
                <a:gd name="connsiteY49" fmla="*/ 130424 h 193306"/>
                <a:gd name="connsiteX50" fmla="*/ 145733 w 345094"/>
                <a:gd name="connsiteY50" fmla="*/ 120332 h 193306"/>
                <a:gd name="connsiteX51" fmla="*/ 137960 w 345094"/>
                <a:gd name="connsiteY51" fmla="*/ 116450 h 193306"/>
                <a:gd name="connsiteX52" fmla="*/ 138349 w 345094"/>
                <a:gd name="connsiteY52" fmla="*/ 108298 h 193306"/>
                <a:gd name="connsiteX53" fmla="*/ 128245 w 345094"/>
                <a:gd name="connsiteY53" fmla="*/ 101700 h 193306"/>
                <a:gd name="connsiteX54" fmla="*/ 120472 w 345094"/>
                <a:gd name="connsiteY54" fmla="*/ 100535 h 193306"/>
                <a:gd name="connsiteX55" fmla="*/ 104927 w 345094"/>
                <a:gd name="connsiteY55" fmla="*/ 93160 h 193306"/>
                <a:gd name="connsiteX56" fmla="*/ 92492 w 345094"/>
                <a:gd name="connsiteY56" fmla="*/ 95489 h 193306"/>
                <a:gd name="connsiteX57" fmla="*/ 88217 w 345094"/>
                <a:gd name="connsiteY57" fmla="*/ 98982 h 193306"/>
                <a:gd name="connsiteX58" fmla="*/ 80056 w 345094"/>
                <a:gd name="connsiteY58" fmla="*/ 98982 h 193306"/>
                <a:gd name="connsiteX59" fmla="*/ 76170 w 345094"/>
                <a:gd name="connsiteY59" fmla="*/ 104805 h 193306"/>
                <a:gd name="connsiteX60" fmla="*/ 62179 w 345094"/>
                <a:gd name="connsiteY60" fmla="*/ 107134 h 193306"/>
                <a:gd name="connsiteX61" fmla="*/ 55961 w 345094"/>
                <a:gd name="connsiteY61" fmla="*/ 111016 h 193306"/>
                <a:gd name="connsiteX62" fmla="*/ 46246 w 345094"/>
                <a:gd name="connsiteY62" fmla="*/ 104805 h 193306"/>
                <a:gd name="connsiteX63" fmla="*/ 33810 w 345094"/>
                <a:gd name="connsiteY63" fmla="*/ 104805 h 193306"/>
                <a:gd name="connsiteX64" fmla="*/ 21374 w 345094"/>
                <a:gd name="connsiteY64" fmla="*/ 102088 h 193306"/>
                <a:gd name="connsiteX65" fmla="*/ 13602 w 345094"/>
                <a:gd name="connsiteY65" fmla="*/ 107522 h 193306"/>
                <a:gd name="connsiteX66" fmla="*/ 11659 w 345094"/>
                <a:gd name="connsiteY66" fmla="*/ 100923 h 193306"/>
                <a:gd name="connsiteX67" fmla="*/ 0 w 345094"/>
                <a:gd name="connsiteY67" fmla="*/ 94324 h 193306"/>
                <a:gd name="connsiteX68" fmla="*/ 2721 w 345094"/>
                <a:gd name="connsiteY68" fmla="*/ 84620 h 193306"/>
                <a:gd name="connsiteX69" fmla="*/ 7384 w 345094"/>
                <a:gd name="connsiteY69" fmla="*/ 78021 h 193306"/>
                <a:gd name="connsiteX70" fmla="*/ 11659 w 345094"/>
                <a:gd name="connsiteY70" fmla="*/ 79574 h 193306"/>
                <a:gd name="connsiteX71" fmla="*/ 5441 w 345094"/>
                <a:gd name="connsiteY71" fmla="*/ 68705 h 193306"/>
                <a:gd name="connsiteX72" fmla="*/ 20209 w 345094"/>
                <a:gd name="connsiteY72" fmla="*/ 48521 h 193306"/>
                <a:gd name="connsiteX73" fmla="*/ 29147 w 345094"/>
                <a:gd name="connsiteY73" fmla="*/ 45804 h 193306"/>
                <a:gd name="connsiteX74" fmla="*/ 30313 w 345094"/>
                <a:gd name="connsiteY74" fmla="*/ 39205 h 193306"/>
                <a:gd name="connsiteX75" fmla="*/ 17877 w 345094"/>
                <a:gd name="connsiteY75" fmla="*/ 18244 h 193306"/>
                <a:gd name="connsiteX76" fmla="*/ 26815 w 345094"/>
                <a:gd name="connsiteY76" fmla="*/ 17079 h 193306"/>
                <a:gd name="connsiteX77" fmla="*/ 36142 w 345094"/>
                <a:gd name="connsiteY77" fmla="*/ 10869 h 193306"/>
                <a:gd name="connsiteX78" fmla="*/ 50910 w 345094"/>
                <a:gd name="connsiteY78" fmla="*/ 10092 h 193306"/>
                <a:gd name="connsiteX79" fmla="*/ 69952 w 345094"/>
                <a:gd name="connsiteY79" fmla="*/ 12033 h 193306"/>
                <a:gd name="connsiteX80" fmla="*/ 92103 w 345094"/>
                <a:gd name="connsiteY80" fmla="*/ 17856 h 193306"/>
                <a:gd name="connsiteX81" fmla="*/ 107260 w 345094"/>
                <a:gd name="connsiteY81" fmla="*/ 18244 h 193306"/>
                <a:gd name="connsiteX82" fmla="*/ 114643 w 345094"/>
                <a:gd name="connsiteY82" fmla="*/ 21737 h 193306"/>
                <a:gd name="connsiteX83" fmla="*/ 121250 w 345094"/>
                <a:gd name="connsiteY83" fmla="*/ 17467 h 193306"/>
                <a:gd name="connsiteX84" fmla="*/ 127079 w 345094"/>
                <a:gd name="connsiteY84" fmla="*/ 23290 h 193306"/>
                <a:gd name="connsiteX85" fmla="*/ 143789 w 345094"/>
                <a:gd name="connsiteY85" fmla="*/ 22125 h 193306"/>
                <a:gd name="connsiteX86" fmla="*/ 151951 w 345094"/>
                <a:gd name="connsiteY86" fmla="*/ 24454 h 193306"/>
                <a:gd name="connsiteX87" fmla="*/ 150785 w 345094"/>
                <a:gd name="connsiteY87" fmla="*/ 12421 h 193306"/>
                <a:gd name="connsiteX88" fmla="*/ 155837 w 345094"/>
                <a:gd name="connsiteY88" fmla="*/ 6987 h 193306"/>
                <a:gd name="connsiteX89" fmla="*/ 171770 w 345094"/>
                <a:gd name="connsiteY89" fmla="*/ 5822 h 193306"/>
                <a:gd name="connsiteX90" fmla="*/ 178765 w 345094"/>
                <a:gd name="connsiteY90" fmla="*/ 6599 h 193306"/>
                <a:gd name="connsiteX91" fmla="*/ 182651 w 345094"/>
                <a:gd name="connsiteY91" fmla="*/ 1164 h 193306"/>
                <a:gd name="connsiteX92" fmla="*/ 188481 w 345094"/>
                <a:gd name="connsiteY92" fmla="*/ 2329 h 193306"/>
                <a:gd name="connsiteX93" fmla="*/ 207523 w 345094"/>
                <a:gd name="connsiteY93" fmla="*/ 0 h 193306"/>
                <a:gd name="connsiteX94" fmla="*/ 222291 w 345094"/>
                <a:gd name="connsiteY94" fmla="*/ 13586 h 193306"/>
                <a:gd name="connsiteX95" fmla="*/ 218793 w 345094"/>
                <a:gd name="connsiteY95" fmla="*/ 18632 h 193306"/>
                <a:gd name="connsiteX96" fmla="*/ 221902 w 345094"/>
                <a:gd name="connsiteY96" fmla="*/ 26007 h 193306"/>
                <a:gd name="connsiteX97" fmla="*/ 237058 w 345094"/>
                <a:gd name="connsiteY97" fmla="*/ 27172 h 19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45094" h="193306">
                  <a:moveTo>
                    <a:pt x="237058" y="27172"/>
                  </a:moveTo>
                  <a:lnTo>
                    <a:pt x="245997" y="37652"/>
                  </a:lnTo>
                  <a:lnTo>
                    <a:pt x="246385" y="42310"/>
                  </a:lnTo>
                  <a:lnTo>
                    <a:pt x="272423" y="50850"/>
                  </a:lnTo>
                  <a:lnTo>
                    <a:pt x="286413" y="46968"/>
                  </a:lnTo>
                  <a:lnTo>
                    <a:pt x="300403" y="58225"/>
                  </a:lnTo>
                  <a:lnTo>
                    <a:pt x="311674" y="57837"/>
                  </a:lnTo>
                  <a:lnTo>
                    <a:pt x="341597" y="65600"/>
                  </a:lnTo>
                  <a:lnTo>
                    <a:pt x="343152" y="72975"/>
                  </a:lnTo>
                  <a:lnTo>
                    <a:pt x="338099" y="85397"/>
                  </a:lnTo>
                  <a:lnTo>
                    <a:pt x="345095" y="98982"/>
                  </a:lnTo>
                  <a:lnTo>
                    <a:pt x="343929" y="107134"/>
                  </a:lnTo>
                  <a:lnTo>
                    <a:pt x="325275" y="108687"/>
                  </a:lnTo>
                  <a:lnTo>
                    <a:pt x="316725" y="115674"/>
                  </a:lnTo>
                  <a:lnTo>
                    <a:pt x="318280" y="126154"/>
                  </a:lnTo>
                  <a:lnTo>
                    <a:pt x="303124" y="128095"/>
                  </a:lnTo>
                  <a:lnTo>
                    <a:pt x="291465" y="136246"/>
                  </a:lnTo>
                  <a:lnTo>
                    <a:pt x="273589" y="137411"/>
                  </a:lnTo>
                  <a:lnTo>
                    <a:pt x="258044" y="146727"/>
                  </a:lnTo>
                  <a:lnTo>
                    <a:pt x="261930" y="161865"/>
                  </a:lnTo>
                  <a:lnTo>
                    <a:pt x="272812" y="167688"/>
                  </a:lnTo>
                  <a:lnTo>
                    <a:pt x="292631" y="166135"/>
                  </a:lnTo>
                  <a:lnTo>
                    <a:pt x="290299" y="175063"/>
                  </a:lnTo>
                  <a:lnTo>
                    <a:pt x="269314" y="179333"/>
                  </a:lnTo>
                  <a:lnTo>
                    <a:pt x="244831" y="193307"/>
                  </a:lnTo>
                  <a:lnTo>
                    <a:pt x="232783" y="188261"/>
                  </a:lnTo>
                  <a:lnTo>
                    <a:pt x="235504" y="177004"/>
                  </a:lnTo>
                  <a:lnTo>
                    <a:pt x="212575" y="169629"/>
                  </a:lnTo>
                  <a:lnTo>
                    <a:pt x="215296" y="164971"/>
                  </a:lnTo>
                  <a:lnTo>
                    <a:pt x="233172" y="156819"/>
                  </a:lnTo>
                  <a:lnTo>
                    <a:pt x="226566" y="151385"/>
                  </a:lnTo>
                  <a:lnTo>
                    <a:pt x="195088" y="145174"/>
                  </a:lnTo>
                  <a:lnTo>
                    <a:pt x="191978" y="135858"/>
                  </a:lnTo>
                  <a:lnTo>
                    <a:pt x="174490" y="138964"/>
                  </a:lnTo>
                  <a:lnTo>
                    <a:pt x="169439" y="152549"/>
                  </a:lnTo>
                  <a:lnTo>
                    <a:pt x="156614" y="170405"/>
                  </a:lnTo>
                  <a:lnTo>
                    <a:pt x="147287" y="166135"/>
                  </a:lnTo>
                  <a:lnTo>
                    <a:pt x="138349" y="170405"/>
                  </a:lnTo>
                  <a:lnTo>
                    <a:pt x="129022" y="165747"/>
                  </a:lnTo>
                  <a:lnTo>
                    <a:pt x="133685" y="163030"/>
                  </a:lnTo>
                  <a:lnTo>
                    <a:pt x="136017" y="154878"/>
                  </a:lnTo>
                  <a:lnTo>
                    <a:pt x="140292" y="146727"/>
                  </a:lnTo>
                  <a:lnTo>
                    <a:pt x="137960" y="142457"/>
                  </a:lnTo>
                  <a:lnTo>
                    <a:pt x="141846" y="140516"/>
                  </a:lnTo>
                  <a:lnTo>
                    <a:pt x="144178" y="144010"/>
                  </a:lnTo>
                  <a:lnTo>
                    <a:pt x="155837" y="144786"/>
                  </a:lnTo>
                  <a:lnTo>
                    <a:pt x="160889" y="142845"/>
                  </a:lnTo>
                  <a:lnTo>
                    <a:pt x="157003" y="140516"/>
                  </a:lnTo>
                  <a:lnTo>
                    <a:pt x="157780" y="136635"/>
                  </a:lnTo>
                  <a:lnTo>
                    <a:pt x="150008" y="130424"/>
                  </a:lnTo>
                  <a:lnTo>
                    <a:pt x="145733" y="120332"/>
                  </a:lnTo>
                  <a:lnTo>
                    <a:pt x="137960" y="116450"/>
                  </a:lnTo>
                  <a:lnTo>
                    <a:pt x="138349" y="108298"/>
                  </a:lnTo>
                  <a:lnTo>
                    <a:pt x="128245" y="101700"/>
                  </a:lnTo>
                  <a:lnTo>
                    <a:pt x="120472" y="100535"/>
                  </a:lnTo>
                  <a:lnTo>
                    <a:pt x="104927" y="93160"/>
                  </a:lnTo>
                  <a:lnTo>
                    <a:pt x="92492" y="95489"/>
                  </a:lnTo>
                  <a:lnTo>
                    <a:pt x="88217" y="98982"/>
                  </a:lnTo>
                  <a:lnTo>
                    <a:pt x="80056" y="98982"/>
                  </a:lnTo>
                  <a:lnTo>
                    <a:pt x="76170" y="104805"/>
                  </a:lnTo>
                  <a:lnTo>
                    <a:pt x="62179" y="107134"/>
                  </a:lnTo>
                  <a:lnTo>
                    <a:pt x="55961" y="111016"/>
                  </a:lnTo>
                  <a:lnTo>
                    <a:pt x="46246" y="104805"/>
                  </a:lnTo>
                  <a:lnTo>
                    <a:pt x="33810" y="104805"/>
                  </a:lnTo>
                  <a:lnTo>
                    <a:pt x="21374" y="102088"/>
                  </a:lnTo>
                  <a:lnTo>
                    <a:pt x="13602" y="107522"/>
                  </a:lnTo>
                  <a:lnTo>
                    <a:pt x="11659" y="100923"/>
                  </a:lnTo>
                  <a:lnTo>
                    <a:pt x="0" y="94324"/>
                  </a:lnTo>
                  <a:lnTo>
                    <a:pt x="2721" y="84620"/>
                  </a:lnTo>
                  <a:lnTo>
                    <a:pt x="7384" y="78021"/>
                  </a:lnTo>
                  <a:lnTo>
                    <a:pt x="11659" y="79574"/>
                  </a:lnTo>
                  <a:lnTo>
                    <a:pt x="5441" y="68705"/>
                  </a:lnTo>
                  <a:lnTo>
                    <a:pt x="20209" y="48521"/>
                  </a:lnTo>
                  <a:lnTo>
                    <a:pt x="29147" y="45804"/>
                  </a:lnTo>
                  <a:lnTo>
                    <a:pt x="30313" y="39205"/>
                  </a:lnTo>
                  <a:lnTo>
                    <a:pt x="17877" y="18244"/>
                  </a:lnTo>
                  <a:lnTo>
                    <a:pt x="26815" y="17079"/>
                  </a:lnTo>
                  <a:lnTo>
                    <a:pt x="36142" y="10869"/>
                  </a:lnTo>
                  <a:lnTo>
                    <a:pt x="50910" y="10092"/>
                  </a:lnTo>
                  <a:lnTo>
                    <a:pt x="69952" y="12033"/>
                  </a:lnTo>
                  <a:lnTo>
                    <a:pt x="92103" y="17856"/>
                  </a:lnTo>
                  <a:lnTo>
                    <a:pt x="107260" y="18244"/>
                  </a:lnTo>
                  <a:lnTo>
                    <a:pt x="114643" y="21737"/>
                  </a:lnTo>
                  <a:lnTo>
                    <a:pt x="121250" y="17467"/>
                  </a:lnTo>
                  <a:lnTo>
                    <a:pt x="127079" y="23290"/>
                  </a:lnTo>
                  <a:lnTo>
                    <a:pt x="143789" y="22125"/>
                  </a:lnTo>
                  <a:lnTo>
                    <a:pt x="151951" y="24454"/>
                  </a:lnTo>
                  <a:lnTo>
                    <a:pt x="150785" y="12421"/>
                  </a:lnTo>
                  <a:lnTo>
                    <a:pt x="155837" y="6987"/>
                  </a:lnTo>
                  <a:lnTo>
                    <a:pt x="171770" y="5822"/>
                  </a:lnTo>
                  <a:lnTo>
                    <a:pt x="178765" y="6599"/>
                  </a:lnTo>
                  <a:lnTo>
                    <a:pt x="182651" y="1164"/>
                  </a:lnTo>
                  <a:lnTo>
                    <a:pt x="188481" y="2329"/>
                  </a:lnTo>
                  <a:lnTo>
                    <a:pt x="207523" y="0"/>
                  </a:lnTo>
                  <a:lnTo>
                    <a:pt x="222291" y="13586"/>
                  </a:lnTo>
                  <a:lnTo>
                    <a:pt x="218793" y="18632"/>
                  </a:lnTo>
                  <a:lnTo>
                    <a:pt x="221902" y="26007"/>
                  </a:lnTo>
                  <a:lnTo>
                    <a:pt x="237058" y="2717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0" name="Serbest Form 1109">
              <a:extLst>
                <a:ext uri="{FF2B5EF4-FFF2-40B4-BE49-F238E27FC236}">
                  <a16:creationId xmlns:a16="http://schemas.microsoft.com/office/drawing/2014/main" id="{0E961064-A469-9B23-7FF9-205136175CFF}"/>
                </a:ext>
              </a:extLst>
            </p:cNvPr>
            <p:cNvSpPr/>
            <p:nvPr/>
          </p:nvSpPr>
          <p:spPr>
            <a:xfrm>
              <a:off x="12842997" y="14157479"/>
              <a:ext cx="2388628" cy="1337363"/>
            </a:xfrm>
            <a:custGeom>
              <a:avLst/>
              <a:gdLst>
                <a:gd name="connsiteX0" fmla="*/ 319057 w 372298"/>
                <a:gd name="connsiteY0" fmla="*/ 81515 h 208445"/>
                <a:gd name="connsiteX1" fmla="*/ 325664 w 372298"/>
                <a:gd name="connsiteY1" fmla="*/ 83844 h 208445"/>
                <a:gd name="connsiteX2" fmla="*/ 314005 w 372298"/>
                <a:gd name="connsiteY2" fmla="*/ 99759 h 208445"/>
                <a:gd name="connsiteX3" fmla="*/ 331882 w 372298"/>
                <a:gd name="connsiteY3" fmla="*/ 109075 h 208445"/>
                <a:gd name="connsiteX4" fmla="*/ 344317 w 372298"/>
                <a:gd name="connsiteY4" fmla="*/ 102864 h 208445"/>
                <a:gd name="connsiteX5" fmla="*/ 372298 w 372298"/>
                <a:gd name="connsiteY5" fmla="*/ 116062 h 208445"/>
                <a:gd name="connsiteX6" fmla="*/ 351701 w 372298"/>
                <a:gd name="connsiteY6" fmla="*/ 133917 h 208445"/>
                <a:gd name="connsiteX7" fmla="*/ 335768 w 372298"/>
                <a:gd name="connsiteY7" fmla="*/ 131588 h 208445"/>
                <a:gd name="connsiteX8" fmla="*/ 327607 w 372298"/>
                <a:gd name="connsiteY8" fmla="*/ 131977 h 208445"/>
                <a:gd name="connsiteX9" fmla="*/ 322555 w 372298"/>
                <a:gd name="connsiteY9" fmla="*/ 125378 h 208445"/>
                <a:gd name="connsiteX10" fmla="*/ 323332 w 372298"/>
                <a:gd name="connsiteY10" fmla="*/ 113733 h 208445"/>
                <a:gd name="connsiteX11" fmla="*/ 298072 w 372298"/>
                <a:gd name="connsiteY11" fmla="*/ 119555 h 208445"/>
                <a:gd name="connsiteX12" fmla="*/ 296129 w 372298"/>
                <a:gd name="connsiteY12" fmla="*/ 135470 h 208445"/>
                <a:gd name="connsiteX13" fmla="*/ 290299 w 372298"/>
                <a:gd name="connsiteY13" fmla="*/ 149056 h 208445"/>
                <a:gd name="connsiteX14" fmla="*/ 273200 w 372298"/>
                <a:gd name="connsiteY14" fmla="*/ 147891 h 208445"/>
                <a:gd name="connsiteX15" fmla="*/ 270868 w 372298"/>
                <a:gd name="connsiteY15" fmla="*/ 158760 h 208445"/>
                <a:gd name="connsiteX16" fmla="*/ 287190 w 372298"/>
                <a:gd name="connsiteY16" fmla="*/ 164583 h 208445"/>
                <a:gd name="connsiteX17" fmla="*/ 296517 w 372298"/>
                <a:gd name="connsiteY17" fmla="*/ 183215 h 208445"/>
                <a:gd name="connsiteX18" fmla="*/ 291465 w 372298"/>
                <a:gd name="connsiteY18" fmla="*/ 208445 h 208445"/>
                <a:gd name="connsiteX19" fmla="*/ 274755 w 372298"/>
                <a:gd name="connsiteY19" fmla="*/ 203011 h 208445"/>
                <a:gd name="connsiteX20" fmla="*/ 263096 w 372298"/>
                <a:gd name="connsiteY20" fmla="*/ 203011 h 208445"/>
                <a:gd name="connsiteX21" fmla="*/ 259987 w 372298"/>
                <a:gd name="connsiteY21" fmla="*/ 187873 h 208445"/>
                <a:gd name="connsiteX22" fmla="*/ 230063 w 372298"/>
                <a:gd name="connsiteY22" fmla="*/ 177004 h 208445"/>
                <a:gd name="connsiteX23" fmla="*/ 205580 w 372298"/>
                <a:gd name="connsiteY23" fmla="*/ 164971 h 208445"/>
                <a:gd name="connsiteX24" fmla="*/ 189258 w 372298"/>
                <a:gd name="connsiteY24" fmla="*/ 153326 h 208445"/>
                <a:gd name="connsiteX25" fmla="*/ 161666 w 372298"/>
                <a:gd name="connsiteY25" fmla="*/ 136246 h 208445"/>
                <a:gd name="connsiteX26" fmla="*/ 144955 w 372298"/>
                <a:gd name="connsiteY26" fmla="*/ 110627 h 208445"/>
                <a:gd name="connsiteX27" fmla="*/ 136795 w 372298"/>
                <a:gd name="connsiteY27" fmla="*/ 105969 h 208445"/>
                <a:gd name="connsiteX28" fmla="*/ 115420 w 372298"/>
                <a:gd name="connsiteY28" fmla="*/ 107134 h 208445"/>
                <a:gd name="connsiteX29" fmla="*/ 106482 w 372298"/>
                <a:gd name="connsiteY29" fmla="*/ 102088 h 208445"/>
                <a:gd name="connsiteX30" fmla="*/ 99098 w 372298"/>
                <a:gd name="connsiteY30" fmla="*/ 82679 h 208445"/>
                <a:gd name="connsiteX31" fmla="*/ 68397 w 372298"/>
                <a:gd name="connsiteY31" fmla="*/ 69482 h 208445"/>
                <a:gd name="connsiteX32" fmla="*/ 55184 w 372298"/>
                <a:gd name="connsiteY32" fmla="*/ 83844 h 208445"/>
                <a:gd name="connsiteX33" fmla="*/ 40417 w 372298"/>
                <a:gd name="connsiteY33" fmla="*/ 92384 h 208445"/>
                <a:gd name="connsiteX34" fmla="*/ 47023 w 372298"/>
                <a:gd name="connsiteY34" fmla="*/ 104805 h 208445"/>
                <a:gd name="connsiteX35" fmla="*/ 24095 w 372298"/>
                <a:gd name="connsiteY35" fmla="*/ 105193 h 208445"/>
                <a:gd name="connsiteX36" fmla="*/ 0 w 372298"/>
                <a:gd name="connsiteY36" fmla="*/ 14362 h 208445"/>
                <a:gd name="connsiteX37" fmla="*/ 46634 w 372298"/>
                <a:gd name="connsiteY37" fmla="*/ 0 h 208445"/>
                <a:gd name="connsiteX38" fmla="*/ 50909 w 372298"/>
                <a:gd name="connsiteY38" fmla="*/ 1941 h 208445"/>
                <a:gd name="connsiteX39" fmla="*/ 86662 w 372298"/>
                <a:gd name="connsiteY39" fmla="*/ 19408 h 208445"/>
                <a:gd name="connsiteX40" fmla="*/ 105316 w 372298"/>
                <a:gd name="connsiteY40" fmla="*/ 28724 h 208445"/>
                <a:gd name="connsiteX41" fmla="*/ 130965 w 372298"/>
                <a:gd name="connsiteY41" fmla="*/ 50850 h 208445"/>
                <a:gd name="connsiteX42" fmla="*/ 153116 w 372298"/>
                <a:gd name="connsiteY42" fmla="*/ 47356 h 208445"/>
                <a:gd name="connsiteX43" fmla="*/ 186538 w 372298"/>
                <a:gd name="connsiteY43" fmla="*/ 45415 h 208445"/>
                <a:gd name="connsiteX44" fmla="*/ 216073 w 372298"/>
                <a:gd name="connsiteY44" fmla="*/ 63271 h 208445"/>
                <a:gd name="connsiteX45" fmla="*/ 221902 w 372298"/>
                <a:gd name="connsiteY45" fmla="*/ 88114 h 208445"/>
                <a:gd name="connsiteX46" fmla="*/ 232006 w 372298"/>
                <a:gd name="connsiteY46" fmla="*/ 88502 h 208445"/>
                <a:gd name="connsiteX47" fmla="*/ 241722 w 372298"/>
                <a:gd name="connsiteY47" fmla="*/ 108687 h 208445"/>
                <a:gd name="connsiteX48" fmla="*/ 267759 w 372298"/>
                <a:gd name="connsiteY48" fmla="*/ 109463 h 208445"/>
                <a:gd name="connsiteX49" fmla="*/ 276698 w 372298"/>
                <a:gd name="connsiteY49" fmla="*/ 121108 h 208445"/>
                <a:gd name="connsiteX50" fmla="*/ 284470 w 372298"/>
                <a:gd name="connsiteY50" fmla="*/ 121108 h 208445"/>
                <a:gd name="connsiteX51" fmla="*/ 287967 w 372298"/>
                <a:gd name="connsiteY51" fmla="*/ 103252 h 208445"/>
                <a:gd name="connsiteX52" fmla="*/ 308953 w 372298"/>
                <a:gd name="connsiteY52" fmla="*/ 86173 h 208445"/>
                <a:gd name="connsiteX53" fmla="*/ 319057 w 372298"/>
                <a:gd name="connsiteY53" fmla="*/ 81515 h 20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2298" h="208445">
                  <a:moveTo>
                    <a:pt x="319057" y="81515"/>
                  </a:moveTo>
                  <a:lnTo>
                    <a:pt x="325664" y="83844"/>
                  </a:lnTo>
                  <a:lnTo>
                    <a:pt x="314005" y="99759"/>
                  </a:lnTo>
                  <a:lnTo>
                    <a:pt x="331882" y="109075"/>
                  </a:lnTo>
                  <a:lnTo>
                    <a:pt x="344317" y="102864"/>
                  </a:lnTo>
                  <a:lnTo>
                    <a:pt x="372298" y="116062"/>
                  </a:lnTo>
                  <a:lnTo>
                    <a:pt x="351701" y="133917"/>
                  </a:lnTo>
                  <a:lnTo>
                    <a:pt x="335768" y="131588"/>
                  </a:lnTo>
                  <a:lnTo>
                    <a:pt x="327607" y="131977"/>
                  </a:lnTo>
                  <a:lnTo>
                    <a:pt x="322555" y="125378"/>
                  </a:lnTo>
                  <a:lnTo>
                    <a:pt x="323332" y="113733"/>
                  </a:lnTo>
                  <a:lnTo>
                    <a:pt x="298072" y="119555"/>
                  </a:lnTo>
                  <a:lnTo>
                    <a:pt x="296129" y="135470"/>
                  </a:lnTo>
                  <a:lnTo>
                    <a:pt x="290299" y="149056"/>
                  </a:lnTo>
                  <a:lnTo>
                    <a:pt x="273200" y="147891"/>
                  </a:lnTo>
                  <a:lnTo>
                    <a:pt x="270868" y="158760"/>
                  </a:lnTo>
                  <a:lnTo>
                    <a:pt x="287190" y="164583"/>
                  </a:lnTo>
                  <a:lnTo>
                    <a:pt x="296517" y="183215"/>
                  </a:lnTo>
                  <a:lnTo>
                    <a:pt x="291465" y="208445"/>
                  </a:lnTo>
                  <a:lnTo>
                    <a:pt x="274755" y="203011"/>
                  </a:lnTo>
                  <a:lnTo>
                    <a:pt x="263096" y="203011"/>
                  </a:lnTo>
                  <a:lnTo>
                    <a:pt x="259987" y="187873"/>
                  </a:lnTo>
                  <a:lnTo>
                    <a:pt x="230063" y="177004"/>
                  </a:lnTo>
                  <a:lnTo>
                    <a:pt x="205580" y="164971"/>
                  </a:lnTo>
                  <a:lnTo>
                    <a:pt x="189258" y="153326"/>
                  </a:lnTo>
                  <a:lnTo>
                    <a:pt x="161666" y="136246"/>
                  </a:lnTo>
                  <a:lnTo>
                    <a:pt x="144955" y="110627"/>
                  </a:lnTo>
                  <a:lnTo>
                    <a:pt x="136795" y="105969"/>
                  </a:lnTo>
                  <a:lnTo>
                    <a:pt x="115420" y="107134"/>
                  </a:lnTo>
                  <a:lnTo>
                    <a:pt x="106482" y="102088"/>
                  </a:lnTo>
                  <a:lnTo>
                    <a:pt x="99098" y="82679"/>
                  </a:lnTo>
                  <a:lnTo>
                    <a:pt x="68397" y="69482"/>
                  </a:lnTo>
                  <a:lnTo>
                    <a:pt x="55184" y="83844"/>
                  </a:lnTo>
                  <a:lnTo>
                    <a:pt x="40417" y="92384"/>
                  </a:lnTo>
                  <a:lnTo>
                    <a:pt x="47023" y="104805"/>
                  </a:lnTo>
                  <a:lnTo>
                    <a:pt x="24095" y="105193"/>
                  </a:lnTo>
                  <a:lnTo>
                    <a:pt x="0" y="14362"/>
                  </a:lnTo>
                  <a:lnTo>
                    <a:pt x="46634" y="0"/>
                  </a:lnTo>
                  <a:lnTo>
                    <a:pt x="50909" y="1941"/>
                  </a:lnTo>
                  <a:lnTo>
                    <a:pt x="86662" y="19408"/>
                  </a:lnTo>
                  <a:lnTo>
                    <a:pt x="105316" y="28724"/>
                  </a:lnTo>
                  <a:lnTo>
                    <a:pt x="130965" y="50850"/>
                  </a:lnTo>
                  <a:lnTo>
                    <a:pt x="153116" y="47356"/>
                  </a:lnTo>
                  <a:lnTo>
                    <a:pt x="186538" y="45415"/>
                  </a:lnTo>
                  <a:lnTo>
                    <a:pt x="216073" y="63271"/>
                  </a:lnTo>
                  <a:lnTo>
                    <a:pt x="221902" y="88114"/>
                  </a:lnTo>
                  <a:lnTo>
                    <a:pt x="232006" y="88502"/>
                  </a:lnTo>
                  <a:lnTo>
                    <a:pt x="241722" y="108687"/>
                  </a:lnTo>
                  <a:lnTo>
                    <a:pt x="267759" y="109463"/>
                  </a:lnTo>
                  <a:lnTo>
                    <a:pt x="276698" y="121108"/>
                  </a:lnTo>
                  <a:lnTo>
                    <a:pt x="284470" y="121108"/>
                  </a:lnTo>
                  <a:lnTo>
                    <a:pt x="287967" y="103252"/>
                  </a:lnTo>
                  <a:lnTo>
                    <a:pt x="308953" y="86173"/>
                  </a:lnTo>
                  <a:lnTo>
                    <a:pt x="319057" y="8151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1" name="Serbest Form 1110">
              <a:extLst>
                <a:ext uri="{FF2B5EF4-FFF2-40B4-BE49-F238E27FC236}">
                  <a16:creationId xmlns:a16="http://schemas.microsoft.com/office/drawing/2014/main" id="{7C407202-0D95-4BCF-14B1-CFC38348EB02}"/>
                </a:ext>
              </a:extLst>
            </p:cNvPr>
            <p:cNvSpPr/>
            <p:nvPr/>
          </p:nvSpPr>
          <p:spPr>
            <a:xfrm>
              <a:off x="19881723" y="17698877"/>
              <a:ext cx="1216750" cy="2358441"/>
            </a:xfrm>
            <a:custGeom>
              <a:avLst/>
              <a:gdLst>
                <a:gd name="connsiteX0" fmla="*/ 130576 w 189646"/>
                <a:gd name="connsiteY0" fmla="*/ 45027 h 367593"/>
                <a:gd name="connsiteX1" fmla="*/ 105316 w 189646"/>
                <a:gd name="connsiteY1" fmla="*/ 65988 h 367593"/>
                <a:gd name="connsiteX2" fmla="*/ 90937 w 189646"/>
                <a:gd name="connsiteY2" fmla="*/ 89666 h 367593"/>
                <a:gd name="connsiteX3" fmla="*/ 88605 w 189646"/>
                <a:gd name="connsiteY3" fmla="*/ 107134 h 367593"/>
                <a:gd name="connsiteX4" fmla="*/ 109202 w 189646"/>
                <a:gd name="connsiteY4" fmla="*/ 133141 h 367593"/>
                <a:gd name="connsiteX5" fmla="*/ 134462 w 189646"/>
                <a:gd name="connsiteY5" fmla="*/ 165747 h 367593"/>
                <a:gd name="connsiteX6" fmla="*/ 156614 w 189646"/>
                <a:gd name="connsiteY6" fmla="*/ 181274 h 367593"/>
                <a:gd name="connsiteX7" fmla="*/ 172547 w 189646"/>
                <a:gd name="connsiteY7" fmla="*/ 201070 h 367593"/>
                <a:gd name="connsiteX8" fmla="*/ 188092 w 189646"/>
                <a:gd name="connsiteY8" fmla="*/ 247262 h 367593"/>
                <a:gd name="connsiteX9" fmla="*/ 189646 w 189646"/>
                <a:gd name="connsiteY9" fmla="*/ 291125 h 367593"/>
                <a:gd name="connsiteX10" fmla="*/ 172936 w 189646"/>
                <a:gd name="connsiteY10" fmla="*/ 307428 h 367593"/>
                <a:gd name="connsiteX11" fmla="*/ 149230 w 189646"/>
                <a:gd name="connsiteY11" fmla="*/ 323731 h 367593"/>
                <a:gd name="connsiteX12" fmla="*/ 132908 w 189646"/>
                <a:gd name="connsiteY12" fmla="*/ 344304 h 367593"/>
                <a:gd name="connsiteX13" fmla="*/ 107259 w 189646"/>
                <a:gd name="connsiteY13" fmla="*/ 367594 h 367593"/>
                <a:gd name="connsiteX14" fmla="*/ 98321 w 189646"/>
                <a:gd name="connsiteY14" fmla="*/ 351679 h 367593"/>
                <a:gd name="connsiteX15" fmla="*/ 102984 w 189646"/>
                <a:gd name="connsiteY15" fmla="*/ 334600 h 367593"/>
                <a:gd name="connsiteX16" fmla="*/ 85885 w 189646"/>
                <a:gd name="connsiteY16" fmla="*/ 320626 h 367593"/>
                <a:gd name="connsiteX17" fmla="*/ 103761 w 189646"/>
                <a:gd name="connsiteY17" fmla="*/ 310533 h 367593"/>
                <a:gd name="connsiteX18" fmla="*/ 126690 w 189646"/>
                <a:gd name="connsiteY18" fmla="*/ 308592 h 367593"/>
                <a:gd name="connsiteX19" fmla="*/ 115808 w 189646"/>
                <a:gd name="connsiteY19" fmla="*/ 293842 h 367593"/>
                <a:gd name="connsiteX20" fmla="*/ 150784 w 189646"/>
                <a:gd name="connsiteY20" fmla="*/ 274434 h 367593"/>
                <a:gd name="connsiteX21" fmla="*/ 150396 w 189646"/>
                <a:gd name="connsiteY21" fmla="*/ 244545 h 367593"/>
                <a:gd name="connsiteX22" fmla="*/ 143401 w 189646"/>
                <a:gd name="connsiteY22" fmla="*/ 227854 h 367593"/>
                <a:gd name="connsiteX23" fmla="*/ 144178 w 189646"/>
                <a:gd name="connsiteY23" fmla="*/ 203011 h 367593"/>
                <a:gd name="connsiteX24" fmla="*/ 136406 w 189646"/>
                <a:gd name="connsiteY24" fmla="*/ 185544 h 367593"/>
                <a:gd name="connsiteX25" fmla="*/ 117363 w 189646"/>
                <a:gd name="connsiteY25" fmla="*/ 168076 h 367593"/>
                <a:gd name="connsiteX26" fmla="*/ 100264 w 189646"/>
                <a:gd name="connsiteY26" fmla="*/ 146339 h 367593"/>
                <a:gd name="connsiteX27" fmla="*/ 78113 w 189646"/>
                <a:gd name="connsiteY27" fmla="*/ 116838 h 367593"/>
                <a:gd name="connsiteX28" fmla="*/ 49743 w 189646"/>
                <a:gd name="connsiteY28" fmla="*/ 101700 h 367593"/>
                <a:gd name="connsiteX29" fmla="*/ 54407 w 189646"/>
                <a:gd name="connsiteY29" fmla="*/ 92772 h 367593"/>
                <a:gd name="connsiteX30" fmla="*/ 67231 w 189646"/>
                <a:gd name="connsiteY30" fmla="*/ 86173 h 367593"/>
                <a:gd name="connsiteX31" fmla="*/ 55572 w 189646"/>
                <a:gd name="connsiteY31" fmla="*/ 64436 h 367593"/>
                <a:gd name="connsiteX32" fmla="*/ 29147 w 189646"/>
                <a:gd name="connsiteY32" fmla="*/ 64436 h 367593"/>
                <a:gd name="connsiteX33" fmla="*/ 15545 w 189646"/>
                <a:gd name="connsiteY33" fmla="*/ 41922 h 367593"/>
                <a:gd name="connsiteX34" fmla="*/ 0 w 189646"/>
                <a:gd name="connsiteY34" fmla="*/ 22126 h 367593"/>
                <a:gd name="connsiteX35" fmla="*/ 10493 w 189646"/>
                <a:gd name="connsiteY35" fmla="*/ 15915 h 367593"/>
                <a:gd name="connsiteX36" fmla="*/ 27592 w 189646"/>
                <a:gd name="connsiteY36" fmla="*/ 16303 h 367593"/>
                <a:gd name="connsiteX37" fmla="*/ 48189 w 189646"/>
                <a:gd name="connsiteY37" fmla="*/ 13198 h 367593"/>
                <a:gd name="connsiteX38" fmla="*/ 64122 w 189646"/>
                <a:gd name="connsiteY38" fmla="*/ 0 h 367593"/>
                <a:gd name="connsiteX39" fmla="*/ 76169 w 189646"/>
                <a:gd name="connsiteY39" fmla="*/ 9316 h 367593"/>
                <a:gd name="connsiteX40" fmla="*/ 96766 w 189646"/>
                <a:gd name="connsiteY40" fmla="*/ 13974 h 367593"/>
                <a:gd name="connsiteX41" fmla="*/ 95600 w 189646"/>
                <a:gd name="connsiteY41" fmla="*/ 28336 h 367593"/>
                <a:gd name="connsiteX42" fmla="*/ 107648 w 189646"/>
                <a:gd name="connsiteY42" fmla="*/ 38428 h 367593"/>
                <a:gd name="connsiteX43" fmla="*/ 130576 w 189646"/>
                <a:gd name="connsiteY43" fmla="*/ 45027 h 3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9646" h="367593">
                  <a:moveTo>
                    <a:pt x="130576" y="45027"/>
                  </a:moveTo>
                  <a:lnTo>
                    <a:pt x="105316" y="65988"/>
                  </a:lnTo>
                  <a:lnTo>
                    <a:pt x="90937" y="89666"/>
                  </a:lnTo>
                  <a:lnTo>
                    <a:pt x="88605" y="107134"/>
                  </a:lnTo>
                  <a:lnTo>
                    <a:pt x="109202" y="133141"/>
                  </a:lnTo>
                  <a:lnTo>
                    <a:pt x="134462" y="165747"/>
                  </a:lnTo>
                  <a:lnTo>
                    <a:pt x="156614" y="181274"/>
                  </a:lnTo>
                  <a:lnTo>
                    <a:pt x="172547" y="201070"/>
                  </a:lnTo>
                  <a:lnTo>
                    <a:pt x="188092" y="247262"/>
                  </a:lnTo>
                  <a:lnTo>
                    <a:pt x="189646" y="291125"/>
                  </a:lnTo>
                  <a:lnTo>
                    <a:pt x="172936" y="307428"/>
                  </a:lnTo>
                  <a:lnTo>
                    <a:pt x="149230" y="323731"/>
                  </a:lnTo>
                  <a:lnTo>
                    <a:pt x="132908" y="344304"/>
                  </a:lnTo>
                  <a:lnTo>
                    <a:pt x="107259" y="367594"/>
                  </a:lnTo>
                  <a:lnTo>
                    <a:pt x="98321" y="351679"/>
                  </a:lnTo>
                  <a:lnTo>
                    <a:pt x="102984" y="334600"/>
                  </a:lnTo>
                  <a:lnTo>
                    <a:pt x="85885" y="320626"/>
                  </a:lnTo>
                  <a:lnTo>
                    <a:pt x="103761" y="310533"/>
                  </a:lnTo>
                  <a:lnTo>
                    <a:pt x="126690" y="308592"/>
                  </a:lnTo>
                  <a:lnTo>
                    <a:pt x="115808" y="293842"/>
                  </a:lnTo>
                  <a:lnTo>
                    <a:pt x="150784" y="274434"/>
                  </a:lnTo>
                  <a:lnTo>
                    <a:pt x="150396" y="244545"/>
                  </a:lnTo>
                  <a:lnTo>
                    <a:pt x="143401" y="227854"/>
                  </a:lnTo>
                  <a:lnTo>
                    <a:pt x="144178" y="203011"/>
                  </a:lnTo>
                  <a:lnTo>
                    <a:pt x="136406" y="185544"/>
                  </a:lnTo>
                  <a:lnTo>
                    <a:pt x="117363" y="168076"/>
                  </a:lnTo>
                  <a:lnTo>
                    <a:pt x="100264" y="146339"/>
                  </a:lnTo>
                  <a:lnTo>
                    <a:pt x="78113" y="116838"/>
                  </a:lnTo>
                  <a:lnTo>
                    <a:pt x="49743" y="101700"/>
                  </a:lnTo>
                  <a:lnTo>
                    <a:pt x="54407" y="92772"/>
                  </a:lnTo>
                  <a:lnTo>
                    <a:pt x="67231" y="86173"/>
                  </a:lnTo>
                  <a:lnTo>
                    <a:pt x="55572" y="64436"/>
                  </a:lnTo>
                  <a:lnTo>
                    <a:pt x="29147" y="64436"/>
                  </a:lnTo>
                  <a:lnTo>
                    <a:pt x="15545" y="41922"/>
                  </a:lnTo>
                  <a:lnTo>
                    <a:pt x="0" y="22126"/>
                  </a:lnTo>
                  <a:lnTo>
                    <a:pt x="10493" y="15915"/>
                  </a:lnTo>
                  <a:lnTo>
                    <a:pt x="27592" y="16303"/>
                  </a:lnTo>
                  <a:lnTo>
                    <a:pt x="48189" y="13198"/>
                  </a:lnTo>
                  <a:lnTo>
                    <a:pt x="64122" y="0"/>
                  </a:lnTo>
                  <a:lnTo>
                    <a:pt x="76169" y="9316"/>
                  </a:lnTo>
                  <a:lnTo>
                    <a:pt x="96766" y="13974"/>
                  </a:lnTo>
                  <a:lnTo>
                    <a:pt x="95600" y="28336"/>
                  </a:lnTo>
                  <a:lnTo>
                    <a:pt x="107648" y="38428"/>
                  </a:lnTo>
                  <a:lnTo>
                    <a:pt x="130576" y="450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2" name="Serbest Form 1111">
              <a:extLst>
                <a:ext uri="{FF2B5EF4-FFF2-40B4-BE49-F238E27FC236}">
                  <a16:creationId xmlns:a16="http://schemas.microsoft.com/office/drawing/2014/main" id="{9EA1DF0B-31AF-E151-3C78-808B401C0D97}"/>
                </a:ext>
              </a:extLst>
            </p:cNvPr>
            <p:cNvSpPr/>
            <p:nvPr/>
          </p:nvSpPr>
          <p:spPr>
            <a:xfrm>
              <a:off x="11716005" y="18393713"/>
              <a:ext cx="1456115" cy="1026057"/>
            </a:xfrm>
            <a:custGeom>
              <a:avLst/>
              <a:gdLst>
                <a:gd name="connsiteX0" fmla="*/ 226954 w 226954"/>
                <a:gd name="connsiteY0" fmla="*/ 58613 h 159924"/>
                <a:gd name="connsiteX1" fmla="*/ 211409 w 226954"/>
                <a:gd name="connsiteY1" fmla="*/ 65212 h 159924"/>
                <a:gd name="connsiteX2" fmla="*/ 207912 w 226954"/>
                <a:gd name="connsiteY2" fmla="*/ 76469 h 159924"/>
                <a:gd name="connsiteX3" fmla="*/ 207912 w 226954"/>
                <a:gd name="connsiteY3" fmla="*/ 85009 h 159924"/>
                <a:gd name="connsiteX4" fmla="*/ 186926 w 226954"/>
                <a:gd name="connsiteY4" fmla="*/ 95489 h 159924"/>
                <a:gd name="connsiteX5" fmla="*/ 152727 w 226954"/>
                <a:gd name="connsiteY5" fmla="*/ 107134 h 159924"/>
                <a:gd name="connsiteX6" fmla="*/ 134462 w 226954"/>
                <a:gd name="connsiteY6" fmla="*/ 124601 h 159924"/>
                <a:gd name="connsiteX7" fmla="*/ 124747 w 226954"/>
                <a:gd name="connsiteY7" fmla="*/ 126154 h 159924"/>
                <a:gd name="connsiteX8" fmla="*/ 118141 w 226954"/>
                <a:gd name="connsiteY8" fmla="*/ 124601 h 159924"/>
                <a:gd name="connsiteX9" fmla="*/ 105704 w 226954"/>
                <a:gd name="connsiteY9" fmla="*/ 135082 h 159924"/>
                <a:gd name="connsiteX10" fmla="*/ 92103 w 226954"/>
                <a:gd name="connsiteY10" fmla="*/ 139740 h 159924"/>
                <a:gd name="connsiteX11" fmla="*/ 73838 w 226954"/>
                <a:gd name="connsiteY11" fmla="*/ 140905 h 159924"/>
                <a:gd name="connsiteX12" fmla="*/ 68397 w 226954"/>
                <a:gd name="connsiteY12" fmla="*/ 142457 h 159924"/>
                <a:gd name="connsiteX13" fmla="*/ 64122 w 226954"/>
                <a:gd name="connsiteY13" fmla="*/ 149056 h 159924"/>
                <a:gd name="connsiteX14" fmla="*/ 58293 w 226954"/>
                <a:gd name="connsiteY14" fmla="*/ 150997 h 159924"/>
                <a:gd name="connsiteX15" fmla="*/ 55184 w 226954"/>
                <a:gd name="connsiteY15" fmla="*/ 157207 h 159924"/>
                <a:gd name="connsiteX16" fmla="*/ 44303 w 226954"/>
                <a:gd name="connsiteY16" fmla="*/ 156431 h 159924"/>
                <a:gd name="connsiteX17" fmla="*/ 37696 w 226954"/>
                <a:gd name="connsiteY17" fmla="*/ 159925 h 159924"/>
                <a:gd name="connsiteX18" fmla="*/ 22151 w 226954"/>
                <a:gd name="connsiteY18" fmla="*/ 158760 h 159924"/>
                <a:gd name="connsiteX19" fmla="*/ 15933 w 226954"/>
                <a:gd name="connsiteY19" fmla="*/ 144010 h 159924"/>
                <a:gd name="connsiteX20" fmla="*/ 15933 w 226954"/>
                <a:gd name="connsiteY20" fmla="*/ 130424 h 159924"/>
                <a:gd name="connsiteX21" fmla="*/ 12047 w 226954"/>
                <a:gd name="connsiteY21" fmla="*/ 123049 h 159924"/>
                <a:gd name="connsiteX22" fmla="*/ 6995 w 226954"/>
                <a:gd name="connsiteY22" fmla="*/ 104805 h 159924"/>
                <a:gd name="connsiteX23" fmla="*/ 0 w 226954"/>
                <a:gd name="connsiteY23" fmla="*/ 94713 h 159924"/>
                <a:gd name="connsiteX24" fmla="*/ 4275 w 226954"/>
                <a:gd name="connsiteY24" fmla="*/ 93160 h 159924"/>
                <a:gd name="connsiteX25" fmla="*/ 1555 w 226954"/>
                <a:gd name="connsiteY25" fmla="*/ 81903 h 159924"/>
                <a:gd name="connsiteX26" fmla="*/ 3886 w 226954"/>
                <a:gd name="connsiteY26" fmla="*/ 77245 h 159924"/>
                <a:gd name="connsiteX27" fmla="*/ 2332 w 226954"/>
                <a:gd name="connsiteY27" fmla="*/ 66377 h 159924"/>
                <a:gd name="connsiteX28" fmla="*/ 11659 w 226954"/>
                <a:gd name="connsiteY28" fmla="*/ 58225 h 159924"/>
                <a:gd name="connsiteX29" fmla="*/ 8549 w 226954"/>
                <a:gd name="connsiteY29" fmla="*/ 47745 h 159924"/>
                <a:gd name="connsiteX30" fmla="*/ 13602 w 226954"/>
                <a:gd name="connsiteY30" fmla="*/ 35711 h 159924"/>
                <a:gd name="connsiteX31" fmla="*/ 22929 w 226954"/>
                <a:gd name="connsiteY31" fmla="*/ 41922 h 159924"/>
                <a:gd name="connsiteX32" fmla="*/ 28758 w 226954"/>
                <a:gd name="connsiteY32" fmla="*/ 39593 h 159924"/>
                <a:gd name="connsiteX33" fmla="*/ 53629 w 226954"/>
                <a:gd name="connsiteY33" fmla="*/ 39205 h 159924"/>
                <a:gd name="connsiteX34" fmla="*/ 57904 w 226954"/>
                <a:gd name="connsiteY34" fmla="*/ 41534 h 159924"/>
                <a:gd name="connsiteX35" fmla="*/ 79279 w 226954"/>
                <a:gd name="connsiteY35" fmla="*/ 44251 h 159924"/>
                <a:gd name="connsiteX36" fmla="*/ 87440 w 226954"/>
                <a:gd name="connsiteY36" fmla="*/ 43087 h 159924"/>
                <a:gd name="connsiteX37" fmla="*/ 93269 w 226954"/>
                <a:gd name="connsiteY37" fmla="*/ 51238 h 159924"/>
                <a:gd name="connsiteX38" fmla="*/ 103373 w 226954"/>
                <a:gd name="connsiteY38" fmla="*/ 46968 h 159924"/>
                <a:gd name="connsiteX39" fmla="*/ 116975 w 226954"/>
                <a:gd name="connsiteY39" fmla="*/ 20961 h 159924"/>
                <a:gd name="connsiteX40" fmla="*/ 136406 w 226954"/>
                <a:gd name="connsiteY40" fmla="*/ 9704 h 159924"/>
                <a:gd name="connsiteX41" fmla="*/ 198196 w 226954"/>
                <a:gd name="connsiteY41" fmla="*/ 0 h 159924"/>
                <a:gd name="connsiteX42" fmla="*/ 218404 w 226954"/>
                <a:gd name="connsiteY42" fmla="*/ 41146 h 159924"/>
                <a:gd name="connsiteX43" fmla="*/ 226954 w 226954"/>
                <a:gd name="connsiteY43" fmla="*/ 58613 h 1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26954" h="159924">
                  <a:moveTo>
                    <a:pt x="226954" y="58613"/>
                  </a:moveTo>
                  <a:lnTo>
                    <a:pt x="211409" y="65212"/>
                  </a:lnTo>
                  <a:lnTo>
                    <a:pt x="207912" y="76469"/>
                  </a:lnTo>
                  <a:lnTo>
                    <a:pt x="207912" y="85009"/>
                  </a:lnTo>
                  <a:lnTo>
                    <a:pt x="186926" y="95489"/>
                  </a:lnTo>
                  <a:lnTo>
                    <a:pt x="152727" y="107134"/>
                  </a:lnTo>
                  <a:lnTo>
                    <a:pt x="134462" y="124601"/>
                  </a:lnTo>
                  <a:lnTo>
                    <a:pt x="124747" y="126154"/>
                  </a:lnTo>
                  <a:lnTo>
                    <a:pt x="118141" y="124601"/>
                  </a:lnTo>
                  <a:lnTo>
                    <a:pt x="105704" y="135082"/>
                  </a:lnTo>
                  <a:lnTo>
                    <a:pt x="92103" y="139740"/>
                  </a:lnTo>
                  <a:lnTo>
                    <a:pt x="73838" y="140905"/>
                  </a:lnTo>
                  <a:lnTo>
                    <a:pt x="68397" y="142457"/>
                  </a:lnTo>
                  <a:lnTo>
                    <a:pt x="64122" y="149056"/>
                  </a:lnTo>
                  <a:lnTo>
                    <a:pt x="58293" y="150997"/>
                  </a:lnTo>
                  <a:lnTo>
                    <a:pt x="55184" y="157207"/>
                  </a:lnTo>
                  <a:lnTo>
                    <a:pt x="44303" y="156431"/>
                  </a:lnTo>
                  <a:lnTo>
                    <a:pt x="37696" y="159925"/>
                  </a:lnTo>
                  <a:lnTo>
                    <a:pt x="22151" y="158760"/>
                  </a:lnTo>
                  <a:lnTo>
                    <a:pt x="15933" y="144010"/>
                  </a:lnTo>
                  <a:lnTo>
                    <a:pt x="15933" y="130424"/>
                  </a:lnTo>
                  <a:lnTo>
                    <a:pt x="12047" y="123049"/>
                  </a:lnTo>
                  <a:lnTo>
                    <a:pt x="6995" y="104805"/>
                  </a:lnTo>
                  <a:lnTo>
                    <a:pt x="0" y="94713"/>
                  </a:lnTo>
                  <a:lnTo>
                    <a:pt x="4275" y="93160"/>
                  </a:lnTo>
                  <a:lnTo>
                    <a:pt x="1555" y="81903"/>
                  </a:lnTo>
                  <a:lnTo>
                    <a:pt x="3886" y="77245"/>
                  </a:lnTo>
                  <a:lnTo>
                    <a:pt x="2332" y="66377"/>
                  </a:lnTo>
                  <a:lnTo>
                    <a:pt x="11659" y="58225"/>
                  </a:lnTo>
                  <a:lnTo>
                    <a:pt x="8549" y="47745"/>
                  </a:lnTo>
                  <a:lnTo>
                    <a:pt x="13602" y="35711"/>
                  </a:lnTo>
                  <a:lnTo>
                    <a:pt x="22929" y="41922"/>
                  </a:lnTo>
                  <a:lnTo>
                    <a:pt x="28758" y="39593"/>
                  </a:lnTo>
                  <a:lnTo>
                    <a:pt x="53629" y="39205"/>
                  </a:lnTo>
                  <a:lnTo>
                    <a:pt x="57904" y="41534"/>
                  </a:lnTo>
                  <a:lnTo>
                    <a:pt x="79279" y="44251"/>
                  </a:lnTo>
                  <a:lnTo>
                    <a:pt x="87440" y="43087"/>
                  </a:lnTo>
                  <a:lnTo>
                    <a:pt x="93269" y="51238"/>
                  </a:lnTo>
                  <a:lnTo>
                    <a:pt x="103373" y="46968"/>
                  </a:lnTo>
                  <a:lnTo>
                    <a:pt x="116975" y="20961"/>
                  </a:lnTo>
                  <a:lnTo>
                    <a:pt x="136406" y="9704"/>
                  </a:lnTo>
                  <a:lnTo>
                    <a:pt x="198196" y="0"/>
                  </a:lnTo>
                  <a:lnTo>
                    <a:pt x="218404" y="41146"/>
                  </a:lnTo>
                  <a:lnTo>
                    <a:pt x="226954" y="5861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3" name="Serbest Form 1112">
              <a:extLst>
                <a:ext uri="{FF2B5EF4-FFF2-40B4-BE49-F238E27FC236}">
                  <a16:creationId xmlns:a16="http://schemas.microsoft.com/office/drawing/2014/main" id="{16946896-9EF2-4FF7-62B5-8FCA45F9D209}"/>
                </a:ext>
              </a:extLst>
            </p:cNvPr>
            <p:cNvSpPr/>
            <p:nvPr/>
          </p:nvSpPr>
          <p:spPr>
            <a:xfrm>
              <a:off x="8813746" y="22749488"/>
              <a:ext cx="1653089" cy="1554028"/>
            </a:xfrm>
            <a:custGeom>
              <a:avLst/>
              <a:gdLst>
                <a:gd name="connsiteX0" fmla="*/ 206357 w 257655"/>
                <a:gd name="connsiteY0" fmla="*/ 8151 h 242215"/>
                <a:gd name="connsiteX1" fmla="*/ 207523 w 257655"/>
                <a:gd name="connsiteY1" fmla="*/ 8928 h 242215"/>
                <a:gd name="connsiteX2" fmla="*/ 216073 w 257655"/>
                <a:gd name="connsiteY2" fmla="*/ 13198 h 242215"/>
                <a:gd name="connsiteX3" fmla="*/ 230063 w 257655"/>
                <a:gd name="connsiteY3" fmla="*/ 17467 h 242215"/>
                <a:gd name="connsiteX4" fmla="*/ 242499 w 257655"/>
                <a:gd name="connsiteY4" fmla="*/ 24843 h 242215"/>
                <a:gd name="connsiteX5" fmla="*/ 252603 w 257655"/>
                <a:gd name="connsiteY5" fmla="*/ 36099 h 242215"/>
                <a:gd name="connsiteX6" fmla="*/ 257655 w 257655"/>
                <a:gd name="connsiteY6" fmla="*/ 57061 h 242215"/>
                <a:gd name="connsiteX7" fmla="*/ 253769 w 257655"/>
                <a:gd name="connsiteY7" fmla="*/ 63659 h 242215"/>
                <a:gd name="connsiteX8" fmla="*/ 248717 w 257655"/>
                <a:gd name="connsiteY8" fmla="*/ 83844 h 242215"/>
                <a:gd name="connsiteX9" fmla="*/ 252214 w 257655"/>
                <a:gd name="connsiteY9" fmla="*/ 104805 h 242215"/>
                <a:gd name="connsiteX10" fmla="*/ 245219 w 257655"/>
                <a:gd name="connsiteY10" fmla="*/ 113345 h 242215"/>
                <a:gd name="connsiteX11" fmla="*/ 237447 w 257655"/>
                <a:gd name="connsiteY11" fmla="*/ 136635 h 242215"/>
                <a:gd name="connsiteX12" fmla="*/ 248717 w 257655"/>
                <a:gd name="connsiteY12" fmla="*/ 142845 h 242215"/>
                <a:gd name="connsiteX13" fmla="*/ 181874 w 257655"/>
                <a:gd name="connsiteY13" fmla="*/ 163418 h 242215"/>
                <a:gd name="connsiteX14" fmla="*/ 183428 w 257655"/>
                <a:gd name="connsiteY14" fmla="*/ 181274 h 242215"/>
                <a:gd name="connsiteX15" fmla="*/ 166718 w 257655"/>
                <a:gd name="connsiteY15" fmla="*/ 184767 h 242215"/>
                <a:gd name="connsiteX16" fmla="*/ 153893 w 257655"/>
                <a:gd name="connsiteY16" fmla="*/ 194471 h 242215"/>
                <a:gd name="connsiteX17" fmla="*/ 150785 w 257655"/>
                <a:gd name="connsiteY17" fmla="*/ 203011 h 242215"/>
                <a:gd name="connsiteX18" fmla="*/ 143012 w 257655"/>
                <a:gd name="connsiteY18" fmla="*/ 205340 h 242215"/>
                <a:gd name="connsiteX19" fmla="*/ 123192 w 257655"/>
                <a:gd name="connsiteY19" fmla="*/ 225525 h 242215"/>
                <a:gd name="connsiteX20" fmla="*/ 110757 w 257655"/>
                <a:gd name="connsiteY20" fmla="*/ 241828 h 242215"/>
                <a:gd name="connsiteX21" fmla="*/ 103373 w 257655"/>
                <a:gd name="connsiteY21" fmla="*/ 242216 h 242215"/>
                <a:gd name="connsiteX22" fmla="*/ 96378 w 257655"/>
                <a:gd name="connsiteY22" fmla="*/ 239499 h 242215"/>
                <a:gd name="connsiteX23" fmla="*/ 72283 w 257655"/>
                <a:gd name="connsiteY23" fmla="*/ 236782 h 242215"/>
                <a:gd name="connsiteX24" fmla="*/ 68397 w 257655"/>
                <a:gd name="connsiteY24" fmla="*/ 234841 h 242215"/>
                <a:gd name="connsiteX25" fmla="*/ 68397 w 257655"/>
                <a:gd name="connsiteY25" fmla="*/ 232900 h 242215"/>
                <a:gd name="connsiteX26" fmla="*/ 59848 w 257655"/>
                <a:gd name="connsiteY26" fmla="*/ 227077 h 242215"/>
                <a:gd name="connsiteX27" fmla="*/ 45857 w 257655"/>
                <a:gd name="connsiteY27" fmla="*/ 225913 h 242215"/>
                <a:gd name="connsiteX28" fmla="*/ 27980 w 257655"/>
                <a:gd name="connsiteY28" fmla="*/ 231347 h 242215"/>
                <a:gd name="connsiteX29" fmla="*/ 13990 w 257655"/>
                <a:gd name="connsiteY29" fmla="*/ 215820 h 242215"/>
                <a:gd name="connsiteX30" fmla="*/ 0 w 257655"/>
                <a:gd name="connsiteY30" fmla="*/ 195636 h 242215"/>
                <a:gd name="connsiteX31" fmla="*/ 3109 w 257655"/>
                <a:gd name="connsiteY31" fmla="*/ 116062 h 242215"/>
                <a:gd name="connsiteX32" fmla="*/ 48578 w 257655"/>
                <a:gd name="connsiteY32" fmla="*/ 116450 h 242215"/>
                <a:gd name="connsiteX33" fmla="*/ 47023 w 257655"/>
                <a:gd name="connsiteY33" fmla="*/ 107910 h 242215"/>
                <a:gd name="connsiteX34" fmla="*/ 50521 w 257655"/>
                <a:gd name="connsiteY34" fmla="*/ 98594 h 242215"/>
                <a:gd name="connsiteX35" fmla="*/ 47023 w 257655"/>
                <a:gd name="connsiteY35" fmla="*/ 86949 h 242215"/>
                <a:gd name="connsiteX36" fmla="*/ 49744 w 257655"/>
                <a:gd name="connsiteY36" fmla="*/ 74916 h 242215"/>
                <a:gd name="connsiteX37" fmla="*/ 47411 w 257655"/>
                <a:gd name="connsiteY37" fmla="*/ 67153 h 242215"/>
                <a:gd name="connsiteX38" fmla="*/ 54795 w 257655"/>
                <a:gd name="connsiteY38" fmla="*/ 67541 h 242215"/>
                <a:gd name="connsiteX39" fmla="*/ 55961 w 257655"/>
                <a:gd name="connsiteY39" fmla="*/ 75304 h 242215"/>
                <a:gd name="connsiteX40" fmla="*/ 66454 w 257655"/>
                <a:gd name="connsiteY40" fmla="*/ 74916 h 242215"/>
                <a:gd name="connsiteX41" fmla="*/ 80056 w 257655"/>
                <a:gd name="connsiteY41" fmla="*/ 77245 h 242215"/>
                <a:gd name="connsiteX42" fmla="*/ 87440 w 257655"/>
                <a:gd name="connsiteY42" fmla="*/ 88502 h 242215"/>
                <a:gd name="connsiteX43" fmla="*/ 104539 w 257655"/>
                <a:gd name="connsiteY43" fmla="*/ 91996 h 242215"/>
                <a:gd name="connsiteX44" fmla="*/ 118141 w 257655"/>
                <a:gd name="connsiteY44" fmla="*/ 84232 h 242215"/>
                <a:gd name="connsiteX45" fmla="*/ 122804 w 257655"/>
                <a:gd name="connsiteY45" fmla="*/ 97042 h 242215"/>
                <a:gd name="connsiteX46" fmla="*/ 139515 w 257655"/>
                <a:gd name="connsiteY46" fmla="*/ 100535 h 242215"/>
                <a:gd name="connsiteX47" fmla="*/ 147287 w 257655"/>
                <a:gd name="connsiteY47" fmla="*/ 111404 h 242215"/>
                <a:gd name="connsiteX48" fmla="*/ 155837 w 257655"/>
                <a:gd name="connsiteY48" fmla="*/ 124990 h 242215"/>
                <a:gd name="connsiteX49" fmla="*/ 172547 w 257655"/>
                <a:gd name="connsiteY49" fmla="*/ 124990 h 242215"/>
                <a:gd name="connsiteX50" fmla="*/ 171770 w 257655"/>
                <a:gd name="connsiteY50" fmla="*/ 98206 h 242215"/>
                <a:gd name="connsiteX51" fmla="*/ 165552 w 257655"/>
                <a:gd name="connsiteY51" fmla="*/ 102864 h 242215"/>
                <a:gd name="connsiteX52" fmla="*/ 150396 w 257655"/>
                <a:gd name="connsiteY52" fmla="*/ 93160 h 242215"/>
                <a:gd name="connsiteX53" fmla="*/ 144566 w 257655"/>
                <a:gd name="connsiteY53" fmla="*/ 88502 h 242215"/>
                <a:gd name="connsiteX54" fmla="*/ 148064 w 257655"/>
                <a:gd name="connsiteY54" fmla="*/ 63659 h 242215"/>
                <a:gd name="connsiteX55" fmla="*/ 152339 w 257655"/>
                <a:gd name="connsiteY55" fmla="*/ 34159 h 242215"/>
                <a:gd name="connsiteX56" fmla="*/ 147676 w 257655"/>
                <a:gd name="connsiteY56" fmla="*/ 23290 h 242215"/>
                <a:gd name="connsiteX57" fmla="*/ 154282 w 257655"/>
                <a:gd name="connsiteY57" fmla="*/ 7375 h 242215"/>
                <a:gd name="connsiteX58" fmla="*/ 160111 w 257655"/>
                <a:gd name="connsiteY58" fmla="*/ 4270 h 242215"/>
                <a:gd name="connsiteX59" fmla="*/ 190035 w 257655"/>
                <a:gd name="connsiteY59" fmla="*/ 0 h 242215"/>
                <a:gd name="connsiteX60" fmla="*/ 193533 w 257655"/>
                <a:gd name="connsiteY60" fmla="*/ 1164 h 242215"/>
                <a:gd name="connsiteX61" fmla="*/ 192367 w 257655"/>
                <a:gd name="connsiteY61" fmla="*/ 6599 h 242215"/>
                <a:gd name="connsiteX62" fmla="*/ 199751 w 257655"/>
                <a:gd name="connsiteY62" fmla="*/ 8540 h 242215"/>
                <a:gd name="connsiteX63" fmla="*/ 204414 w 257655"/>
                <a:gd name="connsiteY63" fmla="*/ 13586 h 242215"/>
                <a:gd name="connsiteX64" fmla="*/ 208300 w 257655"/>
                <a:gd name="connsiteY64" fmla="*/ 12421 h 242215"/>
                <a:gd name="connsiteX65" fmla="*/ 206357 w 257655"/>
                <a:gd name="connsiteY65" fmla="*/ 8151 h 24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57655" h="242215">
                  <a:moveTo>
                    <a:pt x="206357" y="8151"/>
                  </a:moveTo>
                  <a:lnTo>
                    <a:pt x="207523" y="8928"/>
                  </a:lnTo>
                  <a:lnTo>
                    <a:pt x="216073" y="13198"/>
                  </a:lnTo>
                  <a:lnTo>
                    <a:pt x="230063" y="17467"/>
                  </a:lnTo>
                  <a:lnTo>
                    <a:pt x="242499" y="24843"/>
                  </a:lnTo>
                  <a:lnTo>
                    <a:pt x="252603" y="36099"/>
                  </a:lnTo>
                  <a:lnTo>
                    <a:pt x="257655" y="57061"/>
                  </a:lnTo>
                  <a:lnTo>
                    <a:pt x="253769" y="63659"/>
                  </a:lnTo>
                  <a:lnTo>
                    <a:pt x="248717" y="83844"/>
                  </a:lnTo>
                  <a:lnTo>
                    <a:pt x="252214" y="104805"/>
                  </a:lnTo>
                  <a:lnTo>
                    <a:pt x="245219" y="113345"/>
                  </a:lnTo>
                  <a:lnTo>
                    <a:pt x="237447" y="136635"/>
                  </a:lnTo>
                  <a:lnTo>
                    <a:pt x="248717" y="142845"/>
                  </a:lnTo>
                  <a:lnTo>
                    <a:pt x="181874" y="163418"/>
                  </a:lnTo>
                  <a:lnTo>
                    <a:pt x="183428" y="181274"/>
                  </a:lnTo>
                  <a:lnTo>
                    <a:pt x="166718" y="184767"/>
                  </a:lnTo>
                  <a:lnTo>
                    <a:pt x="153893" y="194471"/>
                  </a:lnTo>
                  <a:lnTo>
                    <a:pt x="150785" y="203011"/>
                  </a:lnTo>
                  <a:lnTo>
                    <a:pt x="143012" y="205340"/>
                  </a:lnTo>
                  <a:lnTo>
                    <a:pt x="123192" y="225525"/>
                  </a:lnTo>
                  <a:lnTo>
                    <a:pt x="110757" y="241828"/>
                  </a:lnTo>
                  <a:lnTo>
                    <a:pt x="103373" y="242216"/>
                  </a:lnTo>
                  <a:lnTo>
                    <a:pt x="96378" y="239499"/>
                  </a:lnTo>
                  <a:lnTo>
                    <a:pt x="72283" y="236782"/>
                  </a:lnTo>
                  <a:lnTo>
                    <a:pt x="68397" y="234841"/>
                  </a:lnTo>
                  <a:lnTo>
                    <a:pt x="68397" y="232900"/>
                  </a:lnTo>
                  <a:lnTo>
                    <a:pt x="59848" y="227077"/>
                  </a:lnTo>
                  <a:lnTo>
                    <a:pt x="45857" y="225913"/>
                  </a:lnTo>
                  <a:lnTo>
                    <a:pt x="27980" y="231347"/>
                  </a:lnTo>
                  <a:lnTo>
                    <a:pt x="13990" y="215820"/>
                  </a:lnTo>
                  <a:lnTo>
                    <a:pt x="0" y="195636"/>
                  </a:lnTo>
                  <a:lnTo>
                    <a:pt x="3109" y="116062"/>
                  </a:lnTo>
                  <a:lnTo>
                    <a:pt x="48578" y="116450"/>
                  </a:lnTo>
                  <a:lnTo>
                    <a:pt x="47023" y="107910"/>
                  </a:lnTo>
                  <a:lnTo>
                    <a:pt x="50521" y="98594"/>
                  </a:lnTo>
                  <a:lnTo>
                    <a:pt x="47023" y="86949"/>
                  </a:lnTo>
                  <a:lnTo>
                    <a:pt x="49744" y="74916"/>
                  </a:lnTo>
                  <a:lnTo>
                    <a:pt x="47411" y="67153"/>
                  </a:lnTo>
                  <a:lnTo>
                    <a:pt x="54795" y="67541"/>
                  </a:lnTo>
                  <a:lnTo>
                    <a:pt x="55961" y="75304"/>
                  </a:lnTo>
                  <a:lnTo>
                    <a:pt x="66454" y="74916"/>
                  </a:lnTo>
                  <a:lnTo>
                    <a:pt x="80056" y="77245"/>
                  </a:lnTo>
                  <a:lnTo>
                    <a:pt x="87440" y="88502"/>
                  </a:lnTo>
                  <a:lnTo>
                    <a:pt x="104539" y="91996"/>
                  </a:lnTo>
                  <a:lnTo>
                    <a:pt x="118141" y="84232"/>
                  </a:lnTo>
                  <a:lnTo>
                    <a:pt x="122804" y="97042"/>
                  </a:lnTo>
                  <a:lnTo>
                    <a:pt x="139515" y="100535"/>
                  </a:lnTo>
                  <a:lnTo>
                    <a:pt x="147287" y="111404"/>
                  </a:lnTo>
                  <a:lnTo>
                    <a:pt x="155837" y="124990"/>
                  </a:lnTo>
                  <a:lnTo>
                    <a:pt x="172547" y="124990"/>
                  </a:lnTo>
                  <a:lnTo>
                    <a:pt x="171770" y="98206"/>
                  </a:lnTo>
                  <a:lnTo>
                    <a:pt x="165552" y="102864"/>
                  </a:lnTo>
                  <a:lnTo>
                    <a:pt x="150396" y="93160"/>
                  </a:lnTo>
                  <a:lnTo>
                    <a:pt x="144566" y="88502"/>
                  </a:lnTo>
                  <a:lnTo>
                    <a:pt x="148064" y="63659"/>
                  </a:lnTo>
                  <a:lnTo>
                    <a:pt x="152339" y="34159"/>
                  </a:lnTo>
                  <a:lnTo>
                    <a:pt x="147676" y="23290"/>
                  </a:lnTo>
                  <a:lnTo>
                    <a:pt x="154282" y="7375"/>
                  </a:lnTo>
                  <a:lnTo>
                    <a:pt x="160111" y="4270"/>
                  </a:lnTo>
                  <a:lnTo>
                    <a:pt x="190035" y="0"/>
                  </a:lnTo>
                  <a:lnTo>
                    <a:pt x="193533" y="1164"/>
                  </a:lnTo>
                  <a:lnTo>
                    <a:pt x="192367" y="6599"/>
                  </a:lnTo>
                  <a:lnTo>
                    <a:pt x="199751" y="8540"/>
                  </a:lnTo>
                  <a:lnTo>
                    <a:pt x="204414" y="13586"/>
                  </a:lnTo>
                  <a:lnTo>
                    <a:pt x="208300" y="12421"/>
                  </a:lnTo>
                  <a:lnTo>
                    <a:pt x="206357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4" name="Serbest Form 1113">
              <a:extLst>
                <a:ext uri="{FF2B5EF4-FFF2-40B4-BE49-F238E27FC236}">
                  <a16:creationId xmlns:a16="http://schemas.microsoft.com/office/drawing/2014/main" id="{535190C6-23FA-1635-4F76-5AC254311070}"/>
                </a:ext>
              </a:extLst>
            </p:cNvPr>
            <p:cNvSpPr/>
            <p:nvPr/>
          </p:nvSpPr>
          <p:spPr>
            <a:xfrm>
              <a:off x="9277513" y="23912524"/>
              <a:ext cx="1064661" cy="1080849"/>
            </a:xfrm>
            <a:custGeom>
              <a:avLst/>
              <a:gdLst>
                <a:gd name="connsiteX0" fmla="*/ 123581 w 165941"/>
                <a:gd name="connsiteY0" fmla="*/ 168076 h 168464"/>
                <a:gd name="connsiteX1" fmla="*/ 112311 w 165941"/>
                <a:gd name="connsiteY1" fmla="*/ 165359 h 168464"/>
                <a:gd name="connsiteX2" fmla="*/ 104927 w 165941"/>
                <a:gd name="connsiteY2" fmla="*/ 168464 h 168464"/>
                <a:gd name="connsiteX3" fmla="*/ 94435 w 165941"/>
                <a:gd name="connsiteY3" fmla="*/ 164194 h 168464"/>
                <a:gd name="connsiteX4" fmla="*/ 85885 w 165941"/>
                <a:gd name="connsiteY4" fmla="*/ 164194 h 168464"/>
                <a:gd name="connsiteX5" fmla="*/ 72672 w 165941"/>
                <a:gd name="connsiteY5" fmla="*/ 152937 h 168464"/>
                <a:gd name="connsiteX6" fmla="*/ 55961 w 165941"/>
                <a:gd name="connsiteY6" fmla="*/ 149056 h 168464"/>
                <a:gd name="connsiteX7" fmla="*/ 50132 w 165941"/>
                <a:gd name="connsiteY7" fmla="*/ 133141 h 168464"/>
                <a:gd name="connsiteX8" fmla="*/ 50521 w 165941"/>
                <a:gd name="connsiteY8" fmla="*/ 124213 h 168464"/>
                <a:gd name="connsiteX9" fmla="*/ 41583 w 165941"/>
                <a:gd name="connsiteY9" fmla="*/ 121496 h 168464"/>
                <a:gd name="connsiteX10" fmla="*/ 17876 w 165941"/>
                <a:gd name="connsiteY10" fmla="*/ 94324 h 168464"/>
                <a:gd name="connsiteX11" fmla="*/ 11659 w 165941"/>
                <a:gd name="connsiteY11" fmla="*/ 79962 h 168464"/>
                <a:gd name="connsiteX12" fmla="*/ 7384 w 165941"/>
                <a:gd name="connsiteY12" fmla="*/ 75304 h 168464"/>
                <a:gd name="connsiteX13" fmla="*/ 0 w 165941"/>
                <a:gd name="connsiteY13" fmla="*/ 55508 h 168464"/>
                <a:gd name="connsiteX14" fmla="*/ 24095 w 165941"/>
                <a:gd name="connsiteY14" fmla="*/ 58225 h 168464"/>
                <a:gd name="connsiteX15" fmla="*/ 31090 w 165941"/>
                <a:gd name="connsiteY15" fmla="*/ 60942 h 168464"/>
                <a:gd name="connsiteX16" fmla="*/ 38473 w 165941"/>
                <a:gd name="connsiteY16" fmla="*/ 60554 h 168464"/>
                <a:gd name="connsiteX17" fmla="*/ 50909 w 165941"/>
                <a:gd name="connsiteY17" fmla="*/ 44251 h 168464"/>
                <a:gd name="connsiteX18" fmla="*/ 70729 w 165941"/>
                <a:gd name="connsiteY18" fmla="*/ 24066 h 168464"/>
                <a:gd name="connsiteX19" fmla="*/ 78502 w 165941"/>
                <a:gd name="connsiteY19" fmla="*/ 21737 h 168464"/>
                <a:gd name="connsiteX20" fmla="*/ 81610 w 165941"/>
                <a:gd name="connsiteY20" fmla="*/ 13198 h 168464"/>
                <a:gd name="connsiteX21" fmla="*/ 94435 w 165941"/>
                <a:gd name="connsiteY21" fmla="*/ 3493 h 168464"/>
                <a:gd name="connsiteX22" fmla="*/ 111145 w 165941"/>
                <a:gd name="connsiteY22" fmla="*/ 0 h 168464"/>
                <a:gd name="connsiteX23" fmla="*/ 111923 w 165941"/>
                <a:gd name="connsiteY23" fmla="*/ 9316 h 168464"/>
                <a:gd name="connsiteX24" fmla="*/ 130188 w 165941"/>
                <a:gd name="connsiteY24" fmla="*/ 8928 h 168464"/>
                <a:gd name="connsiteX25" fmla="*/ 140292 w 165941"/>
                <a:gd name="connsiteY25" fmla="*/ 13974 h 168464"/>
                <a:gd name="connsiteX26" fmla="*/ 144567 w 165941"/>
                <a:gd name="connsiteY26" fmla="*/ 20184 h 168464"/>
                <a:gd name="connsiteX27" fmla="*/ 155059 w 165941"/>
                <a:gd name="connsiteY27" fmla="*/ 22125 h 168464"/>
                <a:gd name="connsiteX28" fmla="*/ 165941 w 165941"/>
                <a:gd name="connsiteY28" fmla="*/ 29889 h 168464"/>
                <a:gd name="connsiteX29" fmla="*/ 164386 w 165941"/>
                <a:gd name="connsiteY29" fmla="*/ 61718 h 168464"/>
                <a:gd name="connsiteX30" fmla="*/ 159334 w 165941"/>
                <a:gd name="connsiteY30" fmla="*/ 78798 h 168464"/>
                <a:gd name="connsiteX31" fmla="*/ 157780 w 165941"/>
                <a:gd name="connsiteY31" fmla="*/ 97430 h 168464"/>
                <a:gd name="connsiteX32" fmla="*/ 160889 w 165941"/>
                <a:gd name="connsiteY32" fmla="*/ 104805 h 168464"/>
                <a:gd name="connsiteX33" fmla="*/ 157391 w 165941"/>
                <a:gd name="connsiteY33" fmla="*/ 119555 h 168464"/>
                <a:gd name="connsiteX34" fmla="*/ 154282 w 165941"/>
                <a:gd name="connsiteY34" fmla="*/ 121884 h 168464"/>
                <a:gd name="connsiteX35" fmla="*/ 147676 w 165941"/>
                <a:gd name="connsiteY35" fmla="*/ 139740 h 168464"/>
                <a:gd name="connsiteX36" fmla="*/ 123581 w 165941"/>
                <a:gd name="connsiteY36" fmla="*/ 168076 h 16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5941" h="168464">
                  <a:moveTo>
                    <a:pt x="123581" y="168076"/>
                  </a:moveTo>
                  <a:lnTo>
                    <a:pt x="112311" y="165359"/>
                  </a:lnTo>
                  <a:lnTo>
                    <a:pt x="104927" y="168464"/>
                  </a:lnTo>
                  <a:lnTo>
                    <a:pt x="94435" y="164194"/>
                  </a:lnTo>
                  <a:lnTo>
                    <a:pt x="85885" y="164194"/>
                  </a:lnTo>
                  <a:lnTo>
                    <a:pt x="72672" y="152937"/>
                  </a:lnTo>
                  <a:lnTo>
                    <a:pt x="55961" y="149056"/>
                  </a:lnTo>
                  <a:lnTo>
                    <a:pt x="50132" y="133141"/>
                  </a:lnTo>
                  <a:lnTo>
                    <a:pt x="50521" y="124213"/>
                  </a:lnTo>
                  <a:lnTo>
                    <a:pt x="41583" y="121496"/>
                  </a:lnTo>
                  <a:lnTo>
                    <a:pt x="17876" y="94324"/>
                  </a:lnTo>
                  <a:lnTo>
                    <a:pt x="11659" y="79962"/>
                  </a:lnTo>
                  <a:lnTo>
                    <a:pt x="7384" y="75304"/>
                  </a:lnTo>
                  <a:lnTo>
                    <a:pt x="0" y="55508"/>
                  </a:lnTo>
                  <a:lnTo>
                    <a:pt x="24095" y="58225"/>
                  </a:lnTo>
                  <a:lnTo>
                    <a:pt x="31090" y="60942"/>
                  </a:lnTo>
                  <a:lnTo>
                    <a:pt x="38473" y="60554"/>
                  </a:lnTo>
                  <a:lnTo>
                    <a:pt x="50909" y="44251"/>
                  </a:lnTo>
                  <a:lnTo>
                    <a:pt x="70729" y="24066"/>
                  </a:lnTo>
                  <a:lnTo>
                    <a:pt x="78502" y="21737"/>
                  </a:lnTo>
                  <a:lnTo>
                    <a:pt x="81610" y="13198"/>
                  </a:lnTo>
                  <a:lnTo>
                    <a:pt x="94435" y="3493"/>
                  </a:lnTo>
                  <a:lnTo>
                    <a:pt x="111145" y="0"/>
                  </a:lnTo>
                  <a:lnTo>
                    <a:pt x="111923" y="9316"/>
                  </a:lnTo>
                  <a:lnTo>
                    <a:pt x="130188" y="8928"/>
                  </a:lnTo>
                  <a:lnTo>
                    <a:pt x="140292" y="13974"/>
                  </a:lnTo>
                  <a:lnTo>
                    <a:pt x="144567" y="20184"/>
                  </a:lnTo>
                  <a:lnTo>
                    <a:pt x="155059" y="22125"/>
                  </a:lnTo>
                  <a:lnTo>
                    <a:pt x="165941" y="29889"/>
                  </a:lnTo>
                  <a:lnTo>
                    <a:pt x="164386" y="61718"/>
                  </a:lnTo>
                  <a:lnTo>
                    <a:pt x="159334" y="78798"/>
                  </a:lnTo>
                  <a:lnTo>
                    <a:pt x="157780" y="97430"/>
                  </a:lnTo>
                  <a:lnTo>
                    <a:pt x="160889" y="104805"/>
                  </a:lnTo>
                  <a:lnTo>
                    <a:pt x="157391" y="119555"/>
                  </a:lnTo>
                  <a:lnTo>
                    <a:pt x="154282" y="121884"/>
                  </a:lnTo>
                  <a:lnTo>
                    <a:pt x="147676" y="139740"/>
                  </a:lnTo>
                  <a:lnTo>
                    <a:pt x="123581" y="1680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5" name="Serbest Form 1114">
              <a:extLst>
                <a:ext uri="{FF2B5EF4-FFF2-40B4-BE49-F238E27FC236}">
                  <a16:creationId xmlns:a16="http://schemas.microsoft.com/office/drawing/2014/main" id="{448EC5A8-AC28-E5B9-9421-D02B893F7173}"/>
                </a:ext>
              </a:extLst>
            </p:cNvPr>
            <p:cNvSpPr/>
            <p:nvPr/>
          </p:nvSpPr>
          <p:spPr>
            <a:xfrm>
              <a:off x="11546459" y="19509432"/>
              <a:ext cx="1393778" cy="2191582"/>
            </a:xfrm>
            <a:custGeom>
              <a:avLst/>
              <a:gdLst>
                <a:gd name="connsiteX0" fmla="*/ 13602 w 217238"/>
                <a:gd name="connsiteY0" fmla="*/ 341586 h 341586"/>
                <a:gd name="connsiteX1" fmla="*/ 778 w 217238"/>
                <a:gd name="connsiteY1" fmla="*/ 321014 h 341586"/>
                <a:gd name="connsiteX2" fmla="*/ 0 w 217238"/>
                <a:gd name="connsiteY2" fmla="*/ 230183 h 341586"/>
                <a:gd name="connsiteX3" fmla="*/ 19042 w 217238"/>
                <a:gd name="connsiteY3" fmla="*/ 202235 h 341586"/>
                <a:gd name="connsiteX4" fmla="*/ 24872 w 217238"/>
                <a:gd name="connsiteY4" fmla="*/ 194083 h 341586"/>
                <a:gd name="connsiteX5" fmla="*/ 38862 w 217238"/>
                <a:gd name="connsiteY5" fmla="*/ 193695 h 341586"/>
                <a:gd name="connsiteX6" fmla="*/ 58293 w 217238"/>
                <a:gd name="connsiteY6" fmla="*/ 176228 h 341586"/>
                <a:gd name="connsiteX7" fmla="*/ 86662 w 217238"/>
                <a:gd name="connsiteY7" fmla="*/ 175063 h 341586"/>
                <a:gd name="connsiteX8" fmla="*/ 147287 w 217238"/>
                <a:gd name="connsiteY8" fmla="*/ 100147 h 341586"/>
                <a:gd name="connsiteX9" fmla="*/ 128633 w 217238"/>
                <a:gd name="connsiteY9" fmla="*/ 100535 h 341586"/>
                <a:gd name="connsiteX10" fmla="*/ 55961 w 217238"/>
                <a:gd name="connsiteY10" fmla="*/ 71034 h 341586"/>
                <a:gd name="connsiteX11" fmla="*/ 47412 w 217238"/>
                <a:gd name="connsiteY11" fmla="*/ 62107 h 341586"/>
                <a:gd name="connsiteX12" fmla="*/ 38862 w 217238"/>
                <a:gd name="connsiteY12" fmla="*/ 50073 h 341586"/>
                <a:gd name="connsiteX13" fmla="*/ 30313 w 217238"/>
                <a:gd name="connsiteY13" fmla="*/ 36099 h 341586"/>
                <a:gd name="connsiteX14" fmla="*/ 34976 w 217238"/>
                <a:gd name="connsiteY14" fmla="*/ 27560 h 341586"/>
                <a:gd name="connsiteX15" fmla="*/ 42360 w 217238"/>
                <a:gd name="connsiteY15" fmla="*/ 13974 h 341586"/>
                <a:gd name="connsiteX16" fmla="*/ 49744 w 217238"/>
                <a:gd name="connsiteY16" fmla="*/ 18632 h 341586"/>
                <a:gd name="connsiteX17" fmla="*/ 54407 w 217238"/>
                <a:gd name="connsiteY17" fmla="*/ 29112 h 341586"/>
                <a:gd name="connsiteX18" fmla="*/ 64900 w 217238"/>
                <a:gd name="connsiteY18" fmla="*/ 39593 h 341586"/>
                <a:gd name="connsiteX19" fmla="*/ 75781 w 217238"/>
                <a:gd name="connsiteY19" fmla="*/ 39593 h 341586"/>
                <a:gd name="connsiteX20" fmla="*/ 95989 w 217238"/>
                <a:gd name="connsiteY20" fmla="*/ 32994 h 341586"/>
                <a:gd name="connsiteX21" fmla="*/ 119695 w 217238"/>
                <a:gd name="connsiteY21" fmla="*/ 30277 h 341586"/>
                <a:gd name="connsiteX22" fmla="*/ 138738 w 217238"/>
                <a:gd name="connsiteY22" fmla="*/ 22514 h 341586"/>
                <a:gd name="connsiteX23" fmla="*/ 149619 w 217238"/>
                <a:gd name="connsiteY23" fmla="*/ 20961 h 341586"/>
                <a:gd name="connsiteX24" fmla="*/ 157391 w 217238"/>
                <a:gd name="connsiteY24" fmla="*/ 16303 h 341586"/>
                <a:gd name="connsiteX25" fmla="*/ 169827 w 217238"/>
                <a:gd name="connsiteY25" fmla="*/ 15527 h 341586"/>
                <a:gd name="connsiteX26" fmla="*/ 176822 w 217238"/>
                <a:gd name="connsiteY26" fmla="*/ 14750 h 341586"/>
                <a:gd name="connsiteX27" fmla="*/ 186538 w 217238"/>
                <a:gd name="connsiteY27" fmla="*/ 11257 h 341586"/>
                <a:gd name="connsiteX28" fmla="*/ 198196 w 217238"/>
                <a:gd name="connsiteY28" fmla="*/ 8540 h 341586"/>
                <a:gd name="connsiteX29" fmla="*/ 207912 w 217238"/>
                <a:gd name="connsiteY29" fmla="*/ 0 h 341586"/>
                <a:gd name="connsiteX30" fmla="*/ 216462 w 217238"/>
                <a:gd name="connsiteY30" fmla="*/ 0 h 341586"/>
                <a:gd name="connsiteX31" fmla="*/ 217239 w 217238"/>
                <a:gd name="connsiteY31" fmla="*/ 6987 h 341586"/>
                <a:gd name="connsiteX32" fmla="*/ 215684 w 217238"/>
                <a:gd name="connsiteY32" fmla="*/ 21349 h 341586"/>
                <a:gd name="connsiteX33" fmla="*/ 216462 w 217238"/>
                <a:gd name="connsiteY33" fmla="*/ 34547 h 341586"/>
                <a:gd name="connsiteX34" fmla="*/ 212186 w 217238"/>
                <a:gd name="connsiteY34" fmla="*/ 43475 h 341586"/>
                <a:gd name="connsiteX35" fmla="*/ 206746 w 217238"/>
                <a:gd name="connsiteY35" fmla="*/ 70646 h 341586"/>
                <a:gd name="connsiteX36" fmla="*/ 197419 w 217238"/>
                <a:gd name="connsiteY36" fmla="*/ 98206 h 341586"/>
                <a:gd name="connsiteX37" fmla="*/ 184595 w 217238"/>
                <a:gd name="connsiteY37" fmla="*/ 130036 h 341586"/>
                <a:gd name="connsiteX38" fmla="*/ 166718 w 217238"/>
                <a:gd name="connsiteY38" fmla="*/ 166523 h 341586"/>
                <a:gd name="connsiteX39" fmla="*/ 148453 w 217238"/>
                <a:gd name="connsiteY39" fmla="*/ 194471 h 341586"/>
                <a:gd name="connsiteX40" fmla="*/ 122804 w 217238"/>
                <a:gd name="connsiteY40" fmla="*/ 228630 h 341586"/>
                <a:gd name="connsiteX41" fmla="*/ 101041 w 217238"/>
                <a:gd name="connsiteY41" fmla="*/ 248815 h 341586"/>
                <a:gd name="connsiteX42" fmla="*/ 68397 w 217238"/>
                <a:gd name="connsiteY42" fmla="*/ 273657 h 341586"/>
                <a:gd name="connsiteX43" fmla="*/ 47800 w 217238"/>
                <a:gd name="connsiteY43" fmla="*/ 292289 h 341586"/>
                <a:gd name="connsiteX44" fmla="*/ 23706 w 217238"/>
                <a:gd name="connsiteY44" fmla="*/ 322566 h 341586"/>
                <a:gd name="connsiteX45" fmla="*/ 18654 w 217238"/>
                <a:gd name="connsiteY45" fmla="*/ 335764 h 341586"/>
                <a:gd name="connsiteX46" fmla="*/ 13602 w 217238"/>
                <a:gd name="connsiteY46" fmla="*/ 341586 h 34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7238" h="341586">
                  <a:moveTo>
                    <a:pt x="13602" y="341586"/>
                  </a:moveTo>
                  <a:lnTo>
                    <a:pt x="778" y="321014"/>
                  </a:lnTo>
                  <a:lnTo>
                    <a:pt x="0" y="230183"/>
                  </a:lnTo>
                  <a:lnTo>
                    <a:pt x="19042" y="202235"/>
                  </a:lnTo>
                  <a:lnTo>
                    <a:pt x="24872" y="194083"/>
                  </a:lnTo>
                  <a:lnTo>
                    <a:pt x="38862" y="193695"/>
                  </a:lnTo>
                  <a:lnTo>
                    <a:pt x="58293" y="176228"/>
                  </a:lnTo>
                  <a:lnTo>
                    <a:pt x="86662" y="175063"/>
                  </a:lnTo>
                  <a:lnTo>
                    <a:pt x="147287" y="100147"/>
                  </a:lnTo>
                  <a:lnTo>
                    <a:pt x="128633" y="100535"/>
                  </a:lnTo>
                  <a:lnTo>
                    <a:pt x="55961" y="71034"/>
                  </a:lnTo>
                  <a:lnTo>
                    <a:pt x="47412" y="62107"/>
                  </a:lnTo>
                  <a:lnTo>
                    <a:pt x="38862" y="50073"/>
                  </a:lnTo>
                  <a:lnTo>
                    <a:pt x="30313" y="36099"/>
                  </a:lnTo>
                  <a:lnTo>
                    <a:pt x="34976" y="27560"/>
                  </a:lnTo>
                  <a:lnTo>
                    <a:pt x="42360" y="13974"/>
                  </a:lnTo>
                  <a:lnTo>
                    <a:pt x="49744" y="18632"/>
                  </a:lnTo>
                  <a:lnTo>
                    <a:pt x="54407" y="29112"/>
                  </a:lnTo>
                  <a:lnTo>
                    <a:pt x="64900" y="39593"/>
                  </a:lnTo>
                  <a:lnTo>
                    <a:pt x="75781" y="39593"/>
                  </a:lnTo>
                  <a:lnTo>
                    <a:pt x="95989" y="32994"/>
                  </a:lnTo>
                  <a:lnTo>
                    <a:pt x="119695" y="30277"/>
                  </a:lnTo>
                  <a:lnTo>
                    <a:pt x="138738" y="22514"/>
                  </a:lnTo>
                  <a:lnTo>
                    <a:pt x="149619" y="20961"/>
                  </a:lnTo>
                  <a:lnTo>
                    <a:pt x="157391" y="16303"/>
                  </a:lnTo>
                  <a:lnTo>
                    <a:pt x="169827" y="15527"/>
                  </a:lnTo>
                  <a:lnTo>
                    <a:pt x="176822" y="14750"/>
                  </a:lnTo>
                  <a:lnTo>
                    <a:pt x="186538" y="11257"/>
                  </a:lnTo>
                  <a:lnTo>
                    <a:pt x="198196" y="8540"/>
                  </a:lnTo>
                  <a:lnTo>
                    <a:pt x="207912" y="0"/>
                  </a:lnTo>
                  <a:lnTo>
                    <a:pt x="216462" y="0"/>
                  </a:lnTo>
                  <a:lnTo>
                    <a:pt x="217239" y="6987"/>
                  </a:lnTo>
                  <a:lnTo>
                    <a:pt x="215684" y="21349"/>
                  </a:lnTo>
                  <a:lnTo>
                    <a:pt x="216462" y="34547"/>
                  </a:lnTo>
                  <a:lnTo>
                    <a:pt x="212186" y="43475"/>
                  </a:lnTo>
                  <a:lnTo>
                    <a:pt x="206746" y="70646"/>
                  </a:lnTo>
                  <a:lnTo>
                    <a:pt x="197419" y="98206"/>
                  </a:lnTo>
                  <a:lnTo>
                    <a:pt x="184595" y="130036"/>
                  </a:lnTo>
                  <a:lnTo>
                    <a:pt x="166718" y="166523"/>
                  </a:lnTo>
                  <a:lnTo>
                    <a:pt x="148453" y="194471"/>
                  </a:lnTo>
                  <a:lnTo>
                    <a:pt x="122804" y="228630"/>
                  </a:lnTo>
                  <a:lnTo>
                    <a:pt x="101041" y="248815"/>
                  </a:lnTo>
                  <a:lnTo>
                    <a:pt x="68397" y="273657"/>
                  </a:lnTo>
                  <a:lnTo>
                    <a:pt x="47800" y="292289"/>
                  </a:lnTo>
                  <a:lnTo>
                    <a:pt x="23706" y="322566"/>
                  </a:lnTo>
                  <a:lnTo>
                    <a:pt x="18654" y="335764"/>
                  </a:lnTo>
                  <a:lnTo>
                    <a:pt x="13602" y="3415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6" name="Serbest Form 1115">
              <a:extLst>
                <a:ext uri="{FF2B5EF4-FFF2-40B4-BE49-F238E27FC236}">
                  <a16:creationId xmlns:a16="http://schemas.microsoft.com/office/drawing/2014/main" id="{EDDCE591-9940-7A7F-4FC9-C6B3FA2534AF}"/>
                </a:ext>
              </a:extLst>
            </p:cNvPr>
            <p:cNvSpPr/>
            <p:nvPr/>
          </p:nvSpPr>
          <p:spPr>
            <a:xfrm>
              <a:off x="8335024" y="14521081"/>
              <a:ext cx="216915" cy="226629"/>
            </a:xfrm>
            <a:custGeom>
              <a:avLst/>
              <a:gdLst>
                <a:gd name="connsiteX0" fmla="*/ 31090 w 33809"/>
                <a:gd name="connsiteY0" fmla="*/ 25231 h 35323"/>
                <a:gd name="connsiteX1" fmla="*/ 26426 w 33809"/>
                <a:gd name="connsiteY1" fmla="*/ 26395 h 35323"/>
                <a:gd name="connsiteX2" fmla="*/ 15156 w 33809"/>
                <a:gd name="connsiteY2" fmla="*/ 30277 h 35323"/>
                <a:gd name="connsiteX3" fmla="*/ 14767 w 33809"/>
                <a:gd name="connsiteY3" fmla="*/ 35323 h 35323"/>
                <a:gd name="connsiteX4" fmla="*/ 12047 w 33809"/>
                <a:gd name="connsiteY4" fmla="*/ 34935 h 35323"/>
                <a:gd name="connsiteX5" fmla="*/ 9716 w 33809"/>
                <a:gd name="connsiteY5" fmla="*/ 26007 h 35323"/>
                <a:gd name="connsiteX6" fmla="*/ 4663 w 33809"/>
                <a:gd name="connsiteY6" fmla="*/ 23290 h 35323"/>
                <a:gd name="connsiteX7" fmla="*/ 0 w 33809"/>
                <a:gd name="connsiteY7" fmla="*/ 16691 h 35323"/>
                <a:gd name="connsiteX8" fmla="*/ 3109 w 33809"/>
                <a:gd name="connsiteY8" fmla="*/ 11257 h 35323"/>
                <a:gd name="connsiteX9" fmla="*/ 7772 w 33809"/>
                <a:gd name="connsiteY9" fmla="*/ 9704 h 35323"/>
                <a:gd name="connsiteX10" fmla="*/ 9716 w 33809"/>
                <a:gd name="connsiteY10" fmla="*/ 1553 h 35323"/>
                <a:gd name="connsiteX11" fmla="*/ 13213 w 33809"/>
                <a:gd name="connsiteY11" fmla="*/ 0 h 35323"/>
                <a:gd name="connsiteX12" fmla="*/ 16322 w 33809"/>
                <a:gd name="connsiteY12" fmla="*/ 3493 h 35323"/>
                <a:gd name="connsiteX13" fmla="*/ 20208 w 33809"/>
                <a:gd name="connsiteY13" fmla="*/ 5046 h 35323"/>
                <a:gd name="connsiteX14" fmla="*/ 23317 w 33809"/>
                <a:gd name="connsiteY14" fmla="*/ 8928 h 35323"/>
                <a:gd name="connsiteX15" fmla="*/ 26814 w 33809"/>
                <a:gd name="connsiteY15" fmla="*/ 10092 h 35323"/>
                <a:gd name="connsiteX16" fmla="*/ 31090 w 33809"/>
                <a:gd name="connsiteY16" fmla="*/ 14750 h 35323"/>
                <a:gd name="connsiteX17" fmla="*/ 33810 w 33809"/>
                <a:gd name="connsiteY17" fmla="*/ 14362 h 35323"/>
                <a:gd name="connsiteX18" fmla="*/ 32255 w 33809"/>
                <a:gd name="connsiteY18" fmla="*/ 20573 h 35323"/>
                <a:gd name="connsiteX19" fmla="*/ 29924 w 33809"/>
                <a:gd name="connsiteY19" fmla="*/ 23290 h 35323"/>
                <a:gd name="connsiteX20" fmla="*/ 31090 w 33809"/>
                <a:gd name="connsiteY20" fmla="*/ 25231 h 3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9" h="35323">
                  <a:moveTo>
                    <a:pt x="31090" y="25231"/>
                  </a:moveTo>
                  <a:lnTo>
                    <a:pt x="26426" y="26395"/>
                  </a:lnTo>
                  <a:lnTo>
                    <a:pt x="15156" y="30277"/>
                  </a:lnTo>
                  <a:lnTo>
                    <a:pt x="14767" y="35323"/>
                  </a:lnTo>
                  <a:lnTo>
                    <a:pt x="12047" y="34935"/>
                  </a:lnTo>
                  <a:lnTo>
                    <a:pt x="9716" y="26007"/>
                  </a:lnTo>
                  <a:lnTo>
                    <a:pt x="4663" y="23290"/>
                  </a:lnTo>
                  <a:lnTo>
                    <a:pt x="0" y="16691"/>
                  </a:lnTo>
                  <a:lnTo>
                    <a:pt x="3109" y="11257"/>
                  </a:lnTo>
                  <a:lnTo>
                    <a:pt x="7772" y="9704"/>
                  </a:lnTo>
                  <a:lnTo>
                    <a:pt x="9716" y="1553"/>
                  </a:lnTo>
                  <a:lnTo>
                    <a:pt x="13213" y="0"/>
                  </a:lnTo>
                  <a:lnTo>
                    <a:pt x="16322" y="3493"/>
                  </a:lnTo>
                  <a:lnTo>
                    <a:pt x="20208" y="5046"/>
                  </a:lnTo>
                  <a:lnTo>
                    <a:pt x="23317" y="8928"/>
                  </a:lnTo>
                  <a:lnTo>
                    <a:pt x="26814" y="10092"/>
                  </a:lnTo>
                  <a:lnTo>
                    <a:pt x="31090" y="14750"/>
                  </a:lnTo>
                  <a:lnTo>
                    <a:pt x="33810" y="14362"/>
                  </a:lnTo>
                  <a:lnTo>
                    <a:pt x="32255" y="20573"/>
                  </a:lnTo>
                  <a:lnTo>
                    <a:pt x="29924" y="23290"/>
                  </a:lnTo>
                  <a:lnTo>
                    <a:pt x="31090" y="2523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7" name="Serbest Form 1116">
              <a:extLst>
                <a:ext uri="{FF2B5EF4-FFF2-40B4-BE49-F238E27FC236}">
                  <a16:creationId xmlns:a16="http://schemas.microsoft.com/office/drawing/2014/main" id="{EDED0D0D-20FF-6BCF-6423-93E951BABEBB}"/>
                </a:ext>
              </a:extLst>
            </p:cNvPr>
            <p:cNvSpPr/>
            <p:nvPr/>
          </p:nvSpPr>
          <p:spPr>
            <a:xfrm>
              <a:off x="7983464" y="24965977"/>
              <a:ext cx="2268945" cy="2034688"/>
            </a:xfrm>
            <a:custGeom>
              <a:avLst/>
              <a:gdLst>
                <a:gd name="connsiteX0" fmla="*/ 325275 w 353644"/>
                <a:gd name="connsiteY0" fmla="*/ 3882 h 317132"/>
                <a:gd name="connsiteX1" fmla="*/ 333825 w 353644"/>
                <a:gd name="connsiteY1" fmla="*/ 38817 h 317132"/>
                <a:gd name="connsiteX2" fmla="*/ 338099 w 353644"/>
                <a:gd name="connsiteY2" fmla="*/ 56672 h 317132"/>
                <a:gd name="connsiteX3" fmla="*/ 332659 w 353644"/>
                <a:gd name="connsiteY3" fmla="*/ 84232 h 317132"/>
                <a:gd name="connsiteX4" fmla="*/ 334213 w 353644"/>
                <a:gd name="connsiteY4" fmla="*/ 93160 h 317132"/>
                <a:gd name="connsiteX5" fmla="*/ 323721 w 353644"/>
                <a:gd name="connsiteY5" fmla="*/ 88890 h 317132"/>
                <a:gd name="connsiteX6" fmla="*/ 317114 w 353644"/>
                <a:gd name="connsiteY6" fmla="*/ 90443 h 317132"/>
                <a:gd name="connsiteX7" fmla="*/ 314782 w 353644"/>
                <a:gd name="connsiteY7" fmla="*/ 97818 h 317132"/>
                <a:gd name="connsiteX8" fmla="*/ 308176 w 353644"/>
                <a:gd name="connsiteY8" fmla="*/ 107134 h 317132"/>
                <a:gd name="connsiteX9" fmla="*/ 307787 w 353644"/>
                <a:gd name="connsiteY9" fmla="*/ 115674 h 317132"/>
                <a:gd name="connsiteX10" fmla="*/ 319834 w 353644"/>
                <a:gd name="connsiteY10" fmla="*/ 129259 h 317132"/>
                <a:gd name="connsiteX11" fmla="*/ 332270 w 353644"/>
                <a:gd name="connsiteY11" fmla="*/ 126542 h 317132"/>
                <a:gd name="connsiteX12" fmla="*/ 337711 w 353644"/>
                <a:gd name="connsiteY12" fmla="*/ 115674 h 317132"/>
                <a:gd name="connsiteX13" fmla="*/ 353644 w 353644"/>
                <a:gd name="connsiteY13" fmla="*/ 115674 h 317132"/>
                <a:gd name="connsiteX14" fmla="*/ 347038 w 353644"/>
                <a:gd name="connsiteY14" fmla="*/ 133917 h 317132"/>
                <a:gd name="connsiteX15" fmla="*/ 343152 w 353644"/>
                <a:gd name="connsiteY15" fmla="*/ 154490 h 317132"/>
                <a:gd name="connsiteX16" fmla="*/ 336545 w 353644"/>
                <a:gd name="connsiteY16" fmla="*/ 165747 h 317132"/>
                <a:gd name="connsiteX17" fmla="*/ 321001 w 353644"/>
                <a:gd name="connsiteY17" fmla="*/ 178557 h 317132"/>
                <a:gd name="connsiteX18" fmla="*/ 316725 w 353644"/>
                <a:gd name="connsiteY18" fmla="*/ 182050 h 317132"/>
                <a:gd name="connsiteX19" fmla="*/ 306621 w 353644"/>
                <a:gd name="connsiteY19" fmla="*/ 194860 h 317132"/>
                <a:gd name="connsiteX20" fmla="*/ 299626 w 353644"/>
                <a:gd name="connsiteY20" fmla="*/ 207669 h 317132"/>
                <a:gd name="connsiteX21" fmla="*/ 286025 w 353644"/>
                <a:gd name="connsiteY21" fmla="*/ 225525 h 317132"/>
                <a:gd name="connsiteX22" fmla="*/ 259987 w 353644"/>
                <a:gd name="connsiteY22" fmla="*/ 251144 h 317132"/>
                <a:gd name="connsiteX23" fmla="*/ 244054 w 353644"/>
                <a:gd name="connsiteY23" fmla="*/ 265894 h 317132"/>
                <a:gd name="connsiteX24" fmla="*/ 227343 w 353644"/>
                <a:gd name="connsiteY24" fmla="*/ 277539 h 317132"/>
                <a:gd name="connsiteX25" fmla="*/ 204415 w 353644"/>
                <a:gd name="connsiteY25" fmla="*/ 286855 h 317132"/>
                <a:gd name="connsiteX26" fmla="*/ 193921 w 353644"/>
                <a:gd name="connsiteY26" fmla="*/ 288408 h 317132"/>
                <a:gd name="connsiteX27" fmla="*/ 190424 w 353644"/>
                <a:gd name="connsiteY27" fmla="*/ 295395 h 317132"/>
                <a:gd name="connsiteX28" fmla="*/ 177988 w 353644"/>
                <a:gd name="connsiteY28" fmla="*/ 291513 h 317132"/>
                <a:gd name="connsiteX29" fmla="*/ 167496 w 353644"/>
                <a:gd name="connsiteY29" fmla="*/ 296171 h 317132"/>
                <a:gd name="connsiteX30" fmla="*/ 145344 w 353644"/>
                <a:gd name="connsiteY30" fmla="*/ 291513 h 317132"/>
                <a:gd name="connsiteX31" fmla="*/ 132520 w 353644"/>
                <a:gd name="connsiteY31" fmla="*/ 294618 h 317132"/>
                <a:gd name="connsiteX32" fmla="*/ 123970 w 353644"/>
                <a:gd name="connsiteY32" fmla="*/ 293066 h 317132"/>
                <a:gd name="connsiteX33" fmla="*/ 101430 w 353644"/>
                <a:gd name="connsiteY33" fmla="*/ 303158 h 317132"/>
                <a:gd name="connsiteX34" fmla="*/ 83553 w 353644"/>
                <a:gd name="connsiteY34" fmla="*/ 307040 h 317132"/>
                <a:gd name="connsiteX35" fmla="*/ 69952 w 353644"/>
                <a:gd name="connsiteY35" fmla="*/ 316356 h 317132"/>
                <a:gd name="connsiteX36" fmla="*/ 60625 w 353644"/>
                <a:gd name="connsiteY36" fmla="*/ 317132 h 317132"/>
                <a:gd name="connsiteX37" fmla="*/ 52464 w 353644"/>
                <a:gd name="connsiteY37" fmla="*/ 308204 h 317132"/>
                <a:gd name="connsiteX38" fmla="*/ 45469 w 353644"/>
                <a:gd name="connsiteY38" fmla="*/ 307816 h 317132"/>
                <a:gd name="connsiteX39" fmla="*/ 36919 w 353644"/>
                <a:gd name="connsiteY39" fmla="*/ 296559 h 317132"/>
                <a:gd name="connsiteX40" fmla="*/ 35753 w 353644"/>
                <a:gd name="connsiteY40" fmla="*/ 300053 h 317132"/>
                <a:gd name="connsiteX41" fmla="*/ 33422 w 353644"/>
                <a:gd name="connsiteY41" fmla="*/ 293454 h 317132"/>
                <a:gd name="connsiteX42" fmla="*/ 34587 w 353644"/>
                <a:gd name="connsiteY42" fmla="*/ 278704 h 317132"/>
                <a:gd name="connsiteX43" fmla="*/ 28758 w 353644"/>
                <a:gd name="connsiteY43" fmla="*/ 262012 h 317132"/>
                <a:gd name="connsiteX44" fmla="*/ 35753 w 353644"/>
                <a:gd name="connsiteY44" fmla="*/ 257354 h 317132"/>
                <a:gd name="connsiteX45" fmla="*/ 36142 w 353644"/>
                <a:gd name="connsiteY45" fmla="*/ 238334 h 317132"/>
                <a:gd name="connsiteX46" fmla="*/ 23317 w 353644"/>
                <a:gd name="connsiteY46" fmla="*/ 215044 h 317132"/>
                <a:gd name="connsiteX47" fmla="*/ 13991 w 353644"/>
                <a:gd name="connsiteY47" fmla="*/ 194083 h 317132"/>
                <a:gd name="connsiteX48" fmla="*/ 13991 w 353644"/>
                <a:gd name="connsiteY48" fmla="*/ 193695 h 317132"/>
                <a:gd name="connsiteX49" fmla="*/ 0 w 353644"/>
                <a:gd name="connsiteY49" fmla="*/ 161477 h 317132"/>
                <a:gd name="connsiteX50" fmla="*/ 10882 w 353644"/>
                <a:gd name="connsiteY50" fmla="*/ 149056 h 317132"/>
                <a:gd name="connsiteX51" fmla="*/ 18654 w 353644"/>
                <a:gd name="connsiteY51" fmla="*/ 156043 h 317132"/>
                <a:gd name="connsiteX52" fmla="*/ 21763 w 353644"/>
                <a:gd name="connsiteY52" fmla="*/ 166523 h 317132"/>
                <a:gd name="connsiteX53" fmla="*/ 31479 w 353644"/>
                <a:gd name="connsiteY53" fmla="*/ 168464 h 317132"/>
                <a:gd name="connsiteX54" fmla="*/ 44691 w 353644"/>
                <a:gd name="connsiteY54" fmla="*/ 173122 h 317132"/>
                <a:gd name="connsiteX55" fmla="*/ 55961 w 353644"/>
                <a:gd name="connsiteY55" fmla="*/ 171181 h 317132"/>
                <a:gd name="connsiteX56" fmla="*/ 75392 w 353644"/>
                <a:gd name="connsiteY56" fmla="*/ 158372 h 317132"/>
                <a:gd name="connsiteX57" fmla="*/ 79667 w 353644"/>
                <a:gd name="connsiteY57" fmla="*/ 66376 h 317132"/>
                <a:gd name="connsiteX58" fmla="*/ 85108 w 353644"/>
                <a:gd name="connsiteY58" fmla="*/ 70258 h 317132"/>
                <a:gd name="connsiteX59" fmla="*/ 96766 w 353644"/>
                <a:gd name="connsiteY59" fmla="*/ 93936 h 317132"/>
                <a:gd name="connsiteX60" fmla="*/ 94435 w 353644"/>
                <a:gd name="connsiteY60" fmla="*/ 109075 h 317132"/>
                <a:gd name="connsiteX61" fmla="*/ 98710 w 353644"/>
                <a:gd name="connsiteY61" fmla="*/ 118002 h 317132"/>
                <a:gd name="connsiteX62" fmla="*/ 114254 w 353644"/>
                <a:gd name="connsiteY62" fmla="*/ 115286 h 317132"/>
                <a:gd name="connsiteX63" fmla="*/ 125136 w 353644"/>
                <a:gd name="connsiteY63" fmla="*/ 104029 h 317132"/>
                <a:gd name="connsiteX64" fmla="*/ 135628 w 353644"/>
                <a:gd name="connsiteY64" fmla="*/ 96653 h 317132"/>
                <a:gd name="connsiteX65" fmla="*/ 141458 w 353644"/>
                <a:gd name="connsiteY65" fmla="*/ 84620 h 317132"/>
                <a:gd name="connsiteX66" fmla="*/ 152339 w 353644"/>
                <a:gd name="connsiteY66" fmla="*/ 79186 h 317132"/>
                <a:gd name="connsiteX67" fmla="*/ 161277 w 353644"/>
                <a:gd name="connsiteY67" fmla="*/ 81903 h 317132"/>
                <a:gd name="connsiteX68" fmla="*/ 170993 w 353644"/>
                <a:gd name="connsiteY68" fmla="*/ 88890 h 317132"/>
                <a:gd name="connsiteX69" fmla="*/ 188481 w 353644"/>
                <a:gd name="connsiteY69" fmla="*/ 90055 h 317132"/>
                <a:gd name="connsiteX70" fmla="*/ 202471 w 353644"/>
                <a:gd name="connsiteY70" fmla="*/ 84620 h 317132"/>
                <a:gd name="connsiteX71" fmla="*/ 204803 w 353644"/>
                <a:gd name="connsiteY71" fmla="*/ 76857 h 317132"/>
                <a:gd name="connsiteX72" fmla="*/ 209466 w 353644"/>
                <a:gd name="connsiteY72" fmla="*/ 64824 h 317132"/>
                <a:gd name="connsiteX73" fmla="*/ 221125 w 353644"/>
                <a:gd name="connsiteY73" fmla="*/ 62883 h 317132"/>
                <a:gd name="connsiteX74" fmla="*/ 228120 w 353644"/>
                <a:gd name="connsiteY74" fmla="*/ 53567 h 317132"/>
                <a:gd name="connsiteX75" fmla="*/ 235893 w 353644"/>
                <a:gd name="connsiteY75" fmla="*/ 36876 h 317132"/>
                <a:gd name="connsiteX76" fmla="*/ 256101 w 353644"/>
                <a:gd name="connsiteY76" fmla="*/ 18244 h 317132"/>
                <a:gd name="connsiteX77" fmla="*/ 287579 w 353644"/>
                <a:gd name="connsiteY77" fmla="*/ 0 h 317132"/>
                <a:gd name="connsiteX78" fmla="*/ 296129 w 353644"/>
                <a:gd name="connsiteY78" fmla="*/ 0 h 317132"/>
                <a:gd name="connsiteX79" fmla="*/ 306621 w 353644"/>
                <a:gd name="connsiteY79" fmla="*/ 4270 h 317132"/>
                <a:gd name="connsiteX80" fmla="*/ 314005 w 353644"/>
                <a:gd name="connsiteY80" fmla="*/ 1164 h 317132"/>
                <a:gd name="connsiteX81" fmla="*/ 325275 w 353644"/>
                <a:gd name="connsiteY81" fmla="*/ 3882 h 317132"/>
                <a:gd name="connsiteX82" fmla="*/ 246385 w 353644"/>
                <a:gd name="connsiteY82" fmla="*/ 210386 h 317132"/>
                <a:gd name="connsiteX83" fmla="*/ 250660 w 353644"/>
                <a:gd name="connsiteY83" fmla="*/ 202623 h 317132"/>
                <a:gd name="connsiteX84" fmla="*/ 262708 w 353644"/>
                <a:gd name="connsiteY84" fmla="*/ 198741 h 317132"/>
                <a:gd name="connsiteX85" fmla="*/ 266982 w 353644"/>
                <a:gd name="connsiteY85" fmla="*/ 190590 h 317132"/>
                <a:gd name="connsiteX86" fmla="*/ 274366 w 353644"/>
                <a:gd name="connsiteY86" fmla="*/ 178557 h 317132"/>
                <a:gd name="connsiteX87" fmla="*/ 267759 w 353644"/>
                <a:gd name="connsiteY87" fmla="*/ 170793 h 317132"/>
                <a:gd name="connsiteX88" fmla="*/ 259210 w 353644"/>
                <a:gd name="connsiteY88" fmla="*/ 163030 h 317132"/>
                <a:gd name="connsiteX89" fmla="*/ 248717 w 353644"/>
                <a:gd name="connsiteY89" fmla="*/ 168464 h 317132"/>
                <a:gd name="connsiteX90" fmla="*/ 236670 w 353644"/>
                <a:gd name="connsiteY90" fmla="*/ 178168 h 317132"/>
                <a:gd name="connsiteX91" fmla="*/ 224234 w 353644"/>
                <a:gd name="connsiteY91" fmla="*/ 193695 h 317132"/>
                <a:gd name="connsiteX92" fmla="*/ 238613 w 353644"/>
                <a:gd name="connsiteY92" fmla="*/ 213103 h 317132"/>
                <a:gd name="connsiteX93" fmla="*/ 246385 w 353644"/>
                <a:gd name="connsiteY93" fmla="*/ 210386 h 3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353644" h="317132">
                  <a:moveTo>
                    <a:pt x="325275" y="3882"/>
                  </a:moveTo>
                  <a:lnTo>
                    <a:pt x="333825" y="38817"/>
                  </a:lnTo>
                  <a:lnTo>
                    <a:pt x="338099" y="56672"/>
                  </a:lnTo>
                  <a:lnTo>
                    <a:pt x="332659" y="84232"/>
                  </a:lnTo>
                  <a:lnTo>
                    <a:pt x="334213" y="93160"/>
                  </a:lnTo>
                  <a:lnTo>
                    <a:pt x="323721" y="88890"/>
                  </a:lnTo>
                  <a:lnTo>
                    <a:pt x="317114" y="90443"/>
                  </a:lnTo>
                  <a:lnTo>
                    <a:pt x="314782" y="97818"/>
                  </a:lnTo>
                  <a:lnTo>
                    <a:pt x="308176" y="107134"/>
                  </a:lnTo>
                  <a:lnTo>
                    <a:pt x="307787" y="115674"/>
                  </a:lnTo>
                  <a:lnTo>
                    <a:pt x="319834" y="129259"/>
                  </a:lnTo>
                  <a:lnTo>
                    <a:pt x="332270" y="126542"/>
                  </a:lnTo>
                  <a:lnTo>
                    <a:pt x="337711" y="115674"/>
                  </a:lnTo>
                  <a:lnTo>
                    <a:pt x="353644" y="115674"/>
                  </a:lnTo>
                  <a:lnTo>
                    <a:pt x="347038" y="133917"/>
                  </a:lnTo>
                  <a:lnTo>
                    <a:pt x="343152" y="154490"/>
                  </a:lnTo>
                  <a:lnTo>
                    <a:pt x="336545" y="165747"/>
                  </a:lnTo>
                  <a:lnTo>
                    <a:pt x="321001" y="178557"/>
                  </a:lnTo>
                  <a:lnTo>
                    <a:pt x="316725" y="182050"/>
                  </a:lnTo>
                  <a:lnTo>
                    <a:pt x="306621" y="194860"/>
                  </a:lnTo>
                  <a:lnTo>
                    <a:pt x="299626" y="207669"/>
                  </a:lnTo>
                  <a:lnTo>
                    <a:pt x="286025" y="225525"/>
                  </a:lnTo>
                  <a:lnTo>
                    <a:pt x="259987" y="251144"/>
                  </a:lnTo>
                  <a:lnTo>
                    <a:pt x="244054" y="265894"/>
                  </a:lnTo>
                  <a:lnTo>
                    <a:pt x="227343" y="277539"/>
                  </a:lnTo>
                  <a:lnTo>
                    <a:pt x="204415" y="286855"/>
                  </a:lnTo>
                  <a:lnTo>
                    <a:pt x="193921" y="288408"/>
                  </a:lnTo>
                  <a:lnTo>
                    <a:pt x="190424" y="295395"/>
                  </a:lnTo>
                  <a:lnTo>
                    <a:pt x="177988" y="291513"/>
                  </a:lnTo>
                  <a:lnTo>
                    <a:pt x="167496" y="296171"/>
                  </a:lnTo>
                  <a:lnTo>
                    <a:pt x="145344" y="291513"/>
                  </a:lnTo>
                  <a:lnTo>
                    <a:pt x="132520" y="294618"/>
                  </a:lnTo>
                  <a:lnTo>
                    <a:pt x="123970" y="293066"/>
                  </a:lnTo>
                  <a:lnTo>
                    <a:pt x="101430" y="303158"/>
                  </a:lnTo>
                  <a:lnTo>
                    <a:pt x="83553" y="307040"/>
                  </a:lnTo>
                  <a:lnTo>
                    <a:pt x="69952" y="316356"/>
                  </a:lnTo>
                  <a:lnTo>
                    <a:pt x="60625" y="317132"/>
                  </a:lnTo>
                  <a:lnTo>
                    <a:pt x="52464" y="308204"/>
                  </a:lnTo>
                  <a:lnTo>
                    <a:pt x="45469" y="307816"/>
                  </a:lnTo>
                  <a:lnTo>
                    <a:pt x="36919" y="296559"/>
                  </a:lnTo>
                  <a:lnTo>
                    <a:pt x="35753" y="300053"/>
                  </a:lnTo>
                  <a:lnTo>
                    <a:pt x="33422" y="293454"/>
                  </a:lnTo>
                  <a:lnTo>
                    <a:pt x="34587" y="278704"/>
                  </a:lnTo>
                  <a:lnTo>
                    <a:pt x="28758" y="262012"/>
                  </a:lnTo>
                  <a:lnTo>
                    <a:pt x="35753" y="257354"/>
                  </a:lnTo>
                  <a:lnTo>
                    <a:pt x="36142" y="238334"/>
                  </a:lnTo>
                  <a:lnTo>
                    <a:pt x="23317" y="215044"/>
                  </a:lnTo>
                  <a:lnTo>
                    <a:pt x="13991" y="194083"/>
                  </a:lnTo>
                  <a:lnTo>
                    <a:pt x="13991" y="193695"/>
                  </a:lnTo>
                  <a:lnTo>
                    <a:pt x="0" y="161477"/>
                  </a:lnTo>
                  <a:lnTo>
                    <a:pt x="10882" y="149056"/>
                  </a:lnTo>
                  <a:lnTo>
                    <a:pt x="18654" y="156043"/>
                  </a:lnTo>
                  <a:lnTo>
                    <a:pt x="21763" y="166523"/>
                  </a:lnTo>
                  <a:lnTo>
                    <a:pt x="31479" y="168464"/>
                  </a:lnTo>
                  <a:lnTo>
                    <a:pt x="44691" y="173122"/>
                  </a:lnTo>
                  <a:lnTo>
                    <a:pt x="55961" y="171181"/>
                  </a:lnTo>
                  <a:lnTo>
                    <a:pt x="75392" y="158372"/>
                  </a:lnTo>
                  <a:lnTo>
                    <a:pt x="79667" y="66376"/>
                  </a:lnTo>
                  <a:lnTo>
                    <a:pt x="85108" y="70258"/>
                  </a:lnTo>
                  <a:lnTo>
                    <a:pt x="96766" y="93936"/>
                  </a:lnTo>
                  <a:lnTo>
                    <a:pt x="94435" y="109075"/>
                  </a:lnTo>
                  <a:lnTo>
                    <a:pt x="98710" y="118002"/>
                  </a:lnTo>
                  <a:lnTo>
                    <a:pt x="114254" y="115286"/>
                  </a:lnTo>
                  <a:lnTo>
                    <a:pt x="125136" y="104029"/>
                  </a:lnTo>
                  <a:lnTo>
                    <a:pt x="135628" y="96653"/>
                  </a:lnTo>
                  <a:lnTo>
                    <a:pt x="141458" y="84620"/>
                  </a:lnTo>
                  <a:lnTo>
                    <a:pt x="152339" y="79186"/>
                  </a:lnTo>
                  <a:lnTo>
                    <a:pt x="161277" y="81903"/>
                  </a:lnTo>
                  <a:lnTo>
                    <a:pt x="170993" y="88890"/>
                  </a:lnTo>
                  <a:lnTo>
                    <a:pt x="188481" y="90055"/>
                  </a:lnTo>
                  <a:lnTo>
                    <a:pt x="202471" y="84620"/>
                  </a:lnTo>
                  <a:lnTo>
                    <a:pt x="204803" y="76857"/>
                  </a:lnTo>
                  <a:lnTo>
                    <a:pt x="209466" y="64824"/>
                  </a:lnTo>
                  <a:lnTo>
                    <a:pt x="221125" y="62883"/>
                  </a:lnTo>
                  <a:lnTo>
                    <a:pt x="228120" y="53567"/>
                  </a:lnTo>
                  <a:lnTo>
                    <a:pt x="235893" y="36876"/>
                  </a:lnTo>
                  <a:lnTo>
                    <a:pt x="256101" y="18244"/>
                  </a:lnTo>
                  <a:lnTo>
                    <a:pt x="287579" y="0"/>
                  </a:lnTo>
                  <a:lnTo>
                    <a:pt x="296129" y="0"/>
                  </a:lnTo>
                  <a:lnTo>
                    <a:pt x="306621" y="4270"/>
                  </a:lnTo>
                  <a:lnTo>
                    <a:pt x="314005" y="1164"/>
                  </a:lnTo>
                  <a:lnTo>
                    <a:pt x="325275" y="3882"/>
                  </a:lnTo>
                  <a:close/>
                  <a:moveTo>
                    <a:pt x="246385" y="210386"/>
                  </a:moveTo>
                  <a:lnTo>
                    <a:pt x="250660" y="202623"/>
                  </a:lnTo>
                  <a:lnTo>
                    <a:pt x="262708" y="198741"/>
                  </a:lnTo>
                  <a:lnTo>
                    <a:pt x="266982" y="190590"/>
                  </a:lnTo>
                  <a:lnTo>
                    <a:pt x="274366" y="178557"/>
                  </a:lnTo>
                  <a:lnTo>
                    <a:pt x="267759" y="170793"/>
                  </a:lnTo>
                  <a:lnTo>
                    <a:pt x="259210" y="163030"/>
                  </a:lnTo>
                  <a:lnTo>
                    <a:pt x="248717" y="168464"/>
                  </a:lnTo>
                  <a:lnTo>
                    <a:pt x="236670" y="178168"/>
                  </a:lnTo>
                  <a:lnTo>
                    <a:pt x="224234" y="193695"/>
                  </a:lnTo>
                  <a:lnTo>
                    <a:pt x="238613" y="213103"/>
                  </a:lnTo>
                  <a:lnTo>
                    <a:pt x="246385" y="21038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8" name="Serbest Form 1117">
              <a:extLst>
                <a:ext uri="{FF2B5EF4-FFF2-40B4-BE49-F238E27FC236}">
                  <a16:creationId xmlns:a16="http://schemas.microsoft.com/office/drawing/2014/main" id="{C2C88CAF-EE5D-63F1-DF4E-CDB1E3E4AB60}"/>
                </a:ext>
              </a:extLst>
            </p:cNvPr>
            <p:cNvSpPr/>
            <p:nvPr/>
          </p:nvSpPr>
          <p:spPr>
            <a:xfrm>
              <a:off x="26718476" y="27904697"/>
              <a:ext cx="1593248" cy="968776"/>
            </a:xfrm>
            <a:custGeom>
              <a:avLst/>
              <a:gdLst>
                <a:gd name="connsiteX0" fmla="*/ 229674 w 248328"/>
                <a:gd name="connsiteY0" fmla="*/ 10481 h 150996"/>
                <a:gd name="connsiteX1" fmla="*/ 226566 w 248328"/>
                <a:gd name="connsiteY1" fmla="*/ 20573 h 150996"/>
                <a:gd name="connsiteX2" fmla="*/ 248328 w 248328"/>
                <a:gd name="connsiteY2" fmla="*/ 10481 h 150996"/>
                <a:gd name="connsiteX3" fmla="*/ 246385 w 248328"/>
                <a:gd name="connsiteY3" fmla="*/ 20961 h 150996"/>
                <a:gd name="connsiteX4" fmla="*/ 238224 w 248328"/>
                <a:gd name="connsiteY4" fmla="*/ 31441 h 150996"/>
                <a:gd name="connsiteX5" fmla="*/ 221902 w 248328"/>
                <a:gd name="connsiteY5" fmla="*/ 42698 h 150996"/>
                <a:gd name="connsiteX6" fmla="*/ 194310 w 248328"/>
                <a:gd name="connsiteY6" fmla="*/ 60942 h 150996"/>
                <a:gd name="connsiteX7" fmla="*/ 176045 w 248328"/>
                <a:gd name="connsiteY7" fmla="*/ 71034 h 150996"/>
                <a:gd name="connsiteX8" fmla="*/ 173713 w 248328"/>
                <a:gd name="connsiteY8" fmla="*/ 82679 h 150996"/>
                <a:gd name="connsiteX9" fmla="*/ 158169 w 248328"/>
                <a:gd name="connsiteY9" fmla="*/ 83067 h 150996"/>
                <a:gd name="connsiteX10" fmla="*/ 133685 w 248328"/>
                <a:gd name="connsiteY10" fmla="*/ 92384 h 150996"/>
                <a:gd name="connsiteX11" fmla="*/ 115420 w 248328"/>
                <a:gd name="connsiteY11" fmla="*/ 108298 h 150996"/>
                <a:gd name="connsiteX12" fmla="*/ 83553 w 248328"/>
                <a:gd name="connsiteY12" fmla="*/ 133141 h 150996"/>
                <a:gd name="connsiteX13" fmla="*/ 59071 w 248328"/>
                <a:gd name="connsiteY13" fmla="*/ 144010 h 150996"/>
                <a:gd name="connsiteX14" fmla="*/ 43526 w 248328"/>
                <a:gd name="connsiteY14" fmla="*/ 150997 h 150996"/>
                <a:gd name="connsiteX15" fmla="*/ 25649 w 248328"/>
                <a:gd name="connsiteY15" fmla="*/ 150609 h 150996"/>
                <a:gd name="connsiteX16" fmla="*/ 19820 w 248328"/>
                <a:gd name="connsiteY16" fmla="*/ 142457 h 150996"/>
                <a:gd name="connsiteX17" fmla="*/ 0 w 248328"/>
                <a:gd name="connsiteY17" fmla="*/ 140904 h 150996"/>
                <a:gd name="connsiteX18" fmla="*/ 3886 w 248328"/>
                <a:gd name="connsiteY18" fmla="*/ 131588 h 150996"/>
                <a:gd name="connsiteX19" fmla="*/ 29147 w 248328"/>
                <a:gd name="connsiteY19" fmla="*/ 113733 h 150996"/>
                <a:gd name="connsiteX20" fmla="*/ 73449 w 248328"/>
                <a:gd name="connsiteY20" fmla="*/ 89278 h 150996"/>
                <a:gd name="connsiteX21" fmla="*/ 90160 w 248328"/>
                <a:gd name="connsiteY21" fmla="*/ 84620 h 150996"/>
                <a:gd name="connsiteX22" fmla="*/ 111923 w 248328"/>
                <a:gd name="connsiteY22" fmla="*/ 75304 h 150996"/>
                <a:gd name="connsiteX23" fmla="*/ 139126 w 248328"/>
                <a:gd name="connsiteY23" fmla="*/ 62495 h 150996"/>
                <a:gd name="connsiteX24" fmla="*/ 161277 w 248328"/>
                <a:gd name="connsiteY24" fmla="*/ 49685 h 150996"/>
                <a:gd name="connsiteX25" fmla="*/ 184595 w 248328"/>
                <a:gd name="connsiteY25" fmla="*/ 31441 h 150996"/>
                <a:gd name="connsiteX26" fmla="*/ 196642 w 248328"/>
                <a:gd name="connsiteY26" fmla="*/ 25231 h 150996"/>
                <a:gd name="connsiteX27" fmla="*/ 210243 w 248328"/>
                <a:gd name="connsiteY27" fmla="*/ 11257 h 150996"/>
                <a:gd name="connsiteX28" fmla="*/ 232783 w 248328"/>
                <a:gd name="connsiteY28" fmla="*/ 0 h 150996"/>
                <a:gd name="connsiteX29" fmla="*/ 229674 w 248328"/>
                <a:gd name="connsiteY29" fmla="*/ 10481 h 15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8328" h="150996">
                  <a:moveTo>
                    <a:pt x="229674" y="10481"/>
                  </a:moveTo>
                  <a:lnTo>
                    <a:pt x="226566" y="20573"/>
                  </a:lnTo>
                  <a:lnTo>
                    <a:pt x="248328" y="10481"/>
                  </a:lnTo>
                  <a:lnTo>
                    <a:pt x="246385" y="20961"/>
                  </a:lnTo>
                  <a:lnTo>
                    <a:pt x="238224" y="31441"/>
                  </a:lnTo>
                  <a:lnTo>
                    <a:pt x="221902" y="42698"/>
                  </a:lnTo>
                  <a:lnTo>
                    <a:pt x="194310" y="60942"/>
                  </a:lnTo>
                  <a:lnTo>
                    <a:pt x="176045" y="71034"/>
                  </a:lnTo>
                  <a:lnTo>
                    <a:pt x="173713" y="82679"/>
                  </a:lnTo>
                  <a:lnTo>
                    <a:pt x="158169" y="83067"/>
                  </a:lnTo>
                  <a:lnTo>
                    <a:pt x="133685" y="92384"/>
                  </a:lnTo>
                  <a:lnTo>
                    <a:pt x="115420" y="108298"/>
                  </a:lnTo>
                  <a:lnTo>
                    <a:pt x="83553" y="133141"/>
                  </a:lnTo>
                  <a:lnTo>
                    <a:pt x="59071" y="144010"/>
                  </a:lnTo>
                  <a:lnTo>
                    <a:pt x="43526" y="150997"/>
                  </a:lnTo>
                  <a:lnTo>
                    <a:pt x="25649" y="150609"/>
                  </a:lnTo>
                  <a:lnTo>
                    <a:pt x="19820" y="142457"/>
                  </a:lnTo>
                  <a:lnTo>
                    <a:pt x="0" y="140904"/>
                  </a:lnTo>
                  <a:lnTo>
                    <a:pt x="3886" y="131588"/>
                  </a:lnTo>
                  <a:lnTo>
                    <a:pt x="29147" y="113733"/>
                  </a:lnTo>
                  <a:lnTo>
                    <a:pt x="73449" y="89278"/>
                  </a:lnTo>
                  <a:lnTo>
                    <a:pt x="90160" y="84620"/>
                  </a:lnTo>
                  <a:lnTo>
                    <a:pt x="111923" y="75304"/>
                  </a:lnTo>
                  <a:lnTo>
                    <a:pt x="139126" y="62495"/>
                  </a:lnTo>
                  <a:lnTo>
                    <a:pt x="161277" y="49685"/>
                  </a:lnTo>
                  <a:lnTo>
                    <a:pt x="184595" y="31441"/>
                  </a:lnTo>
                  <a:lnTo>
                    <a:pt x="196642" y="25231"/>
                  </a:lnTo>
                  <a:lnTo>
                    <a:pt x="210243" y="11257"/>
                  </a:lnTo>
                  <a:lnTo>
                    <a:pt x="232783" y="0"/>
                  </a:lnTo>
                  <a:lnTo>
                    <a:pt x="229674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19" name="Serbest Form 1118">
              <a:extLst>
                <a:ext uri="{FF2B5EF4-FFF2-40B4-BE49-F238E27FC236}">
                  <a16:creationId xmlns:a16="http://schemas.microsoft.com/office/drawing/2014/main" id="{06D6A9D0-E43B-9F04-D872-D57B3D8F4DBB}"/>
                </a:ext>
              </a:extLst>
            </p:cNvPr>
            <p:cNvSpPr/>
            <p:nvPr/>
          </p:nvSpPr>
          <p:spPr>
            <a:xfrm>
              <a:off x="28359106" y="26940894"/>
              <a:ext cx="915055" cy="1153072"/>
            </a:xfrm>
            <a:custGeom>
              <a:avLst/>
              <a:gdLst>
                <a:gd name="connsiteX0" fmla="*/ 86662 w 142623"/>
                <a:gd name="connsiteY0" fmla="*/ 42310 h 179721"/>
                <a:gd name="connsiteX1" fmla="*/ 85108 w 142623"/>
                <a:gd name="connsiteY1" fmla="*/ 68706 h 179721"/>
                <a:gd name="connsiteX2" fmla="*/ 96377 w 142623"/>
                <a:gd name="connsiteY2" fmla="*/ 51626 h 179721"/>
                <a:gd name="connsiteX3" fmla="*/ 101430 w 142623"/>
                <a:gd name="connsiteY3" fmla="*/ 58613 h 179721"/>
                <a:gd name="connsiteX4" fmla="*/ 92103 w 142623"/>
                <a:gd name="connsiteY4" fmla="*/ 77245 h 179721"/>
                <a:gd name="connsiteX5" fmla="*/ 103373 w 142623"/>
                <a:gd name="connsiteY5" fmla="*/ 85397 h 179721"/>
                <a:gd name="connsiteX6" fmla="*/ 115808 w 142623"/>
                <a:gd name="connsiteY6" fmla="*/ 87337 h 179721"/>
                <a:gd name="connsiteX7" fmla="*/ 134074 w 142623"/>
                <a:gd name="connsiteY7" fmla="*/ 78021 h 179721"/>
                <a:gd name="connsiteX8" fmla="*/ 142623 w 142623"/>
                <a:gd name="connsiteY8" fmla="*/ 80739 h 179721"/>
                <a:gd name="connsiteX9" fmla="*/ 122415 w 142623"/>
                <a:gd name="connsiteY9" fmla="*/ 102864 h 179721"/>
                <a:gd name="connsiteX10" fmla="*/ 106093 w 142623"/>
                <a:gd name="connsiteY10" fmla="*/ 117226 h 179721"/>
                <a:gd name="connsiteX11" fmla="*/ 90937 w 142623"/>
                <a:gd name="connsiteY11" fmla="*/ 116838 h 179721"/>
                <a:gd name="connsiteX12" fmla="*/ 80056 w 142623"/>
                <a:gd name="connsiteY12" fmla="*/ 124213 h 179721"/>
                <a:gd name="connsiteX13" fmla="*/ 74226 w 142623"/>
                <a:gd name="connsiteY13" fmla="*/ 135082 h 179721"/>
                <a:gd name="connsiteX14" fmla="*/ 68009 w 142623"/>
                <a:gd name="connsiteY14" fmla="*/ 139352 h 179721"/>
                <a:gd name="connsiteX15" fmla="*/ 50132 w 142623"/>
                <a:gd name="connsiteY15" fmla="*/ 152938 h 179721"/>
                <a:gd name="connsiteX16" fmla="*/ 27203 w 142623"/>
                <a:gd name="connsiteY16" fmla="*/ 169629 h 179721"/>
                <a:gd name="connsiteX17" fmla="*/ 3886 w 142623"/>
                <a:gd name="connsiteY17" fmla="*/ 179721 h 179721"/>
                <a:gd name="connsiteX18" fmla="*/ 5829 w 142623"/>
                <a:gd name="connsiteY18" fmla="*/ 173122 h 179721"/>
                <a:gd name="connsiteX19" fmla="*/ 0 w 142623"/>
                <a:gd name="connsiteY19" fmla="*/ 169629 h 179721"/>
                <a:gd name="connsiteX20" fmla="*/ 26815 w 142623"/>
                <a:gd name="connsiteY20" fmla="*/ 149444 h 179721"/>
                <a:gd name="connsiteX21" fmla="*/ 30312 w 142623"/>
                <a:gd name="connsiteY21" fmla="*/ 135470 h 179721"/>
                <a:gd name="connsiteX22" fmla="*/ 15545 w 142623"/>
                <a:gd name="connsiteY22" fmla="*/ 125766 h 179721"/>
                <a:gd name="connsiteX23" fmla="*/ 22540 w 142623"/>
                <a:gd name="connsiteY23" fmla="*/ 116838 h 179721"/>
                <a:gd name="connsiteX24" fmla="*/ 43137 w 142623"/>
                <a:gd name="connsiteY24" fmla="*/ 108299 h 179721"/>
                <a:gd name="connsiteX25" fmla="*/ 59459 w 142623"/>
                <a:gd name="connsiteY25" fmla="*/ 88890 h 179721"/>
                <a:gd name="connsiteX26" fmla="*/ 69174 w 142623"/>
                <a:gd name="connsiteY26" fmla="*/ 72975 h 179721"/>
                <a:gd name="connsiteX27" fmla="*/ 71506 w 142623"/>
                <a:gd name="connsiteY27" fmla="*/ 56284 h 179721"/>
                <a:gd name="connsiteX28" fmla="*/ 74615 w 142623"/>
                <a:gd name="connsiteY28" fmla="*/ 52014 h 179721"/>
                <a:gd name="connsiteX29" fmla="*/ 71117 w 142623"/>
                <a:gd name="connsiteY29" fmla="*/ 41534 h 179721"/>
                <a:gd name="connsiteX30" fmla="*/ 68397 w 142623"/>
                <a:gd name="connsiteY30" fmla="*/ 19796 h 179721"/>
                <a:gd name="connsiteX31" fmla="*/ 69952 w 142623"/>
                <a:gd name="connsiteY31" fmla="*/ 1941 h 179721"/>
                <a:gd name="connsiteX32" fmla="*/ 78501 w 142623"/>
                <a:gd name="connsiteY32" fmla="*/ 0 h 179721"/>
                <a:gd name="connsiteX33" fmla="*/ 81999 w 142623"/>
                <a:gd name="connsiteY33" fmla="*/ 13974 h 179721"/>
                <a:gd name="connsiteX34" fmla="*/ 94434 w 142623"/>
                <a:gd name="connsiteY34" fmla="*/ 20185 h 179721"/>
                <a:gd name="connsiteX35" fmla="*/ 86662 w 142623"/>
                <a:gd name="connsiteY35" fmla="*/ 42310 h 179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623" h="179721">
                  <a:moveTo>
                    <a:pt x="86662" y="42310"/>
                  </a:moveTo>
                  <a:lnTo>
                    <a:pt x="85108" y="68706"/>
                  </a:lnTo>
                  <a:lnTo>
                    <a:pt x="96377" y="51626"/>
                  </a:lnTo>
                  <a:lnTo>
                    <a:pt x="101430" y="58613"/>
                  </a:lnTo>
                  <a:lnTo>
                    <a:pt x="92103" y="77245"/>
                  </a:lnTo>
                  <a:lnTo>
                    <a:pt x="103373" y="85397"/>
                  </a:lnTo>
                  <a:lnTo>
                    <a:pt x="115808" y="87337"/>
                  </a:lnTo>
                  <a:lnTo>
                    <a:pt x="134074" y="78021"/>
                  </a:lnTo>
                  <a:lnTo>
                    <a:pt x="142623" y="80739"/>
                  </a:lnTo>
                  <a:lnTo>
                    <a:pt x="122415" y="102864"/>
                  </a:lnTo>
                  <a:lnTo>
                    <a:pt x="106093" y="117226"/>
                  </a:lnTo>
                  <a:lnTo>
                    <a:pt x="90937" y="116838"/>
                  </a:lnTo>
                  <a:lnTo>
                    <a:pt x="80056" y="124213"/>
                  </a:lnTo>
                  <a:lnTo>
                    <a:pt x="74226" y="135082"/>
                  </a:lnTo>
                  <a:lnTo>
                    <a:pt x="68009" y="139352"/>
                  </a:lnTo>
                  <a:lnTo>
                    <a:pt x="50132" y="152938"/>
                  </a:lnTo>
                  <a:lnTo>
                    <a:pt x="27203" y="169629"/>
                  </a:lnTo>
                  <a:lnTo>
                    <a:pt x="3886" y="179721"/>
                  </a:lnTo>
                  <a:lnTo>
                    <a:pt x="5829" y="173122"/>
                  </a:lnTo>
                  <a:lnTo>
                    <a:pt x="0" y="169629"/>
                  </a:lnTo>
                  <a:lnTo>
                    <a:pt x="26815" y="149444"/>
                  </a:lnTo>
                  <a:lnTo>
                    <a:pt x="30312" y="135470"/>
                  </a:lnTo>
                  <a:lnTo>
                    <a:pt x="15545" y="125766"/>
                  </a:lnTo>
                  <a:lnTo>
                    <a:pt x="22540" y="116838"/>
                  </a:lnTo>
                  <a:lnTo>
                    <a:pt x="43137" y="108299"/>
                  </a:lnTo>
                  <a:lnTo>
                    <a:pt x="59459" y="88890"/>
                  </a:lnTo>
                  <a:lnTo>
                    <a:pt x="69174" y="72975"/>
                  </a:lnTo>
                  <a:lnTo>
                    <a:pt x="71506" y="56284"/>
                  </a:lnTo>
                  <a:lnTo>
                    <a:pt x="74615" y="52014"/>
                  </a:lnTo>
                  <a:lnTo>
                    <a:pt x="71117" y="41534"/>
                  </a:lnTo>
                  <a:lnTo>
                    <a:pt x="68397" y="19796"/>
                  </a:lnTo>
                  <a:lnTo>
                    <a:pt x="69952" y="1941"/>
                  </a:lnTo>
                  <a:lnTo>
                    <a:pt x="78501" y="0"/>
                  </a:lnTo>
                  <a:lnTo>
                    <a:pt x="81999" y="13974"/>
                  </a:lnTo>
                  <a:lnTo>
                    <a:pt x="94434" y="20185"/>
                  </a:lnTo>
                  <a:lnTo>
                    <a:pt x="86662" y="4231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0" name="Serbest Form 1119">
              <a:extLst>
                <a:ext uri="{FF2B5EF4-FFF2-40B4-BE49-F238E27FC236}">
                  <a16:creationId xmlns:a16="http://schemas.microsoft.com/office/drawing/2014/main" id="{D7804D30-D22F-4E73-8632-771D452FD0E3}"/>
                </a:ext>
              </a:extLst>
            </p:cNvPr>
            <p:cNvSpPr/>
            <p:nvPr/>
          </p:nvSpPr>
          <p:spPr>
            <a:xfrm>
              <a:off x="6158333" y="12929693"/>
              <a:ext cx="446309" cy="415898"/>
            </a:xfrm>
            <a:custGeom>
              <a:avLst/>
              <a:gdLst>
                <a:gd name="connsiteX0" fmla="*/ 54407 w 69563"/>
                <a:gd name="connsiteY0" fmla="*/ 64824 h 64823"/>
                <a:gd name="connsiteX1" fmla="*/ 43525 w 69563"/>
                <a:gd name="connsiteY1" fmla="*/ 59001 h 64823"/>
                <a:gd name="connsiteX2" fmla="*/ 31478 w 69563"/>
                <a:gd name="connsiteY2" fmla="*/ 48521 h 64823"/>
                <a:gd name="connsiteX3" fmla="*/ 13990 w 69563"/>
                <a:gd name="connsiteY3" fmla="*/ 53567 h 64823"/>
                <a:gd name="connsiteX4" fmla="*/ 0 w 69563"/>
                <a:gd name="connsiteY4" fmla="*/ 51626 h 64823"/>
                <a:gd name="connsiteX5" fmla="*/ 9716 w 69563"/>
                <a:gd name="connsiteY5" fmla="*/ 45027 h 64823"/>
                <a:gd name="connsiteX6" fmla="*/ 25260 w 69563"/>
                <a:gd name="connsiteY6" fmla="*/ 10092 h 64823"/>
                <a:gd name="connsiteX7" fmla="*/ 50521 w 69563"/>
                <a:gd name="connsiteY7" fmla="*/ 0 h 64823"/>
                <a:gd name="connsiteX8" fmla="*/ 66065 w 69563"/>
                <a:gd name="connsiteY8" fmla="*/ 776 h 64823"/>
                <a:gd name="connsiteX9" fmla="*/ 69563 w 69563"/>
                <a:gd name="connsiteY9" fmla="*/ 8928 h 64823"/>
                <a:gd name="connsiteX10" fmla="*/ 66065 w 69563"/>
                <a:gd name="connsiteY10" fmla="*/ 30665 h 64823"/>
                <a:gd name="connsiteX11" fmla="*/ 61402 w 69563"/>
                <a:gd name="connsiteY11" fmla="*/ 39593 h 64823"/>
                <a:gd name="connsiteX12" fmla="*/ 50132 w 69563"/>
                <a:gd name="connsiteY12" fmla="*/ 39593 h 64823"/>
                <a:gd name="connsiteX13" fmla="*/ 54407 w 69563"/>
                <a:gd name="connsiteY13" fmla="*/ 64824 h 6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563" h="64823">
                  <a:moveTo>
                    <a:pt x="54407" y="64824"/>
                  </a:moveTo>
                  <a:lnTo>
                    <a:pt x="43525" y="59001"/>
                  </a:lnTo>
                  <a:lnTo>
                    <a:pt x="31478" y="48521"/>
                  </a:lnTo>
                  <a:lnTo>
                    <a:pt x="13990" y="53567"/>
                  </a:lnTo>
                  <a:lnTo>
                    <a:pt x="0" y="51626"/>
                  </a:lnTo>
                  <a:lnTo>
                    <a:pt x="9716" y="45027"/>
                  </a:lnTo>
                  <a:lnTo>
                    <a:pt x="25260" y="10092"/>
                  </a:lnTo>
                  <a:lnTo>
                    <a:pt x="50521" y="0"/>
                  </a:lnTo>
                  <a:lnTo>
                    <a:pt x="66065" y="776"/>
                  </a:lnTo>
                  <a:lnTo>
                    <a:pt x="69563" y="8928"/>
                  </a:lnTo>
                  <a:lnTo>
                    <a:pt x="66065" y="30665"/>
                  </a:lnTo>
                  <a:lnTo>
                    <a:pt x="61402" y="39593"/>
                  </a:lnTo>
                  <a:lnTo>
                    <a:pt x="50132" y="39593"/>
                  </a:lnTo>
                  <a:lnTo>
                    <a:pt x="54407" y="6482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21" name="Serbest Form 1120">
              <a:extLst>
                <a:ext uri="{FF2B5EF4-FFF2-40B4-BE49-F238E27FC236}">
                  <a16:creationId xmlns:a16="http://schemas.microsoft.com/office/drawing/2014/main" id="{46124B1F-7DBA-6F95-E011-2642A76EB81A}"/>
                </a:ext>
              </a:extLst>
            </p:cNvPr>
            <p:cNvSpPr/>
            <p:nvPr/>
          </p:nvSpPr>
          <p:spPr>
            <a:xfrm>
              <a:off x="4507739" y="14677975"/>
              <a:ext cx="421371" cy="864177"/>
            </a:xfrm>
            <a:custGeom>
              <a:avLst/>
              <a:gdLst>
                <a:gd name="connsiteX0" fmla="*/ 41194 w 65676"/>
                <a:gd name="connsiteY0" fmla="*/ 128483 h 134693"/>
                <a:gd name="connsiteX1" fmla="*/ 32644 w 65676"/>
                <a:gd name="connsiteY1" fmla="*/ 134694 h 134693"/>
                <a:gd name="connsiteX2" fmla="*/ 21763 w 65676"/>
                <a:gd name="connsiteY2" fmla="*/ 131200 h 134693"/>
                <a:gd name="connsiteX3" fmla="*/ 11270 w 65676"/>
                <a:gd name="connsiteY3" fmla="*/ 133917 h 134693"/>
                <a:gd name="connsiteX4" fmla="*/ 14768 w 65676"/>
                <a:gd name="connsiteY4" fmla="*/ 114509 h 134693"/>
                <a:gd name="connsiteX5" fmla="*/ 13602 w 65676"/>
                <a:gd name="connsiteY5" fmla="*/ 99371 h 134693"/>
                <a:gd name="connsiteX6" fmla="*/ 4275 w 65676"/>
                <a:gd name="connsiteY6" fmla="*/ 97042 h 134693"/>
                <a:gd name="connsiteX7" fmla="*/ 0 w 65676"/>
                <a:gd name="connsiteY7" fmla="*/ 87726 h 134693"/>
                <a:gd name="connsiteX8" fmla="*/ 1943 w 65676"/>
                <a:gd name="connsiteY8" fmla="*/ 71423 h 134693"/>
                <a:gd name="connsiteX9" fmla="*/ 10493 w 65676"/>
                <a:gd name="connsiteY9" fmla="*/ 62495 h 134693"/>
                <a:gd name="connsiteX10" fmla="*/ 12436 w 65676"/>
                <a:gd name="connsiteY10" fmla="*/ 52402 h 134693"/>
                <a:gd name="connsiteX11" fmla="*/ 17099 w 65676"/>
                <a:gd name="connsiteY11" fmla="*/ 37652 h 134693"/>
                <a:gd name="connsiteX12" fmla="*/ 17099 w 65676"/>
                <a:gd name="connsiteY12" fmla="*/ 27172 h 134693"/>
                <a:gd name="connsiteX13" fmla="*/ 13602 w 65676"/>
                <a:gd name="connsiteY13" fmla="*/ 18244 h 134693"/>
                <a:gd name="connsiteX14" fmla="*/ 12824 w 65676"/>
                <a:gd name="connsiteY14" fmla="*/ 9704 h 134693"/>
                <a:gd name="connsiteX15" fmla="*/ 20208 w 65676"/>
                <a:gd name="connsiteY15" fmla="*/ 3493 h 134693"/>
                <a:gd name="connsiteX16" fmla="*/ 28758 w 65676"/>
                <a:gd name="connsiteY16" fmla="*/ 0 h 134693"/>
                <a:gd name="connsiteX17" fmla="*/ 33421 w 65676"/>
                <a:gd name="connsiteY17" fmla="*/ 12033 h 134693"/>
                <a:gd name="connsiteX18" fmla="*/ 45080 w 65676"/>
                <a:gd name="connsiteY18" fmla="*/ 12033 h 134693"/>
                <a:gd name="connsiteX19" fmla="*/ 48578 w 65676"/>
                <a:gd name="connsiteY19" fmla="*/ 8928 h 134693"/>
                <a:gd name="connsiteX20" fmla="*/ 60625 w 65676"/>
                <a:gd name="connsiteY20" fmla="*/ 9704 h 134693"/>
                <a:gd name="connsiteX21" fmla="*/ 65677 w 65676"/>
                <a:gd name="connsiteY21" fmla="*/ 22125 h 134693"/>
                <a:gd name="connsiteX22" fmla="*/ 56350 w 65676"/>
                <a:gd name="connsiteY22" fmla="*/ 28724 h 134693"/>
                <a:gd name="connsiteX23" fmla="*/ 55184 w 65676"/>
                <a:gd name="connsiteY23" fmla="*/ 48133 h 134693"/>
                <a:gd name="connsiteX24" fmla="*/ 52075 w 65676"/>
                <a:gd name="connsiteY24" fmla="*/ 51626 h 134693"/>
                <a:gd name="connsiteX25" fmla="*/ 50909 w 65676"/>
                <a:gd name="connsiteY25" fmla="*/ 63659 h 134693"/>
                <a:gd name="connsiteX26" fmla="*/ 41971 w 65676"/>
                <a:gd name="connsiteY26" fmla="*/ 65600 h 134693"/>
                <a:gd name="connsiteX27" fmla="*/ 49743 w 65676"/>
                <a:gd name="connsiteY27" fmla="*/ 80350 h 134693"/>
                <a:gd name="connsiteX28" fmla="*/ 43525 w 65676"/>
                <a:gd name="connsiteY28" fmla="*/ 96653 h 134693"/>
                <a:gd name="connsiteX29" fmla="*/ 50521 w 65676"/>
                <a:gd name="connsiteY29" fmla="*/ 104029 h 134693"/>
                <a:gd name="connsiteX30" fmla="*/ 47412 w 65676"/>
                <a:gd name="connsiteY30" fmla="*/ 110627 h 134693"/>
                <a:gd name="connsiteX31" fmla="*/ 39639 w 65676"/>
                <a:gd name="connsiteY31" fmla="*/ 119943 h 134693"/>
                <a:gd name="connsiteX32" fmla="*/ 41194 w 65676"/>
                <a:gd name="connsiteY32" fmla="*/ 128483 h 13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5676" h="134693">
                  <a:moveTo>
                    <a:pt x="41194" y="128483"/>
                  </a:moveTo>
                  <a:lnTo>
                    <a:pt x="32644" y="134694"/>
                  </a:lnTo>
                  <a:lnTo>
                    <a:pt x="21763" y="131200"/>
                  </a:lnTo>
                  <a:lnTo>
                    <a:pt x="11270" y="133917"/>
                  </a:lnTo>
                  <a:lnTo>
                    <a:pt x="14768" y="114509"/>
                  </a:lnTo>
                  <a:lnTo>
                    <a:pt x="13602" y="99371"/>
                  </a:lnTo>
                  <a:lnTo>
                    <a:pt x="4275" y="97042"/>
                  </a:lnTo>
                  <a:lnTo>
                    <a:pt x="0" y="87726"/>
                  </a:lnTo>
                  <a:lnTo>
                    <a:pt x="1943" y="71423"/>
                  </a:lnTo>
                  <a:lnTo>
                    <a:pt x="10493" y="62495"/>
                  </a:lnTo>
                  <a:lnTo>
                    <a:pt x="12436" y="52402"/>
                  </a:lnTo>
                  <a:lnTo>
                    <a:pt x="17099" y="37652"/>
                  </a:lnTo>
                  <a:lnTo>
                    <a:pt x="17099" y="27172"/>
                  </a:lnTo>
                  <a:lnTo>
                    <a:pt x="13602" y="18244"/>
                  </a:lnTo>
                  <a:lnTo>
                    <a:pt x="12824" y="9704"/>
                  </a:lnTo>
                  <a:lnTo>
                    <a:pt x="20208" y="3493"/>
                  </a:lnTo>
                  <a:lnTo>
                    <a:pt x="28758" y="0"/>
                  </a:lnTo>
                  <a:lnTo>
                    <a:pt x="33421" y="12033"/>
                  </a:lnTo>
                  <a:lnTo>
                    <a:pt x="45080" y="12033"/>
                  </a:lnTo>
                  <a:lnTo>
                    <a:pt x="48578" y="8928"/>
                  </a:lnTo>
                  <a:lnTo>
                    <a:pt x="60625" y="9704"/>
                  </a:lnTo>
                  <a:lnTo>
                    <a:pt x="65677" y="22125"/>
                  </a:lnTo>
                  <a:lnTo>
                    <a:pt x="56350" y="28724"/>
                  </a:lnTo>
                  <a:lnTo>
                    <a:pt x="55184" y="48133"/>
                  </a:lnTo>
                  <a:lnTo>
                    <a:pt x="52075" y="51626"/>
                  </a:lnTo>
                  <a:lnTo>
                    <a:pt x="50909" y="63659"/>
                  </a:lnTo>
                  <a:lnTo>
                    <a:pt x="41971" y="65600"/>
                  </a:lnTo>
                  <a:lnTo>
                    <a:pt x="49743" y="80350"/>
                  </a:lnTo>
                  <a:lnTo>
                    <a:pt x="43525" y="96653"/>
                  </a:lnTo>
                  <a:lnTo>
                    <a:pt x="50521" y="104029"/>
                  </a:lnTo>
                  <a:lnTo>
                    <a:pt x="47412" y="110627"/>
                  </a:lnTo>
                  <a:lnTo>
                    <a:pt x="39639" y="119943"/>
                  </a:lnTo>
                  <a:lnTo>
                    <a:pt x="41194" y="12848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22" name="Serbest Form 1121">
              <a:extLst>
                <a:ext uri="{FF2B5EF4-FFF2-40B4-BE49-F238E27FC236}">
                  <a16:creationId xmlns:a16="http://schemas.microsoft.com/office/drawing/2014/main" id="{CF88B996-86A7-B81B-C345-F94FE801261E}"/>
                </a:ext>
              </a:extLst>
            </p:cNvPr>
            <p:cNvSpPr/>
            <p:nvPr/>
          </p:nvSpPr>
          <p:spPr>
            <a:xfrm>
              <a:off x="22651827" y="12800188"/>
              <a:ext cx="1161894" cy="1297514"/>
            </a:xfrm>
            <a:custGeom>
              <a:avLst/>
              <a:gdLst>
                <a:gd name="connsiteX0" fmla="*/ 99098 w 181096"/>
                <a:gd name="connsiteY0" fmla="*/ 86173 h 202234"/>
                <a:gd name="connsiteX1" fmla="*/ 152339 w 181096"/>
                <a:gd name="connsiteY1" fmla="*/ 128871 h 202234"/>
                <a:gd name="connsiteX2" fmla="*/ 117752 w 181096"/>
                <a:gd name="connsiteY2" fmla="*/ 121108 h 202234"/>
                <a:gd name="connsiteX3" fmla="*/ 132131 w 181096"/>
                <a:gd name="connsiteY3" fmla="*/ 156043 h 202234"/>
                <a:gd name="connsiteX4" fmla="*/ 169438 w 181096"/>
                <a:gd name="connsiteY4" fmla="*/ 180886 h 202234"/>
                <a:gd name="connsiteX5" fmla="*/ 181097 w 181096"/>
                <a:gd name="connsiteY5" fmla="*/ 197965 h 202234"/>
                <a:gd name="connsiteX6" fmla="*/ 155837 w 181096"/>
                <a:gd name="connsiteY6" fmla="*/ 183215 h 202234"/>
                <a:gd name="connsiteX7" fmla="*/ 156225 w 181096"/>
                <a:gd name="connsiteY7" fmla="*/ 202235 h 202234"/>
                <a:gd name="connsiteX8" fmla="*/ 137960 w 181096"/>
                <a:gd name="connsiteY8" fmla="*/ 181662 h 202234"/>
                <a:gd name="connsiteX9" fmla="*/ 123192 w 181096"/>
                <a:gd name="connsiteY9" fmla="*/ 157984 h 202234"/>
                <a:gd name="connsiteX10" fmla="*/ 101430 w 181096"/>
                <a:gd name="connsiteY10" fmla="*/ 131977 h 202234"/>
                <a:gd name="connsiteX11" fmla="*/ 92103 w 181096"/>
                <a:gd name="connsiteY11" fmla="*/ 113345 h 202234"/>
                <a:gd name="connsiteX12" fmla="*/ 67231 w 181096"/>
                <a:gd name="connsiteY12" fmla="*/ 81515 h 202234"/>
                <a:gd name="connsiteX13" fmla="*/ 36142 w 181096"/>
                <a:gd name="connsiteY13" fmla="*/ 57837 h 202234"/>
                <a:gd name="connsiteX14" fmla="*/ 9716 w 181096"/>
                <a:gd name="connsiteY14" fmla="*/ 25231 h 202234"/>
                <a:gd name="connsiteX15" fmla="*/ 17099 w 181096"/>
                <a:gd name="connsiteY15" fmla="*/ 14362 h 202234"/>
                <a:gd name="connsiteX16" fmla="*/ 0 w 181096"/>
                <a:gd name="connsiteY16" fmla="*/ 3494 h 202234"/>
                <a:gd name="connsiteX17" fmla="*/ 5052 w 181096"/>
                <a:gd name="connsiteY17" fmla="*/ 0 h 202234"/>
                <a:gd name="connsiteX18" fmla="*/ 24094 w 181096"/>
                <a:gd name="connsiteY18" fmla="*/ 15527 h 202234"/>
                <a:gd name="connsiteX19" fmla="*/ 50909 w 181096"/>
                <a:gd name="connsiteY19" fmla="*/ 38429 h 202234"/>
                <a:gd name="connsiteX20" fmla="*/ 71118 w 181096"/>
                <a:gd name="connsiteY20" fmla="*/ 62107 h 202234"/>
                <a:gd name="connsiteX21" fmla="*/ 99098 w 181096"/>
                <a:gd name="connsiteY21" fmla="*/ 86173 h 20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1096" h="202234">
                  <a:moveTo>
                    <a:pt x="99098" y="86173"/>
                  </a:moveTo>
                  <a:lnTo>
                    <a:pt x="152339" y="128871"/>
                  </a:lnTo>
                  <a:lnTo>
                    <a:pt x="117752" y="121108"/>
                  </a:lnTo>
                  <a:lnTo>
                    <a:pt x="132131" y="156043"/>
                  </a:lnTo>
                  <a:lnTo>
                    <a:pt x="169438" y="180886"/>
                  </a:lnTo>
                  <a:lnTo>
                    <a:pt x="181097" y="197965"/>
                  </a:lnTo>
                  <a:lnTo>
                    <a:pt x="155837" y="183215"/>
                  </a:lnTo>
                  <a:lnTo>
                    <a:pt x="156225" y="202235"/>
                  </a:lnTo>
                  <a:lnTo>
                    <a:pt x="137960" y="181662"/>
                  </a:lnTo>
                  <a:lnTo>
                    <a:pt x="123192" y="157984"/>
                  </a:lnTo>
                  <a:lnTo>
                    <a:pt x="101430" y="131977"/>
                  </a:lnTo>
                  <a:lnTo>
                    <a:pt x="92103" y="113345"/>
                  </a:lnTo>
                  <a:lnTo>
                    <a:pt x="67231" y="81515"/>
                  </a:lnTo>
                  <a:lnTo>
                    <a:pt x="36142" y="57837"/>
                  </a:lnTo>
                  <a:lnTo>
                    <a:pt x="9716" y="25231"/>
                  </a:lnTo>
                  <a:lnTo>
                    <a:pt x="17099" y="14362"/>
                  </a:lnTo>
                  <a:lnTo>
                    <a:pt x="0" y="3494"/>
                  </a:lnTo>
                  <a:lnTo>
                    <a:pt x="5052" y="0"/>
                  </a:lnTo>
                  <a:lnTo>
                    <a:pt x="24094" y="15527"/>
                  </a:lnTo>
                  <a:lnTo>
                    <a:pt x="50909" y="38429"/>
                  </a:lnTo>
                  <a:lnTo>
                    <a:pt x="71118" y="62107"/>
                  </a:lnTo>
                  <a:lnTo>
                    <a:pt x="99098" y="8617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3" name="Serbest Form 1122">
              <a:extLst>
                <a:ext uri="{FF2B5EF4-FFF2-40B4-BE49-F238E27FC236}">
                  <a16:creationId xmlns:a16="http://schemas.microsoft.com/office/drawing/2014/main" id="{0096DA10-B27A-F42A-A513-763210BFA240}"/>
                </a:ext>
              </a:extLst>
            </p:cNvPr>
            <p:cNvSpPr/>
            <p:nvPr/>
          </p:nvSpPr>
          <p:spPr>
            <a:xfrm>
              <a:off x="8088185" y="12675669"/>
              <a:ext cx="366515" cy="131988"/>
            </a:xfrm>
            <a:custGeom>
              <a:avLst/>
              <a:gdLst>
                <a:gd name="connsiteX0" fmla="*/ 57127 w 57126"/>
                <a:gd name="connsiteY0" fmla="*/ 20185 h 20572"/>
                <a:gd name="connsiteX1" fmla="*/ 22929 w 57126"/>
                <a:gd name="connsiteY1" fmla="*/ 20573 h 20572"/>
                <a:gd name="connsiteX2" fmla="*/ 0 w 57126"/>
                <a:gd name="connsiteY2" fmla="*/ 17856 h 20572"/>
                <a:gd name="connsiteX3" fmla="*/ 2720 w 57126"/>
                <a:gd name="connsiteY3" fmla="*/ 7763 h 20572"/>
                <a:gd name="connsiteX4" fmla="*/ 27203 w 57126"/>
                <a:gd name="connsiteY4" fmla="*/ 0 h 20572"/>
                <a:gd name="connsiteX5" fmla="*/ 47023 w 57126"/>
                <a:gd name="connsiteY5" fmla="*/ 4270 h 20572"/>
                <a:gd name="connsiteX6" fmla="*/ 55572 w 57126"/>
                <a:gd name="connsiteY6" fmla="*/ 7763 h 20572"/>
                <a:gd name="connsiteX7" fmla="*/ 54795 w 57126"/>
                <a:gd name="connsiteY7" fmla="*/ 14362 h 20572"/>
                <a:gd name="connsiteX8" fmla="*/ 57127 w 57126"/>
                <a:gd name="connsiteY8" fmla="*/ 20185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26" h="20572">
                  <a:moveTo>
                    <a:pt x="57127" y="20185"/>
                  </a:moveTo>
                  <a:lnTo>
                    <a:pt x="22929" y="20573"/>
                  </a:lnTo>
                  <a:lnTo>
                    <a:pt x="0" y="17856"/>
                  </a:lnTo>
                  <a:lnTo>
                    <a:pt x="2720" y="7763"/>
                  </a:lnTo>
                  <a:lnTo>
                    <a:pt x="27203" y="0"/>
                  </a:lnTo>
                  <a:lnTo>
                    <a:pt x="47023" y="4270"/>
                  </a:lnTo>
                  <a:lnTo>
                    <a:pt x="55572" y="7763"/>
                  </a:lnTo>
                  <a:lnTo>
                    <a:pt x="54795" y="14362"/>
                  </a:lnTo>
                  <a:lnTo>
                    <a:pt x="57127" y="2018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4" name="Serbest Form 1123">
              <a:extLst>
                <a:ext uri="{FF2B5EF4-FFF2-40B4-BE49-F238E27FC236}">
                  <a16:creationId xmlns:a16="http://schemas.microsoft.com/office/drawing/2014/main" id="{EE8C7249-9F58-7587-8729-14B50DAA95F1}"/>
                </a:ext>
              </a:extLst>
            </p:cNvPr>
            <p:cNvSpPr/>
            <p:nvPr/>
          </p:nvSpPr>
          <p:spPr>
            <a:xfrm>
              <a:off x="19375573" y="10053233"/>
              <a:ext cx="393949" cy="84671"/>
            </a:xfrm>
            <a:custGeom>
              <a:avLst/>
              <a:gdLst>
                <a:gd name="connsiteX0" fmla="*/ 61402 w 61402"/>
                <a:gd name="connsiteY0" fmla="*/ 12809 h 13197"/>
                <a:gd name="connsiteX1" fmla="*/ 38473 w 61402"/>
                <a:gd name="connsiteY1" fmla="*/ 13198 h 13197"/>
                <a:gd name="connsiteX2" fmla="*/ 3886 w 61402"/>
                <a:gd name="connsiteY2" fmla="*/ 10869 h 13197"/>
                <a:gd name="connsiteX3" fmla="*/ 0 w 61402"/>
                <a:gd name="connsiteY3" fmla="*/ 9704 h 13197"/>
                <a:gd name="connsiteX4" fmla="*/ 2721 w 61402"/>
                <a:gd name="connsiteY4" fmla="*/ 1941 h 13197"/>
                <a:gd name="connsiteX5" fmla="*/ 19042 w 61402"/>
                <a:gd name="connsiteY5" fmla="*/ 0 h 13197"/>
                <a:gd name="connsiteX6" fmla="*/ 51687 w 61402"/>
                <a:gd name="connsiteY6" fmla="*/ 7763 h 13197"/>
                <a:gd name="connsiteX7" fmla="*/ 61402 w 61402"/>
                <a:gd name="connsiteY7" fmla="*/ 12809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02" h="13197">
                  <a:moveTo>
                    <a:pt x="61402" y="12809"/>
                  </a:moveTo>
                  <a:lnTo>
                    <a:pt x="38473" y="13198"/>
                  </a:lnTo>
                  <a:lnTo>
                    <a:pt x="3886" y="10869"/>
                  </a:lnTo>
                  <a:lnTo>
                    <a:pt x="0" y="9704"/>
                  </a:lnTo>
                  <a:lnTo>
                    <a:pt x="2721" y="1941"/>
                  </a:lnTo>
                  <a:lnTo>
                    <a:pt x="19042" y="0"/>
                  </a:lnTo>
                  <a:lnTo>
                    <a:pt x="51687" y="7763"/>
                  </a:lnTo>
                  <a:lnTo>
                    <a:pt x="61402" y="1280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5" name="Serbest Form 1124">
              <a:extLst>
                <a:ext uri="{FF2B5EF4-FFF2-40B4-BE49-F238E27FC236}">
                  <a16:creationId xmlns:a16="http://schemas.microsoft.com/office/drawing/2014/main" id="{94DB404D-13A2-7D26-2785-05A60828B5D5}"/>
                </a:ext>
              </a:extLst>
            </p:cNvPr>
            <p:cNvSpPr/>
            <p:nvPr/>
          </p:nvSpPr>
          <p:spPr>
            <a:xfrm>
              <a:off x="19582517" y="9849021"/>
              <a:ext cx="501159" cy="99613"/>
            </a:xfrm>
            <a:custGeom>
              <a:avLst/>
              <a:gdLst>
                <a:gd name="connsiteX0" fmla="*/ 78113 w 78112"/>
                <a:gd name="connsiteY0" fmla="*/ 7763 h 15526"/>
                <a:gd name="connsiteX1" fmla="*/ 73838 w 78112"/>
                <a:gd name="connsiteY1" fmla="*/ 15527 h 15526"/>
                <a:gd name="connsiteX2" fmla="*/ 47023 w 78112"/>
                <a:gd name="connsiteY2" fmla="*/ 13974 h 15526"/>
                <a:gd name="connsiteX3" fmla="*/ 6995 w 78112"/>
                <a:gd name="connsiteY3" fmla="*/ 6211 h 15526"/>
                <a:gd name="connsiteX4" fmla="*/ 0 w 78112"/>
                <a:gd name="connsiteY4" fmla="*/ 0 h 15526"/>
                <a:gd name="connsiteX5" fmla="*/ 32255 w 78112"/>
                <a:gd name="connsiteY5" fmla="*/ 2717 h 15526"/>
                <a:gd name="connsiteX6" fmla="*/ 78113 w 78112"/>
                <a:gd name="connsiteY6" fmla="*/ 7763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2" h="15526">
                  <a:moveTo>
                    <a:pt x="78113" y="7763"/>
                  </a:moveTo>
                  <a:lnTo>
                    <a:pt x="73838" y="15527"/>
                  </a:lnTo>
                  <a:lnTo>
                    <a:pt x="47023" y="13974"/>
                  </a:lnTo>
                  <a:lnTo>
                    <a:pt x="6995" y="6211"/>
                  </a:lnTo>
                  <a:lnTo>
                    <a:pt x="0" y="0"/>
                  </a:lnTo>
                  <a:lnTo>
                    <a:pt x="32255" y="2717"/>
                  </a:lnTo>
                  <a:lnTo>
                    <a:pt x="78113" y="776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6" name="Serbest Form 1125">
              <a:extLst>
                <a:ext uri="{FF2B5EF4-FFF2-40B4-BE49-F238E27FC236}">
                  <a16:creationId xmlns:a16="http://schemas.microsoft.com/office/drawing/2014/main" id="{49DA6713-8E31-F1B4-9E25-FC5BDF300939}"/>
                </a:ext>
              </a:extLst>
            </p:cNvPr>
            <p:cNvSpPr/>
            <p:nvPr/>
          </p:nvSpPr>
          <p:spPr>
            <a:xfrm>
              <a:off x="18657486" y="9769323"/>
              <a:ext cx="867680" cy="189269"/>
            </a:xfrm>
            <a:custGeom>
              <a:avLst/>
              <a:gdLst>
                <a:gd name="connsiteX0" fmla="*/ 123192 w 135239"/>
                <a:gd name="connsiteY0" fmla="*/ 10869 h 29500"/>
                <a:gd name="connsiteX1" fmla="*/ 135239 w 135239"/>
                <a:gd name="connsiteY1" fmla="*/ 25619 h 29500"/>
                <a:gd name="connsiteX2" fmla="*/ 79667 w 135239"/>
                <a:gd name="connsiteY2" fmla="*/ 24843 h 29500"/>
                <a:gd name="connsiteX3" fmla="*/ 61790 w 135239"/>
                <a:gd name="connsiteY3" fmla="*/ 29501 h 29500"/>
                <a:gd name="connsiteX4" fmla="*/ 13213 w 135239"/>
                <a:gd name="connsiteY4" fmla="*/ 16691 h 29500"/>
                <a:gd name="connsiteX5" fmla="*/ 0 w 135239"/>
                <a:gd name="connsiteY5" fmla="*/ 3494 h 29500"/>
                <a:gd name="connsiteX6" fmla="*/ 13602 w 135239"/>
                <a:gd name="connsiteY6" fmla="*/ 0 h 29500"/>
                <a:gd name="connsiteX7" fmla="*/ 53241 w 135239"/>
                <a:gd name="connsiteY7" fmla="*/ 776 h 29500"/>
                <a:gd name="connsiteX8" fmla="*/ 123192 w 135239"/>
                <a:gd name="connsiteY8" fmla="*/ 10869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39" h="29500">
                  <a:moveTo>
                    <a:pt x="123192" y="10869"/>
                  </a:moveTo>
                  <a:lnTo>
                    <a:pt x="135239" y="25619"/>
                  </a:lnTo>
                  <a:lnTo>
                    <a:pt x="79667" y="24843"/>
                  </a:lnTo>
                  <a:lnTo>
                    <a:pt x="61790" y="29501"/>
                  </a:lnTo>
                  <a:lnTo>
                    <a:pt x="13213" y="16691"/>
                  </a:lnTo>
                  <a:lnTo>
                    <a:pt x="0" y="3494"/>
                  </a:lnTo>
                  <a:lnTo>
                    <a:pt x="13602" y="0"/>
                  </a:lnTo>
                  <a:lnTo>
                    <a:pt x="53241" y="776"/>
                  </a:lnTo>
                  <a:lnTo>
                    <a:pt x="123192" y="1086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7" name="Serbest Form 1126">
              <a:extLst>
                <a:ext uri="{FF2B5EF4-FFF2-40B4-BE49-F238E27FC236}">
                  <a16:creationId xmlns:a16="http://schemas.microsoft.com/office/drawing/2014/main" id="{DA5EE3CC-4E75-027C-3780-325F8CF2127F}"/>
                </a:ext>
              </a:extLst>
            </p:cNvPr>
            <p:cNvSpPr/>
            <p:nvPr/>
          </p:nvSpPr>
          <p:spPr>
            <a:xfrm>
              <a:off x="10855800" y="9672199"/>
              <a:ext cx="1301524" cy="799428"/>
            </a:xfrm>
            <a:custGeom>
              <a:avLst/>
              <a:gdLst>
                <a:gd name="connsiteX0" fmla="*/ 108425 w 202859"/>
                <a:gd name="connsiteY0" fmla="*/ 123049 h 124601"/>
                <a:gd name="connsiteX1" fmla="*/ 99875 w 202859"/>
                <a:gd name="connsiteY1" fmla="*/ 124601 h 124601"/>
                <a:gd name="connsiteX2" fmla="*/ 47411 w 202859"/>
                <a:gd name="connsiteY2" fmla="*/ 121884 h 124601"/>
                <a:gd name="connsiteX3" fmla="*/ 38473 w 202859"/>
                <a:gd name="connsiteY3" fmla="*/ 112956 h 124601"/>
                <a:gd name="connsiteX4" fmla="*/ 7772 w 202859"/>
                <a:gd name="connsiteY4" fmla="*/ 107522 h 124601"/>
                <a:gd name="connsiteX5" fmla="*/ 0 w 202859"/>
                <a:gd name="connsiteY5" fmla="*/ 96265 h 124601"/>
                <a:gd name="connsiteX6" fmla="*/ 13602 w 202859"/>
                <a:gd name="connsiteY6" fmla="*/ 91995 h 124601"/>
                <a:gd name="connsiteX7" fmla="*/ 7384 w 202859"/>
                <a:gd name="connsiteY7" fmla="*/ 81127 h 124601"/>
                <a:gd name="connsiteX8" fmla="*/ 28369 w 202859"/>
                <a:gd name="connsiteY8" fmla="*/ 64047 h 124601"/>
                <a:gd name="connsiteX9" fmla="*/ 12824 w 202859"/>
                <a:gd name="connsiteY9" fmla="*/ 61718 h 124601"/>
                <a:gd name="connsiteX10" fmla="*/ 38862 w 202859"/>
                <a:gd name="connsiteY10" fmla="*/ 44251 h 124601"/>
                <a:gd name="connsiteX11" fmla="*/ 29147 w 202859"/>
                <a:gd name="connsiteY11" fmla="*/ 35323 h 124601"/>
                <a:gd name="connsiteX12" fmla="*/ 55572 w 202859"/>
                <a:gd name="connsiteY12" fmla="*/ 25231 h 124601"/>
                <a:gd name="connsiteX13" fmla="*/ 95600 w 202859"/>
                <a:gd name="connsiteY13" fmla="*/ 12809 h 124601"/>
                <a:gd name="connsiteX14" fmla="*/ 141069 w 202859"/>
                <a:gd name="connsiteY14" fmla="*/ 9316 h 124601"/>
                <a:gd name="connsiteX15" fmla="*/ 160500 w 202859"/>
                <a:gd name="connsiteY15" fmla="*/ 2329 h 124601"/>
                <a:gd name="connsiteX16" fmla="*/ 186538 w 202859"/>
                <a:gd name="connsiteY16" fmla="*/ 0 h 124601"/>
                <a:gd name="connsiteX17" fmla="*/ 202859 w 202859"/>
                <a:gd name="connsiteY17" fmla="*/ 7375 h 124601"/>
                <a:gd name="connsiteX18" fmla="*/ 197808 w 202859"/>
                <a:gd name="connsiteY18" fmla="*/ 13198 h 124601"/>
                <a:gd name="connsiteX19" fmla="*/ 153505 w 202859"/>
                <a:gd name="connsiteY19" fmla="*/ 22902 h 124601"/>
                <a:gd name="connsiteX20" fmla="*/ 115031 w 202859"/>
                <a:gd name="connsiteY20" fmla="*/ 31830 h 124601"/>
                <a:gd name="connsiteX21" fmla="*/ 81222 w 202859"/>
                <a:gd name="connsiteY21" fmla="*/ 50462 h 124601"/>
                <a:gd name="connsiteX22" fmla="*/ 70340 w 202859"/>
                <a:gd name="connsiteY22" fmla="*/ 69870 h 124601"/>
                <a:gd name="connsiteX23" fmla="*/ 57515 w 202859"/>
                <a:gd name="connsiteY23" fmla="*/ 89278 h 124601"/>
                <a:gd name="connsiteX24" fmla="*/ 69563 w 202859"/>
                <a:gd name="connsiteY24" fmla="*/ 105969 h 124601"/>
                <a:gd name="connsiteX25" fmla="*/ 108425 w 202859"/>
                <a:gd name="connsiteY25" fmla="*/ 123049 h 12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2859" h="124601">
                  <a:moveTo>
                    <a:pt x="108425" y="123049"/>
                  </a:moveTo>
                  <a:lnTo>
                    <a:pt x="99875" y="124601"/>
                  </a:lnTo>
                  <a:lnTo>
                    <a:pt x="47411" y="121884"/>
                  </a:lnTo>
                  <a:lnTo>
                    <a:pt x="38473" y="112956"/>
                  </a:lnTo>
                  <a:lnTo>
                    <a:pt x="7772" y="107522"/>
                  </a:lnTo>
                  <a:lnTo>
                    <a:pt x="0" y="96265"/>
                  </a:lnTo>
                  <a:lnTo>
                    <a:pt x="13602" y="91995"/>
                  </a:lnTo>
                  <a:lnTo>
                    <a:pt x="7384" y="81127"/>
                  </a:lnTo>
                  <a:lnTo>
                    <a:pt x="28369" y="64047"/>
                  </a:lnTo>
                  <a:lnTo>
                    <a:pt x="12824" y="61718"/>
                  </a:lnTo>
                  <a:lnTo>
                    <a:pt x="38862" y="44251"/>
                  </a:lnTo>
                  <a:lnTo>
                    <a:pt x="29147" y="35323"/>
                  </a:lnTo>
                  <a:lnTo>
                    <a:pt x="55572" y="25231"/>
                  </a:lnTo>
                  <a:lnTo>
                    <a:pt x="95600" y="12809"/>
                  </a:lnTo>
                  <a:lnTo>
                    <a:pt x="141069" y="9316"/>
                  </a:lnTo>
                  <a:lnTo>
                    <a:pt x="160500" y="2329"/>
                  </a:lnTo>
                  <a:lnTo>
                    <a:pt x="186538" y="0"/>
                  </a:lnTo>
                  <a:lnTo>
                    <a:pt x="202859" y="7375"/>
                  </a:lnTo>
                  <a:lnTo>
                    <a:pt x="197808" y="13198"/>
                  </a:lnTo>
                  <a:lnTo>
                    <a:pt x="153505" y="22902"/>
                  </a:lnTo>
                  <a:lnTo>
                    <a:pt x="115031" y="31830"/>
                  </a:lnTo>
                  <a:lnTo>
                    <a:pt x="81222" y="50462"/>
                  </a:lnTo>
                  <a:lnTo>
                    <a:pt x="70340" y="69870"/>
                  </a:lnTo>
                  <a:lnTo>
                    <a:pt x="57515" y="89278"/>
                  </a:lnTo>
                  <a:lnTo>
                    <a:pt x="69563" y="105969"/>
                  </a:lnTo>
                  <a:lnTo>
                    <a:pt x="108425" y="12304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8" name="Serbest Form 1127">
              <a:extLst>
                <a:ext uri="{FF2B5EF4-FFF2-40B4-BE49-F238E27FC236}">
                  <a16:creationId xmlns:a16="http://schemas.microsoft.com/office/drawing/2014/main" id="{5F8E32C5-4DEE-78C9-EE92-F3A1C676F053}"/>
                </a:ext>
              </a:extLst>
            </p:cNvPr>
            <p:cNvSpPr/>
            <p:nvPr/>
          </p:nvSpPr>
          <p:spPr>
            <a:xfrm>
              <a:off x="8691575" y="9580054"/>
              <a:ext cx="16852535" cy="5277233"/>
            </a:xfrm>
            <a:custGeom>
              <a:avLst/>
              <a:gdLst>
                <a:gd name="connsiteX0" fmla="*/ 2166945 w 2626682"/>
                <a:gd name="connsiteY0" fmla="*/ 796130 h 822524"/>
                <a:gd name="connsiteX1" fmla="*/ 2161505 w 2626682"/>
                <a:gd name="connsiteY1" fmla="*/ 791860 h 822524"/>
                <a:gd name="connsiteX2" fmla="*/ 2154121 w 2626682"/>
                <a:gd name="connsiteY2" fmla="*/ 779050 h 822524"/>
                <a:gd name="connsiteX3" fmla="*/ 2163836 w 2626682"/>
                <a:gd name="connsiteY3" fmla="*/ 778662 h 822524"/>
                <a:gd name="connsiteX4" fmla="*/ 2148680 w 2626682"/>
                <a:gd name="connsiteY4" fmla="*/ 749550 h 822524"/>
                <a:gd name="connsiteX5" fmla="*/ 2130415 w 2626682"/>
                <a:gd name="connsiteY5" fmla="*/ 728589 h 822524"/>
                <a:gd name="connsiteX6" fmla="*/ 2141685 w 2626682"/>
                <a:gd name="connsiteY6" fmla="*/ 720049 h 822524"/>
                <a:gd name="connsiteX7" fmla="*/ 2168500 w 2626682"/>
                <a:gd name="connsiteY7" fmla="*/ 724319 h 822524"/>
                <a:gd name="connsiteX8" fmla="*/ 2166168 w 2626682"/>
                <a:gd name="connsiteY8" fmla="*/ 700252 h 822524"/>
                <a:gd name="connsiteX9" fmla="*/ 2155287 w 2626682"/>
                <a:gd name="connsiteY9" fmla="*/ 673857 h 822524"/>
                <a:gd name="connsiteX10" fmla="*/ 2156453 w 2626682"/>
                <a:gd name="connsiteY10" fmla="*/ 664929 h 822524"/>
                <a:gd name="connsiteX11" fmla="*/ 2151400 w 2626682"/>
                <a:gd name="connsiteY11" fmla="*/ 642804 h 822524"/>
                <a:gd name="connsiteX12" fmla="*/ 2124586 w 2626682"/>
                <a:gd name="connsiteY12" fmla="*/ 650179 h 822524"/>
                <a:gd name="connsiteX13" fmla="*/ 2114481 w 2626682"/>
                <a:gd name="connsiteY13" fmla="*/ 659495 h 822524"/>
                <a:gd name="connsiteX14" fmla="*/ 2084946 w 2626682"/>
                <a:gd name="connsiteY14" fmla="*/ 659495 h 822524"/>
                <a:gd name="connsiteX15" fmla="*/ 2061629 w 2626682"/>
                <a:gd name="connsiteY15" fmla="*/ 636981 h 822524"/>
                <a:gd name="connsiteX16" fmla="*/ 2026653 w 2626682"/>
                <a:gd name="connsiteY16" fmla="*/ 619514 h 822524"/>
                <a:gd name="connsiteX17" fmla="*/ 1987791 w 2626682"/>
                <a:gd name="connsiteY17" fmla="*/ 611750 h 822524"/>
                <a:gd name="connsiteX18" fmla="*/ 1963697 w 2626682"/>
                <a:gd name="connsiteY18" fmla="*/ 588460 h 822524"/>
                <a:gd name="connsiteX19" fmla="*/ 1946209 w 2626682"/>
                <a:gd name="connsiteY19" fmla="*/ 573710 h 822524"/>
                <a:gd name="connsiteX20" fmla="*/ 1931441 w 2626682"/>
                <a:gd name="connsiteY20" fmla="*/ 563230 h 822524"/>
                <a:gd name="connsiteX21" fmla="*/ 1901518 w 2626682"/>
                <a:gd name="connsiteY21" fmla="*/ 539163 h 822524"/>
                <a:gd name="connsiteX22" fmla="*/ 1878201 w 2626682"/>
                <a:gd name="connsiteY22" fmla="*/ 530624 h 822524"/>
                <a:gd name="connsiteX23" fmla="*/ 1844779 w 2626682"/>
                <a:gd name="connsiteY23" fmla="*/ 523248 h 822524"/>
                <a:gd name="connsiteX24" fmla="*/ 1820685 w 2626682"/>
                <a:gd name="connsiteY24" fmla="*/ 524025 h 822524"/>
                <a:gd name="connsiteX25" fmla="*/ 1800865 w 2626682"/>
                <a:gd name="connsiteY25" fmla="*/ 528295 h 822524"/>
                <a:gd name="connsiteX26" fmla="*/ 1794259 w 2626682"/>
                <a:gd name="connsiteY26" fmla="*/ 540328 h 822524"/>
                <a:gd name="connsiteX27" fmla="*/ 1808638 w 2626682"/>
                <a:gd name="connsiteY27" fmla="*/ 545762 h 822524"/>
                <a:gd name="connsiteX28" fmla="*/ 1818353 w 2626682"/>
                <a:gd name="connsiteY28" fmla="*/ 558960 h 822524"/>
                <a:gd name="connsiteX29" fmla="*/ 1813301 w 2626682"/>
                <a:gd name="connsiteY29" fmla="*/ 566723 h 822524"/>
                <a:gd name="connsiteX30" fmla="*/ 1814078 w 2626682"/>
                <a:gd name="connsiteY30" fmla="*/ 591954 h 822524"/>
                <a:gd name="connsiteX31" fmla="*/ 1821462 w 2626682"/>
                <a:gd name="connsiteY31" fmla="*/ 602823 h 822524"/>
                <a:gd name="connsiteX32" fmla="*/ 1804363 w 2626682"/>
                <a:gd name="connsiteY32" fmla="*/ 617961 h 822524"/>
                <a:gd name="connsiteX33" fmla="*/ 1775605 w 2626682"/>
                <a:gd name="connsiteY33" fmla="*/ 608645 h 822524"/>
                <a:gd name="connsiteX34" fmla="*/ 1753842 w 2626682"/>
                <a:gd name="connsiteY34" fmla="*/ 610974 h 822524"/>
                <a:gd name="connsiteX35" fmla="*/ 1738686 w 2626682"/>
                <a:gd name="connsiteY35" fmla="*/ 602823 h 822524"/>
                <a:gd name="connsiteX36" fmla="*/ 1725473 w 2626682"/>
                <a:gd name="connsiteY36" fmla="*/ 600105 h 822524"/>
                <a:gd name="connsiteX37" fmla="*/ 1708373 w 2626682"/>
                <a:gd name="connsiteY37" fmla="*/ 617185 h 822524"/>
                <a:gd name="connsiteX38" fmla="*/ 1685445 w 2626682"/>
                <a:gd name="connsiteY38" fmla="*/ 621066 h 822524"/>
                <a:gd name="connsiteX39" fmla="*/ 1671455 w 2626682"/>
                <a:gd name="connsiteY39" fmla="*/ 627277 h 822524"/>
                <a:gd name="connsiteX40" fmla="*/ 1645029 w 2626682"/>
                <a:gd name="connsiteY40" fmla="*/ 623395 h 822524"/>
                <a:gd name="connsiteX41" fmla="*/ 1627152 w 2626682"/>
                <a:gd name="connsiteY41" fmla="*/ 623395 h 822524"/>
                <a:gd name="connsiteX42" fmla="*/ 1608110 w 2626682"/>
                <a:gd name="connsiteY42" fmla="*/ 610974 h 822524"/>
                <a:gd name="connsiteX43" fmla="*/ 1582461 w 2626682"/>
                <a:gd name="connsiteY43" fmla="*/ 599717 h 822524"/>
                <a:gd name="connsiteX44" fmla="*/ 1561475 w 2626682"/>
                <a:gd name="connsiteY44" fmla="*/ 596224 h 822524"/>
                <a:gd name="connsiteX45" fmla="*/ 1539324 w 2626682"/>
                <a:gd name="connsiteY45" fmla="*/ 599329 h 822524"/>
                <a:gd name="connsiteX46" fmla="*/ 1523779 w 2626682"/>
                <a:gd name="connsiteY46" fmla="*/ 603987 h 822524"/>
                <a:gd name="connsiteX47" fmla="*/ 1490746 w 2626682"/>
                <a:gd name="connsiteY47" fmla="*/ 593895 h 822524"/>
                <a:gd name="connsiteX48" fmla="*/ 1476756 w 2626682"/>
                <a:gd name="connsiteY48" fmla="*/ 576039 h 822524"/>
                <a:gd name="connsiteX49" fmla="*/ 1450719 w 2626682"/>
                <a:gd name="connsiteY49" fmla="*/ 569828 h 822524"/>
                <a:gd name="connsiteX50" fmla="*/ 1432065 w 2626682"/>
                <a:gd name="connsiteY50" fmla="*/ 566723 h 822524"/>
                <a:gd name="connsiteX51" fmla="*/ 1404861 w 2626682"/>
                <a:gd name="connsiteY51" fmla="*/ 557019 h 822524"/>
                <a:gd name="connsiteX52" fmla="*/ 1399810 w 2626682"/>
                <a:gd name="connsiteY52" fmla="*/ 581862 h 822524"/>
                <a:gd name="connsiteX53" fmla="*/ 1415354 w 2626682"/>
                <a:gd name="connsiteY53" fmla="*/ 595836 h 822524"/>
                <a:gd name="connsiteX54" fmla="*/ 1406027 w 2626682"/>
                <a:gd name="connsiteY54" fmla="*/ 612915 h 822524"/>
                <a:gd name="connsiteX55" fmla="*/ 1374938 w 2626682"/>
                <a:gd name="connsiteY55" fmla="*/ 606704 h 822524"/>
                <a:gd name="connsiteX56" fmla="*/ 1355507 w 2626682"/>
                <a:gd name="connsiteY56" fmla="*/ 605928 h 822524"/>
                <a:gd name="connsiteX57" fmla="*/ 1336853 w 2626682"/>
                <a:gd name="connsiteY57" fmla="*/ 594671 h 822524"/>
                <a:gd name="connsiteX58" fmla="*/ 1316645 w 2626682"/>
                <a:gd name="connsiteY58" fmla="*/ 594283 h 822524"/>
                <a:gd name="connsiteX59" fmla="*/ 1296048 w 2626682"/>
                <a:gd name="connsiteY59" fmla="*/ 586908 h 822524"/>
                <a:gd name="connsiteX60" fmla="*/ 1273119 w 2626682"/>
                <a:gd name="connsiteY60" fmla="*/ 598165 h 822524"/>
                <a:gd name="connsiteX61" fmla="*/ 1247082 w 2626682"/>
                <a:gd name="connsiteY61" fmla="*/ 618737 h 822524"/>
                <a:gd name="connsiteX62" fmla="*/ 1228817 w 2626682"/>
                <a:gd name="connsiteY62" fmla="*/ 623007 h 822524"/>
                <a:gd name="connsiteX63" fmla="*/ 1222210 w 2626682"/>
                <a:gd name="connsiteY63" fmla="*/ 624948 h 822524"/>
                <a:gd name="connsiteX64" fmla="*/ 1205111 w 2626682"/>
                <a:gd name="connsiteY64" fmla="*/ 610198 h 822524"/>
                <a:gd name="connsiteX65" fmla="*/ 1181793 w 2626682"/>
                <a:gd name="connsiteY65" fmla="*/ 613691 h 822524"/>
                <a:gd name="connsiteX66" fmla="*/ 1168969 w 2626682"/>
                <a:gd name="connsiteY66" fmla="*/ 603211 h 822524"/>
                <a:gd name="connsiteX67" fmla="*/ 1153424 w 2626682"/>
                <a:gd name="connsiteY67" fmla="*/ 598553 h 822524"/>
                <a:gd name="connsiteX68" fmla="*/ 1137491 w 2626682"/>
                <a:gd name="connsiteY68" fmla="*/ 584579 h 822524"/>
                <a:gd name="connsiteX69" fmla="*/ 1124666 w 2626682"/>
                <a:gd name="connsiteY69" fmla="*/ 580309 h 822524"/>
                <a:gd name="connsiteX70" fmla="*/ 1100572 w 2626682"/>
                <a:gd name="connsiteY70" fmla="*/ 586520 h 822524"/>
                <a:gd name="connsiteX71" fmla="*/ 1067928 w 2626682"/>
                <a:gd name="connsiteY71" fmla="*/ 572934 h 822524"/>
                <a:gd name="connsiteX72" fmla="*/ 1063653 w 2626682"/>
                <a:gd name="connsiteY72" fmla="*/ 585355 h 822524"/>
                <a:gd name="connsiteX73" fmla="*/ 992536 w 2626682"/>
                <a:gd name="connsiteY73" fmla="*/ 524801 h 822524"/>
                <a:gd name="connsiteX74" fmla="*/ 959891 w 2626682"/>
                <a:gd name="connsiteY74" fmla="*/ 506557 h 822524"/>
                <a:gd name="connsiteX75" fmla="*/ 963001 w 2626682"/>
                <a:gd name="connsiteY75" fmla="*/ 498794 h 822524"/>
                <a:gd name="connsiteX76" fmla="*/ 927247 w 2626682"/>
                <a:gd name="connsiteY76" fmla="*/ 521308 h 822524"/>
                <a:gd name="connsiteX77" fmla="*/ 910148 w 2626682"/>
                <a:gd name="connsiteY77" fmla="*/ 522472 h 822524"/>
                <a:gd name="connsiteX78" fmla="*/ 905873 w 2626682"/>
                <a:gd name="connsiteY78" fmla="*/ 509663 h 822524"/>
                <a:gd name="connsiteX79" fmla="*/ 878281 w 2626682"/>
                <a:gd name="connsiteY79" fmla="*/ 501511 h 822524"/>
                <a:gd name="connsiteX80" fmla="*/ 861571 w 2626682"/>
                <a:gd name="connsiteY80" fmla="*/ 507334 h 822524"/>
                <a:gd name="connsiteX81" fmla="*/ 844471 w 2626682"/>
                <a:gd name="connsiteY81" fmla="*/ 482879 h 822524"/>
                <a:gd name="connsiteX82" fmla="*/ 809107 w 2626682"/>
                <a:gd name="connsiteY82" fmla="*/ 477833 h 822524"/>
                <a:gd name="connsiteX83" fmla="*/ 797060 w 2626682"/>
                <a:gd name="connsiteY83" fmla="*/ 487537 h 822524"/>
                <a:gd name="connsiteX84" fmla="*/ 754700 w 2626682"/>
                <a:gd name="connsiteY84" fmla="*/ 496465 h 822524"/>
                <a:gd name="connsiteX85" fmla="*/ 748094 w 2626682"/>
                <a:gd name="connsiteY85" fmla="*/ 502287 h 822524"/>
                <a:gd name="connsiteX86" fmla="*/ 682028 w 2626682"/>
                <a:gd name="connsiteY86" fmla="*/ 510439 h 822524"/>
                <a:gd name="connsiteX87" fmla="*/ 676587 w 2626682"/>
                <a:gd name="connsiteY87" fmla="*/ 518590 h 822524"/>
                <a:gd name="connsiteX88" fmla="*/ 696407 w 2626682"/>
                <a:gd name="connsiteY88" fmla="*/ 534893 h 822524"/>
                <a:gd name="connsiteX89" fmla="*/ 680863 w 2626682"/>
                <a:gd name="connsiteY89" fmla="*/ 541104 h 822524"/>
                <a:gd name="connsiteX90" fmla="*/ 686692 w 2626682"/>
                <a:gd name="connsiteY90" fmla="*/ 547315 h 822524"/>
                <a:gd name="connsiteX91" fmla="*/ 673090 w 2626682"/>
                <a:gd name="connsiteY91" fmla="*/ 558960 h 822524"/>
                <a:gd name="connsiteX92" fmla="*/ 709620 w 2626682"/>
                <a:gd name="connsiteY92" fmla="*/ 575651 h 822524"/>
                <a:gd name="connsiteX93" fmla="*/ 708843 w 2626682"/>
                <a:gd name="connsiteY93" fmla="*/ 586908 h 822524"/>
                <a:gd name="connsiteX94" fmla="*/ 681640 w 2626682"/>
                <a:gd name="connsiteY94" fmla="*/ 585743 h 822524"/>
                <a:gd name="connsiteX95" fmla="*/ 678530 w 2626682"/>
                <a:gd name="connsiteY95" fmla="*/ 593118 h 822524"/>
                <a:gd name="connsiteX96" fmla="*/ 650161 w 2626682"/>
                <a:gd name="connsiteY96" fmla="*/ 580697 h 822524"/>
                <a:gd name="connsiteX97" fmla="*/ 620237 w 2626682"/>
                <a:gd name="connsiteY97" fmla="*/ 581085 h 822524"/>
                <a:gd name="connsiteX98" fmla="*/ 603139 w 2626682"/>
                <a:gd name="connsiteY98" fmla="*/ 591178 h 822524"/>
                <a:gd name="connsiteX99" fmla="*/ 577489 w 2626682"/>
                <a:gd name="connsiteY99" fmla="*/ 581473 h 822524"/>
                <a:gd name="connsiteX100" fmla="*/ 530855 w 2626682"/>
                <a:gd name="connsiteY100" fmla="*/ 564782 h 822524"/>
                <a:gd name="connsiteX101" fmla="*/ 501320 w 2626682"/>
                <a:gd name="connsiteY101" fmla="*/ 565559 h 822524"/>
                <a:gd name="connsiteX102" fmla="*/ 469842 w 2626682"/>
                <a:gd name="connsiteY102" fmla="*/ 591566 h 822524"/>
                <a:gd name="connsiteX103" fmla="*/ 472173 w 2626682"/>
                <a:gd name="connsiteY103" fmla="*/ 609033 h 822524"/>
                <a:gd name="connsiteX104" fmla="*/ 448856 w 2626682"/>
                <a:gd name="connsiteY104" fmla="*/ 595059 h 822524"/>
                <a:gd name="connsiteX105" fmla="*/ 440307 w 2626682"/>
                <a:gd name="connsiteY105" fmla="*/ 621843 h 822524"/>
                <a:gd name="connsiteX106" fmla="*/ 447302 w 2626682"/>
                <a:gd name="connsiteY106" fmla="*/ 626501 h 822524"/>
                <a:gd name="connsiteX107" fmla="*/ 440695 w 2626682"/>
                <a:gd name="connsiteY107" fmla="*/ 645133 h 822524"/>
                <a:gd name="connsiteX108" fmla="*/ 461292 w 2626682"/>
                <a:gd name="connsiteY108" fmla="*/ 661436 h 822524"/>
                <a:gd name="connsiteX109" fmla="*/ 475282 w 2626682"/>
                <a:gd name="connsiteY109" fmla="*/ 660659 h 822524"/>
                <a:gd name="connsiteX110" fmla="*/ 491993 w 2626682"/>
                <a:gd name="connsiteY110" fmla="*/ 676962 h 822524"/>
                <a:gd name="connsiteX111" fmla="*/ 492770 w 2626682"/>
                <a:gd name="connsiteY111" fmla="*/ 689384 h 822524"/>
                <a:gd name="connsiteX112" fmla="*/ 503651 w 2626682"/>
                <a:gd name="connsiteY112" fmla="*/ 693654 h 822524"/>
                <a:gd name="connsiteX113" fmla="*/ 498211 w 2626682"/>
                <a:gd name="connsiteY113" fmla="*/ 708016 h 822524"/>
                <a:gd name="connsiteX114" fmla="*/ 480334 w 2626682"/>
                <a:gd name="connsiteY114" fmla="*/ 711897 h 822524"/>
                <a:gd name="connsiteX115" fmla="*/ 466344 w 2626682"/>
                <a:gd name="connsiteY115" fmla="*/ 737128 h 822524"/>
                <a:gd name="connsiteX116" fmla="*/ 489661 w 2626682"/>
                <a:gd name="connsiteY116" fmla="*/ 760806 h 822524"/>
                <a:gd name="connsiteX117" fmla="*/ 491216 w 2626682"/>
                <a:gd name="connsiteY117" fmla="*/ 777109 h 822524"/>
                <a:gd name="connsiteX118" fmla="*/ 519585 w 2626682"/>
                <a:gd name="connsiteY118" fmla="*/ 806222 h 822524"/>
                <a:gd name="connsiteX119" fmla="*/ 509870 w 2626682"/>
                <a:gd name="connsiteY119" fmla="*/ 816314 h 822524"/>
                <a:gd name="connsiteX120" fmla="*/ 507538 w 2626682"/>
                <a:gd name="connsiteY120" fmla="*/ 822525 h 822524"/>
                <a:gd name="connsiteX121" fmla="*/ 498211 w 2626682"/>
                <a:gd name="connsiteY121" fmla="*/ 820584 h 822524"/>
                <a:gd name="connsiteX122" fmla="*/ 481500 w 2626682"/>
                <a:gd name="connsiteY122" fmla="*/ 805834 h 822524"/>
                <a:gd name="connsiteX123" fmla="*/ 475671 w 2626682"/>
                <a:gd name="connsiteY123" fmla="*/ 805057 h 822524"/>
                <a:gd name="connsiteX124" fmla="*/ 461681 w 2626682"/>
                <a:gd name="connsiteY124" fmla="*/ 799235 h 822524"/>
                <a:gd name="connsiteX125" fmla="*/ 453520 w 2626682"/>
                <a:gd name="connsiteY125" fmla="*/ 789143 h 822524"/>
                <a:gd name="connsiteX126" fmla="*/ 433700 w 2626682"/>
                <a:gd name="connsiteY126" fmla="*/ 784096 h 822524"/>
                <a:gd name="connsiteX127" fmla="*/ 422430 w 2626682"/>
                <a:gd name="connsiteY127" fmla="*/ 787978 h 822524"/>
                <a:gd name="connsiteX128" fmla="*/ 417767 w 2626682"/>
                <a:gd name="connsiteY128" fmla="*/ 783320 h 822524"/>
                <a:gd name="connsiteX129" fmla="*/ 388231 w 2626682"/>
                <a:gd name="connsiteY129" fmla="*/ 771287 h 822524"/>
                <a:gd name="connsiteX130" fmla="*/ 358308 w 2626682"/>
                <a:gd name="connsiteY130" fmla="*/ 767405 h 822524"/>
                <a:gd name="connsiteX131" fmla="*/ 340431 w 2626682"/>
                <a:gd name="connsiteY131" fmla="*/ 763135 h 822524"/>
                <a:gd name="connsiteX132" fmla="*/ 338877 w 2626682"/>
                <a:gd name="connsiteY132" fmla="*/ 766241 h 822524"/>
                <a:gd name="connsiteX133" fmla="*/ 309341 w 2626682"/>
                <a:gd name="connsiteY133" fmla="*/ 745280 h 822524"/>
                <a:gd name="connsiteX134" fmla="*/ 285247 w 2626682"/>
                <a:gd name="connsiteY134" fmla="*/ 735964 h 822524"/>
                <a:gd name="connsiteX135" fmla="*/ 265428 w 2626682"/>
                <a:gd name="connsiteY135" fmla="*/ 721602 h 822524"/>
                <a:gd name="connsiteX136" fmla="*/ 279418 w 2626682"/>
                <a:gd name="connsiteY136" fmla="*/ 717720 h 822524"/>
                <a:gd name="connsiteX137" fmla="*/ 291854 w 2626682"/>
                <a:gd name="connsiteY137" fmla="*/ 697535 h 822524"/>
                <a:gd name="connsiteX138" fmla="*/ 279029 w 2626682"/>
                <a:gd name="connsiteY138" fmla="*/ 687831 h 822524"/>
                <a:gd name="connsiteX139" fmla="*/ 305844 w 2626682"/>
                <a:gd name="connsiteY139" fmla="*/ 677739 h 822524"/>
                <a:gd name="connsiteX140" fmla="*/ 304290 w 2626682"/>
                <a:gd name="connsiteY140" fmla="*/ 672304 h 822524"/>
                <a:gd name="connsiteX141" fmla="*/ 287579 w 2626682"/>
                <a:gd name="connsiteY141" fmla="*/ 676186 h 822524"/>
                <a:gd name="connsiteX142" fmla="*/ 286024 w 2626682"/>
                <a:gd name="connsiteY142" fmla="*/ 665706 h 822524"/>
                <a:gd name="connsiteX143" fmla="*/ 294574 w 2626682"/>
                <a:gd name="connsiteY143" fmla="*/ 658719 h 822524"/>
                <a:gd name="connsiteX144" fmla="*/ 313228 w 2626682"/>
                <a:gd name="connsiteY144" fmla="*/ 657166 h 822524"/>
                <a:gd name="connsiteX145" fmla="*/ 314394 w 2626682"/>
                <a:gd name="connsiteY145" fmla="*/ 649014 h 822524"/>
                <a:gd name="connsiteX146" fmla="*/ 307398 w 2626682"/>
                <a:gd name="connsiteY146" fmla="*/ 635429 h 822524"/>
                <a:gd name="connsiteX147" fmla="*/ 312451 w 2626682"/>
                <a:gd name="connsiteY147" fmla="*/ 623007 h 822524"/>
                <a:gd name="connsiteX148" fmla="*/ 310896 w 2626682"/>
                <a:gd name="connsiteY148" fmla="*/ 615632 h 822524"/>
                <a:gd name="connsiteX149" fmla="*/ 280972 w 2626682"/>
                <a:gd name="connsiteY149" fmla="*/ 607869 h 822524"/>
                <a:gd name="connsiteX150" fmla="*/ 269702 w 2626682"/>
                <a:gd name="connsiteY150" fmla="*/ 608257 h 822524"/>
                <a:gd name="connsiteX151" fmla="*/ 255712 w 2626682"/>
                <a:gd name="connsiteY151" fmla="*/ 597000 h 822524"/>
                <a:gd name="connsiteX152" fmla="*/ 241722 w 2626682"/>
                <a:gd name="connsiteY152" fmla="*/ 600882 h 822524"/>
                <a:gd name="connsiteX153" fmla="*/ 215684 w 2626682"/>
                <a:gd name="connsiteY153" fmla="*/ 592342 h 822524"/>
                <a:gd name="connsiteX154" fmla="*/ 215296 w 2626682"/>
                <a:gd name="connsiteY154" fmla="*/ 587684 h 822524"/>
                <a:gd name="connsiteX155" fmla="*/ 206357 w 2626682"/>
                <a:gd name="connsiteY155" fmla="*/ 577204 h 822524"/>
                <a:gd name="connsiteX156" fmla="*/ 191201 w 2626682"/>
                <a:gd name="connsiteY156" fmla="*/ 576039 h 822524"/>
                <a:gd name="connsiteX157" fmla="*/ 188092 w 2626682"/>
                <a:gd name="connsiteY157" fmla="*/ 568664 h 822524"/>
                <a:gd name="connsiteX158" fmla="*/ 191590 w 2626682"/>
                <a:gd name="connsiteY158" fmla="*/ 563618 h 822524"/>
                <a:gd name="connsiteX159" fmla="*/ 176822 w 2626682"/>
                <a:gd name="connsiteY159" fmla="*/ 550032 h 822524"/>
                <a:gd name="connsiteX160" fmla="*/ 157780 w 2626682"/>
                <a:gd name="connsiteY160" fmla="*/ 552361 h 822524"/>
                <a:gd name="connsiteX161" fmla="*/ 151950 w 2626682"/>
                <a:gd name="connsiteY161" fmla="*/ 551196 h 822524"/>
                <a:gd name="connsiteX162" fmla="*/ 148064 w 2626682"/>
                <a:gd name="connsiteY162" fmla="*/ 556631 h 822524"/>
                <a:gd name="connsiteX163" fmla="*/ 141069 w 2626682"/>
                <a:gd name="connsiteY163" fmla="*/ 555855 h 822524"/>
                <a:gd name="connsiteX164" fmla="*/ 133297 w 2626682"/>
                <a:gd name="connsiteY164" fmla="*/ 540328 h 822524"/>
                <a:gd name="connsiteX165" fmla="*/ 127468 w 2626682"/>
                <a:gd name="connsiteY165" fmla="*/ 532565 h 822524"/>
                <a:gd name="connsiteX166" fmla="*/ 130576 w 2626682"/>
                <a:gd name="connsiteY166" fmla="*/ 530235 h 822524"/>
                <a:gd name="connsiteX167" fmla="*/ 145733 w 2626682"/>
                <a:gd name="connsiteY167" fmla="*/ 531012 h 822524"/>
                <a:gd name="connsiteX168" fmla="*/ 151950 w 2626682"/>
                <a:gd name="connsiteY168" fmla="*/ 525966 h 822524"/>
                <a:gd name="connsiteX169" fmla="*/ 145344 w 2626682"/>
                <a:gd name="connsiteY169" fmla="*/ 519755 h 822524"/>
                <a:gd name="connsiteX170" fmla="*/ 132131 w 2626682"/>
                <a:gd name="connsiteY170" fmla="*/ 515485 h 822524"/>
                <a:gd name="connsiteX171" fmla="*/ 132131 w 2626682"/>
                <a:gd name="connsiteY171" fmla="*/ 511215 h 822524"/>
                <a:gd name="connsiteX172" fmla="*/ 123970 w 2626682"/>
                <a:gd name="connsiteY172" fmla="*/ 506945 h 822524"/>
                <a:gd name="connsiteX173" fmla="*/ 109202 w 2626682"/>
                <a:gd name="connsiteY173" fmla="*/ 491419 h 822524"/>
                <a:gd name="connsiteX174" fmla="*/ 111923 w 2626682"/>
                <a:gd name="connsiteY174" fmla="*/ 485208 h 822524"/>
                <a:gd name="connsiteX175" fmla="*/ 107648 w 2626682"/>
                <a:gd name="connsiteY175" fmla="*/ 473951 h 822524"/>
                <a:gd name="connsiteX176" fmla="*/ 88994 w 2626682"/>
                <a:gd name="connsiteY176" fmla="*/ 468517 h 822524"/>
                <a:gd name="connsiteX177" fmla="*/ 79667 w 2626682"/>
                <a:gd name="connsiteY177" fmla="*/ 471234 h 822524"/>
                <a:gd name="connsiteX178" fmla="*/ 76169 w 2626682"/>
                <a:gd name="connsiteY178" fmla="*/ 465412 h 822524"/>
                <a:gd name="connsiteX179" fmla="*/ 55573 w 2626682"/>
                <a:gd name="connsiteY179" fmla="*/ 459589 h 822524"/>
                <a:gd name="connsiteX180" fmla="*/ 47412 w 2626682"/>
                <a:gd name="connsiteY180" fmla="*/ 445615 h 822524"/>
                <a:gd name="connsiteX181" fmla="*/ 43526 w 2626682"/>
                <a:gd name="connsiteY181" fmla="*/ 434358 h 822524"/>
                <a:gd name="connsiteX182" fmla="*/ 33810 w 2626682"/>
                <a:gd name="connsiteY182" fmla="*/ 429312 h 822524"/>
                <a:gd name="connsiteX183" fmla="*/ 40028 w 2626682"/>
                <a:gd name="connsiteY183" fmla="*/ 421937 h 822524"/>
                <a:gd name="connsiteX184" fmla="*/ 30701 w 2626682"/>
                <a:gd name="connsiteY184" fmla="*/ 400200 h 822524"/>
                <a:gd name="connsiteX185" fmla="*/ 40805 w 2626682"/>
                <a:gd name="connsiteY185" fmla="*/ 387002 h 822524"/>
                <a:gd name="connsiteX186" fmla="*/ 37307 w 2626682"/>
                <a:gd name="connsiteY186" fmla="*/ 383120 h 822524"/>
                <a:gd name="connsiteX187" fmla="*/ 54795 w 2626682"/>
                <a:gd name="connsiteY187" fmla="*/ 370311 h 822524"/>
                <a:gd name="connsiteX188" fmla="*/ 33810 w 2626682"/>
                <a:gd name="connsiteY188" fmla="*/ 359442 h 822524"/>
                <a:gd name="connsiteX189" fmla="*/ 64900 w 2626682"/>
                <a:gd name="connsiteY189" fmla="*/ 330718 h 822524"/>
                <a:gd name="connsiteX190" fmla="*/ 78113 w 2626682"/>
                <a:gd name="connsiteY190" fmla="*/ 317520 h 822524"/>
                <a:gd name="connsiteX191" fmla="*/ 81610 w 2626682"/>
                <a:gd name="connsiteY191" fmla="*/ 306263 h 822524"/>
                <a:gd name="connsiteX192" fmla="*/ 52852 w 2626682"/>
                <a:gd name="connsiteY192" fmla="*/ 291125 h 822524"/>
                <a:gd name="connsiteX193" fmla="*/ 56350 w 2626682"/>
                <a:gd name="connsiteY193" fmla="*/ 276375 h 822524"/>
                <a:gd name="connsiteX194" fmla="*/ 37307 w 2626682"/>
                <a:gd name="connsiteY194" fmla="*/ 260072 h 822524"/>
                <a:gd name="connsiteX195" fmla="*/ 43914 w 2626682"/>
                <a:gd name="connsiteY195" fmla="*/ 241440 h 822524"/>
                <a:gd name="connsiteX196" fmla="*/ 18654 w 2626682"/>
                <a:gd name="connsiteY196" fmla="*/ 216985 h 822524"/>
                <a:gd name="connsiteX197" fmla="*/ 29924 w 2626682"/>
                <a:gd name="connsiteY197" fmla="*/ 200682 h 822524"/>
                <a:gd name="connsiteX198" fmla="*/ 1555 w 2626682"/>
                <a:gd name="connsiteY198" fmla="*/ 186320 h 822524"/>
                <a:gd name="connsiteX199" fmla="*/ 0 w 2626682"/>
                <a:gd name="connsiteY199" fmla="*/ 171570 h 822524"/>
                <a:gd name="connsiteX200" fmla="*/ 12436 w 2626682"/>
                <a:gd name="connsiteY200" fmla="*/ 169629 h 822524"/>
                <a:gd name="connsiteX201" fmla="*/ 37307 w 2626682"/>
                <a:gd name="connsiteY201" fmla="*/ 161477 h 822524"/>
                <a:gd name="connsiteX202" fmla="*/ 51687 w 2626682"/>
                <a:gd name="connsiteY202" fmla="*/ 154102 h 822524"/>
                <a:gd name="connsiteX203" fmla="*/ 81610 w 2626682"/>
                <a:gd name="connsiteY203" fmla="*/ 166523 h 822524"/>
                <a:gd name="connsiteX204" fmla="*/ 127079 w 2626682"/>
                <a:gd name="connsiteY204" fmla="*/ 171570 h 822524"/>
                <a:gd name="connsiteX205" fmla="*/ 195865 w 2626682"/>
                <a:gd name="connsiteY205" fmla="*/ 195636 h 822524"/>
                <a:gd name="connsiteX206" fmla="*/ 211798 w 2626682"/>
                <a:gd name="connsiteY206" fmla="*/ 205728 h 822524"/>
                <a:gd name="connsiteX207" fmla="*/ 217627 w 2626682"/>
                <a:gd name="connsiteY207" fmla="*/ 220090 h 822524"/>
                <a:gd name="connsiteX208" fmla="*/ 203248 w 2626682"/>
                <a:gd name="connsiteY208" fmla="*/ 231347 h 822524"/>
                <a:gd name="connsiteX209" fmla="*/ 177988 w 2626682"/>
                <a:gd name="connsiteY209" fmla="*/ 237170 h 822524"/>
                <a:gd name="connsiteX210" fmla="*/ 99487 w 2626682"/>
                <a:gd name="connsiteY210" fmla="*/ 220867 h 822524"/>
                <a:gd name="connsiteX211" fmla="*/ 88217 w 2626682"/>
                <a:gd name="connsiteY211" fmla="*/ 223584 h 822524"/>
                <a:gd name="connsiteX212" fmla="*/ 119695 w 2626682"/>
                <a:gd name="connsiteY212" fmla="*/ 239499 h 822524"/>
                <a:gd name="connsiteX213" fmla="*/ 123581 w 2626682"/>
                <a:gd name="connsiteY213" fmla="*/ 249591 h 822524"/>
                <a:gd name="connsiteX214" fmla="*/ 130965 w 2626682"/>
                <a:gd name="connsiteY214" fmla="*/ 272105 h 822524"/>
                <a:gd name="connsiteX215" fmla="*/ 154671 w 2626682"/>
                <a:gd name="connsiteY215" fmla="*/ 278704 h 822524"/>
                <a:gd name="connsiteX216" fmla="*/ 169438 w 2626682"/>
                <a:gd name="connsiteY216" fmla="*/ 284526 h 822524"/>
                <a:gd name="connsiteX217" fmla="*/ 168661 w 2626682"/>
                <a:gd name="connsiteY217" fmla="*/ 273657 h 822524"/>
                <a:gd name="connsiteX218" fmla="*/ 155448 w 2626682"/>
                <a:gd name="connsiteY218" fmla="*/ 264341 h 822524"/>
                <a:gd name="connsiteX219" fmla="*/ 163609 w 2626682"/>
                <a:gd name="connsiteY219" fmla="*/ 255802 h 822524"/>
                <a:gd name="connsiteX220" fmla="*/ 208689 w 2626682"/>
                <a:gd name="connsiteY220" fmla="*/ 269776 h 822524"/>
                <a:gd name="connsiteX221" fmla="*/ 221125 w 2626682"/>
                <a:gd name="connsiteY221" fmla="*/ 264341 h 822524"/>
                <a:gd name="connsiteX222" fmla="*/ 204414 w 2626682"/>
                <a:gd name="connsiteY222" fmla="*/ 248038 h 822524"/>
                <a:gd name="connsiteX223" fmla="*/ 235893 w 2626682"/>
                <a:gd name="connsiteY223" fmla="*/ 227077 h 822524"/>
                <a:gd name="connsiteX224" fmla="*/ 251826 w 2626682"/>
                <a:gd name="connsiteY224" fmla="*/ 228242 h 822524"/>
                <a:gd name="connsiteX225" fmla="*/ 269702 w 2626682"/>
                <a:gd name="connsiteY225" fmla="*/ 235617 h 822524"/>
                <a:gd name="connsiteX226" fmla="*/ 273977 w 2626682"/>
                <a:gd name="connsiteY226" fmla="*/ 220867 h 822524"/>
                <a:gd name="connsiteX227" fmla="*/ 255712 w 2626682"/>
                <a:gd name="connsiteY227" fmla="*/ 208057 h 822524"/>
                <a:gd name="connsiteX228" fmla="*/ 258821 w 2626682"/>
                <a:gd name="connsiteY228" fmla="*/ 195248 h 822524"/>
                <a:gd name="connsiteX229" fmla="*/ 242110 w 2626682"/>
                <a:gd name="connsiteY229" fmla="*/ 182050 h 822524"/>
                <a:gd name="connsiteX230" fmla="*/ 289910 w 2626682"/>
                <a:gd name="connsiteY230" fmla="*/ 189037 h 822524"/>
                <a:gd name="connsiteX231" fmla="*/ 303901 w 2626682"/>
                <a:gd name="connsiteY231" fmla="*/ 200682 h 822524"/>
                <a:gd name="connsiteX232" fmla="*/ 284081 w 2626682"/>
                <a:gd name="connsiteY232" fmla="*/ 203399 h 822524"/>
                <a:gd name="connsiteX233" fmla="*/ 288745 w 2626682"/>
                <a:gd name="connsiteY233" fmla="*/ 215432 h 822524"/>
                <a:gd name="connsiteX234" fmla="*/ 304678 w 2626682"/>
                <a:gd name="connsiteY234" fmla="*/ 222808 h 822524"/>
                <a:gd name="connsiteX235" fmla="*/ 327995 w 2626682"/>
                <a:gd name="connsiteY235" fmla="*/ 218150 h 822524"/>
                <a:gd name="connsiteX236" fmla="*/ 326441 w 2626682"/>
                <a:gd name="connsiteY236" fmla="*/ 204564 h 822524"/>
                <a:gd name="connsiteX237" fmla="*/ 356365 w 2626682"/>
                <a:gd name="connsiteY237" fmla="*/ 194083 h 822524"/>
                <a:gd name="connsiteX238" fmla="*/ 404553 w 2626682"/>
                <a:gd name="connsiteY238" fmla="*/ 176228 h 822524"/>
                <a:gd name="connsiteX239" fmla="*/ 416989 w 2626682"/>
                <a:gd name="connsiteY239" fmla="*/ 177004 h 822524"/>
                <a:gd name="connsiteX240" fmla="*/ 407274 w 2626682"/>
                <a:gd name="connsiteY240" fmla="*/ 189813 h 822524"/>
                <a:gd name="connsiteX241" fmla="*/ 428260 w 2626682"/>
                <a:gd name="connsiteY241" fmla="*/ 192142 h 822524"/>
                <a:gd name="connsiteX242" fmla="*/ 436420 w 2626682"/>
                <a:gd name="connsiteY242" fmla="*/ 184767 h 822524"/>
                <a:gd name="connsiteX243" fmla="*/ 466344 w 2626682"/>
                <a:gd name="connsiteY243" fmla="*/ 184379 h 822524"/>
                <a:gd name="connsiteX244" fmla="*/ 485775 w 2626682"/>
                <a:gd name="connsiteY244" fmla="*/ 175451 h 822524"/>
                <a:gd name="connsiteX245" fmla="*/ 510647 w 2626682"/>
                <a:gd name="connsiteY245" fmla="*/ 188261 h 822524"/>
                <a:gd name="connsiteX246" fmla="*/ 521528 w 2626682"/>
                <a:gd name="connsiteY246" fmla="*/ 174287 h 822524"/>
                <a:gd name="connsiteX247" fmla="*/ 498211 w 2626682"/>
                <a:gd name="connsiteY247" fmla="*/ 162254 h 822524"/>
                <a:gd name="connsiteX248" fmla="*/ 502874 w 2626682"/>
                <a:gd name="connsiteY248" fmla="*/ 155267 h 822524"/>
                <a:gd name="connsiteX249" fmla="*/ 553395 w 2626682"/>
                <a:gd name="connsiteY249" fmla="*/ 161477 h 822524"/>
                <a:gd name="connsiteX250" fmla="*/ 579044 w 2626682"/>
                <a:gd name="connsiteY250" fmla="*/ 168076 h 822524"/>
                <a:gd name="connsiteX251" fmla="*/ 651327 w 2626682"/>
                <a:gd name="connsiteY251" fmla="*/ 192142 h 822524"/>
                <a:gd name="connsiteX252" fmla="*/ 655602 w 2626682"/>
                <a:gd name="connsiteY252" fmla="*/ 181274 h 822524"/>
                <a:gd name="connsiteX253" fmla="*/ 632674 w 2626682"/>
                <a:gd name="connsiteY253" fmla="*/ 170017 h 822524"/>
                <a:gd name="connsiteX254" fmla="*/ 629564 w 2626682"/>
                <a:gd name="connsiteY254" fmla="*/ 165747 h 822524"/>
                <a:gd name="connsiteX255" fmla="*/ 608968 w 2626682"/>
                <a:gd name="connsiteY255" fmla="*/ 163418 h 822524"/>
                <a:gd name="connsiteX256" fmla="*/ 608190 w 2626682"/>
                <a:gd name="connsiteY256" fmla="*/ 153714 h 822524"/>
                <a:gd name="connsiteX257" fmla="*/ 589925 w 2626682"/>
                <a:gd name="connsiteY257" fmla="*/ 137411 h 822524"/>
                <a:gd name="connsiteX258" fmla="*/ 585651 w 2626682"/>
                <a:gd name="connsiteY258" fmla="*/ 130812 h 822524"/>
                <a:gd name="connsiteX259" fmla="*/ 602361 w 2626682"/>
                <a:gd name="connsiteY259" fmla="*/ 112568 h 822524"/>
                <a:gd name="connsiteX260" fmla="*/ 600029 w 2626682"/>
                <a:gd name="connsiteY260" fmla="*/ 93936 h 822524"/>
                <a:gd name="connsiteX261" fmla="*/ 608579 w 2626682"/>
                <a:gd name="connsiteY261" fmla="*/ 90055 h 822524"/>
                <a:gd name="connsiteX262" fmla="*/ 652882 w 2626682"/>
                <a:gd name="connsiteY262" fmla="*/ 95489 h 822524"/>
                <a:gd name="connsiteX263" fmla="*/ 664152 w 2626682"/>
                <a:gd name="connsiteY263" fmla="*/ 106746 h 822524"/>
                <a:gd name="connsiteX264" fmla="*/ 660654 w 2626682"/>
                <a:gd name="connsiteY264" fmla="*/ 123049 h 822524"/>
                <a:gd name="connsiteX265" fmla="*/ 675033 w 2626682"/>
                <a:gd name="connsiteY265" fmla="*/ 129648 h 822524"/>
                <a:gd name="connsiteX266" fmla="*/ 689801 w 2626682"/>
                <a:gd name="connsiteY266" fmla="*/ 144010 h 822524"/>
                <a:gd name="connsiteX267" fmla="*/ 704568 w 2626682"/>
                <a:gd name="connsiteY267" fmla="*/ 172734 h 822524"/>
                <a:gd name="connsiteX268" fmla="*/ 730606 w 2626682"/>
                <a:gd name="connsiteY268" fmla="*/ 185544 h 822524"/>
                <a:gd name="connsiteX269" fmla="*/ 732549 w 2626682"/>
                <a:gd name="connsiteY269" fmla="*/ 199906 h 822524"/>
                <a:gd name="connsiteX270" fmla="*/ 718947 w 2626682"/>
                <a:gd name="connsiteY270" fmla="*/ 230183 h 822524"/>
                <a:gd name="connsiteX271" fmla="*/ 739544 w 2626682"/>
                <a:gd name="connsiteY271" fmla="*/ 233288 h 822524"/>
                <a:gd name="connsiteX272" fmla="*/ 741487 w 2626682"/>
                <a:gd name="connsiteY272" fmla="*/ 225525 h 822524"/>
                <a:gd name="connsiteX273" fmla="*/ 756254 w 2626682"/>
                <a:gd name="connsiteY273" fmla="*/ 220090 h 822524"/>
                <a:gd name="connsiteX274" fmla="*/ 754311 w 2626682"/>
                <a:gd name="connsiteY274" fmla="*/ 209610 h 822524"/>
                <a:gd name="connsiteX275" fmla="*/ 761695 w 2626682"/>
                <a:gd name="connsiteY275" fmla="*/ 199129 h 822524"/>
                <a:gd name="connsiteX276" fmla="*/ 744596 w 2626682"/>
                <a:gd name="connsiteY276" fmla="*/ 187096 h 822524"/>
                <a:gd name="connsiteX277" fmla="*/ 743042 w 2626682"/>
                <a:gd name="connsiteY277" fmla="*/ 173122 h 822524"/>
                <a:gd name="connsiteX278" fmla="*/ 724388 w 2626682"/>
                <a:gd name="connsiteY278" fmla="*/ 171570 h 822524"/>
                <a:gd name="connsiteX279" fmla="*/ 713118 w 2626682"/>
                <a:gd name="connsiteY279" fmla="*/ 159925 h 822524"/>
                <a:gd name="connsiteX280" fmla="*/ 711563 w 2626682"/>
                <a:gd name="connsiteY280" fmla="*/ 138964 h 822524"/>
                <a:gd name="connsiteX281" fmla="*/ 679697 w 2626682"/>
                <a:gd name="connsiteY281" fmla="*/ 122272 h 822524"/>
                <a:gd name="connsiteX282" fmla="*/ 697961 w 2626682"/>
                <a:gd name="connsiteY282" fmla="*/ 108687 h 822524"/>
                <a:gd name="connsiteX283" fmla="*/ 683583 w 2626682"/>
                <a:gd name="connsiteY283" fmla="*/ 94324 h 822524"/>
                <a:gd name="connsiteX284" fmla="*/ 690967 w 2626682"/>
                <a:gd name="connsiteY284" fmla="*/ 93936 h 822524"/>
                <a:gd name="connsiteX285" fmla="*/ 707288 w 2626682"/>
                <a:gd name="connsiteY285" fmla="*/ 104805 h 822524"/>
                <a:gd name="connsiteX286" fmla="*/ 715449 w 2626682"/>
                <a:gd name="connsiteY286" fmla="*/ 124601 h 822524"/>
                <a:gd name="connsiteX287" fmla="*/ 734880 w 2626682"/>
                <a:gd name="connsiteY287" fmla="*/ 128483 h 822524"/>
                <a:gd name="connsiteX288" fmla="*/ 717004 w 2626682"/>
                <a:gd name="connsiteY288" fmla="*/ 113733 h 822524"/>
                <a:gd name="connsiteX289" fmla="*/ 736823 w 2626682"/>
                <a:gd name="connsiteY289" fmla="*/ 105581 h 822524"/>
                <a:gd name="connsiteX290" fmla="*/ 768302 w 2626682"/>
                <a:gd name="connsiteY290" fmla="*/ 104417 h 822524"/>
                <a:gd name="connsiteX291" fmla="*/ 805609 w 2626682"/>
                <a:gd name="connsiteY291" fmla="*/ 116062 h 822524"/>
                <a:gd name="connsiteX292" fmla="*/ 778795 w 2626682"/>
                <a:gd name="connsiteY292" fmla="*/ 99371 h 822524"/>
                <a:gd name="connsiteX293" fmla="*/ 759752 w 2626682"/>
                <a:gd name="connsiteY293" fmla="*/ 78021 h 822524"/>
                <a:gd name="connsiteX294" fmla="*/ 782681 w 2626682"/>
                <a:gd name="connsiteY294" fmla="*/ 74140 h 822524"/>
                <a:gd name="connsiteX295" fmla="*/ 819600 w 2626682"/>
                <a:gd name="connsiteY295" fmla="*/ 74916 h 822524"/>
                <a:gd name="connsiteX296" fmla="*/ 849912 w 2626682"/>
                <a:gd name="connsiteY296" fmla="*/ 72199 h 822524"/>
                <a:gd name="connsiteX297" fmla="*/ 828149 w 2626682"/>
                <a:gd name="connsiteY297" fmla="*/ 62107 h 822524"/>
                <a:gd name="connsiteX298" fmla="*/ 833201 w 2626682"/>
                <a:gd name="connsiteY298" fmla="*/ 49297 h 822524"/>
                <a:gd name="connsiteX299" fmla="*/ 849523 w 2626682"/>
                <a:gd name="connsiteY299" fmla="*/ 48521 h 822524"/>
                <a:gd name="connsiteX300" fmla="*/ 868566 w 2626682"/>
                <a:gd name="connsiteY300" fmla="*/ 39205 h 822524"/>
                <a:gd name="connsiteX301" fmla="*/ 904708 w 2626682"/>
                <a:gd name="connsiteY301" fmla="*/ 36488 h 822524"/>
                <a:gd name="connsiteX302" fmla="*/ 903930 w 2626682"/>
                <a:gd name="connsiteY302" fmla="*/ 31053 h 822524"/>
                <a:gd name="connsiteX303" fmla="*/ 940072 w 2626682"/>
                <a:gd name="connsiteY303" fmla="*/ 29501 h 822524"/>
                <a:gd name="connsiteX304" fmla="*/ 956783 w 2626682"/>
                <a:gd name="connsiteY304" fmla="*/ 33770 h 822524"/>
                <a:gd name="connsiteX305" fmla="*/ 977768 w 2626682"/>
                <a:gd name="connsiteY305" fmla="*/ 23678 h 822524"/>
                <a:gd name="connsiteX306" fmla="*/ 1004971 w 2626682"/>
                <a:gd name="connsiteY306" fmla="*/ 24066 h 822524"/>
                <a:gd name="connsiteX307" fmla="*/ 999142 w 2626682"/>
                <a:gd name="connsiteY307" fmla="*/ 15527 h 822524"/>
                <a:gd name="connsiteX308" fmla="*/ 1002640 w 2626682"/>
                <a:gd name="connsiteY308" fmla="*/ 7763 h 822524"/>
                <a:gd name="connsiteX309" fmla="*/ 1026734 w 2626682"/>
                <a:gd name="connsiteY309" fmla="*/ 0 h 822524"/>
                <a:gd name="connsiteX310" fmla="*/ 1058990 w 2626682"/>
                <a:gd name="connsiteY310" fmla="*/ 6211 h 822524"/>
                <a:gd name="connsiteX311" fmla="*/ 1045388 w 2626682"/>
                <a:gd name="connsiteY311" fmla="*/ 10869 h 822524"/>
                <a:gd name="connsiteX312" fmla="*/ 1081918 w 2626682"/>
                <a:gd name="connsiteY312" fmla="*/ 13586 h 822524"/>
                <a:gd name="connsiteX313" fmla="*/ 1097852 w 2626682"/>
                <a:gd name="connsiteY313" fmla="*/ 22902 h 822524"/>
                <a:gd name="connsiteX314" fmla="*/ 1105235 w 2626682"/>
                <a:gd name="connsiteY314" fmla="*/ 18244 h 822524"/>
                <a:gd name="connsiteX315" fmla="*/ 1147595 w 2626682"/>
                <a:gd name="connsiteY315" fmla="*/ 18632 h 822524"/>
                <a:gd name="connsiteX316" fmla="*/ 1192675 w 2626682"/>
                <a:gd name="connsiteY316" fmla="*/ 27948 h 822524"/>
                <a:gd name="connsiteX317" fmla="*/ 1214049 w 2626682"/>
                <a:gd name="connsiteY317" fmla="*/ 34935 h 822524"/>
                <a:gd name="connsiteX318" fmla="*/ 1223765 w 2626682"/>
                <a:gd name="connsiteY318" fmla="*/ 45027 h 822524"/>
                <a:gd name="connsiteX319" fmla="*/ 1214438 w 2626682"/>
                <a:gd name="connsiteY319" fmla="*/ 50850 h 822524"/>
                <a:gd name="connsiteX320" fmla="*/ 1188789 w 2626682"/>
                <a:gd name="connsiteY320" fmla="*/ 61718 h 822524"/>
                <a:gd name="connsiteX321" fmla="*/ 1184514 w 2626682"/>
                <a:gd name="connsiteY321" fmla="*/ 67541 h 822524"/>
                <a:gd name="connsiteX322" fmla="*/ 1206277 w 2626682"/>
                <a:gd name="connsiteY322" fmla="*/ 70258 h 822524"/>
                <a:gd name="connsiteX323" fmla="*/ 1234257 w 2626682"/>
                <a:gd name="connsiteY323" fmla="*/ 75304 h 822524"/>
                <a:gd name="connsiteX324" fmla="*/ 1243584 w 2626682"/>
                <a:gd name="connsiteY324" fmla="*/ 71423 h 822524"/>
                <a:gd name="connsiteX325" fmla="*/ 1266124 w 2626682"/>
                <a:gd name="connsiteY325" fmla="*/ 84232 h 822524"/>
                <a:gd name="connsiteX326" fmla="*/ 1266901 w 2626682"/>
                <a:gd name="connsiteY326" fmla="*/ 79186 h 822524"/>
                <a:gd name="connsiteX327" fmla="*/ 1287110 w 2626682"/>
                <a:gd name="connsiteY327" fmla="*/ 76081 h 822524"/>
                <a:gd name="connsiteX328" fmla="*/ 1339962 w 2626682"/>
                <a:gd name="connsiteY328" fmla="*/ 79186 h 822524"/>
                <a:gd name="connsiteX329" fmla="*/ 1354729 w 2626682"/>
                <a:gd name="connsiteY329" fmla="*/ 88502 h 822524"/>
                <a:gd name="connsiteX330" fmla="*/ 1422349 w 2626682"/>
                <a:gd name="connsiteY330" fmla="*/ 91607 h 822524"/>
                <a:gd name="connsiteX331" fmla="*/ 1403696 w 2626682"/>
                <a:gd name="connsiteY331" fmla="*/ 76469 h 822524"/>
                <a:gd name="connsiteX332" fmla="*/ 1440615 w 2626682"/>
                <a:gd name="connsiteY332" fmla="*/ 79962 h 822524"/>
                <a:gd name="connsiteX333" fmla="*/ 1464320 w 2626682"/>
                <a:gd name="connsiteY333" fmla="*/ 79574 h 822524"/>
                <a:gd name="connsiteX334" fmla="*/ 1502794 w 2626682"/>
                <a:gd name="connsiteY334" fmla="*/ 90055 h 822524"/>
                <a:gd name="connsiteX335" fmla="*/ 1526111 w 2626682"/>
                <a:gd name="connsiteY335" fmla="*/ 102864 h 822524"/>
                <a:gd name="connsiteX336" fmla="*/ 1527665 w 2626682"/>
                <a:gd name="connsiteY336" fmla="*/ 111404 h 822524"/>
                <a:gd name="connsiteX337" fmla="*/ 1566916 w 2626682"/>
                <a:gd name="connsiteY337" fmla="*/ 127707 h 822524"/>
                <a:gd name="connsiteX338" fmla="*/ 1601892 w 2626682"/>
                <a:gd name="connsiteY338" fmla="*/ 135858 h 822524"/>
                <a:gd name="connsiteX339" fmla="*/ 1590233 w 2626682"/>
                <a:gd name="connsiteY339" fmla="*/ 114509 h 822524"/>
                <a:gd name="connsiteX340" fmla="*/ 1626763 w 2626682"/>
                <a:gd name="connsiteY340" fmla="*/ 123437 h 822524"/>
                <a:gd name="connsiteX341" fmla="*/ 1646194 w 2626682"/>
                <a:gd name="connsiteY341" fmla="*/ 118003 h 822524"/>
                <a:gd name="connsiteX342" fmla="*/ 1684279 w 2626682"/>
                <a:gd name="connsiteY342" fmla="*/ 124213 h 822524"/>
                <a:gd name="connsiteX343" fmla="*/ 1688165 w 2626682"/>
                <a:gd name="connsiteY343" fmla="*/ 118779 h 822524"/>
                <a:gd name="connsiteX344" fmla="*/ 1717700 w 2626682"/>
                <a:gd name="connsiteY344" fmla="*/ 121496 h 822524"/>
                <a:gd name="connsiteX345" fmla="*/ 1681170 w 2626682"/>
                <a:gd name="connsiteY345" fmla="*/ 102476 h 822524"/>
                <a:gd name="connsiteX346" fmla="*/ 1689331 w 2626682"/>
                <a:gd name="connsiteY346" fmla="*/ 93936 h 822524"/>
                <a:gd name="connsiteX347" fmla="*/ 1846334 w 2626682"/>
                <a:gd name="connsiteY347" fmla="*/ 107134 h 822524"/>
                <a:gd name="connsiteX348" fmla="*/ 1877035 w 2626682"/>
                <a:gd name="connsiteY348" fmla="*/ 119167 h 822524"/>
                <a:gd name="connsiteX349" fmla="*/ 1940380 w 2626682"/>
                <a:gd name="connsiteY349" fmla="*/ 134694 h 822524"/>
                <a:gd name="connsiteX350" fmla="*/ 1997895 w 2626682"/>
                <a:gd name="connsiteY350" fmla="*/ 130812 h 822524"/>
                <a:gd name="connsiteX351" fmla="*/ 2034037 w 2626682"/>
                <a:gd name="connsiteY351" fmla="*/ 134306 h 822524"/>
                <a:gd name="connsiteX352" fmla="*/ 2059686 w 2626682"/>
                <a:gd name="connsiteY352" fmla="*/ 142845 h 822524"/>
                <a:gd name="connsiteX353" fmla="*/ 2079506 w 2626682"/>
                <a:gd name="connsiteY353" fmla="*/ 157984 h 822524"/>
                <a:gd name="connsiteX354" fmla="*/ 2107875 w 2626682"/>
                <a:gd name="connsiteY354" fmla="*/ 163806 h 822524"/>
                <a:gd name="connsiteX355" fmla="*/ 2123031 w 2626682"/>
                <a:gd name="connsiteY355" fmla="*/ 159536 h 822524"/>
                <a:gd name="connsiteX356" fmla="*/ 2150235 w 2626682"/>
                <a:gd name="connsiteY356" fmla="*/ 159148 h 822524"/>
                <a:gd name="connsiteX357" fmla="*/ 2186376 w 2626682"/>
                <a:gd name="connsiteY357" fmla="*/ 163030 h 822524"/>
                <a:gd name="connsiteX358" fmla="*/ 2213191 w 2626682"/>
                <a:gd name="connsiteY358" fmla="*/ 160701 h 822524"/>
                <a:gd name="connsiteX359" fmla="*/ 2268764 w 2626682"/>
                <a:gd name="connsiteY359" fmla="*/ 179333 h 822524"/>
                <a:gd name="connsiteX360" fmla="*/ 2278479 w 2626682"/>
                <a:gd name="connsiteY360" fmla="*/ 172734 h 822524"/>
                <a:gd name="connsiteX361" fmla="*/ 2245447 w 2626682"/>
                <a:gd name="connsiteY361" fmla="*/ 159536 h 822524"/>
                <a:gd name="connsiteX362" fmla="*/ 2238451 w 2626682"/>
                <a:gd name="connsiteY362" fmla="*/ 150220 h 822524"/>
                <a:gd name="connsiteX363" fmla="*/ 2297910 w 2626682"/>
                <a:gd name="connsiteY363" fmla="*/ 156043 h 822524"/>
                <a:gd name="connsiteX364" fmla="*/ 2329000 w 2626682"/>
                <a:gd name="connsiteY364" fmla="*/ 154878 h 822524"/>
                <a:gd name="connsiteX365" fmla="*/ 2390402 w 2626682"/>
                <a:gd name="connsiteY365" fmla="*/ 164583 h 822524"/>
                <a:gd name="connsiteX366" fmla="*/ 2427321 w 2626682"/>
                <a:gd name="connsiteY366" fmla="*/ 173899 h 822524"/>
                <a:gd name="connsiteX367" fmla="*/ 2556343 w 2626682"/>
                <a:gd name="connsiteY367" fmla="*/ 259683 h 822524"/>
                <a:gd name="connsiteX368" fmla="*/ 2548570 w 2626682"/>
                <a:gd name="connsiteY368" fmla="*/ 269388 h 822524"/>
                <a:gd name="connsiteX369" fmla="*/ 2524476 w 2626682"/>
                <a:gd name="connsiteY369" fmla="*/ 267835 h 822524"/>
                <a:gd name="connsiteX370" fmla="*/ 2556343 w 2626682"/>
                <a:gd name="connsiteY370" fmla="*/ 279480 h 822524"/>
                <a:gd name="connsiteX371" fmla="*/ 2591707 w 2626682"/>
                <a:gd name="connsiteY371" fmla="*/ 297724 h 822524"/>
                <a:gd name="connsiteX372" fmla="*/ 2608029 w 2626682"/>
                <a:gd name="connsiteY372" fmla="*/ 303546 h 822524"/>
                <a:gd name="connsiteX373" fmla="*/ 2622797 w 2626682"/>
                <a:gd name="connsiteY373" fmla="*/ 312862 h 822524"/>
                <a:gd name="connsiteX374" fmla="*/ 2626683 w 2626682"/>
                <a:gd name="connsiteY374" fmla="*/ 318685 h 822524"/>
                <a:gd name="connsiteX375" fmla="*/ 2587821 w 2626682"/>
                <a:gd name="connsiteY375" fmla="*/ 314027 h 822524"/>
                <a:gd name="connsiteX376" fmla="*/ 2562172 w 2626682"/>
                <a:gd name="connsiteY376" fmla="*/ 330718 h 822524"/>
                <a:gd name="connsiteX377" fmla="*/ 2550513 w 2626682"/>
                <a:gd name="connsiteY377" fmla="*/ 333435 h 822524"/>
                <a:gd name="connsiteX378" fmla="*/ 2544296 w 2626682"/>
                <a:gd name="connsiteY378" fmla="*/ 349350 h 822524"/>
                <a:gd name="connsiteX379" fmla="*/ 2536523 w 2626682"/>
                <a:gd name="connsiteY379" fmla="*/ 363324 h 822524"/>
                <a:gd name="connsiteX380" fmla="*/ 2543129 w 2626682"/>
                <a:gd name="connsiteY380" fmla="*/ 373804 h 822524"/>
                <a:gd name="connsiteX381" fmla="*/ 2498438 w 2626682"/>
                <a:gd name="connsiteY381" fmla="*/ 357890 h 822524"/>
                <a:gd name="connsiteX382" fmla="*/ 2474732 w 2626682"/>
                <a:gd name="connsiteY382" fmla="*/ 375745 h 822524"/>
                <a:gd name="connsiteX383" fmla="*/ 2456467 w 2626682"/>
                <a:gd name="connsiteY383" fmla="*/ 367206 h 822524"/>
                <a:gd name="connsiteX384" fmla="*/ 2451027 w 2626682"/>
                <a:gd name="connsiteY384" fmla="*/ 377298 h 822524"/>
                <a:gd name="connsiteX385" fmla="*/ 2423823 w 2626682"/>
                <a:gd name="connsiteY385" fmla="*/ 373804 h 822524"/>
                <a:gd name="connsiteX386" fmla="*/ 2435870 w 2626682"/>
                <a:gd name="connsiteY386" fmla="*/ 388943 h 822524"/>
                <a:gd name="connsiteX387" fmla="*/ 2440145 w 2626682"/>
                <a:gd name="connsiteY387" fmla="*/ 411456 h 822524"/>
                <a:gd name="connsiteX388" fmla="*/ 2451415 w 2626682"/>
                <a:gd name="connsiteY388" fmla="*/ 420773 h 822524"/>
                <a:gd name="connsiteX389" fmla="*/ 2477841 w 2626682"/>
                <a:gd name="connsiteY389" fmla="*/ 425819 h 822524"/>
                <a:gd name="connsiteX390" fmla="*/ 2513206 w 2626682"/>
                <a:gd name="connsiteY390" fmla="*/ 459589 h 822524"/>
                <a:gd name="connsiteX391" fmla="*/ 2497272 w 2626682"/>
                <a:gd name="connsiteY391" fmla="*/ 460754 h 822524"/>
                <a:gd name="connsiteX392" fmla="*/ 2510485 w 2626682"/>
                <a:gd name="connsiteY392" fmla="*/ 480162 h 822524"/>
                <a:gd name="connsiteX393" fmla="*/ 2528751 w 2626682"/>
                <a:gd name="connsiteY393" fmla="*/ 490254 h 822524"/>
                <a:gd name="connsiteX394" fmla="*/ 2509320 w 2626682"/>
                <a:gd name="connsiteY394" fmla="*/ 502287 h 822524"/>
                <a:gd name="connsiteX395" fmla="*/ 2530305 w 2626682"/>
                <a:gd name="connsiteY395" fmla="*/ 529459 h 822524"/>
                <a:gd name="connsiteX396" fmla="*/ 2508154 w 2626682"/>
                <a:gd name="connsiteY396" fmla="*/ 535282 h 822524"/>
                <a:gd name="connsiteX397" fmla="*/ 2525642 w 2626682"/>
                <a:gd name="connsiteY397" fmla="*/ 559348 h 822524"/>
                <a:gd name="connsiteX398" fmla="*/ 2519035 w 2626682"/>
                <a:gd name="connsiteY398" fmla="*/ 581862 h 822524"/>
                <a:gd name="connsiteX399" fmla="*/ 2496884 w 2626682"/>
                <a:gd name="connsiteY399" fmla="*/ 565170 h 822524"/>
                <a:gd name="connsiteX400" fmla="*/ 2456079 w 2626682"/>
                <a:gd name="connsiteY400" fmla="*/ 530624 h 822524"/>
                <a:gd name="connsiteX401" fmla="*/ 2393122 w 2626682"/>
                <a:gd name="connsiteY401" fmla="*/ 477833 h 822524"/>
                <a:gd name="connsiteX402" fmla="*/ 2367862 w 2626682"/>
                <a:gd name="connsiteY402" fmla="*/ 445615 h 822524"/>
                <a:gd name="connsiteX403" fmla="*/ 2368250 w 2626682"/>
                <a:gd name="connsiteY403" fmla="*/ 431641 h 822524"/>
                <a:gd name="connsiteX404" fmla="*/ 2357369 w 2626682"/>
                <a:gd name="connsiteY404" fmla="*/ 420773 h 822524"/>
                <a:gd name="connsiteX405" fmla="*/ 2379521 w 2626682"/>
                <a:gd name="connsiteY405" fmla="*/ 415726 h 822524"/>
                <a:gd name="connsiteX406" fmla="*/ 2378743 w 2626682"/>
                <a:gd name="connsiteY406" fmla="*/ 386614 h 822524"/>
                <a:gd name="connsiteX407" fmla="*/ 2381464 w 2626682"/>
                <a:gd name="connsiteY407" fmla="*/ 363324 h 822524"/>
                <a:gd name="connsiteX408" fmla="*/ 2391179 w 2626682"/>
                <a:gd name="connsiteY408" fmla="*/ 345080 h 822524"/>
                <a:gd name="connsiteX409" fmla="*/ 2365530 w 2626682"/>
                <a:gd name="connsiteY409" fmla="*/ 313250 h 822524"/>
                <a:gd name="connsiteX410" fmla="*/ 2347265 w 2626682"/>
                <a:gd name="connsiteY410" fmla="*/ 315191 h 822524"/>
                <a:gd name="connsiteX411" fmla="*/ 2359701 w 2626682"/>
                <a:gd name="connsiteY411" fmla="*/ 333823 h 822524"/>
                <a:gd name="connsiteX412" fmla="*/ 2345710 w 2626682"/>
                <a:gd name="connsiteY412" fmla="*/ 358666 h 822524"/>
                <a:gd name="connsiteX413" fmla="*/ 2297910 w 2626682"/>
                <a:gd name="connsiteY413" fmla="*/ 330718 h 822524"/>
                <a:gd name="connsiteX414" fmla="*/ 2262546 w 2626682"/>
                <a:gd name="connsiteY414" fmla="*/ 338481 h 822524"/>
                <a:gd name="connsiteX415" fmla="*/ 2262546 w 2626682"/>
                <a:gd name="connsiteY415" fmla="*/ 376522 h 822524"/>
                <a:gd name="connsiteX416" fmla="*/ 2292470 w 2626682"/>
                <a:gd name="connsiteY416" fmla="*/ 390496 h 822524"/>
                <a:gd name="connsiteX417" fmla="*/ 2259437 w 2626682"/>
                <a:gd name="connsiteY417" fmla="*/ 396706 h 822524"/>
                <a:gd name="connsiteX418" fmla="*/ 2234565 w 2626682"/>
                <a:gd name="connsiteY418" fmla="*/ 399035 h 822524"/>
                <a:gd name="connsiteX419" fmla="*/ 2217855 w 2626682"/>
                <a:gd name="connsiteY419" fmla="*/ 382344 h 822524"/>
                <a:gd name="connsiteX420" fmla="*/ 2186765 w 2626682"/>
                <a:gd name="connsiteY420" fmla="*/ 378851 h 822524"/>
                <a:gd name="connsiteX421" fmla="*/ 2177050 w 2626682"/>
                <a:gd name="connsiteY421" fmla="*/ 390107 h 822524"/>
                <a:gd name="connsiteX422" fmla="*/ 2118368 w 2626682"/>
                <a:gd name="connsiteY422" fmla="*/ 386226 h 822524"/>
                <a:gd name="connsiteX423" fmla="*/ 2067070 w 2626682"/>
                <a:gd name="connsiteY423" fmla="*/ 392825 h 822524"/>
                <a:gd name="connsiteX424" fmla="*/ 2053468 w 2626682"/>
                <a:gd name="connsiteY424" fmla="*/ 438240 h 822524"/>
                <a:gd name="connsiteX425" fmla="*/ 2034037 w 2626682"/>
                <a:gd name="connsiteY425" fmla="*/ 493360 h 822524"/>
                <a:gd name="connsiteX426" fmla="*/ 2065904 w 2626682"/>
                <a:gd name="connsiteY426" fmla="*/ 496465 h 822524"/>
                <a:gd name="connsiteX427" fmla="*/ 2088056 w 2626682"/>
                <a:gd name="connsiteY427" fmla="*/ 511215 h 822524"/>
                <a:gd name="connsiteX428" fmla="*/ 2110595 w 2626682"/>
                <a:gd name="connsiteY428" fmla="*/ 516261 h 822524"/>
                <a:gd name="connsiteX429" fmla="*/ 2112150 w 2626682"/>
                <a:gd name="connsiteY429" fmla="*/ 504616 h 822524"/>
                <a:gd name="connsiteX430" fmla="*/ 2133912 w 2626682"/>
                <a:gd name="connsiteY430" fmla="*/ 506169 h 822524"/>
                <a:gd name="connsiteX431" fmla="*/ 2183656 w 2626682"/>
                <a:gd name="connsiteY431" fmla="*/ 532176 h 822524"/>
                <a:gd name="connsiteX432" fmla="*/ 2201921 w 2626682"/>
                <a:gd name="connsiteY432" fmla="*/ 552361 h 822524"/>
                <a:gd name="connsiteX433" fmla="*/ 2207362 w 2626682"/>
                <a:gd name="connsiteY433" fmla="*/ 576427 h 822524"/>
                <a:gd name="connsiteX434" fmla="*/ 2228736 w 2626682"/>
                <a:gd name="connsiteY434" fmla="*/ 605152 h 822524"/>
                <a:gd name="connsiteX435" fmla="*/ 2249333 w 2626682"/>
                <a:gd name="connsiteY435" fmla="*/ 643580 h 822524"/>
                <a:gd name="connsiteX436" fmla="*/ 2245447 w 2626682"/>
                <a:gd name="connsiteY436" fmla="*/ 678903 h 822524"/>
                <a:gd name="connsiteX437" fmla="*/ 2250498 w 2626682"/>
                <a:gd name="connsiteY437" fmla="*/ 695594 h 822524"/>
                <a:gd name="connsiteX438" fmla="*/ 2242726 w 2626682"/>
                <a:gd name="connsiteY438" fmla="*/ 724319 h 822524"/>
                <a:gd name="connsiteX439" fmla="*/ 2234565 w 2626682"/>
                <a:gd name="connsiteY439" fmla="*/ 752655 h 822524"/>
                <a:gd name="connsiteX440" fmla="*/ 2231067 w 2626682"/>
                <a:gd name="connsiteY440" fmla="*/ 767017 h 822524"/>
                <a:gd name="connsiteX441" fmla="*/ 2213191 w 2626682"/>
                <a:gd name="connsiteY441" fmla="*/ 781379 h 822524"/>
                <a:gd name="connsiteX442" fmla="*/ 2201144 w 2626682"/>
                <a:gd name="connsiteY442" fmla="*/ 781767 h 822524"/>
                <a:gd name="connsiteX443" fmla="*/ 2180936 w 2626682"/>
                <a:gd name="connsiteY443" fmla="*/ 769734 h 822524"/>
                <a:gd name="connsiteX444" fmla="*/ 2165002 w 2626682"/>
                <a:gd name="connsiteY444" fmla="*/ 787978 h 822524"/>
                <a:gd name="connsiteX445" fmla="*/ 2166945 w 2626682"/>
                <a:gd name="connsiteY445" fmla="*/ 796130 h 82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</a:cxnLst>
              <a:rect l="l" t="t" r="r" b="b"/>
              <a:pathLst>
                <a:path w="2626682" h="822524">
                  <a:moveTo>
                    <a:pt x="2166945" y="796130"/>
                  </a:moveTo>
                  <a:lnTo>
                    <a:pt x="2161505" y="791860"/>
                  </a:lnTo>
                  <a:lnTo>
                    <a:pt x="2154121" y="779050"/>
                  </a:lnTo>
                  <a:lnTo>
                    <a:pt x="2163836" y="778662"/>
                  </a:lnTo>
                  <a:lnTo>
                    <a:pt x="2148680" y="749550"/>
                  </a:lnTo>
                  <a:lnTo>
                    <a:pt x="2130415" y="728589"/>
                  </a:lnTo>
                  <a:lnTo>
                    <a:pt x="2141685" y="720049"/>
                  </a:lnTo>
                  <a:lnTo>
                    <a:pt x="2168500" y="724319"/>
                  </a:lnTo>
                  <a:lnTo>
                    <a:pt x="2166168" y="700252"/>
                  </a:lnTo>
                  <a:lnTo>
                    <a:pt x="2155287" y="673857"/>
                  </a:lnTo>
                  <a:lnTo>
                    <a:pt x="2156453" y="664929"/>
                  </a:lnTo>
                  <a:lnTo>
                    <a:pt x="2151400" y="642804"/>
                  </a:lnTo>
                  <a:lnTo>
                    <a:pt x="2124586" y="650179"/>
                  </a:lnTo>
                  <a:lnTo>
                    <a:pt x="2114481" y="659495"/>
                  </a:lnTo>
                  <a:lnTo>
                    <a:pt x="2084946" y="659495"/>
                  </a:lnTo>
                  <a:lnTo>
                    <a:pt x="2061629" y="636981"/>
                  </a:lnTo>
                  <a:lnTo>
                    <a:pt x="2026653" y="619514"/>
                  </a:lnTo>
                  <a:lnTo>
                    <a:pt x="1987791" y="611750"/>
                  </a:lnTo>
                  <a:lnTo>
                    <a:pt x="1963697" y="588460"/>
                  </a:lnTo>
                  <a:lnTo>
                    <a:pt x="1946209" y="573710"/>
                  </a:lnTo>
                  <a:lnTo>
                    <a:pt x="1931441" y="563230"/>
                  </a:lnTo>
                  <a:lnTo>
                    <a:pt x="1901518" y="539163"/>
                  </a:lnTo>
                  <a:lnTo>
                    <a:pt x="1878201" y="530624"/>
                  </a:lnTo>
                  <a:lnTo>
                    <a:pt x="1844779" y="523248"/>
                  </a:lnTo>
                  <a:lnTo>
                    <a:pt x="1820685" y="524025"/>
                  </a:lnTo>
                  <a:lnTo>
                    <a:pt x="1800865" y="528295"/>
                  </a:lnTo>
                  <a:lnTo>
                    <a:pt x="1794259" y="540328"/>
                  </a:lnTo>
                  <a:lnTo>
                    <a:pt x="1808638" y="545762"/>
                  </a:lnTo>
                  <a:lnTo>
                    <a:pt x="1818353" y="558960"/>
                  </a:lnTo>
                  <a:lnTo>
                    <a:pt x="1813301" y="566723"/>
                  </a:lnTo>
                  <a:lnTo>
                    <a:pt x="1814078" y="591954"/>
                  </a:lnTo>
                  <a:lnTo>
                    <a:pt x="1821462" y="602823"/>
                  </a:lnTo>
                  <a:lnTo>
                    <a:pt x="1804363" y="617961"/>
                  </a:lnTo>
                  <a:lnTo>
                    <a:pt x="1775605" y="608645"/>
                  </a:lnTo>
                  <a:lnTo>
                    <a:pt x="1753842" y="610974"/>
                  </a:lnTo>
                  <a:lnTo>
                    <a:pt x="1738686" y="602823"/>
                  </a:lnTo>
                  <a:lnTo>
                    <a:pt x="1725473" y="600105"/>
                  </a:lnTo>
                  <a:lnTo>
                    <a:pt x="1708373" y="617185"/>
                  </a:lnTo>
                  <a:lnTo>
                    <a:pt x="1685445" y="621066"/>
                  </a:lnTo>
                  <a:lnTo>
                    <a:pt x="1671455" y="627277"/>
                  </a:lnTo>
                  <a:lnTo>
                    <a:pt x="1645029" y="623395"/>
                  </a:lnTo>
                  <a:lnTo>
                    <a:pt x="1627152" y="623395"/>
                  </a:lnTo>
                  <a:lnTo>
                    <a:pt x="1608110" y="610974"/>
                  </a:lnTo>
                  <a:lnTo>
                    <a:pt x="1582461" y="599717"/>
                  </a:lnTo>
                  <a:lnTo>
                    <a:pt x="1561475" y="596224"/>
                  </a:lnTo>
                  <a:lnTo>
                    <a:pt x="1539324" y="599329"/>
                  </a:lnTo>
                  <a:lnTo>
                    <a:pt x="1523779" y="603987"/>
                  </a:lnTo>
                  <a:lnTo>
                    <a:pt x="1490746" y="593895"/>
                  </a:lnTo>
                  <a:lnTo>
                    <a:pt x="1476756" y="576039"/>
                  </a:lnTo>
                  <a:lnTo>
                    <a:pt x="1450719" y="569828"/>
                  </a:lnTo>
                  <a:lnTo>
                    <a:pt x="1432065" y="566723"/>
                  </a:lnTo>
                  <a:lnTo>
                    <a:pt x="1404861" y="557019"/>
                  </a:lnTo>
                  <a:lnTo>
                    <a:pt x="1399810" y="581862"/>
                  </a:lnTo>
                  <a:lnTo>
                    <a:pt x="1415354" y="595836"/>
                  </a:lnTo>
                  <a:lnTo>
                    <a:pt x="1406027" y="612915"/>
                  </a:lnTo>
                  <a:lnTo>
                    <a:pt x="1374938" y="606704"/>
                  </a:lnTo>
                  <a:lnTo>
                    <a:pt x="1355507" y="605928"/>
                  </a:lnTo>
                  <a:lnTo>
                    <a:pt x="1336853" y="594671"/>
                  </a:lnTo>
                  <a:lnTo>
                    <a:pt x="1316645" y="594283"/>
                  </a:lnTo>
                  <a:lnTo>
                    <a:pt x="1296048" y="586908"/>
                  </a:lnTo>
                  <a:lnTo>
                    <a:pt x="1273119" y="598165"/>
                  </a:lnTo>
                  <a:lnTo>
                    <a:pt x="1247082" y="618737"/>
                  </a:lnTo>
                  <a:lnTo>
                    <a:pt x="1228817" y="623007"/>
                  </a:lnTo>
                  <a:lnTo>
                    <a:pt x="1222210" y="624948"/>
                  </a:lnTo>
                  <a:lnTo>
                    <a:pt x="1205111" y="610198"/>
                  </a:lnTo>
                  <a:lnTo>
                    <a:pt x="1181793" y="613691"/>
                  </a:lnTo>
                  <a:lnTo>
                    <a:pt x="1168969" y="603211"/>
                  </a:lnTo>
                  <a:lnTo>
                    <a:pt x="1153424" y="598553"/>
                  </a:lnTo>
                  <a:lnTo>
                    <a:pt x="1137491" y="584579"/>
                  </a:lnTo>
                  <a:lnTo>
                    <a:pt x="1124666" y="580309"/>
                  </a:lnTo>
                  <a:lnTo>
                    <a:pt x="1100572" y="586520"/>
                  </a:lnTo>
                  <a:lnTo>
                    <a:pt x="1067928" y="572934"/>
                  </a:lnTo>
                  <a:lnTo>
                    <a:pt x="1063653" y="585355"/>
                  </a:lnTo>
                  <a:lnTo>
                    <a:pt x="992536" y="524801"/>
                  </a:lnTo>
                  <a:lnTo>
                    <a:pt x="959891" y="506557"/>
                  </a:lnTo>
                  <a:lnTo>
                    <a:pt x="963001" y="498794"/>
                  </a:lnTo>
                  <a:lnTo>
                    <a:pt x="927247" y="521308"/>
                  </a:lnTo>
                  <a:lnTo>
                    <a:pt x="910148" y="522472"/>
                  </a:lnTo>
                  <a:lnTo>
                    <a:pt x="905873" y="509663"/>
                  </a:lnTo>
                  <a:lnTo>
                    <a:pt x="878281" y="501511"/>
                  </a:lnTo>
                  <a:lnTo>
                    <a:pt x="861571" y="507334"/>
                  </a:lnTo>
                  <a:lnTo>
                    <a:pt x="844471" y="482879"/>
                  </a:lnTo>
                  <a:lnTo>
                    <a:pt x="809107" y="477833"/>
                  </a:lnTo>
                  <a:lnTo>
                    <a:pt x="797060" y="487537"/>
                  </a:lnTo>
                  <a:lnTo>
                    <a:pt x="754700" y="496465"/>
                  </a:lnTo>
                  <a:lnTo>
                    <a:pt x="748094" y="502287"/>
                  </a:lnTo>
                  <a:lnTo>
                    <a:pt x="682028" y="510439"/>
                  </a:lnTo>
                  <a:lnTo>
                    <a:pt x="676587" y="518590"/>
                  </a:lnTo>
                  <a:lnTo>
                    <a:pt x="696407" y="534893"/>
                  </a:lnTo>
                  <a:lnTo>
                    <a:pt x="680863" y="541104"/>
                  </a:lnTo>
                  <a:lnTo>
                    <a:pt x="686692" y="547315"/>
                  </a:lnTo>
                  <a:lnTo>
                    <a:pt x="673090" y="558960"/>
                  </a:lnTo>
                  <a:lnTo>
                    <a:pt x="709620" y="575651"/>
                  </a:lnTo>
                  <a:lnTo>
                    <a:pt x="708843" y="586908"/>
                  </a:lnTo>
                  <a:lnTo>
                    <a:pt x="681640" y="585743"/>
                  </a:lnTo>
                  <a:lnTo>
                    <a:pt x="678530" y="593118"/>
                  </a:lnTo>
                  <a:lnTo>
                    <a:pt x="650161" y="580697"/>
                  </a:lnTo>
                  <a:lnTo>
                    <a:pt x="620237" y="581085"/>
                  </a:lnTo>
                  <a:lnTo>
                    <a:pt x="603139" y="591178"/>
                  </a:lnTo>
                  <a:lnTo>
                    <a:pt x="577489" y="581473"/>
                  </a:lnTo>
                  <a:lnTo>
                    <a:pt x="530855" y="564782"/>
                  </a:lnTo>
                  <a:lnTo>
                    <a:pt x="501320" y="565559"/>
                  </a:lnTo>
                  <a:lnTo>
                    <a:pt x="469842" y="591566"/>
                  </a:lnTo>
                  <a:lnTo>
                    <a:pt x="472173" y="609033"/>
                  </a:lnTo>
                  <a:lnTo>
                    <a:pt x="448856" y="595059"/>
                  </a:lnTo>
                  <a:lnTo>
                    <a:pt x="440307" y="621843"/>
                  </a:lnTo>
                  <a:lnTo>
                    <a:pt x="447302" y="626501"/>
                  </a:lnTo>
                  <a:lnTo>
                    <a:pt x="440695" y="645133"/>
                  </a:lnTo>
                  <a:lnTo>
                    <a:pt x="461292" y="661436"/>
                  </a:lnTo>
                  <a:lnTo>
                    <a:pt x="475282" y="660659"/>
                  </a:lnTo>
                  <a:lnTo>
                    <a:pt x="491993" y="676962"/>
                  </a:lnTo>
                  <a:lnTo>
                    <a:pt x="492770" y="689384"/>
                  </a:lnTo>
                  <a:lnTo>
                    <a:pt x="503651" y="693654"/>
                  </a:lnTo>
                  <a:lnTo>
                    <a:pt x="498211" y="708016"/>
                  </a:lnTo>
                  <a:lnTo>
                    <a:pt x="480334" y="711897"/>
                  </a:lnTo>
                  <a:lnTo>
                    <a:pt x="466344" y="737128"/>
                  </a:lnTo>
                  <a:lnTo>
                    <a:pt x="489661" y="760806"/>
                  </a:lnTo>
                  <a:lnTo>
                    <a:pt x="491216" y="777109"/>
                  </a:lnTo>
                  <a:lnTo>
                    <a:pt x="519585" y="806222"/>
                  </a:lnTo>
                  <a:lnTo>
                    <a:pt x="509870" y="816314"/>
                  </a:lnTo>
                  <a:lnTo>
                    <a:pt x="507538" y="822525"/>
                  </a:lnTo>
                  <a:lnTo>
                    <a:pt x="498211" y="820584"/>
                  </a:lnTo>
                  <a:lnTo>
                    <a:pt x="481500" y="805834"/>
                  </a:lnTo>
                  <a:lnTo>
                    <a:pt x="475671" y="805057"/>
                  </a:lnTo>
                  <a:lnTo>
                    <a:pt x="461681" y="799235"/>
                  </a:lnTo>
                  <a:lnTo>
                    <a:pt x="453520" y="789143"/>
                  </a:lnTo>
                  <a:lnTo>
                    <a:pt x="433700" y="784096"/>
                  </a:lnTo>
                  <a:lnTo>
                    <a:pt x="422430" y="787978"/>
                  </a:lnTo>
                  <a:lnTo>
                    <a:pt x="417767" y="783320"/>
                  </a:lnTo>
                  <a:lnTo>
                    <a:pt x="388231" y="771287"/>
                  </a:lnTo>
                  <a:lnTo>
                    <a:pt x="358308" y="767405"/>
                  </a:lnTo>
                  <a:lnTo>
                    <a:pt x="340431" y="763135"/>
                  </a:lnTo>
                  <a:lnTo>
                    <a:pt x="338877" y="766241"/>
                  </a:lnTo>
                  <a:lnTo>
                    <a:pt x="309341" y="745280"/>
                  </a:lnTo>
                  <a:lnTo>
                    <a:pt x="285247" y="735964"/>
                  </a:lnTo>
                  <a:lnTo>
                    <a:pt x="265428" y="721602"/>
                  </a:lnTo>
                  <a:lnTo>
                    <a:pt x="279418" y="717720"/>
                  </a:lnTo>
                  <a:lnTo>
                    <a:pt x="291854" y="697535"/>
                  </a:lnTo>
                  <a:lnTo>
                    <a:pt x="279029" y="687831"/>
                  </a:lnTo>
                  <a:lnTo>
                    <a:pt x="305844" y="677739"/>
                  </a:lnTo>
                  <a:lnTo>
                    <a:pt x="304290" y="672304"/>
                  </a:lnTo>
                  <a:lnTo>
                    <a:pt x="287579" y="676186"/>
                  </a:lnTo>
                  <a:lnTo>
                    <a:pt x="286024" y="665706"/>
                  </a:lnTo>
                  <a:lnTo>
                    <a:pt x="294574" y="658719"/>
                  </a:lnTo>
                  <a:lnTo>
                    <a:pt x="313228" y="657166"/>
                  </a:lnTo>
                  <a:lnTo>
                    <a:pt x="314394" y="649014"/>
                  </a:lnTo>
                  <a:lnTo>
                    <a:pt x="307398" y="635429"/>
                  </a:lnTo>
                  <a:lnTo>
                    <a:pt x="312451" y="623007"/>
                  </a:lnTo>
                  <a:lnTo>
                    <a:pt x="310896" y="615632"/>
                  </a:lnTo>
                  <a:lnTo>
                    <a:pt x="280972" y="607869"/>
                  </a:lnTo>
                  <a:lnTo>
                    <a:pt x="269702" y="608257"/>
                  </a:lnTo>
                  <a:lnTo>
                    <a:pt x="255712" y="597000"/>
                  </a:lnTo>
                  <a:lnTo>
                    <a:pt x="241722" y="600882"/>
                  </a:lnTo>
                  <a:lnTo>
                    <a:pt x="215684" y="592342"/>
                  </a:lnTo>
                  <a:lnTo>
                    <a:pt x="215296" y="587684"/>
                  </a:lnTo>
                  <a:lnTo>
                    <a:pt x="206357" y="577204"/>
                  </a:lnTo>
                  <a:lnTo>
                    <a:pt x="191201" y="576039"/>
                  </a:lnTo>
                  <a:lnTo>
                    <a:pt x="188092" y="568664"/>
                  </a:lnTo>
                  <a:lnTo>
                    <a:pt x="191590" y="563618"/>
                  </a:lnTo>
                  <a:lnTo>
                    <a:pt x="176822" y="550032"/>
                  </a:lnTo>
                  <a:lnTo>
                    <a:pt x="157780" y="552361"/>
                  </a:lnTo>
                  <a:lnTo>
                    <a:pt x="151950" y="551196"/>
                  </a:lnTo>
                  <a:lnTo>
                    <a:pt x="148064" y="556631"/>
                  </a:lnTo>
                  <a:lnTo>
                    <a:pt x="141069" y="555855"/>
                  </a:lnTo>
                  <a:lnTo>
                    <a:pt x="133297" y="540328"/>
                  </a:lnTo>
                  <a:lnTo>
                    <a:pt x="127468" y="532565"/>
                  </a:lnTo>
                  <a:lnTo>
                    <a:pt x="130576" y="530235"/>
                  </a:lnTo>
                  <a:lnTo>
                    <a:pt x="145733" y="531012"/>
                  </a:lnTo>
                  <a:lnTo>
                    <a:pt x="151950" y="525966"/>
                  </a:lnTo>
                  <a:lnTo>
                    <a:pt x="145344" y="519755"/>
                  </a:lnTo>
                  <a:lnTo>
                    <a:pt x="132131" y="515485"/>
                  </a:lnTo>
                  <a:lnTo>
                    <a:pt x="132131" y="511215"/>
                  </a:lnTo>
                  <a:lnTo>
                    <a:pt x="123970" y="506945"/>
                  </a:lnTo>
                  <a:lnTo>
                    <a:pt x="109202" y="491419"/>
                  </a:lnTo>
                  <a:lnTo>
                    <a:pt x="111923" y="485208"/>
                  </a:lnTo>
                  <a:lnTo>
                    <a:pt x="107648" y="473951"/>
                  </a:lnTo>
                  <a:lnTo>
                    <a:pt x="88994" y="468517"/>
                  </a:lnTo>
                  <a:lnTo>
                    <a:pt x="79667" y="471234"/>
                  </a:lnTo>
                  <a:lnTo>
                    <a:pt x="76169" y="465412"/>
                  </a:lnTo>
                  <a:lnTo>
                    <a:pt x="55573" y="459589"/>
                  </a:lnTo>
                  <a:lnTo>
                    <a:pt x="47412" y="445615"/>
                  </a:lnTo>
                  <a:lnTo>
                    <a:pt x="43526" y="434358"/>
                  </a:lnTo>
                  <a:lnTo>
                    <a:pt x="33810" y="429312"/>
                  </a:lnTo>
                  <a:lnTo>
                    <a:pt x="40028" y="421937"/>
                  </a:lnTo>
                  <a:lnTo>
                    <a:pt x="30701" y="400200"/>
                  </a:lnTo>
                  <a:lnTo>
                    <a:pt x="40805" y="387002"/>
                  </a:lnTo>
                  <a:lnTo>
                    <a:pt x="37307" y="383120"/>
                  </a:lnTo>
                  <a:lnTo>
                    <a:pt x="54795" y="370311"/>
                  </a:lnTo>
                  <a:lnTo>
                    <a:pt x="33810" y="359442"/>
                  </a:lnTo>
                  <a:lnTo>
                    <a:pt x="64900" y="330718"/>
                  </a:lnTo>
                  <a:lnTo>
                    <a:pt x="78113" y="317520"/>
                  </a:lnTo>
                  <a:lnTo>
                    <a:pt x="81610" y="306263"/>
                  </a:lnTo>
                  <a:lnTo>
                    <a:pt x="52852" y="291125"/>
                  </a:lnTo>
                  <a:lnTo>
                    <a:pt x="56350" y="276375"/>
                  </a:lnTo>
                  <a:lnTo>
                    <a:pt x="37307" y="260072"/>
                  </a:lnTo>
                  <a:lnTo>
                    <a:pt x="43914" y="241440"/>
                  </a:lnTo>
                  <a:lnTo>
                    <a:pt x="18654" y="216985"/>
                  </a:lnTo>
                  <a:lnTo>
                    <a:pt x="29924" y="200682"/>
                  </a:lnTo>
                  <a:lnTo>
                    <a:pt x="1555" y="186320"/>
                  </a:lnTo>
                  <a:lnTo>
                    <a:pt x="0" y="171570"/>
                  </a:lnTo>
                  <a:lnTo>
                    <a:pt x="12436" y="169629"/>
                  </a:lnTo>
                  <a:lnTo>
                    <a:pt x="37307" y="161477"/>
                  </a:lnTo>
                  <a:lnTo>
                    <a:pt x="51687" y="154102"/>
                  </a:lnTo>
                  <a:lnTo>
                    <a:pt x="81610" y="166523"/>
                  </a:lnTo>
                  <a:lnTo>
                    <a:pt x="127079" y="171570"/>
                  </a:lnTo>
                  <a:lnTo>
                    <a:pt x="195865" y="195636"/>
                  </a:lnTo>
                  <a:lnTo>
                    <a:pt x="211798" y="205728"/>
                  </a:lnTo>
                  <a:lnTo>
                    <a:pt x="217627" y="220090"/>
                  </a:lnTo>
                  <a:lnTo>
                    <a:pt x="203248" y="231347"/>
                  </a:lnTo>
                  <a:lnTo>
                    <a:pt x="177988" y="237170"/>
                  </a:lnTo>
                  <a:lnTo>
                    <a:pt x="99487" y="220867"/>
                  </a:lnTo>
                  <a:lnTo>
                    <a:pt x="88217" y="223584"/>
                  </a:lnTo>
                  <a:lnTo>
                    <a:pt x="119695" y="239499"/>
                  </a:lnTo>
                  <a:lnTo>
                    <a:pt x="123581" y="249591"/>
                  </a:lnTo>
                  <a:lnTo>
                    <a:pt x="130965" y="272105"/>
                  </a:lnTo>
                  <a:lnTo>
                    <a:pt x="154671" y="278704"/>
                  </a:lnTo>
                  <a:lnTo>
                    <a:pt x="169438" y="284526"/>
                  </a:lnTo>
                  <a:lnTo>
                    <a:pt x="168661" y="273657"/>
                  </a:lnTo>
                  <a:lnTo>
                    <a:pt x="155448" y="264341"/>
                  </a:lnTo>
                  <a:lnTo>
                    <a:pt x="163609" y="255802"/>
                  </a:lnTo>
                  <a:lnTo>
                    <a:pt x="208689" y="269776"/>
                  </a:lnTo>
                  <a:lnTo>
                    <a:pt x="221125" y="264341"/>
                  </a:lnTo>
                  <a:lnTo>
                    <a:pt x="204414" y="248038"/>
                  </a:lnTo>
                  <a:lnTo>
                    <a:pt x="235893" y="227077"/>
                  </a:lnTo>
                  <a:lnTo>
                    <a:pt x="251826" y="228242"/>
                  </a:lnTo>
                  <a:lnTo>
                    <a:pt x="269702" y="235617"/>
                  </a:lnTo>
                  <a:lnTo>
                    <a:pt x="273977" y="220867"/>
                  </a:lnTo>
                  <a:lnTo>
                    <a:pt x="255712" y="208057"/>
                  </a:lnTo>
                  <a:lnTo>
                    <a:pt x="258821" y="195248"/>
                  </a:lnTo>
                  <a:lnTo>
                    <a:pt x="242110" y="182050"/>
                  </a:lnTo>
                  <a:lnTo>
                    <a:pt x="289910" y="189037"/>
                  </a:lnTo>
                  <a:lnTo>
                    <a:pt x="303901" y="200682"/>
                  </a:lnTo>
                  <a:lnTo>
                    <a:pt x="284081" y="203399"/>
                  </a:lnTo>
                  <a:lnTo>
                    <a:pt x="288745" y="215432"/>
                  </a:lnTo>
                  <a:lnTo>
                    <a:pt x="304678" y="222808"/>
                  </a:lnTo>
                  <a:lnTo>
                    <a:pt x="327995" y="218150"/>
                  </a:lnTo>
                  <a:lnTo>
                    <a:pt x="326441" y="204564"/>
                  </a:lnTo>
                  <a:lnTo>
                    <a:pt x="356365" y="194083"/>
                  </a:lnTo>
                  <a:lnTo>
                    <a:pt x="404553" y="176228"/>
                  </a:lnTo>
                  <a:lnTo>
                    <a:pt x="416989" y="177004"/>
                  </a:lnTo>
                  <a:lnTo>
                    <a:pt x="407274" y="189813"/>
                  </a:lnTo>
                  <a:lnTo>
                    <a:pt x="428260" y="192142"/>
                  </a:lnTo>
                  <a:lnTo>
                    <a:pt x="436420" y="184767"/>
                  </a:lnTo>
                  <a:lnTo>
                    <a:pt x="466344" y="184379"/>
                  </a:lnTo>
                  <a:lnTo>
                    <a:pt x="485775" y="175451"/>
                  </a:lnTo>
                  <a:lnTo>
                    <a:pt x="510647" y="188261"/>
                  </a:lnTo>
                  <a:lnTo>
                    <a:pt x="521528" y="174287"/>
                  </a:lnTo>
                  <a:lnTo>
                    <a:pt x="498211" y="162254"/>
                  </a:lnTo>
                  <a:lnTo>
                    <a:pt x="502874" y="155267"/>
                  </a:lnTo>
                  <a:lnTo>
                    <a:pt x="553395" y="161477"/>
                  </a:lnTo>
                  <a:lnTo>
                    <a:pt x="579044" y="168076"/>
                  </a:lnTo>
                  <a:lnTo>
                    <a:pt x="651327" y="192142"/>
                  </a:lnTo>
                  <a:lnTo>
                    <a:pt x="655602" y="181274"/>
                  </a:lnTo>
                  <a:lnTo>
                    <a:pt x="632674" y="170017"/>
                  </a:lnTo>
                  <a:lnTo>
                    <a:pt x="629564" y="165747"/>
                  </a:lnTo>
                  <a:lnTo>
                    <a:pt x="608968" y="163418"/>
                  </a:lnTo>
                  <a:lnTo>
                    <a:pt x="608190" y="153714"/>
                  </a:lnTo>
                  <a:lnTo>
                    <a:pt x="589925" y="137411"/>
                  </a:lnTo>
                  <a:lnTo>
                    <a:pt x="585651" y="130812"/>
                  </a:lnTo>
                  <a:lnTo>
                    <a:pt x="602361" y="112568"/>
                  </a:lnTo>
                  <a:lnTo>
                    <a:pt x="600029" y="93936"/>
                  </a:lnTo>
                  <a:lnTo>
                    <a:pt x="608579" y="90055"/>
                  </a:lnTo>
                  <a:lnTo>
                    <a:pt x="652882" y="95489"/>
                  </a:lnTo>
                  <a:lnTo>
                    <a:pt x="664152" y="106746"/>
                  </a:lnTo>
                  <a:lnTo>
                    <a:pt x="660654" y="123049"/>
                  </a:lnTo>
                  <a:lnTo>
                    <a:pt x="675033" y="129648"/>
                  </a:lnTo>
                  <a:lnTo>
                    <a:pt x="689801" y="144010"/>
                  </a:lnTo>
                  <a:lnTo>
                    <a:pt x="704568" y="172734"/>
                  </a:lnTo>
                  <a:lnTo>
                    <a:pt x="730606" y="185544"/>
                  </a:lnTo>
                  <a:lnTo>
                    <a:pt x="732549" y="199906"/>
                  </a:lnTo>
                  <a:lnTo>
                    <a:pt x="718947" y="230183"/>
                  </a:lnTo>
                  <a:lnTo>
                    <a:pt x="739544" y="233288"/>
                  </a:lnTo>
                  <a:lnTo>
                    <a:pt x="741487" y="225525"/>
                  </a:lnTo>
                  <a:lnTo>
                    <a:pt x="756254" y="220090"/>
                  </a:lnTo>
                  <a:lnTo>
                    <a:pt x="754311" y="209610"/>
                  </a:lnTo>
                  <a:lnTo>
                    <a:pt x="761695" y="199129"/>
                  </a:lnTo>
                  <a:lnTo>
                    <a:pt x="744596" y="187096"/>
                  </a:lnTo>
                  <a:lnTo>
                    <a:pt x="743042" y="173122"/>
                  </a:lnTo>
                  <a:lnTo>
                    <a:pt x="724388" y="171570"/>
                  </a:lnTo>
                  <a:lnTo>
                    <a:pt x="713118" y="159925"/>
                  </a:lnTo>
                  <a:lnTo>
                    <a:pt x="711563" y="138964"/>
                  </a:lnTo>
                  <a:lnTo>
                    <a:pt x="679697" y="122272"/>
                  </a:lnTo>
                  <a:lnTo>
                    <a:pt x="697961" y="108687"/>
                  </a:lnTo>
                  <a:lnTo>
                    <a:pt x="683583" y="94324"/>
                  </a:lnTo>
                  <a:lnTo>
                    <a:pt x="690967" y="93936"/>
                  </a:lnTo>
                  <a:lnTo>
                    <a:pt x="707288" y="104805"/>
                  </a:lnTo>
                  <a:lnTo>
                    <a:pt x="715449" y="124601"/>
                  </a:lnTo>
                  <a:lnTo>
                    <a:pt x="734880" y="128483"/>
                  </a:lnTo>
                  <a:lnTo>
                    <a:pt x="717004" y="113733"/>
                  </a:lnTo>
                  <a:lnTo>
                    <a:pt x="736823" y="105581"/>
                  </a:lnTo>
                  <a:lnTo>
                    <a:pt x="768302" y="104417"/>
                  </a:lnTo>
                  <a:lnTo>
                    <a:pt x="805609" y="116062"/>
                  </a:lnTo>
                  <a:lnTo>
                    <a:pt x="778795" y="99371"/>
                  </a:lnTo>
                  <a:lnTo>
                    <a:pt x="759752" y="78021"/>
                  </a:lnTo>
                  <a:lnTo>
                    <a:pt x="782681" y="74140"/>
                  </a:lnTo>
                  <a:lnTo>
                    <a:pt x="819600" y="74916"/>
                  </a:lnTo>
                  <a:lnTo>
                    <a:pt x="849912" y="72199"/>
                  </a:lnTo>
                  <a:lnTo>
                    <a:pt x="828149" y="62107"/>
                  </a:lnTo>
                  <a:lnTo>
                    <a:pt x="833201" y="49297"/>
                  </a:lnTo>
                  <a:lnTo>
                    <a:pt x="849523" y="48521"/>
                  </a:lnTo>
                  <a:lnTo>
                    <a:pt x="868566" y="39205"/>
                  </a:lnTo>
                  <a:lnTo>
                    <a:pt x="904708" y="36488"/>
                  </a:lnTo>
                  <a:lnTo>
                    <a:pt x="903930" y="31053"/>
                  </a:lnTo>
                  <a:lnTo>
                    <a:pt x="940072" y="29501"/>
                  </a:lnTo>
                  <a:lnTo>
                    <a:pt x="956783" y="33770"/>
                  </a:lnTo>
                  <a:lnTo>
                    <a:pt x="977768" y="23678"/>
                  </a:lnTo>
                  <a:lnTo>
                    <a:pt x="1004971" y="24066"/>
                  </a:lnTo>
                  <a:lnTo>
                    <a:pt x="999142" y="15527"/>
                  </a:lnTo>
                  <a:lnTo>
                    <a:pt x="1002640" y="7763"/>
                  </a:lnTo>
                  <a:lnTo>
                    <a:pt x="1026734" y="0"/>
                  </a:lnTo>
                  <a:lnTo>
                    <a:pt x="1058990" y="6211"/>
                  </a:lnTo>
                  <a:lnTo>
                    <a:pt x="1045388" y="10869"/>
                  </a:lnTo>
                  <a:lnTo>
                    <a:pt x="1081918" y="13586"/>
                  </a:lnTo>
                  <a:lnTo>
                    <a:pt x="1097852" y="22902"/>
                  </a:lnTo>
                  <a:lnTo>
                    <a:pt x="1105235" y="18244"/>
                  </a:lnTo>
                  <a:lnTo>
                    <a:pt x="1147595" y="18632"/>
                  </a:lnTo>
                  <a:lnTo>
                    <a:pt x="1192675" y="27948"/>
                  </a:lnTo>
                  <a:lnTo>
                    <a:pt x="1214049" y="34935"/>
                  </a:lnTo>
                  <a:lnTo>
                    <a:pt x="1223765" y="45027"/>
                  </a:lnTo>
                  <a:lnTo>
                    <a:pt x="1214438" y="50850"/>
                  </a:lnTo>
                  <a:lnTo>
                    <a:pt x="1188789" y="61718"/>
                  </a:lnTo>
                  <a:lnTo>
                    <a:pt x="1184514" y="67541"/>
                  </a:lnTo>
                  <a:lnTo>
                    <a:pt x="1206277" y="70258"/>
                  </a:lnTo>
                  <a:lnTo>
                    <a:pt x="1234257" y="75304"/>
                  </a:lnTo>
                  <a:lnTo>
                    <a:pt x="1243584" y="71423"/>
                  </a:lnTo>
                  <a:lnTo>
                    <a:pt x="1266124" y="84232"/>
                  </a:lnTo>
                  <a:lnTo>
                    <a:pt x="1266901" y="79186"/>
                  </a:lnTo>
                  <a:lnTo>
                    <a:pt x="1287110" y="76081"/>
                  </a:lnTo>
                  <a:lnTo>
                    <a:pt x="1339962" y="79186"/>
                  </a:lnTo>
                  <a:lnTo>
                    <a:pt x="1354729" y="88502"/>
                  </a:lnTo>
                  <a:lnTo>
                    <a:pt x="1422349" y="91607"/>
                  </a:lnTo>
                  <a:lnTo>
                    <a:pt x="1403696" y="76469"/>
                  </a:lnTo>
                  <a:lnTo>
                    <a:pt x="1440615" y="79962"/>
                  </a:lnTo>
                  <a:lnTo>
                    <a:pt x="1464320" y="79574"/>
                  </a:lnTo>
                  <a:lnTo>
                    <a:pt x="1502794" y="90055"/>
                  </a:lnTo>
                  <a:lnTo>
                    <a:pt x="1526111" y="102864"/>
                  </a:lnTo>
                  <a:lnTo>
                    <a:pt x="1527665" y="111404"/>
                  </a:lnTo>
                  <a:lnTo>
                    <a:pt x="1566916" y="127707"/>
                  </a:lnTo>
                  <a:lnTo>
                    <a:pt x="1601892" y="135858"/>
                  </a:lnTo>
                  <a:lnTo>
                    <a:pt x="1590233" y="114509"/>
                  </a:lnTo>
                  <a:lnTo>
                    <a:pt x="1626763" y="123437"/>
                  </a:lnTo>
                  <a:lnTo>
                    <a:pt x="1646194" y="118003"/>
                  </a:lnTo>
                  <a:lnTo>
                    <a:pt x="1684279" y="124213"/>
                  </a:lnTo>
                  <a:lnTo>
                    <a:pt x="1688165" y="118779"/>
                  </a:lnTo>
                  <a:lnTo>
                    <a:pt x="1717700" y="121496"/>
                  </a:lnTo>
                  <a:lnTo>
                    <a:pt x="1681170" y="102476"/>
                  </a:lnTo>
                  <a:lnTo>
                    <a:pt x="1689331" y="93936"/>
                  </a:lnTo>
                  <a:lnTo>
                    <a:pt x="1846334" y="107134"/>
                  </a:lnTo>
                  <a:lnTo>
                    <a:pt x="1877035" y="119167"/>
                  </a:lnTo>
                  <a:lnTo>
                    <a:pt x="1940380" y="134694"/>
                  </a:lnTo>
                  <a:lnTo>
                    <a:pt x="1997895" y="130812"/>
                  </a:lnTo>
                  <a:lnTo>
                    <a:pt x="2034037" y="134306"/>
                  </a:lnTo>
                  <a:lnTo>
                    <a:pt x="2059686" y="142845"/>
                  </a:lnTo>
                  <a:lnTo>
                    <a:pt x="2079506" y="157984"/>
                  </a:lnTo>
                  <a:lnTo>
                    <a:pt x="2107875" y="163806"/>
                  </a:lnTo>
                  <a:lnTo>
                    <a:pt x="2123031" y="159536"/>
                  </a:lnTo>
                  <a:lnTo>
                    <a:pt x="2150235" y="159148"/>
                  </a:lnTo>
                  <a:lnTo>
                    <a:pt x="2186376" y="163030"/>
                  </a:lnTo>
                  <a:lnTo>
                    <a:pt x="2213191" y="160701"/>
                  </a:lnTo>
                  <a:lnTo>
                    <a:pt x="2268764" y="179333"/>
                  </a:lnTo>
                  <a:lnTo>
                    <a:pt x="2278479" y="172734"/>
                  </a:lnTo>
                  <a:lnTo>
                    <a:pt x="2245447" y="159536"/>
                  </a:lnTo>
                  <a:lnTo>
                    <a:pt x="2238451" y="150220"/>
                  </a:lnTo>
                  <a:lnTo>
                    <a:pt x="2297910" y="156043"/>
                  </a:lnTo>
                  <a:lnTo>
                    <a:pt x="2329000" y="154878"/>
                  </a:lnTo>
                  <a:lnTo>
                    <a:pt x="2390402" y="164583"/>
                  </a:lnTo>
                  <a:lnTo>
                    <a:pt x="2427321" y="173899"/>
                  </a:lnTo>
                  <a:lnTo>
                    <a:pt x="2556343" y="259683"/>
                  </a:lnTo>
                  <a:lnTo>
                    <a:pt x="2548570" y="269388"/>
                  </a:lnTo>
                  <a:lnTo>
                    <a:pt x="2524476" y="267835"/>
                  </a:lnTo>
                  <a:lnTo>
                    <a:pt x="2556343" y="279480"/>
                  </a:lnTo>
                  <a:lnTo>
                    <a:pt x="2591707" y="297724"/>
                  </a:lnTo>
                  <a:lnTo>
                    <a:pt x="2608029" y="303546"/>
                  </a:lnTo>
                  <a:lnTo>
                    <a:pt x="2622797" y="312862"/>
                  </a:lnTo>
                  <a:lnTo>
                    <a:pt x="2626683" y="318685"/>
                  </a:lnTo>
                  <a:lnTo>
                    <a:pt x="2587821" y="314027"/>
                  </a:lnTo>
                  <a:lnTo>
                    <a:pt x="2562172" y="330718"/>
                  </a:lnTo>
                  <a:lnTo>
                    <a:pt x="2550513" y="333435"/>
                  </a:lnTo>
                  <a:lnTo>
                    <a:pt x="2544296" y="349350"/>
                  </a:lnTo>
                  <a:lnTo>
                    <a:pt x="2536523" y="363324"/>
                  </a:lnTo>
                  <a:lnTo>
                    <a:pt x="2543129" y="373804"/>
                  </a:lnTo>
                  <a:lnTo>
                    <a:pt x="2498438" y="357890"/>
                  </a:lnTo>
                  <a:lnTo>
                    <a:pt x="2474732" y="375745"/>
                  </a:lnTo>
                  <a:lnTo>
                    <a:pt x="2456467" y="367206"/>
                  </a:lnTo>
                  <a:lnTo>
                    <a:pt x="2451027" y="377298"/>
                  </a:lnTo>
                  <a:lnTo>
                    <a:pt x="2423823" y="373804"/>
                  </a:lnTo>
                  <a:lnTo>
                    <a:pt x="2435870" y="388943"/>
                  </a:lnTo>
                  <a:lnTo>
                    <a:pt x="2440145" y="411456"/>
                  </a:lnTo>
                  <a:lnTo>
                    <a:pt x="2451415" y="420773"/>
                  </a:lnTo>
                  <a:lnTo>
                    <a:pt x="2477841" y="425819"/>
                  </a:lnTo>
                  <a:lnTo>
                    <a:pt x="2513206" y="459589"/>
                  </a:lnTo>
                  <a:lnTo>
                    <a:pt x="2497272" y="460754"/>
                  </a:lnTo>
                  <a:lnTo>
                    <a:pt x="2510485" y="480162"/>
                  </a:lnTo>
                  <a:lnTo>
                    <a:pt x="2528751" y="490254"/>
                  </a:lnTo>
                  <a:lnTo>
                    <a:pt x="2509320" y="502287"/>
                  </a:lnTo>
                  <a:lnTo>
                    <a:pt x="2530305" y="529459"/>
                  </a:lnTo>
                  <a:lnTo>
                    <a:pt x="2508154" y="535282"/>
                  </a:lnTo>
                  <a:lnTo>
                    <a:pt x="2525642" y="559348"/>
                  </a:lnTo>
                  <a:lnTo>
                    <a:pt x="2519035" y="581862"/>
                  </a:lnTo>
                  <a:lnTo>
                    <a:pt x="2496884" y="565170"/>
                  </a:lnTo>
                  <a:lnTo>
                    <a:pt x="2456079" y="530624"/>
                  </a:lnTo>
                  <a:lnTo>
                    <a:pt x="2393122" y="477833"/>
                  </a:lnTo>
                  <a:lnTo>
                    <a:pt x="2367862" y="445615"/>
                  </a:lnTo>
                  <a:lnTo>
                    <a:pt x="2368250" y="431641"/>
                  </a:lnTo>
                  <a:lnTo>
                    <a:pt x="2357369" y="420773"/>
                  </a:lnTo>
                  <a:lnTo>
                    <a:pt x="2379521" y="415726"/>
                  </a:lnTo>
                  <a:lnTo>
                    <a:pt x="2378743" y="386614"/>
                  </a:lnTo>
                  <a:lnTo>
                    <a:pt x="2381464" y="363324"/>
                  </a:lnTo>
                  <a:lnTo>
                    <a:pt x="2391179" y="345080"/>
                  </a:lnTo>
                  <a:lnTo>
                    <a:pt x="2365530" y="313250"/>
                  </a:lnTo>
                  <a:lnTo>
                    <a:pt x="2347265" y="315191"/>
                  </a:lnTo>
                  <a:lnTo>
                    <a:pt x="2359701" y="333823"/>
                  </a:lnTo>
                  <a:lnTo>
                    <a:pt x="2345710" y="358666"/>
                  </a:lnTo>
                  <a:lnTo>
                    <a:pt x="2297910" y="330718"/>
                  </a:lnTo>
                  <a:lnTo>
                    <a:pt x="2262546" y="338481"/>
                  </a:lnTo>
                  <a:lnTo>
                    <a:pt x="2262546" y="376522"/>
                  </a:lnTo>
                  <a:lnTo>
                    <a:pt x="2292470" y="390496"/>
                  </a:lnTo>
                  <a:lnTo>
                    <a:pt x="2259437" y="396706"/>
                  </a:lnTo>
                  <a:lnTo>
                    <a:pt x="2234565" y="399035"/>
                  </a:lnTo>
                  <a:lnTo>
                    <a:pt x="2217855" y="382344"/>
                  </a:lnTo>
                  <a:lnTo>
                    <a:pt x="2186765" y="378851"/>
                  </a:lnTo>
                  <a:lnTo>
                    <a:pt x="2177050" y="390107"/>
                  </a:lnTo>
                  <a:lnTo>
                    <a:pt x="2118368" y="386226"/>
                  </a:lnTo>
                  <a:lnTo>
                    <a:pt x="2067070" y="392825"/>
                  </a:lnTo>
                  <a:lnTo>
                    <a:pt x="2053468" y="438240"/>
                  </a:lnTo>
                  <a:lnTo>
                    <a:pt x="2034037" y="493360"/>
                  </a:lnTo>
                  <a:lnTo>
                    <a:pt x="2065904" y="496465"/>
                  </a:lnTo>
                  <a:lnTo>
                    <a:pt x="2088056" y="511215"/>
                  </a:lnTo>
                  <a:lnTo>
                    <a:pt x="2110595" y="516261"/>
                  </a:lnTo>
                  <a:lnTo>
                    <a:pt x="2112150" y="504616"/>
                  </a:lnTo>
                  <a:lnTo>
                    <a:pt x="2133912" y="506169"/>
                  </a:lnTo>
                  <a:lnTo>
                    <a:pt x="2183656" y="532176"/>
                  </a:lnTo>
                  <a:lnTo>
                    <a:pt x="2201921" y="552361"/>
                  </a:lnTo>
                  <a:lnTo>
                    <a:pt x="2207362" y="576427"/>
                  </a:lnTo>
                  <a:lnTo>
                    <a:pt x="2228736" y="605152"/>
                  </a:lnTo>
                  <a:lnTo>
                    <a:pt x="2249333" y="643580"/>
                  </a:lnTo>
                  <a:lnTo>
                    <a:pt x="2245447" y="678903"/>
                  </a:lnTo>
                  <a:lnTo>
                    <a:pt x="2250498" y="695594"/>
                  </a:lnTo>
                  <a:lnTo>
                    <a:pt x="2242726" y="724319"/>
                  </a:lnTo>
                  <a:lnTo>
                    <a:pt x="2234565" y="752655"/>
                  </a:lnTo>
                  <a:lnTo>
                    <a:pt x="2231067" y="767017"/>
                  </a:lnTo>
                  <a:lnTo>
                    <a:pt x="2213191" y="781379"/>
                  </a:lnTo>
                  <a:lnTo>
                    <a:pt x="2201144" y="781767"/>
                  </a:lnTo>
                  <a:lnTo>
                    <a:pt x="2180936" y="769734"/>
                  </a:lnTo>
                  <a:lnTo>
                    <a:pt x="2165002" y="787978"/>
                  </a:lnTo>
                  <a:lnTo>
                    <a:pt x="2166945" y="79613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29" name="Serbest Form 1128">
              <a:extLst>
                <a:ext uri="{FF2B5EF4-FFF2-40B4-BE49-F238E27FC236}">
                  <a16:creationId xmlns:a16="http://schemas.microsoft.com/office/drawing/2014/main" id="{038D0D30-C496-94F4-7491-9685303DCA34}"/>
                </a:ext>
              </a:extLst>
            </p:cNvPr>
            <p:cNvSpPr/>
            <p:nvPr/>
          </p:nvSpPr>
          <p:spPr>
            <a:xfrm>
              <a:off x="14765368" y="9390778"/>
              <a:ext cx="483708" cy="164363"/>
            </a:xfrm>
            <a:custGeom>
              <a:avLst/>
              <a:gdLst>
                <a:gd name="connsiteX0" fmla="*/ 75392 w 75392"/>
                <a:gd name="connsiteY0" fmla="*/ 18632 h 25618"/>
                <a:gd name="connsiteX1" fmla="*/ 5052 w 75392"/>
                <a:gd name="connsiteY1" fmla="*/ 25619 h 25618"/>
                <a:gd name="connsiteX2" fmla="*/ 0 w 75392"/>
                <a:gd name="connsiteY2" fmla="*/ 1941 h 25618"/>
                <a:gd name="connsiteX3" fmla="*/ 8550 w 75392"/>
                <a:gd name="connsiteY3" fmla="*/ 0 h 25618"/>
                <a:gd name="connsiteX4" fmla="*/ 20597 w 75392"/>
                <a:gd name="connsiteY4" fmla="*/ 1165 h 25618"/>
                <a:gd name="connsiteX5" fmla="*/ 69563 w 75392"/>
                <a:gd name="connsiteY5" fmla="*/ 11257 h 25618"/>
                <a:gd name="connsiteX6" fmla="*/ 75392 w 75392"/>
                <a:gd name="connsiteY6" fmla="*/ 18632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92" h="25618">
                  <a:moveTo>
                    <a:pt x="75392" y="18632"/>
                  </a:moveTo>
                  <a:lnTo>
                    <a:pt x="5052" y="25619"/>
                  </a:lnTo>
                  <a:lnTo>
                    <a:pt x="0" y="1941"/>
                  </a:lnTo>
                  <a:lnTo>
                    <a:pt x="8550" y="0"/>
                  </a:lnTo>
                  <a:lnTo>
                    <a:pt x="20597" y="1165"/>
                  </a:lnTo>
                  <a:lnTo>
                    <a:pt x="69563" y="11257"/>
                  </a:lnTo>
                  <a:lnTo>
                    <a:pt x="75392" y="1863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0" name="Serbest Form 1129">
              <a:extLst>
                <a:ext uri="{FF2B5EF4-FFF2-40B4-BE49-F238E27FC236}">
                  <a16:creationId xmlns:a16="http://schemas.microsoft.com/office/drawing/2014/main" id="{D54EECFF-4A82-306D-C0CA-1173B0538257}"/>
                </a:ext>
              </a:extLst>
            </p:cNvPr>
            <p:cNvSpPr/>
            <p:nvPr/>
          </p:nvSpPr>
          <p:spPr>
            <a:xfrm>
              <a:off x="9656501" y="9221430"/>
              <a:ext cx="570970" cy="97124"/>
            </a:xfrm>
            <a:custGeom>
              <a:avLst/>
              <a:gdLst>
                <a:gd name="connsiteX0" fmla="*/ 85496 w 88993"/>
                <a:gd name="connsiteY0" fmla="*/ 6211 h 15138"/>
                <a:gd name="connsiteX1" fmla="*/ 68786 w 88993"/>
                <a:gd name="connsiteY1" fmla="*/ 8151 h 15138"/>
                <a:gd name="connsiteX2" fmla="*/ 57515 w 88993"/>
                <a:gd name="connsiteY2" fmla="*/ 9704 h 15138"/>
                <a:gd name="connsiteX3" fmla="*/ 57515 w 88993"/>
                <a:gd name="connsiteY3" fmla="*/ 12421 h 15138"/>
                <a:gd name="connsiteX4" fmla="*/ 43525 w 88993"/>
                <a:gd name="connsiteY4" fmla="*/ 15138 h 15138"/>
                <a:gd name="connsiteX5" fmla="*/ 26037 w 88993"/>
                <a:gd name="connsiteY5" fmla="*/ 11257 h 15138"/>
                <a:gd name="connsiteX6" fmla="*/ 30312 w 88993"/>
                <a:gd name="connsiteY6" fmla="*/ 5822 h 15138"/>
                <a:gd name="connsiteX7" fmla="*/ 0 w 88993"/>
                <a:gd name="connsiteY7" fmla="*/ 5434 h 15138"/>
                <a:gd name="connsiteX8" fmla="*/ 24483 w 88993"/>
                <a:gd name="connsiteY8" fmla="*/ 2329 h 15138"/>
                <a:gd name="connsiteX9" fmla="*/ 44691 w 88993"/>
                <a:gd name="connsiteY9" fmla="*/ 2329 h 15138"/>
                <a:gd name="connsiteX10" fmla="*/ 50521 w 88993"/>
                <a:gd name="connsiteY10" fmla="*/ 6599 h 15138"/>
                <a:gd name="connsiteX11" fmla="*/ 55572 w 88993"/>
                <a:gd name="connsiteY11" fmla="*/ 2717 h 15138"/>
                <a:gd name="connsiteX12" fmla="*/ 66454 w 88993"/>
                <a:gd name="connsiteY12" fmla="*/ 0 h 15138"/>
                <a:gd name="connsiteX13" fmla="*/ 88994 w 88993"/>
                <a:gd name="connsiteY13" fmla="*/ 3493 h 15138"/>
                <a:gd name="connsiteX14" fmla="*/ 85496 w 88993"/>
                <a:gd name="connsiteY14" fmla="*/ 6211 h 1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93" h="15138">
                  <a:moveTo>
                    <a:pt x="85496" y="6211"/>
                  </a:moveTo>
                  <a:lnTo>
                    <a:pt x="68786" y="8151"/>
                  </a:lnTo>
                  <a:lnTo>
                    <a:pt x="57515" y="9704"/>
                  </a:lnTo>
                  <a:lnTo>
                    <a:pt x="57515" y="12421"/>
                  </a:lnTo>
                  <a:lnTo>
                    <a:pt x="43525" y="15138"/>
                  </a:lnTo>
                  <a:lnTo>
                    <a:pt x="26037" y="11257"/>
                  </a:lnTo>
                  <a:lnTo>
                    <a:pt x="30312" y="5822"/>
                  </a:lnTo>
                  <a:lnTo>
                    <a:pt x="0" y="5434"/>
                  </a:lnTo>
                  <a:lnTo>
                    <a:pt x="24483" y="2329"/>
                  </a:lnTo>
                  <a:lnTo>
                    <a:pt x="44691" y="2329"/>
                  </a:lnTo>
                  <a:lnTo>
                    <a:pt x="50521" y="6599"/>
                  </a:lnTo>
                  <a:lnTo>
                    <a:pt x="55572" y="2717"/>
                  </a:lnTo>
                  <a:lnTo>
                    <a:pt x="66454" y="0"/>
                  </a:lnTo>
                  <a:lnTo>
                    <a:pt x="88994" y="3493"/>
                  </a:lnTo>
                  <a:lnTo>
                    <a:pt x="85496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1" name="Serbest Form 1130">
              <a:extLst>
                <a:ext uri="{FF2B5EF4-FFF2-40B4-BE49-F238E27FC236}">
                  <a16:creationId xmlns:a16="http://schemas.microsoft.com/office/drawing/2014/main" id="{2A6DDBB0-E59F-2AD8-2B06-408B55ADEC93}"/>
                </a:ext>
              </a:extLst>
            </p:cNvPr>
            <p:cNvSpPr/>
            <p:nvPr/>
          </p:nvSpPr>
          <p:spPr>
            <a:xfrm>
              <a:off x="13718165" y="9189049"/>
              <a:ext cx="982377" cy="268961"/>
            </a:xfrm>
            <a:custGeom>
              <a:avLst/>
              <a:gdLst>
                <a:gd name="connsiteX0" fmla="*/ 153116 w 153116"/>
                <a:gd name="connsiteY0" fmla="*/ 39593 h 41921"/>
                <a:gd name="connsiteX1" fmla="*/ 125524 w 153116"/>
                <a:gd name="connsiteY1" fmla="*/ 41922 h 41921"/>
                <a:gd name="connsiteX2" fmla="*/ 80056 w 153116"/>
                <a:gd name="connsiteY2" fmla="*/ 36876 h 41921"/>
                <a:gd name="connsiteX3" fmla="*/ 48578 w 153116"/>
                <a:gd name="connsiteY3" fmla="*/ 30277 h 41921"/>
                <a:gd name="connsiteX4" fmla="*/ 22929 w 153116"/>
                <a:gd name="connsiteY4" fmla="*/ 17856 h 41921"/>
                <a:gd name="connsiteX5" fmla="*/ 0 w 153116"/>
                <a:gd name="connsiteY5" fmla="*/ 14750 h 41921"/>
                <a:gd name="connsiteX6" fmla="*/ 20986 w 153116"/>
                <a:gd name="connsiteY6" fmla="*/ 3494 h 41921"/>
                <a:gd name="connsiteX7" fmla="*/ 45080 w 153116"/>
                <a:gd name="connsiteY7" fmla="*/ 0 h 41921"/>
                <a:gd name="connsiteX8" fmla="*/ 82388 w 153116"/>
                <a:gd name="connsiteY8" fmla="*/ 7763 h 41921"/>
                <a:gd name="connsiteX9" fmla="*/ 135628 w 153116"/>
                <a:gd name="connsiteY9" fmla="*/ 24066 h 41921"/>
                <a:gd name="connsiteX10" fmla="*/ 153116 w 153116"/>
                <a:gd name="connsiteY10" fmla="*/ 39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116" h="41921">
                  <a:moveTo>
                    <a:pt x="153116" y="39593"/>
                  </a:moveTo>
                  <a:lnTo>
                    <a:pt x="125524" y="41922"/>
                  </a:lnTo>
                  <a:lnTo>
                    <a:pt x="80056" y="36876"/>
                  </a:lnTo>
                  <a:lnTo>
                    <a:pt x="48578" y="30277"/>
                  </a:lnTo>
                  <a:lnTo>
                    <a:pt x="22929" y="17856"/>
                  </a:lnTo>
                  <a:lnTo>
                    <a:pt x="0" y="14750"/>
                  </a:lnTo>
                  <a:lnTo>
                    <a:pt x="20986" y="3494"/>
                  </a:lnTo>
                  <a:lnTo>
                    <a:pt x="45080" y="0"/>
                  </a:lnTo>
                  <a:lnTo>
                    <a:pt x="82388" y="7763"/>
                  </a:lnTo>
                  <a:lnTo>
                    <a:pt x="135628" y="24066"/>
                  </a:lnTo>
                  <a:lnTo>
                    <a:pt x="153116" y="395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2" name="Serbest Form 1131">
              <a:extLst>
                <a:ext uri="{FF2B5EF4-FFF2-40B4-BE49-F238E27FC236}">
                  <a16:creationId xmlns:a16="http://schemas.microsoft.com/office/drawing/2014/main" id="{9DFEA9FD-7BED-A802-4A61-59074205A1F9}"/>
                </a:ext>
              </a:extLst>
            </p:cNvPr>
            <p:cNvSpPr/>
            <p:nvPr/>
          </p:nvSpPr>
          <p:spPr>
            <a:xfrm>
              <a:off x="4552618" y="14446368"/>
              <a:ext cx="1595738" cy="1237743"/>
            </a:xfrm>
            <a:custGeom>
              <a:avLst/>
              <a:gdLst>
                <a:gd name="connsiteX0" fmla="*/ 149619 w 248716"/>
                <a:gd name="connsiteY0" fmla="*/ 8151 h 192918"/>
                <a:gd name="connsiteX1" fmla="*/ 157391 w 248716"/>
                <a:gd name="connsiteY1" fmla="*/ 17467 h 192918"/>
                <a:gd name="connsiteX2" fmla="*/ 194310 w 248716"/>
                <a:gd name="connsiteY2" fmla="*/ 28724 h 192918"/>
                <a:gd name="connsiteX3" fmla="*/ 201694 w 248716"/>
                <a:gd name="connsiteY3" fmla="*/ 23290 h 192918"/>
                <a:gd name="connsiteX4" fmla="*/ 224234 w 248716"/>
                <a:gd name="connsiteY4" fmla="*/ 34547 h 192918"/>
                <a:gd name="connsiteX5" fmla="*/ 247162 w 248716"/>
                <a:gd name="connsiteY5" fmla="*/ 31441 h 192918"/>
                <a:gd name="connsiteX6" fmla="*/ 248717 w 248716"/>
                <a:gd name="connsiteY6" fmla="*/ 45804 h 192918"/>
                <a:gd name="connsiteX7" fmla="*/ 229675 w 248716"/>
                <a:gd name="connsiteY7" fmla="*/ 62107 h 192918"/>
                <a:gd name="connsiteX8" fmla="*/ 204026 w 248716"/>
                <a:gd name="connsiteY8" fmla="*/ 67541 h 192918"/>
                <a:gd name="connsiteX9" fmla="*/ 202082 w 248716"/>
                <a:gd name="connsiteY9" fmla="*/ 75692 h 192918"/>
                <a:gd name="connsiteX10" fmla="*/ 189647 w 248716"/>
                <a:gd name="connsiteY10" fmla="*/ 89278 h 192918"/>
                <a:gd name="connsiteX11" fmla="*/ 181874 w 248716"/>
                <a:gd name="connsiteY11" fmla="*/ 109463 h 192918"/>
                <a:gd name="connsiteX12" fmla="*/ 189647 w 248716"/>
                <a:gd name="connsiteY12" fmla="*/ 123825 h 192918"/>
                <a:gd name="connsiteX13" fmla="*/ 177988 w 248716"/>
                <a:gd name="connsiteY13" fmla="*/ 134694 h 192918"/>
                <a:gd name="connsiteX14" fmla="*/ 173325 w 248716"/>
                <a:gd name="connsiteY14" fmla="*/ 150997 h 192918"/>
                <a:gd name="connsiteX15" fmla="*/ 157780 w 248716"/>
                <a:gd name="connsiteY15" fmla="*/ 156043 h 192918"/>
                <a:gd name="connsiteX16" fmla="*/ 143401 w 248716"/>
                <a:gd name="connsiteY16" fmla="*/ 175063 h 192918"/>
                <a:gd name="connsiteX17" fmla="*/ 116975 w 248716"/>
                <a:gd name="connsiteY17" fmla="*/ 175451 h 192918"/>
                <a:gd name="connsiteX18" fmla="*/ 97544 w 248716"/>
                <a:gd name="connsiteY18" fmla="*/ 175063 h 192918"/>
                <a:gd name="connsiteX19" fmla="*/ 84331 w 248716"/>
                <a:gd name="connsiteY19" fmla="*/ 183603 h 192918"/>
                <a:gd name="connsiteX20" fmla="*/ 76170 w 248716"/>
                <a:gd name="connsiteY20" fmla="*/ 192919 h 192918"/>
                <a:gd name="connsiteX21" fmla="*/ 66065 w 248716"/>
                <a:gd name="connsiteY21" fmla="*/ 190978 h 192918"/>
                <a:gd name="connsiteX22" fmla="*/ 58682 w 248716"/>
                <a:gd name="connsiteY22" fmla="*/ 182438 h 192918"/>
                <a:gd name="connsiteX23" fmla="*/ 53241 w 248716"/>
                <a:gd name="connsiteY23" fmla="*/ 168464 h 192918"/>
                <a:gd name="connsiteX24" fmla="*/ 34199 w 248716"/>
                <a:gd name="connsiteY24" fmla="*/ 164583 h 192918"/>
                <a:gd name="connsiteX25" fmla="*/ 32644 w 248716"/>
                <a:gd name="connsiteY25" fmla="*/ 156043 h 192918"/>
                <a:gd name="connsiteX26" fmla="*/ 40417 w 248716"/>
                <a:gd name="connsiteY26" fmla="*/ 146727 h 192918"/>
                <a:gd name="connsiteX27" fmla="*/ 43525 w 248716"/>
                <a:gd name="connsiteY27" fmla="*/ 140128 h 192918"/>
                <a:gd name="connsiteX28" fmla="*/ 36530 w 248716"/>
                <a:gd name="connsiteY28" fmla="*/ 132753 h 192918"/>
                <a:gd name="connsiteX29" fmla="*/ 42748 w 248716"/>
                <a:gd name="connsiteY29" fmla="*/ 116450 h 192918"/>
                <a:gd name="connsiteX30" fmla="*/ 34976 w 248716"/>
                <a:gd name="connsiteY30" fmla="*/ 101700 h 192918"/>
                <a:gd name="connsiteX31" fmla="*/ 43914 w 248716"/>
                <a:gd name="connsiteY31" fmla="*/ 99759 h 192918"/>
                <a:gd name="connsiteX32" fmla="*/ 45080 w 248716"/>
                <a:gd name="connsiteY32" fmla="*/ 87726 h 192918"/>
                <a:gd name="connsiteX33" fmla="*/ 48189 w 248716"/>
                <a:gd name="connsiteY33" fmla="*/ 84232 h 192918"/>
                <a:gd name="connsiteX34" fmla="*/ 49355 w 248716"/>
                <a:gd name="connsiteY34" fmla="*/ 64824 h 192918"/>
                <a:gd name="connsiteX35" fmla="*/ 58682 w 248716"/>
                <a:gd name="connsiteY35" fmla="*/ 58225 h 192918"/>
                <a:gd name="connsiteX36" fmla="*/ 53630 w 248716"/>
                <a:gd name="connsiteY36" fmla="*/ 45804 h 192918"/>
                <a:gd name="connsiteX37" fmla="*/ 41582 w 248716"/>
                <a:gd name="connsiteY37" fmla="*/ 45027 h 192918"/>
                <a:gd name="connsiteX38" fmla="*/ 38085 w 248716"/>
                <a:gd name="connsiteY38" fmla="*/ 48133 h 192918"/>
                <a:gd name="connsiteX39" fmla="*/ 26426 w 248716"/>
                <a:gd name="connsiteY39" fmla="*/ 48133 h 192918"/>
                <a:gd name="connsiteX40" fmla="*/ 21763 w 248716"/>
                <a:gd name="connsiteY40" fmla="*/ 36099 h 192918"/>
                <a:gd name="connsiteX41" fmla="*/ 13213 w 248716"/>
                <a:gd name="connsiteY41" fmla="*/ 39593 h 192918"/>
                <a:gd name="connsiteX42" fmla="*/ 5829 w 248716"/>
                <a:gd name="connsiteY42" fmla="*/ 45804 h 192918"/>
                <a:gd name="connsiteX43" fmla="*/ 7772 w 248716"/>
                <a:gd name="connsiteY43" fmla="*/ 28336 h 192918"/>
                <a:gd name="connsiteX44" fmla="*/ 0 w 248716"/>
                <a:gd name="connsiteY44" fmla="*/ 17856 h 192918"/>
                <a:gd name="connsiteX45" fmla="*/ 28758 w 248716"/>
                <a:gd name="connsiteY45" fmla="*/ 0 h 192918"/>
                <a:gd name="connsiteX46" fmla="*/ 52852 w 248716"/>
                <a:gd name="connsiteY46" fmla="*/ 4270 h 192918"/>
                <a:gd name="connsiteX47" fmla="*/ 79667 w 248716"/>
                <a:gd name="connsiteY47" fmla="*/ 4270 h 192918"/>
                <a:gd name="connsiteX48" fmla="*/ 100653 w 248716"/>
                <a:gd name="connsiteY48" fmla="*/ 8540 h 192918"/>
                <a:gd name="connsiteX49" fmla="*/ 117363 w 248716"/>
                <a:gd name="connsiteY49" fmla="*/ 6987 h 192918"/>
                <a:gd name="connsiteX50" fmla="*/ 149619 w 248716"/>
                <a:gd name="connsiteY50" fmla="*/ 8151 h 1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8716" h="192918">
                  <a:moveTo>
                    <a:pt x="149619" y="8151"/>
                  </a:moveTo>
                  <a:lnTo>
                    <a:pt x="157391" y="17467"/>
                  </a:lnTo>
                  <a:lnTo>
                    <a:pt x="194310" y="28724"/>
                  </a:lnTo>
                  <a:lnTo>
                    <a:pt x="201694" y="23290"/>
                  </a:lnTo>
                  <a:lnTo>
                    <a:pt x="224234" y="34547"/>
                  </a:lnTo>
                  <a:lnTo>
                    <a:pt x="247162" y="31441"/>
                  </a:lnTo>
                  <a:lnTo>
                    <a:pt x="248717" y="45804"/>
                  </a:lnTo>
                  <a:lnTo>
                    <a:pt x="229675" y="62107"/>
                  </a:lnTo>
                  <a:lnTo>
                    <a:pt x="204026" y="67541"/>
                  </a:lnTo>
                  <a:lnTo>
                    <a:pt x="202082" y="75692"/>
                  </a:lnTo>
                  <a:lnTo>
                    <a:pt x="189647" y="89278"/>
                  </a:lnTo>
                  <a:lnTo>
                    <a:pt x="181874" y="109463"/>
                  </a:lnTo>
                  <a:lnTo>
                    <a:pt x="189647" y="123825"/>
                  </a:lnTo>
                  <a:lnTo>
                    <a:pt x="177988" y="134694"/>
                  </a:lnTo>
                  <a:lnTo>
                    <a:pt x="173325" y="150997"/>
                  </a:lnTo>
                  <a:lnTo>
                    <a:pt x="157780" y="156043"/>
                  </a:lnTo>
                  <a:lnTo>
                    <a:pt x="143401" y="175063"/>
                  </a:lnTo>
                  <a:lnTo>
                    <a:pt x="116975" y="175451"/>
                  </a:lnTo>
                  <a:lnTo>
                    <a:pt x="97544" y="175063"/>
                  </a:lnTo>
                  <a:lnTo>
                    <a:pt x="84331" y="183603"/>
                  </a:lnTo>
                  <a:lnTo>
                    <a:pt x="76170" y="192919"/>
                  </a:lnTo>
                  <a:lnTo>
                    <a:pt x="66065" y="190978"/>
                  </a:lnTo>
                  <a:lnTo>
                    <a:pt x="58682" y="182438"/>
                  </a:lnTo>
                  <a:lnTo>
                    <a:pt x="53241" y="168464"/>
                  </a:lnTo>
                  <a:lnTo>
                    <a:pt x="34199" y="164583"/>
                  </a:lnTo>
                  <a:lnTo>
                    <a:pt x="32644" y="156043"/>
                  </a:lnTo>
                  <a:lnTo>
                    <a:pt x="40417" y="146727"/>
                  </a:lnTo>
                  <a:lnTo>
                    <a:pt x="43525" y="140128"/>
                  </a:lnTo>
                  <a:lnTo>
                    <a:pt x="36530" y="132753"/>
                  </a:lnTo>
                  <a:lnTo>
                    <a:pt x="42748" y="116450"/>
                  </a:lnTo>
                  <a:lnTo>
                    <a:pt x="34976" y="101700"/>
                  </a:lnTo>
                  <a:lnTo>
                    <a:pt x="43914" y="99759"/>
                  </a:lnTo>
                  <a:lnTo>
                    <a:pt x="45080" y="87726"/>
                  </a:lnTo>
                  <a:lnTo>
                    <a:pt x="48189" y="84232"/>
                  </a:lnTo>
                  <a:lnTo>
                    <a:pt x="49355" y="64824"/>
                  </a:lnTo>
                  <a:lnTo>
                    <a:pt x="58682" y="58225"/>
                  </a:lnTo>
                  <a:lnTo>
                    <a:pt x="53630" y="45804"/>
                  </a:lnTo>
                  <a:lnTo>
                    <a:pt x="41582" y="45027"/>
                  </a:lnTo>
                  <a:lnTo>
                    <a:pt x="38085" y="48133"/>
                  </a:lnTo>
                  <a:lnTo>
                    <a:pt x="26426" y="48133"/>
                  </a:lnTo>
                  <a:lnTo>
                    <a:pt x="21763" y="36099"/>
                  </a:lnTo>
                  <a:lnTo>
                    <a:pt x="13213" y="39593"/>
                  </a:lnTo>
                  <a:lnTo>
                    <a:pt x="5829" y="45804"/>
                  </a:lnTo>
                  <a:lnTo>
                    <a:pt x="7772" y="28336"/>
                  </a:lnTo>
                  <a:lnTo>
                    <a:pt x="0" y="17856"/>
                  </a:lnTo>
                  <a:lnTo>
                    <a:pt x="28758" y="0"/>
                  </a:lnTo>
                  <a:lnTo>
                    <a:pt x="52852" y="4270"/>
                  </a:lnTo>
                  <a:lnTo>
                    <a:pt x="79667" y="4270"/>
                  </a:lnTo>
                  <a:lnTo>
                    <a:pt x="100653" y="8540"/>
                  </a:lnTo>
                  <a:lnTo>
                    <a:pt x="117363" y="6987"/>
                  </a:lnTo>
                  <a:lnTo>
                    <a:pt x="149619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33" name="Serbest Form 1132">
              <a:extLst>
                <a:ext uri="{FF2B5EF4-FFF2-40B4-BE49-F238E27FC236}">
                  <a16:creationId xmlns:a16="http://schemas.microsoft.com/office/drawing/2014/main" id="{77A5D1CF-7D85-679A-D463-D2DFCB7EF99C}"/>
                </a:ext>
              </a:extLst>
            </p:cNvPr>
            <p:cNvSpPr/>
            <p:nvPr/>
          </p:nvSpPr>
          <p:spPr>
            <a:xfrm>
              <a:off x="6856473" y="14563419"/>
              <a:ext cx="129653" cy="256514"/>
            </a:xfrm>
            <a:custGeom>
              <a:avLst/>
              <a:gdLst>
                <a:gd name="connsiteX0" fmla="*/ 20208 w 20208"/>
                <a:gd name="connsiteY0" fmla="*/ 20961 h 39981"/>
                <a:gd name="connsiteX1" fmla="*/ 14379 w 20208"/>
                <a:gd name="connsiteY1" fmla="*/ 39981 h 39981"/>
                <a:gd name="connsiteX2" fmla="*/ 5052 w 20208"/>
                <a:gd name="connsiteY2" fmla="*/ 34935 h 39981"/>
                <a:gd name="connsiteX3" fmla="*/ 0 w 20208"/>
                <a:gd name="connsiteY3" fmla="*/ 18632 h 39981"/>
                <a:gd name="connsiteX4" fmla="*/ 3498 w 20208"/>
                <a:gd name="connsiteY4" fmla="*/ 9316 h 39981"/>
                <a:gd name="connsiteX5" fmla="*/ 15933 w 20208"/>
                <a:gd name="connsiteY5" fmla="*/ 0 h 39981"/>
                <a:gd name="connsiteX6" fmla="*/ 20208 w 20208"/>
                <a:gd name="connsiteY6" fmla="*/ 20961 h 3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08" h="39981">
                  <a:moveTo>
                    <a:pt x="20208" y="20961"/>
                  </a:moveTo>
                  <a:lnTo>
                    <a:pt x="14379" y="39981"/>
                  </a:lnTo>
                  <a:lnTo>
                    <a:pt x="5052" y="34935"/>
                  </a:lnTo>
                  <a:lnTo>
                    <a:pt x="0" y="18632"/>
                  </a:lnTo>
                  <a:lnTo>
                    <a:pt x="3498" y="9316"/>
                  </a:lnTo>
                  <a:lnTo>
                    <a:pt x="15933" y="0"/>
                  </a:lnTo>
                  <a:lnTo>
                    <a:pt x="20208" y="2096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34" name="Serbest Form 1133">
              <a:extLst>
                <a:ext uri="{FF2B5EF4-FFF2-40B4-BE49-F238E27FC236}">
                  <a16:creationId xmlns:a16="http://schemas.microsoft.com/office/drawing/2014/main" id="{062C66C8-F36A-51D5-9E2E-40F09BB782AA}"/>
                </a:ext>
              </a:extLst>
            </p:cNvPr>
            <p:cNvSpPr/>
            <p:nvPr/>
          </p:nvSpPr>
          <p:spPr>
            <a:xfrm>
              <a:off x="5185926" y="13290806"/>
              <a:ext cx="1570805" cy="1377212"/>
            </a:xfrm>
            <a:custGeom>
              <a:avLst/>
              <a:gdLst>
                <a:gd name="connsiteX0" fmla="*/ 197808 w 244830"/>
                <a:gd name="connsiteY0" fmla="*/ 39205 h 214656"/>
                <a:gd name="connsiteX1" fmla="*/ 202082 w 244830"/>
                <a:gd name="connsiteY1" fmla="*/ 41146 h 214656"/>
                <a:gd name="connsiteX2" fmla="*/ 207523 w 244830"/>
                <a:gd name="connsiteY2" fmla="*/ 40757 h 214656"/>
                <a:gd name="connsiteX3" fmla="*/ 216850 w 244830"/>
                <a:gd name="connsiteY3" fmla="*/ 46968 h 214656"/>
                <a:gd name="connsiteX4" fmla="*/ 244831 w 244830"/>
                <a:gd name="connsiteY4" fmla="*/ 51626 h 214656"/>
                <a:gd name="connsiteX5" fmla="*/ 235504 w 244830"/>
                <a:gd name="connsiteY5" fmla="*/ 67929 h 214656"/>
                <a:gd name="connsiteX6" fmla="*/ 233949 w 244830"/>
                <a:gd name="connsiteY6" fmla="*/ 85397 h 214656"/>
                <a:gd name="connsiteX7" fmla="*/ 228897 w 244830"/>
                <a:gd name="connsiteY7" fmla="*/ 89666 h 214656"/>
                <a:gd name="connsiteX8" fmla="*/ 219959 w 244830"/>
                <a:gd name="connsiteY8" fmla="*/ 87337 h 214656"/>
                <a:gd name="connsiteX9" fmla="*/ 220736 w 244830"/>
                <a:gd name="connsiteY9" fmla="*/ 93548 h 214656"/>
                <a:gd name="connsiteX10" fmla="*/ 206746 w 244830"/>
                <a:gd name="connsiteY10" fmla="*/ 107134 h 214656"/>
                <a:gd name="connsiteX11" fmla="*/ 206746 w 244830"/>
                <a:gd name="connsiteY11" fmla="*/ 118391 h 214656"/>
                <a:gd name="connsiteX12" fmla="*/ 216073 w 244830"/>
                <a:gd name="connsiteY12" fmla="*/ 114509 h 214656"/>
                <a:gd name="connsiteX13" fmla="*/ 223068 w 244830"/>
                <a:gd name="connsiteY13" fmla="*/ 124990 h 214656"/>
                <a:gd name="connsiteX14" fmla="*/ 222679 w 244830"/>
                <a:gd name="connsiteY14" fmla="*/ 131977 h 214656"/>
                <a:gd name="connsiteX15" fmla="*/ 228509 w 244830"/>
                <a:gd name="connsiteY15" fmla="*/ 141293 h 214656"/>
                <a:gd name="connsiteX16" fmla="*/ 221902 w 244830"/>
                <a:gd name="connsiteY16" fmla="*/ 148668 h 214656"/>
                <a:gd name="connsiteX17" fmla="*/ 227731 w 244830"/>
                <a:gd name="connsiteY17" fmla="*/ 167688 h 214656"/>
                <a:gd name="connsiteX18" fmla="*/ 238613 w 244830"/>
                <a:gd name="connsiteY18" fmla="*/ 170793 h 214656"/>
                <a:gd name="connsiteX19" fmla="*/ 236670 w 244830"/>
                <a:gd name="connsiteY19" fmla="*/ 181274 h 214656"/>
                <a:gd name="connsiteX20" fmla="*/ 219182 w 244830"/>
                <a:gd name="connsiteY20" fmla="*/ 195248 h 214656"/>
                <a:gd name="connsiteX21" fmla="*/ 179542 w 244830"/>
                <a:gd name="connsiteY21" fmla="*/ 188649 h 214656"/>
                <a:gd name="connsiteX22" fmla="*/ 150785 w 244830"/>
                <a:gd name="connsiteY22" fmla="*/ 196800 h 214656"/>
                <a:gd name="connsiteX23" fmla="*/ 148453 w 244830"/>
                <a:gd name="connsiteY23" fmla="*/ 211551 h 214656"/>
                <a:gd name="connsiteX24" fmla="*/ 125524 w 244830"/>
                <a:gd name="connsiteY24" fmla="*/ 214656 h 214656"/>
                <a:gd name="connsiteX25" fmla="*/ 102984 w 244830"/>
                <a:gd name="connsiteY25" fmla="*/ 203399 h 214656"/>
                <a:gd name="connsiteX26" fmla="*/ 95600 w 244830"/>
                <a:gd name="connsiteY26" fmla="*/ 208834 h 214656"/>
                <a:gd name="connsiteX27" fmla="*/ 58682 w 244830"/>
                <a:gd name="connsiteY27" fmla="*/ 197577 h 214656"/>
                <a:gd name="connsiteX28" fmla="*/ 50909 w 244830"/>
                <a:gd name="connsiteY28" fmla="*/ 188261 h 214656"/>
                <a:gd name="connsiteX29" fmla="*/ 61402 w 244830"/>
                <a:gd name="connsiteY29" fmla="*/ 173510 h 214656"/>
                <a:gd name="connsiteX30" fmla="*/ 65288 w 244830"/>
                <a:gd name="connsiteY30" fmla="*/ 124601 h 214656"/>
                <a:gd name="connsiteX31" fmla="*/ 45469 w 244830"/>
                <a:gd name="connsiteY31" fmla="*/ 98982 h 214656"/>
                <a:gd name="connsiteX32" fmla="*/ 31090 w 244830"/>
                <a:gd name="connsiteY32" fmla="*/ 86561 h 214656"/>
                <a:gd name="connsiteX33" fmla="*/ 1555 w 244830"/>
                <a:gd name="connsiteY33" fmla="*/ 77245 h 214656"/>
                <a:gd name="connsiteX34" fmla="*/ 0 w 244830"/>
                <a:gd name="connsiteY34" fmla="*/ 59389 h 214656"/>
                <a:gd name="connsiteX35" fmla="*/ 25260 w 244830"/>
                <a:gd name="connsiteY35" fmla="*/ 54343 h 214656"/>
                <a:gd name="connsiteX36" fmla="*/ 57516 w 244830"/>
                <a:gd name="connsiteY36" fmla="*/ 60554 h 214656"/>
                <a:gd name="connsiteX37" fmla="*/ 51686 w 244830"/>
                <a:gd name="connsiteY37" fmla="*/ 32994 h 214656"/>
                <a:gd name="connsiteX38" fmla="*/ 69952 w 244830"/>
                <a:gd name="connsiteY38" fmla="*/ 43475 h 214656"/>
                <a:gd name="connsiteX39" fmla="*/ 114254 w 244830"/>
                <a:gd name="connsiteY39" fmla="*/ 24843 h 214656"/>
                <a:gd name="connsiteX40" fmla="*/ 120084 w 244830"/>
                <a:gd name="connsiteY40" fmla="*/ 5046 h 214656"/>
                <a:gd name="connsiteX41" fmla="*/ 136406 w 244830"/>
                <a:gd name="connsiteY41" fmla="*/ 0 h 214656"/>
                <a:gd name="connsiteX42" fmla="*/ 139515 w 244830"/>
                <a:gd name="connsiteY42" fmla="*/ 8540 h 214656"/>
                <a:gd name="connsiteX43" fmla="*/ 148064 w 244830"/>
                <a:gd name="connsiteY43" fmla="*/ 8928 h 214656"/>
                <a:gd name="connsiteX44" fmla="*/ 157391 w 244830"/>
                <a:gd name="connsiteY44" fmla="*/ 18632 h 214656"/>
                <a:gd name="connsiteX45" fmla="*/ 170993 w 244830"/>
                <a:gd name="connsiteY45" fmla="*/ 29889 h 214656"/>
                <a:gd name="connsiteX46" fmla="*/ 180708 w 244830"/>
                <a:gd name="connsiteY46" fmla="*/ 27948 h 214656"/>
                <a:gd name="connsiteX47" fmla="*/ 197808 w 244830"/>
                <a:gd name="connsiteY47" fmla="*/ 39205 h 2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4830" h="214656">
                  <a:moveTo>
                    <a:pt x="197808" y="39205"/>
                  </a:moveTo>
                  <a:lnTo>
                    <a:pt x="202082" y="41146"/>
                  </a:lnTo>
                  <a:lnTo>
                    <a:pt x="207523" y="40757"/>
                  </a:lnTo>
                  <a:lnTo>
                    <a:pt x="216850" y="46968"/>
                  </a:lnTo>
                  <a:lnTo>
                    <a:pt x="244831" y="51626"/>
                  </a:lnTo>
                  <a:lnTo>
                    <a:pt x="235504" y="67929"/>
                  </a:lnTo>
                  <a:lnTo>
                    <a:pt x="233949" y="85397"/>
                  </a:lnTo>
                  <a:lnTo>
                    <a:pt x="228897" y="89666"/>
                  </a:lnTo>
                  <a:lnTo>
                    <a:pt x="219959" y="87337"/>
                  </a:lnTo>
                  <a:lnTo>
                    <a:pt x="220736" y="93548"/>
                  </a:lnTo>
                  <a:lnTo>
                    <a:pt x="206746" y="107134"/>
                  </a:lnTo>
                  <a:lnTo>
                    <a:pt x="206746" y="118391"/>
                  </a:lnTo>
                  <a:lnTo>
                    <a:pt x="216073" y="114509"/>
                  </a:lnTo>
                  <a:lnTo>
                    <a:pt x="223068" y="124990"/>
                  </a:lnTo>
                  <a:lnTo>
                    <a:pt x="222679" y="131977"/>
                  </a:lnTo>
                  <a:lnTo>
                    <a:pt x="228509" y="141293"/>
                  </a:lnTo>
                  <a:lnTo>
                    <a:pt x="221902" y="148668"/>
                  </a:lnTo>
                  <a:lnTo>
                    <a:pt x="227731" y="167688"/>
                  </a:lnTo>
                  <a:lnTo>
                    <a:pt x="238613" y="170793"/>
                  </a:lnTo>
                  <a:lnTo>
                    <a:pt x="236670" y="181274"/>
                  </a:lnTo>
                  <a:lnTo>
                    <a:pt x="219182" y="195248"/>
                  </a:lnTo>
                  <a:lnTo>
                    <a:pt x="179542" y="188649"/>
                  </a:lnTo>
                  <a:lnTo>
                    <a:pt x="150785" y="196800"/>
                  </a:lnTo>
                  <a:lnTo>
                    <a:pt x="148453" y="211551"/>
                  </a:lnTo>
                  <a:lnTo>
                    <a:pt x="125524" y="214656"/>
                  </a:lnTo>
                  <a:lnTo>
                    <a:pt x="102984" y="203399"/>
                  </a:lnTo>
                  <a:lnTo>
                    <a:pt x="95600" y="208834"/>
                  </a:lnTo>
                  <a:lnTo>
                    <a:pt x="58682" y="197577"/>
                  </a:lnTo>
                  <a:lnTo>
                    <a:pt x="50909" y="188261"/>
                  </a:lnTo>
                  <a:lnTo>
                    <a:pt x="61402" y="173510"/>
                  </a:lnTo>
                  <a:lnTo>
                    <a:pt x="65288" y="124601"/>
                  </a:lnTo>
                  <a:lnTo>
                    <a:pt x="45469" y="98982"/>
                  </a:lnTo>
                  <a:lnTo>
                    <a:pt x="31090" y="86561"/>
                  </a:lnTo>
                  <a:lnTo>
                    <a:pt x="1555" y="77245"/>
                  </a:lnTo>
                  <a:lnTo>
                    <a:pt x="0" y="59389"/>
                  </a:lnTo>
                  <a:lnTo>
                    <a:pt x="25260" y="54343"/>
                  </a:lnTo>
                  <a:lnTo>
                    <a:pt x="57516" y="60554"/>
                  </a:lnTo>
                  <a:lnTo>
                    <a:pt x="51686" y="32994"/>
                  </a:lnTo>
                  <a:lnTo>
                    <a:pt x="69952" y="43475"/>
                  </a:lnTo>
                  <a:lnTo>
                    <a:pt x="114254" y="24843"/>
                  </a:lnTo>
                  <a:lnTo>
                    <a:pt x="120084" y="5046"/>
                  </a:lnTo>
                  <a:lnTo>
                    <a:pt x="136406" y="0"/>
                  </a:lnTo>
                  <a:lnTo>
                    <a:pt x="139515" y="8540"/>
                  </a:lnTo>
                  <a:lnTo>
                    <a:pt x="148064" y="8928"/>
                  </a:lnTo>
                  <a:lnTo>
                    <a:pt x="157391" y="18632"/>
                  </a:lnTo>
                  <a:lnTo>
                    <a:pt x="170993" y="29889"/>
                  </a:lnTo>
                  <a:lnTo>
                    <a:pt x="180708" y="27948"/>
                  </a:lnTo>
                  <a:lnTo>
                    <a:pt x="197808" y="392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r-TR"/>
            </a:p>
          </p:txBody>
        </p:sp>
        <p:sp>
          <p:nvSpPr>
            <p:cNvPr id="1135" name="Serbest Form 1134">
              <a:extLst>
                <a:ext uri="{FF2B5EF4-FFF2-40B4-BE49-F238E27FC236}">
                  <a16:creationId xmlns:a16="http://schemas.microsoft.com/office/drawing/2014/main" id="{1AC9E677-6C78-43FA-CCE0-ECCF24819A06}"/>
                </a:ext>
              </a:extLst>
            </p:cNvPr>
            <p:cNvSpPr/>
            <p:nvPr/>
          </p:nvSpPr>
          <p:spPr>
            <a:xfrm>
              <a:off x="12678436" y="17235655"/>
              <a:ext cx="24932" cy="72217"/>
            </a:xfrm>
            <a:custGeom>
              <a:avLst/>
              <a:gdLst>
                <a:gd name="connsiteX0" fmla="*/ 389 w 3886"/>
                <a:gd name="connsiteY0" fmla="*/ 0 h 11256"/>
                <a:gd name="connsiteX1" fmla="*/ 1555 w 3886"/>
                <a:gd name="connsiteY1" fmla="*/ 388 h 11256"/>
                <a:gd name="connsiteX2" fmla="*/ 2332 w 3886"/>
                <a:gd name="connsiteY2" fmla="*/ 0 h 11256"/>
                <a:gd name="connsiteX3" fmla="*/ 3886 w 3886"/>
                <a:gd name="connsiteY3" fmla="*/ 2717 h 11256"/>
                <a:gd name="connsiteX4" fmla="*/ 3498 w 3886"/>
                <a:gd name="connsiteY4" fmla="*/ 3494 h 11256"/>
                <a:gd name="connsiteX5" fmla="*/ 3886 w 3886"/>
                <a:gd name="connsiteY5" fmla="*/ 6987 h 11256"/>
                <a:gd name="connsiteX6" fmla="*/ 3886 w 3886"/>
                <a:gd name="connsiteY6" fmla="*/ 9704 h 11256"/>
                <a:gd name="connsiteX7" fmla="*/ 3109 w 3886"/>
                <a:gd name="connsiteY7" fmla="*/ 11257 h 11256"/>
                <a:gd name="connsiteX8" fmla="*/ 2720 w 3886"/>
                <a:gd name="connsiteY8" fmla="*/ 9704 h 11256"/>
                <a:gd name="connsiteX9" fmla="*/ 389 w 3886"/>
                <a:gd name="connsiteY9" fmla="*/ 6599 h 11256"/>
                <a:gd name="connsiteX10" fmla="*/ 777 w 3886"/>
                <a:gd name="connsiteY10" fmla="*/ 5046 h 11256"/>
                <a:gd name="connsiteX11" fmla="*/ 0 w 3886"/>
                <a:gd name="connsiteY11" fmla="*/ 2329 h 11256"/>
                <a:gd name="connsiteX12" fmla="*/ 0 w 3886"/>
                <a:gd name="connsiteY12" fmla="*/ 776 h 11256"/>
                <a:gd name="connsiteX13" fmla="*/ 389 w 3886"/>
                <a:gd name="connsiteY13" fmla="*/ 0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86" h="11256">
                  <a:moveTo>
                    <a:pt x="389" y="0"/>
                  </a:moveTo>
                  <a:lnTo>
                    <a:pt x="1555" y="388"/>
                  </a:lnTo>
                  <a:lnTo>
                    <a:pt x="2332" y="0"/>
                  </a:lnTo>
                  <a:lnTo>
                    <a:pt x="3886" y="2717"/>
                  </a:lnTo>
                  <a:lnTo>
                    <a:pt x="3498" y="3494"/>
                  </a:lnTo>
                  <a:lnTo>
                    <a:pt x="3886" y="6987"/>
                  </a:lnTo>
                  <a:lnTo>
                    <a:pt x="3886" y="9704"/>
                  </a:lnTo>
                  <a:lnTo>
                    <a:pt x="3109" y="11257"/>
                  </a:lnTo>
                  <a:lnTo>
                    <a:pt x="2720" y="9704"/>
                  </a:lnTo>
                  <a:lnTo>
                    <a:pt x="389" y="6599"/>
                  </a:lnTo>
                  <a:lnTo>
                    <a:pt x="777" y="5046"/>
                  </a:lnTo>
                  <a:lnTo>
                    <a:pt x="0" y="2329"/>
                  </a:lnTo>
                  <a:lnTo>
                    <a:pt x="0" y="776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6" name="Serbest Form 1135">
              <a:extLst>
                <a:ext uri="{FF2B5EF4-FFF2-40B4-BE49-F238E27FC236}">
                  <a16:creationId xmlns:a16="http://schemas.microsoft.com/office/drawing/2014/main" id="{D5F4F3B2-D9C9-4728-544C-86C639C7642A}"/>
                </a:ext>
              </a:extLst>
            </p:cNvPr>
            <p:cNvSpPr/>
            <p:nvPr/>
          </p:nvSpPr>
          <p:spPr>
            <a:xfrm>
              <a:off x="11883056" y="23392021"/>
              <a:ext cx="29917" cy="19921"/>
            </a:xfrm>
            <a:custGeom>
              <a:avLst/>
              <a:gdLst>
                <a:gd name="connsiteX0" fmla="*/ 4275 w 4663"/>
                <a:gd name="connsiteY0" fmla="*/ 3105 h 3105"/>
                <a:gd name="connsiteX1" fmla="*/ 778 w 4663"/>
                <a:gd name="connsiteY1" fmla="*/ 2717 h 3105"/>
                <a:gd name="connsiteX2" fmla="*/ 0 w 4663"/>
                <a:gd name="connsiteY2" fmla="*/ 1164 h 3105"/>
                <a:gd name="connsiteX3" fmla="*/ 0 w 4663"/>
                <a:gd name="connsiteY3" fmla="*/ 0 h 3105"/>
                <a:gd name="connsiteX4" fmla="*/ 1943 w 4663"/>
                <a:gd name="connsiteY4" fmla="*/ 388 h 3105"/>
                <a:gd name="connsiteX5" fmla="*/ 4664 w 4663"/>
                <a:gd name="connsiteY5" fmla="*/ 2329 h 3105"/>
                <a:gd name="connsiteX6" fmla="*/ 4275 w 466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3" h="3105">
                  <a:moveTo>
                    <a:pt x="4275" y="3105"/>
                  </a:moveTo>
                  <a:lnTo>
                    <a:pt x="778" y="2717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1943" y="388"/>
                  </a:lnTo>
                  <a:lnTo>
                    <a:pt x="4664" y="2329"/>
                  </a:lnTo>
                  <a:lnTo>
                    <a:pt x="4275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7" name="Serbest Form 1136">
              <a:extLst>
                <a:ext uri="{FF2B5EF4-FFF2-40B4-BE49-F238E27FC236}">
                  <a16:creationId xmlns:a16="http://schemas.microsoft.com/office/drawing/2014/main" id="{B3FD0A9D-43AC-9CE4-CB3C-21E3EC6537A0}"/>
                </a:ext>
              </a:extLst>
            </p:cNvPr>
            <p:cNvSpPr/>
            <p:nvPr/>
          </p:nvSpPr>
          <p:spPr>
            <a:xfrm>
              <a:off x="11965340" y="23362136"/>
              <a:ext cx="42383" cy="49807"/>
            </a:xfrm>
            <a:custGeom>
              <a:avLst/>
              <a:gdLst>
                <a:gd name="connsiteX0" fmla="*/ 5829 w 6606"/>
                <a:gd name="connsiteY0" fmla="*/ 388 h 7763"/>
                <a:gd name="connsiteX1" fmla="*/ 6606 w 6606"/>
                <a:gd name="connsiteY1" fmla="*/ 4270 h 7763"/>
                <a:gd name="connsiteX2" fmla="*/ 6606 w 6606"/>
                <a:gd name="connsiteY2" fmla="*/ 6987 h 7763"/>
                <a:gd name="connsiteX3" fmla="*/ 6218 w 6606"/>
                <a:gd name="connsiteY3" fmla="*/ 7763 h 7763"/>
                <a:gd name="connsiteX4" fmla="*/ 5441 w 6606"/>
                <a:gd name="connsiteY4" fmla="*/ 6599 h 7763"/>
                <a:gd name="connsiteX5" fmla="*/ 3886 w 6606"/>
                <a:gd name="connsiteY5" fmla="*/ 5434 h 7763"/>
                <a:gd name="connsiteX6" fmla="*/ 3498 w 6606"/>
                <a:gd name="connsiteY6" fmla="*/ 4658 h 7763"/>
                <a:gd name="connsiteX7" fmla="*/ 2332 w 6606"/>
                <a:gd name="connsiteY7" fmla="*/ 4270 h 7763"/>
                <a:gd name="connsiteX8" fmla="*/ 0 w 6606"/>
                <a:gd name="connsiteY8" fmla="*/ 2717 h 7763"/>
                <a:gd name="connsiteX9" fmla="*/ 389 w 6606"/>
                <a:gd name="connsiteY9" fmla="*/ 2329 h 7763"/>
                <a:gd name="connsiteX10" fmla="*/ 2332 w 6606"/>
                <a:gd name="connsiteY10" fmla="*/ 3105 h 7763"/>
                <a:gd name="connsiteX11" fmla="*/ 3498 w 6606"/>
                <a:gd name="connsiteY11" fmla="*/ 2717 h 7763"/>
                <a:gd name="connsiteX12" fmla="*/ 4275 w 6606"/>
                <a:gd name="connsiteY12" fmla="*/ 1164 h 7763"/>
                <a:gd name="connsiteX13" fmla="*/ 4275 w 6606"/>
                <a:gd name="connsiteY13" fmla="*/ 388 h 7763"/>
                <a:gd name="connsiteX14" fmla="*/ 5441 w 6606"/>
                <a:gd name="connsiteY14" fmla="*/ 0 h 7763"/>
                <a:gd name="connsiteX15" fmla="*/ 5829 w 6606"/>
                <a:gd name="connsiteY15" fmla="*/ 388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06" h="7763">
                  <a:moveTo>
                    <a:pt x="5829" y="388"/>
                  </a:moveTo>
                  <a:lnTo>
                    <a:pt x="6606" y="4270"/>
                  </a:lnTo>
                  <a:lnTo>
                    <a:pt x="6606" y="6987"/>
                  </a:lnTo>
                  <a:lnTo>
                    <a:pt x="6218" y="7763"/>
                  </a:lnTo>
                  <a:lnTo>
                    <a:pt x="5441" y="6599"/>
                  </a:lnTo>
                  <a:lnTo>
                    <a:pt x="3886" y="5434"/>
                  </a:lnTo>
                  <a:lnTo>
                    <a:pt x="3498" y="4658"/>
                  </a:lnTo>
                  <a:lnTo>
                    <a:pt x="2332" y="4270"/>
                  </a:lnTo>
                  <a:lnTo>
                    <a:pt x="0" y="2717"/>
                  </a:lnTo>
                  <a:lnTo>
                    <a:pt x="389" y="2329"/>
                  </a:lnTo>
                  <a:lnTo>
                    <a:pt x="2332" y="3105"/>
                  </a:lnTo>
                  <a:lnTo>
                    <a:pt x="3498" y="2717"/>
                  </a:lnTo>
                  <a:lnTo>
                    <a:pt x="4275" y="1164"/>
                  </a:lnTo>
                  <a:lnTo>
                    <a:pt x="4275" y="388"/>
                  </a:lnTo>
                  <a:lnTo>
                    <a:pt x="5441" y="0"/>
                  </a:lnTo>
                  <a:lnTo>
                    <a:pt x="582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8" name="Serbest Form 1137">
              <a:extLst>
                <a:ext uri="{FF2B5EF4-FFF2-40B4-BE49-F238E27FC236}">
                  <a16:creationId xmlns:a16="http://schemas.microsoft.com/office/drawing/2014/main" id="{0CF35313-A3C0-1EF3-6E8F-4419243DA2EC}"/>
                </a:ext>
              </a:extLst>
            </p:cNvPr>
            <p:cNvSpPr/>
            <p:nvPr/>
          </p:nvSpPr>
          <p:spPr>
            <a:xfrm>
              <a:off x="11828207" y="23250069"/>
              <a:ext cx="37398" cy="89656"/>
            </a:xfrm>
            <a:custGeom>
              <a:avLst/>
              <a:gdLst>
                <a:gd name="connsiteX0" fmla="*/ 5052 w 5829"/>
                <a:gd name="connsiteY0" fmla="*/ 13974 h 13974"/>
                <a:gd name="connsiteX1" fmla="*/ 3109 w 5829"/>
                <a:gd name="connsiteY1" fmla="*/ 12421 h 13974"/>
                <a:gd name="connsiteX2" fmla="*/ 1943 w 5829"/>
                <a:gd name="connsiteY2" fmla="*/ 12033 h 13974"/>
                <a:gd name="connsiteX3" fmla="*/ 777 w 5829"/>
                <a:gd name="connsiteY3" fmla="*/ 11257 h 13974"/>
                <a:gd name="connsiteX4" fmla="*/ 0 w 5829"/>
                <a:gd name="connsiteY4" fmla="*/ 8928 h 13974"/>
                <a:gd name="connsiteX5" fmla="*/ 389 w 5829"/>
                <a:gd name="connsiteY5" fmla="*/ 7763 h 13974"/>
                <a:gd name="connsiteX6" fmla="*/ 389 w 5829"/>
                <a:gd name="connsiteY6" fmla="*/ 6987 h 13974"/>
                <a:gd name="connsiteX7" fmla="*/ 1166 w 5829"/>
                <a:gd name="connsiteY7" fmla="*/ 2329 h 13974"/>
                <a:gd name="connsiteX8" fmla="*/ 777 w 5829"/>
                <a:gd name="connsiteY8" fmla="*/ 1941 h 13974"/>
                <a:gd name="connsiteX9" fmla="*/ 1555 w 5829"/>
                <a:gd name="connsiteY9" fmla="*/ 388 h 13974"/>
                <a:gd name="connsiteX10" fmla="*/ 3498 w 5829"/>
                <a:gd name="connsiteY10" fmla="*/ 0 h 13974"/>
                <a:gd name="connsiteX11" fmla="*/ 4275 w 5829"/>
                <a:gd name="connsiteY11" fmla="*/ 1164 h 13974"/>
                <a:gd name="connsiteX12" fmla="*/ 3498 w 5829"/>
                <a:gd name="connsiteY12" fmla="*/ 5822 h 13974"/>
                <a:gd name="connsiteX13" fmla="*/ 3886 w 5829"/>
                <a:gd name="connsiteY13" fmla="*/ 6987 h 13974"/>
                <a:gd name="connsiteX14" fmla="*/ 4663 w 5829"/>
                <a:gd name="connsiteY14" fmla="*/ 8540 h 13974"/>
                <a:gd name="connsiteX15" fmla="*/ 5052 w 5829"/>
                <a:gd name="connsiteY15" fmla="*/ 10481 h 13974"/>
                <a:gd name="connsiteX16" fmla="*/ 5829 w 5829"/>
                <a:gd name="connsiteY16" fmla="*/ 12809 h 13974"/>
                <a:gd name="connsiteX17" fmla="*/ 5052 w 5829"/>
                <a:gd name="connsiteY17" fmla="*/ 13974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29" h="13974">
                  <a:moveTo>
                    <a:pt x="5052" y="13974"/>
                  </a:moveTo>
                  <a:lnTo>
                    <a:pt x="3109" y="12421"/>
                  </a:lnTo>
                  <a:lnTo>
                    <a:pt x="1943" y="12033"/>
                  </a:lnTo>
                  <a:lnTo>
                    <a:pt x="777" y="11257"/>
                  </a:lnTo>
                  <a:lnTo>
                    <a:pt x="0" y="8928"/>
                  </a:lnTo>
                  <a:lnTo>
                    <a:pt x="389" y="7763"/>
                  </a:lnTo>
                  <a:lnTo>
                    <a:pt x="389" y="6987"/>
                  </a:lnTo>
                  <a:lnTo>
                    <a:pt x="1166" y="2329"/>
                  </a:lnTo>
                  <a:lnTo>
                    <a:pt x="777" y="1941"/>
                  </a:lnTo>
                  <a:lnTo>
                    <a:pt x="1555" y="388"/>
                  </a:lnTo>
                  <a:lnTo>
                    <a:pt x="3498" y="0"/>
                  </a:lnTo>
                  <a:lnTo>
                    <a:pt x="4275" y="1164"/>
                  </a:lnTo>
                  <a:lnTo>
                    <a:pt x="3498" y="5822"/>
                  </a:lnTo>
                  <a:lnTo>
                    <a:pt x="3886" y="6987"/>
                  </a:lnTo>
                  <a:lnTo>
                    <a:pt x="4663" y="8540"/>
                  </a:lnTo>
                  <a:lnTo>
                    <a:pt x="5052" y="10481"/>
                  </a:lnTo>
                  <a:lnTo>
                    <a:pt x="5829" y="12809"/>
                  </a:lnTo>
                  <a:lnTo>
                    <a:pt x="5052" y="1397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39" name="Serbest Form 1138">
              <a:extLst>
                <a:ext uri="{FF2B5EF4-FFF2-40B4-BE49-F238E27FC236}">
                  <a16:creationId xmlns:a16="http://schemas.microsoft.com/office/drawing/2014/main" id="{10FA1B26-5F3D-7240-0289-78363373CBC5}"/>
                </a:ext>
              </a:extLst>
            </p:cNvPr>
            <p:cNvSpPr/>
            <p:nvPr/>
          </p:nvSpPr>
          <p:spPr>
            <a:xfrm>
              <a:off x="2291148" y="19051189"/>
              <a:ext cx="9970" cy="14936"/>
            </a:xfrm>
            <a:custGeom>
              <a:avLst/>
              <a:gdLst>
                <a:gd name="connsiteX0" fmla="*/ 1554 w 1554"/>
                <a:gd name="connsiteY0" fmla="*/ 1164 h 2328"/>
                <a:gd name="connsiteX1" fmla="*/ 777 w 1554"/>
                <a:gd name="connsiteY1" fmla="*/ 2329 h 2328"/>
                <a:gd name="connsiteX2" fmla="*/ 0 w 1554"/>
                <a:gd name="connsiteY2" fmla="*/ 1553 h 2328"/>
                <a:gd name="connsiteX3" fmla="*/ 0 w 1554"/>
                <a:gd name="connsiteY3" fmla="*/ 388 h 2328"/>
                <a:gd name="connsiteX4" fmla="*/ 1166 w 1554"/>
                <a:gd name="connsiteY4" fmla="*/ 0 h 2328"/>
                <a:gd name="connsiteX5" fmla="*/ 1554 w 1554"/>
                <a:gd name="connsiteY5" fmla="*/ 1164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328">
                  <a:moveTo>
                    <a:pt x="1554" y="1164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554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0" name="Serbest Form 1139">
              <a:extLst>
                <a:ext uri="{FF2B5EF4-FFF2-40B4-BE49-F238E27FC236}">
                  <a16:creationId xmlns:a16="http://schemas.microsoft.com/office/drawing/2014/main" id="{07347DE7-CA8D-846B-DD15-E68651429726}"/>
                </a:ext>
              </a:extLst>
            </p:cNvPr>
            <p:cNvSpPr/>
            <p:nvPr/>
          </p:nvSpPr>
          <p:spPr>
            <a:xfrm>
              <a:off x="2323561" y="19028772"/>
              <a:ext cx="32413" cy="34864"/>
            </a:xfrm>
            <a:custGeom>
              <a:avLst/>
              <a:gdLst>
                <a:gd name="connsiteX0" fmla="*/ 3886 w 5052"/>
                <a:gd name="connsiteY0" fmla="*/ 5046 h 5434"/>
                <a:gd name="connsiteX1" fmla="*/ 3109 w 5052"/>
                <a:gd name="connsiteY1" fmla="*/ 5434 h 5434"/>
                <a:gd name="connsiteX2" fmla="*/ 1554 w 5052"/>
                <a:gd name="connsiteY2" fmla="*/ 5046 h 5434"/>
                <a:gd name="connsiteX3" fmla="*/ 389 w 5052"/>
                <a:gd name="connsiteY3" fmla="*/ 3882 h 5434"/>
                <a:gd name="connsiteX4" fmla="*/ 0 w 5052"/>
                <a:gd name="connsiteY4" fmla="*/ 2717 h 5434"/>
                <a:gd name="connsiteX5" fmla="*/ 777 w 5052"/>
                <a:gd name="connsiteY5" fmla="*/ 1165 h 5434"/>
                <a:gd name="connsiteX6" fmla="*/ 2720 w 5052"/>
                <a:gd name="connsiteY6" fmla="*/ 0 h 5434"/>
                <a:gd name="connsiteX7" fmla="*/ 4275 w 5052"/>
                <a:gd name="connsiteY7" fmla="*/ 0 h 5434"/>
                <a:gd name="connsiteX8" fmla="*/ 5052 w 5052"/>
                <a:gd name="connsiteY8" fmla="*/ 2717 h 5434"/>
                <a:gd name="connsiteX9" fmla="*/ 4663 w 5052"/>
                <a:gd name="connsiteY9" fmla="*/ 4270 h 5434"/>
                <a:gd name="connsiteX10" fmla="*/ 3886 w 5052"/>
                <a:gd name="connsiteY10" fmla="*/ 5046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5434">
                  <a:moveTo>
                    <a:pt x="3886" y="5046"/>
                  </a:moveTo>
                  <a:lnTo>
                    <a:pt x="3109" y="5434"/>
                  </a:lnTo>
                  <a:lnTo>
                    <a:pt x="1554" y="5046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777" y="1165"/>
                  </a:lnTo>
                  <a:lnTo>
                    <a:pt x="2720" y="0"/>
                  </a:lnTo>
                  <a:lnTo>
                    <a:pt x="4275" y="0"/>
                  </a:lnTo>
                  <a:lnTo>
                    <a:pt x="5052" y="2717"/>
                  </a:lnTo>
                  <a:lnTo>
                    <a:pt x="4663" y="4270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1" name="Serbest Form 1140">
              <a:extLst>
                <a:ext uri="{FF2B5EF4-FFF2-40B4-BE49-F238E27FC236}">
                  <a16:creationId xmlns:a16="http://schemas.microsoft.com/office/drawing/2014/main" id="{80BA72BE-A15B-22A5-03B2-3A29B030BD30}"/>
                </a:ext>
              </a:extLst>
            </p:cNvPr>
            <p:cNvSpPr/>
            <p:nvPr/>
          </p:nvSpPr>
          <p:spPr>
            <a:xfrm>
              <a:off x="2425792" y="18983944"/>
              <a:ext cx="49864" cy="64749"/>
            </a:xfrm>
            <a:custGeom>
              <a:avLst/>
              <a:gdLst>
                <a:gd name="connsiteX0" fmla="*/ 1555 w 7772"/>
                <a:gd name="connsiteY0" fmla="*/ 0 h 10092"/>
                <a:gd name="connsiteX1" fmla="*/ 2332 w 7772"/>
                <a:gd name="connsiteY1" fmla="*/ 388 h 10092"/>
                <a:gd name="connsiteX2" fmla="*/ 2332 w 7772"/>
                <a:gd name="connsiteY2" fmla="*/ 1164 h 10092"/>
                <a:gd name="connsiteX3" fmla="*/ 3109 w 7772"/>
                <a:gd name="connsiteY3" fmla="*/ 1941 h 10092"/>
                <a:gd name="connsiteX4" fmla="*/ 4663 w 7772"/>
                <a:gd name="connsiteY4" fmla="*/ 3882 h 10092"/>
                <a:gd name="connsiteX5" fmla="*/ 5441 w 7772"/>
                <a:gd name="connsiteY5" fmla="*/ 3882 h 10092"/>
                <a:gd name="connsiteX6" fmla="*/ 6218 w 7772"/>
                <a:gd name="connsiteY6" fmla="*/ 5046 h 10092"/>
                <a:gd name="connsiteX7" fmla="*/ 6995 w 7772"/>
                <a:gd name="connsiteY7" fmla="*/ 6987 h 10092"/>
                <a:gd name="connsiteX8" fmla="*/ 7772 w 7772"/>
                <a:gd name="connsiteY8" fmla="*/ 7763 h 10092"/>
                <a:gd name="connsiteX9" fmla="*/ 6607 w 7772"/>
                <a:gd name="connsiteY9" fmla="*/ 9704 h 10092"/>
                <a:gd name="connsiteX10" fmla="*/ 5441 w 7772"/>
                <a:gd name="connsiteY10" fmla="*/ 10092 h 10092"/>
                <a:gd name="connsiteX11" fmla="*/ 3498 w 7772"/>
                <a:gd name="connsiteY11" fmla="*/ 9704 h 10092"/>
                <a:gd name="connsiteX12" fmla="*/ 2332 w 7772"/>
                <a:gd name="connsiteY12" fmla="*/ 9316 h 10092"/>
                <a:gd name="connsiteX13" fmla="*/ 1166 w 7772"/>
                <a:gd name="connsiteY13" fmla="*/ 8152 h 10092"/>
                <a:gd name="connsiteX14" fmla="*/ 1166 w 7772"/>
                <a:gd name="connsiteY14" fmla="*/ 7375 h 10092"/>
                <a:gd name="connsiteX15" fmla="*/ 389 w 7772"/>
                <a:gd name="connsiteY15" fmla="*/ 6987 h 10092"/>
                <a:gd name="connsiteX16" fmla="*/ 0 w 7772"/>
                <a:gd name="connsiteY16" fmla="*/ 5434 h 10092"/>
                <a:gd name="connsiteX17" fmla="*/ 389 w 7772"/>
                <a:gd name="connsiteY17" fmla="*/ 4658 h 10092"/>
                <a:gd name="connsiteX18" fmla="*/ 389 w 7772"/>
                <a:gd name="connsiteY18" fmla="*/ 3493 h 10092"/>
                <a:gd name="connsiteX19" fmla="*/ 1166 w 7772"/>
                <a:gd name="connsiteY19" fmla="*/ 1941 h 10092"/>
                <a:gd name="connsiteX20" fmla="*/ 389 w 7772"/>
                <a:gd name="connsiteY20" fmla="*/ 0 h 10092"/>
                <a:gd name="connsiteX21" fmla="*/ 1555 w 7772"/>
                <a:gd name="connsiteY21" fmla="*/ 0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2" h="10092">
                  <a:moveTo>
                    <a:pt x="1555" y="0"/>
                  </a:moveTo>
                  <a:lnTo>
                    <a:pt x="2332" y="388"/>
                  </a:lnTo>
                  <a:lnTo>
                    <a:pt x="2332" y="1164"/>
                  </a:lnTo>
                  <a:lnTo>
                    <a:pt x="3109" y="1941"/>
                  </a:lnTo>
                  <a:lnTo>
                    <a:pt x="4663" y="3882"/>
                  </a:lnTo>
                  <a:lnTo>
                    <a:pt x="5441" y="3882"/>
                  </a:lnTo>
                  <a:lnTo>
                    <a:pt x="6218" y="5046"/>
                  </a:lnTo>
                  <a:lnTo>
                    <a:pt x="6995" y="6987"/>
                  </a:lnTo>
                  <a:lnTo>
                    <a:pt x="7772" y="7763"/>
                  </a:lnTo>
                  <a:lnTo>
                    <a:pt x="6607" y="9704"/>
                  </a:lnTo>
                  <a:lnTo>
                    <a:pt x="5441" y="10092"/>
                  </a:lnTo>
                  <a:lnTo>
                    <a:pt x="3498" y="9704"/>
                  </a:lnTo>
                  <a:lnTo>
                    <a:pt x="2332" y="9316"/>
                  </a:lnTo>
                  <a:lnTo>
                    <a:pt x="1166" y="8152"/>
                  </a:lnTo>
                  <a:lnTo>
                    <a:pt x="1166" y="7375"/>
                  </a:lnTo>
                  <a:lnTo>
                    <a:pt x="389" y="6987"/>
                  </a:lnTo>
                  <a:lnTo>
                    <a:pt x="0" y="5434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941"/>
                  </a:lnTo>
                  <a:lnTo>
                    <a:pt x="389" y="0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2" name="Serbest Form 1141">
              <a:extLst>
                <a:ext uri="{FF2B5EF4-FFF2-40B4-BE49-F238E27FC236}">
                  <a16:creationId xmlns:a16="http://schemas.microsoft.com/office/drawing/2014/main" id="{44DDDC9B-7CE5-68B4-1248-3985CD1A99A5}"/>
                </a:ext>
              </a:extLst>
            </p:cNvPr>
            <p:cNvSpPr/>
            <p:nvPr/>
          </p:nvSpPr>
          <p:spPr>
            <a:xfrm>
              <a:off x="2500588" y="18983944"/>
              <a:ext cx="22436" cy="32375"/>
            </a:xfrm>
            <a:custGeom>
              <a:avLst/>
              <a:gdLst>
                <a:gd name="connsiteX0" fmla="*/ 1943 w 3497"/>
                <a:gd name="connsiteY0" fmla="*/ 0 h 5046"/>
                <a:gd name="connsiteX1" fmla="*/ 3109 w 3497"/>
                <a:gd name="connsiteY1" fmla="*/ 388 h 5046"/>
                <a:gd name="connsiteX2" fmla="*/ 3498 w 3497"/>
                <a:gd name="connsiteY2" fmla="*/ 2717 h 5046"/>
                <a:gd name="connsiteX3" fmla="*/ 3109 w 3497"/>
                <a:gd name="connsiteY3" fmla="*/ 4270 h 5046"/>
                <a:gd name="connsiteX4" fmla="*/ 1555 w 3497"/>
                <a:gd name="connsiteY4" fmla="*/ 5046 h 5046"/>
                <a:gd name="connsiteX5" fmla="*/ 0 w 3497"/>
                <a:gd name="connsiteY5" fmla="*/ 3493 h 5046"/>
                <a:gd name="connsiteX6" fmla="*/ 777 w 3497"/>
                <a:gd name="connsiteY6" fmla="*/ 1941 h 5046"/>
                <a:gd name="connsiteX7" fmla="*/ 389 w 3497"/>
                <a:gd name="connsiteY7" fmla="*/ 1164 h 5046"/>
                <a:gd name="connsiteX8" fmla="*/ 1943 w 3497"/>
                <a:gd name="connsiteY8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5046">
                  <a:moveTo>
                    <a:pt x="1943" y="0"/>
                  </a:moveTo>
                  <a:lnTo>
                    <a:pt x="3109" y="388"/>
                  </a:lnTo>
                  <a:lnTo>
                    <a:pt x="3498" y="2717"/>
                  </a:lnTo>
                  <a:lnTo>
                    <a:pt x="3109" y="4270"/>
                  </a:lnTo>
                  <a:lnTo>
                    <a:pt x="1555" y="5046"/>
                  </a:lnTo>
                  <a:lnTo>
                    <a:pt x="0" y="3493"/>
                  </a:lnTo>
                  <a:lnTo>
                    <a:pt x="777" y="1941"/>
                  </a:lnTo>
                  <a:lnTo>
                    <a:pt x="389" y="1164"/>
                  </a:lnTo>
                  <a:lnTo>
                    <a:pt x="1943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3" name="Serbest Form 1142">
              <a:extLst>
                <a:ext uri="{FF2B5EF4-FFF2-40B4-BE49-F238E27FC236}">
                  <a16:creationId xmlns:a16="http://schemas.microsoft.com/office/drawing/2014/main" id="{D10AFC86-3062-1457-E448-1C28D44DE233}"/>
                </a:ext>
              </a:extLst>
            </p:cNvPr>
            <p:cNvSpPr/>
            <p:nvPr/>
          </p:nvSpPr>
          <p:spPr>
            <a:xfrm>
              <a:off x="2547963" y="18837013"/>
              <a:ext cx="37398" cy="39843"/>
            </a:xfrm>
            <a:custGeom>
              <a:avLst/>
              <a:gdLst>
                <a:gd name="connsiteX0" fmla="*/ 2332 w 5829"/>
                <a:gd name="connsiteY0" fmla="*/ 776 h 6210"/>
                <a:gd name="connsiteX1" fmla="*/ 3497 w 5829"/>
                <a:gd name="connsiteY1" fmla="*/ 0 h 6210"/>
                <a:gd name="connsiteX2" fmla="*/ 5441 w 5829"/>
                <a:gd name="connsiteY2" fmla="*/ 776 h 6210"/>
                <a:gd name="connsiteX3" fmla="*/ 5829 w 5829"/>
                <a:gd name="connsiteY3" fmla="*/ 1553 h 6210"/>
                <a:gd name="connsiteX4" fmla="*/ 5829 w 5829"/>
                <a:gd name="connsiteY4" fmla="*/ 4270 h 6210"/>
                <a:gd name="connsiteX5" fmla="*/ 4275 w 5829"/>
                <a:gd name="connsiteY5" fmla="*/ 5434 h 6210"/>
                <a:gd name="connsiteX6" fmla="*/ 3109 w 5829"/>
                <a:gd name="connsiteY6" fmla="*/ 6211 h 6210"/>
                <a:gd name="connsiteX7" fmla="*/ 1943 w 5829"/>
                <a:gd name="connsiteY7" fmla="*/ 6211 h 6210"/>
                <a:gd name="connsiteX8" fmla="*/ 0 w 5829"/>
                <a:gd name="connsiteY8" fmla="*/ 5434 h 6210"/>
                <a:gd name="connsiteX9" fmla="*/ 0 w 5829"/>
                <a:gd name="connsiteY9" fmla="*/ 3493 h 6210"/>
                <a:gd name="connsiteX10" fmla="*/ 777 w 5829"/>
                <a:gd name="connsiteY10" fmla="*/ 2717 h 6210"/>
                <a:gd name="connsiteX11" fmla="*/ 777 w 5829"/>
                <a:gd name="connsiteY11" fmla="*/ 388 h 6210"/>
                <a:gd name="connsiteX12" fmla="*/ 1166 w 5829"/>
                <a:gd name="connsiteY12" fmla="*/ 0 h 6210"/>
                <a:gd name="connsiteX13" fmla="*/ 2332 w 5829"/>
                <a:gd name="connsiteY13" fmla="*/ 776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9" h="6210">
                  <a:moveTo>
                    <a:pt x="2332" y="776"/>
                  </a:moveTo>
                  <a:lnTo>
                    <a:pt x="3497" y="0"/>
                  </a:lnTo>
                  <a:lnTo>
                    <a:pt x="5441" y="776"/>
                  </a:lnTo>
                  <a:lnTo>
                    <a:pt x="5829" y="1553"/>
                  </a:lnTo>
                  <a:lnTo>
                    <a:pt x="5829" y="4270"/>
                  </a:lnTo>
                  <a:lnTo>
                    <a:pt x="4275" y="5434"/>
                  </a:lnTo>
                  <a:lnTo>
                    <a:pt x="3109" y="6211"/>
                  </a:lnTo>
                  <a:lnTo>
                    <a:pt x="1943" y="6211"/>
                  </a:lnTo>
                  <a:lnTo>
                    <a:pt x="0" y="5434"/>
                  </a:lnTo>
                  <a:lnTo>
                    <a:pt x="0" y="3493"/>
                  </a:lnTo>
                  <a:lnTo>
                    <a:pt x="777" y="2717"/>
                  </a:lnTo>
                  <a:lnTo>
                    <a:pt x="777" y="388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4" name="Serbest Form 1143">
              <a:extLst>
                <a:ext uri="{FF2B5EF4-FFF2-40B4-BE49-F238E27FC236}">
                  <a16:creationId xmlns:a16="http://schemas.microsoft.com/office/drawing/2014/main" id="{66B5D6AD-7A37-C298-3F8B-0D32AB6ACD83}"/>
                </a:ext>
              </a:extLst>
            </p:cNvPr>
            <p:cNvSpPr/>
            <p:nvPr/>
          </p:nvSpPr>
          <p:spPr>
            <a:xfrm>
              <a:off x="2346004" y="18764789"/>
              <a:ext cx="54850" cy="29879"/>
            </a:xfrm>
            <a:custGeom>
              <a:avLst/>
              <a:gdLst>
                <a:gd name="connsiteX0" fmla="*/ 2720 w 8549"/>
                <a:gd name="connsiteY0" fmla="*/ 1164 h 4657"/>
                <a:gd name="connsiteX1" fmla="*/ 4275 w 8549"/>
                <a:gd name="connsiteY1" fmla="*/ 776 h 4657"/>
                <a:gd name="connsiteX2" fmla="*/ 5441 w 8549"/>
                <a:gd name="connsiteY2" fmla="*/ 1553 h 4657"/>
                <a:gd name="connsiteX3" fmla="*/ 6995 w 8549"/>
                <a:gd name="connsiteY3" fmla="*/ 1553 h 4657"/>
                <a:gd name="connsiteX4" fmla="*/ 8161 w 8549"/>
                <a:gd name="connsiteY4" fmla="*/ 2329 h 4657"/>
                <a:gd name="connsiteX5" fmla="*/ 8550 w 8549"/>
                <a:gd name="connsiteY5" fmla="*/ 3105 h 4657"/>
                <a:gd name="connsiteX6" fmla="*/ 6607 w 8549"/>
                <a:gd name="connsiteY6" fmla="*/ 3105 h 4657"/>
                <a:gd name="connsiteX7" fmla="*/ 3886 w 8549"/>
                <a:gd name="connsiteY7" fmla="*/ 1941 h 4657"/>
                <a:gd name="connsiteX8" fmla="*/ 3109 w 8549"/>
                <a:gd name="connsiteY8" fmla="*/ 2329 h 4657"/>
                <a:gd name="connsiteX9" fmla="*/ 1943 w 8549"/>
                <a:gd name="connsiteY9" fmla="*/ 4658 h 4657"/>
                <a:gd name="connsiteX10" fmla="*/ 777 w 8549"/>
                <a:gd name="connsiteY10" fmla="*/ 2329 h 4657"/>
                <a:gd name="connsiteX11" fmla="*/ 389 w 8549"/>
                <a:gd name="connsiteY11" fmla="*/ 1941 h 4657"/>
                <a:gd name="connsiteX12" fmla="*/ 0 w 8549"/>
                <a:gd name="connsiteY12" fmla="*/ 388 h 4657"/>
                <a:gd name="connsiteX13" fmla="*/ 1166 w 8549"/>
                <a:gd name="connsiteY13" fmla="*/ 0 h 4657"/>
                <a:gd name="connsiteX14" fmla="*/ 2720 w 8549"/>
                <a:gd name="connsiteY14" fmla="*/ 1164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49" h="4657">
                  <a:moveTo>
                    <a:pt x="2720" y="1164"/>
                  </a:moveTo>
                  <a:lnTo>
                    <a:pt x="4275" y="776"/>
                  </a:lnTo>
                  <a:lnTo>
                    <a:pt x="5441" y="1553"/>
                  </a:lnTo>
                  <a:lnTo>
                    <a:pt x="6995" y="1553"/>
                  </a:lnTo>
                  <a:lnTo>
                    <a:pt x="8161" y="2329"/>
                  </a:lnTo>
                  <a:lnTo>
                    <a:pt x="8550" y="3105"/>
                  </a:lnTo>
                  <a:lnTo>
                    <a:pt x="6607" y="3105"/>
                  </a:lnTo>
                  <a:lnTo>
                    <a:pt x="3886" y="1941"/>
                  </a:lnTo>
                  <a:lnTo>
                    <a:pt x="3109" y="2329"/>
                  </a:lnTo>
                  <a:lnTo>
                    <a:pt x="1943" y="4658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5" name="Serbest Form 1144">
              <a:extLst>
                <a:ext uri="{FF2B5EF4-FFF2-40B4-BE49-F238E27FC236}">
                  <a16:creationId xmlns:a16="http://schemas.microsoft.com/office/drawing/2014/main" id="{845758B3-3E9B-578B-5438-ADA77771A368}"/>
                </a:ext>
              </a:extLst>
            </p:cNvPr>
            <p:cNvSpPr/>
            <p:nvPr/>
          </p:nvSpPr>
          <p:spPr>
            <a:xfrm>
              <a:off x="2545474" y="18737393"/>
              <a:ext cx="14955" cy="42332"/>
            </a:xfrm>
            <a:custGeom>
              <a:avLst/>
              <a:gdLst>
                <a:gd name="connsiteX0" fmla="*/ 1943 w 2331"/>
                <a:gd name="connsiteY0" fmla="*/ 3493 h 6598"/>
                <a:gd name="connsiteX1" fmla="*/ 2332 w 2331"/>
                <a:gd name="connsiteY1" fmla="*/ 3882 h 6598"/>
                <a:gd name="connsiteX2" fmla="*/ 1943 w 2331"/>
                <a:gd name="connsiteY2" fmla="*/ 6211 h 6598"/>
                <a:gd name="connsiteX3" fmla="*/ 1166 w 2331"/>
                <a:gd name="connsiteY3" fmla="*/ 6599 h 6598"/>
                <a:gd name="connsiteX4" fmla="*/ 1166 w 2331"/>
                <a:gd name="connsiteY4" fmla="*/ 4658 h 6598"/>
                <a:gd name="connsiteX5" fmla="*/ 389 w 2331"/>
                <a:gd name="connsiteY5" fmla="*/ 3493 h 6598"/>
                <a:gd name="connsiteX6" fmla="*/ 389 w 2331"/>
                <a:gd name="connsiteY6" fmla="*/ 2329 h 6598"/>
                <a:gd name="connsiteX7" fmla="*/ 0 w 2331"/>
                <a:gd name="connsiteY7" fmla="*/ 1164 h 6598"/>
                <a:gd name="connsiteX8" fmla="*/ 1555 w 2331"/>
                <a:gd name="connsiteY8" fmla="*/ 0 h 6598"/>
                <a:gd name="connsiteX9" fmla="*/ 2332 w 2331"/>
                <a:gd name="connsiteY9" fmla="*/ 776 h 6598"/>
                <a:gd name="connsiteX10" fmla="*/ 1943 w 2331"/>
                <a:gd name="connsiteY10" fmla="*/ 3105 h 6598"/>
                <a:gd name="connsiteX11" fmla="*/ 1943 w 2331"/>
                <a:gd name="connsiteY11" fmla="*/ 3493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6598">
                  <a:moveTo>
                    <a:pt x="1943" y="3493"/>
                  </a:moveTo>
                  <a:lnTo>
                    <a:pt x="2332" y="3882"/>
                  </a:lnTo>
                  <a:lnTo>
                    <a:pt x="1943" y="6211"/>
                  </a:lnTo>
                  <a:lnTo>
                    <a:pt x="1166" y="6599"/>
                  </a:lnTo>
                  <a:lnTo>
                    <a:pt x="1166" y="4658"/>
                  </a:lnTo>
                  <a:lnTo>
                    <a:pt x="389" y="3493"/>
                  </a:lnTo>
                  <a:lnTo>
                    <a:pt x="389" y="2329"/>
                  </a:lnTo>
                  <a:lnTo>
                    <a:pt x="0" y="1164"/>
                  </a:lnTo>
                  <a:lnTo>
                    <a:pt x="1555" y="0"/>
                  </a:lnTo>
                  <a:lnTo>
                    <a:pt x="2332" y="776"/>
                  </a:lnTo>
                  <a:lnTo>
                    <a:pt x="1943" y="3105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6" name="Serbest Form 1145">
              <a:extLst>
                <a:ext uri="{FF2B5EF4-FFF2-40B4-BE49-F238E27FC236}">
                  <a16:creationId xmlns:a16="http://schemas.microsoft.com/office/drawing/2014/main" id="{1CB11D06-9405-1853-F421-24E0E9CE70DA}"/>
                </a:ext>
              </a:extLst>
            </p:cNvPr>
            <p:cNvSpPr/>
            <p:nvPr/>
          </p:nvSpPr>
          <p:spPr>
            <a:xfrm>
              <a:off x="2253749" y="18727430"/>
              <a:ext cx="29917" cy="22411"/>
            </a:xfrm>
            <a:custGeom>
              <a:avLst/>
              <a:gdLst>
                <a:gd name="connsiteX0" fmla="*/ 3497 w 4663"/>
                <a:gd name="connsiteY0" fmla="*/ 0 h 3493"/>
                <a:gd name="connsiteX1" fmla="*/ 4275 w 4663"/>
                <a:gd name="connsiteY1" fmla="*/ 1164 h 3493"/>
                <a:gd name="connsiteX2" fmla="*/ 4663 w 4663"/>
                <a:gd name="connsiteY2" fmla="*/ 2329 h 3493"/>
                <a:gd name="connsiteX3" fmla="*/ 1943 w 4663"/>
                <a:gd name="connsiteY3" fmla="*/ 3493 h 3493"/>
                <a:gd name="connsiteX4" fmla="*/ 777 w 4663"/>
                <a:gd name="connsiteY4" fmla="*/ 2717 h 3493"/>
                <a:gd name="connsiteX5" fmla="*/ 0 w 4663"/>
                <a:gd name="connsiteY5" fmla="*/ 1941 h 3493"/>
                <a:gd name="connsiteX6" fmla="*/ 1554 w 4663"/>
                <a:gd name="connsiteY6" fmla="*/ 388 h 3493"/>
                <a:gd name="connsiteX7" fmla="*/ 3497 w 4663"/>
                <a:gd name="connsiteY7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3" h="3493">
                  <a:moveTo>
                    <a:pt x="3497" y="0"/>
                  </a:moveTo>
                  <a:lnTo>
                    <a:pt x="4275" y="1164"/>
                  </a:lnTo>
                  <a:lnTo>
                    <a:pt x="4663" y="2329"/>
                  </a:lnTo>
                  <a:lnTo>
                    <a:pt x="1943" y="3493"/>
                  </a:lnTo>
                  <a:lnTo>
                    <a:pt x="777" y="2717"/>
                  </a:lnTo>
                  <a:lnTo>
                    <a:pt x="0" y="1941"/>
                  </a:lnTo>
                  <a:lnTo>
                    <a:pt x="1554" y="388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7" name="Serbest Form 1146">
              <a:extLst>
                <a:ext uri="{FF2B5EF4-FFF2-40B4-BE49-F238E27FC236}">
                  <a16:creationId xmlns:a16="http://schemas.microsoft.com/office/drawing/2014/main" id="{205DF7B4-8622-47C5-3178-C410D1C35EBE}"/>
                </a:ext>
              </a:extLst>
            </p:cNvPr>
            <p:cNvSpPr/>
            <p:nvPr/>
          </p:nvSpPr>
          <p:spPr>
            <a:xfrm>
              <a:off x="2218840" y="18682602"/>
              <a:ext cx="52354" cy="44828"/>
            </a:xfrm>
            <a:custGeom>
              <a:avLst/>
              <a:gdLst>
                <a:gd name="connsiteX0" fmla="*/ 5829 w 8160"/>
                <a:gd name="connsiteY0" fmla="*/ 0 h 6987"/>
                <a:gd name="connsiteX1" fmla="*/ 6995 w 8160"/>
                <a:gd name="connsiteY1" fmla="*/ 388 h 6987"/>
                <a:gd name="connsiteX2" fmla="*/ 6995 w 8160"/>
                <a:gd name="connsiteY2" fmla="*/ 1165 h 6987"/>
                <a:gd name="connsiteX3" fmla="*/ 8161 w 8160"/>
                <a:gd name="connsiteY3" fmla="*/ 2329 h 6987"/>
                <a:gd name="connsiteX4" fmla="*/ 7384 w 8160"/>
                <a:gd name="connsiteY4" fmla="*/ 3882 h 6987"/>
                <a:gd name="connsiteX5" fmla="*/ 5052 w 8160"/>
                <a:gd name="connsiteY5" fmla="*/ 5046 h 6987"/>
                <a:gd name="connsiteX6" fmla="*/ 3498 w 8160"/>
                <a:gd name="connsiteY6" fmla="*/ 6599 h 6987"/>
                <a:gd name="connsiteX7" fmla="*/ 777 w 8160"/>
                <a:gd name="connsiteY7" fmla="*/ 6987 h 6987"/>
                <a:gd name="connsiteX8" fmla="*/ 777 w 8160"/>
                <a:gd name="connsiteY8" fmla="*/ 6599 h 6987"/>
                <a:gd name="connsiteX9" fmla="*/ 777 w 8160"/>
                <a:gd name="connsiteY9" fmla="*/ 4658 h 6987"/>
                <a:gd name="connsiteX10" fmla="*/ 0 w 8160"/>
                <a:gd name="connsiteY10" fmla="*/ 3882 h 6987"/>
                <a:gd name="connsiteX11" fmla="*/ 0 w 8160"/>
                <a:gd name="connsiteY11" fmla="*/ 3105 h 6987"/>
                <a:gd name="connsiteX12" fmla="*/ 777 w 8160"/>
                <a:gd name="connsiteY12" fmla="*/ 2329 h 6987"/>
                <a:gd name="connsiteX13" fmla="*/ 1555 w 8160"/>
                <a:gd name="connsiteY13" fmla="*/ 2329 h 6987"/>
                <a:gd name="connsiteX14" fmla="*/ 2332 w 8160"/>
                <a:gd name="connsiteY14" fmla="*/ 1553 h 6987"/>
                <a:gd name="connsiteX15" fmla="*/ 5052 w 8160"/>
                <a:gd name="connsiteY15" fmla="*/ 0 h 6987"/>
                <a:gd name="connsiteX16" fmla="*/ 5829 w 8160"/>
                <a:gd name="connsiteY16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60" h="6987">
                  <a:moveTo>
                    <a:pt x="5829" y="0"/>
                  </a:moveTo>
                  <a:lnTo>
                    <a:pt x="6995" y="388"/>
                  </a:lnTo>
                  <a:lnTo>
                    <a:pt x="6995" y="1165"/>
                  </a:lnTo>
                  <a:lnTo>
                    <a:pt x="8161" y="2329"/>
                  </a:lnTo>
                  <a:lnTo>
                    <a:pt x="7384" y="3882"/>
                  </a:lnTo>
                  <a:lnTo>
                    <a:pt x="5052" y="5046"/>
                  </a:lnTo>
                  <a:lnTo>
                    <a:pt x="3498" y="6599"/>
                  </a:lnTo>
                  <a:lnTo>
                    <a:pt x="777" y="6987"/>
                  </a:lnTo>
                  <a:lnTo>
                    <a:pt x="777" y="6599"/>
                  </a:lnTo>
                  <a:lnTo>
                    <a:pt x="777" y="4658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777" y="2329"/>
                  </a:lnTo>
                  <a:lnTo>
                    <a:pt x="1555" y="2329"/>
                  </a:lnTo>
                  <a:lnTo>
                    <a:pt x="2332" y="1553"/>
                  </a:lnTo>
                  <a:lnTo>
                    <a:pt x="5052" y="0"/>
                  </a:lnTo>
                  <a:lnTo>
                    <a:pt x="582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8" name="Serbest Form 1147">
              <a:extLst>
                <a:ext uri="{FF2B5EF4-FFF2-40B4-BE49-F238E27FC236}">
                  <a16:creationId xmlns:a16="http://schemas.microsoft.com/office/drawing/2014/main" id="{C670AB17-18C3-4605-38B1-6D24BCC3123D}"/>
                </a:ext>
              </a:extLst>
            </p:cNvPr>
            <p:cNvSpPr/>
            <p:nvPr/>
          </p:nvSpPr>
          <p:spPr>
            <a:xfrm>
              <a:off x="10264876" y="15826069"/>
              <a:ext cx="34903" cy="17432"/>
            </a:xfrm>
            <a:custGeom>
              <a:avLst/>
              <a:gdLst>
                <a:gd name="connsiteX0" fmla="*/ 3886 w 5440"/>
                <a:gd name="connsiteY0" fmla="*/ 0 h 2717"/>
                <a:gd name="connsiteX1" fmla="*/ 4275 w 5440"/>
                <a:gd name="connsiteY1" fmla="*/ 776 h 2717"/>
                <a:gd name="connsiteX2" fmla="*/ 5441 w 5440"/>
                <a:gd name="connsiteY2" fmla="*/ 2329 h 2717"/>
                <a:gd name="connsiteX3" fmla="*/ 3886 w 5440"/>
                <a:gd name="connsiteY3" fmla="*/ 1941 h 2717"/>
                <a:gd name="connsiteX4" fmla="*/ 2721 w 5440"/>
                <a:gd name="connsiteY4" fmla="*/ 1941 h 2717"/>
                <a:gd name="connsiteX5" fmla="*/ 1166 w 5440"/>
                <a:gd name="connsiteY5" fmla="*/ 2717 h 2717"/>
                <a:gd name="connsiteX6" fmla="*/ 0 w 5440"/>
                <a:gd name="connsiteY6" fmla="*/ 1553 h 2717"/>
                <a:gd name="connsiteX7" fmla="*/ 0 w 5440"/>
                <a:gd name="connsiteY7" fmla="*/ 388 h 2717"/>
                <a:gd name="connsiteX8" fmla="*/ 1166 w 5440"/>
                <a:gd name="connsiteY8" fmla="*/ 0 h 2717"/>
                <a:gd name="connsiteX9" fmla="*/ 1943 w 5440"/>
                <a:gd name="connsiteY9" fmla="*/ 388 h 2717"/>
                <a:gd name="connsiteX10" fmla="*/ 3886 w 5440"/>
                <a:gd name="connsiteY10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40" h="2717">
                  <a:moveTo>
                    <a:pt x="3886" y="0"/>
                  </a:moveTo>
                  <a:lnTo>
                    <a:pt x="4275" y="776"/>
                  </a:lnTo>
                  <a:lnTo>
                    <a:pt x="5441" y="2329"/>
                  </a:lnTo>
                  <a:lnTo>
                    <a:pt x="3886" y="1941"/>
                  </a:lnTo>
                  <a:lnTo>
                    <a:pt x="2721" y="1941"/>
                  </a:lnTo>
                  <a:lnTo>
                    <a:pt x="1166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388"/>
                  </a:lnTo>
                  <a:lnTo>
                    <a:pt x="388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49" name="Serbest Form 1148">
              <a:extLst>
                <a:ext uri="{FF2B5EF4-FFF2-40B4-BE49-F238E27FC236}">
                  <a16:creationId xmlns:a16="http://schemas.microsoft.com/office/drawing/2014/main" id="{993AF5D7-EDAA-6881-56C8-9844B4D8F187}"/>
                </a:ext>
              </a:extLst>
            </p:cNvPr>
            <p:cNvSpPr/>
            <p:nvPr/>
          </p:nvSpPr>
          <p:spPr>
            <a:xfrm>
              <a:off x="10055435" y="15806148"/>
              <a:ext cx="191983" cy="89656"/>
            </a:xfrm>
            <a:custGeom>
              <a:avLst/>
              <a:gdLst>
                <a:gd name="connsiteX0" fmla="*/ 29924 w 29923"/>
                <a:gd name="connsiteY0" fmla="*/ 5046 h 13974"/>
                <a:gd name="connsiteX1" fmla="*/ 29924 w 29923"/>
                <a:gd name="connsiteY1" fmla="*/ 5434 h 13974"/>
                <a:gd name="connsiteX2" fmla="*/ 29147 w 29923"/>
                <a:gd name="connsiteY2" fmla="*/ 6211 h 13974"/>
                <a:gd name="connsiteX3" fmla="*/ 28758 w 29923"/>
                <a:gd name="connsiteY3" fmla="*/ 8540 h 13974"/>
                <a:gd name="connsiteX4" fmla="*/ 28369 w 29923"/>
                <a:gd name="connsiteY4" fmla="*/ 9316 h 13974"/>
                <a:gd name="connsiteX5" fmla="*/ 27203 w 29923"/>
                <a:gd name="connsiteY5" fmla="*/ 9316 h 13974"/>
                <a:gd name="connsiteX6" fmla="*/ 26426 w 29923"/>
                <a:gd name="connsiteY6" fmla="*/ 10092 h 13974"/>
                <a:gd name="connsiteX7" fmla="*/ 24483 w 29923"/>
                <a:gd name="connsiteY7" fmla="*/ 10869 h 13974"/>
                <a:gd name="connsiteX8" fmla="*/ 23706 w 29923"/>
                <a:gd name="connsiteY8" fmla="*/ 11257 h 13974"/>
                <a:gd name="connsiteX9" fmla="*/ 21374 w 29923"/>
                <a:gd name="connsiteY9" fmla="*/ 12421 h 13974"/>
                <a:gd name="connsiteX10" fmla="*/ 19820 w 29923"/>
                <a:gd name="connsiteY10" fmla="*/ 12033 h 13974"/>
                <a:gd name="connsiteX11" fmla="*/ 17876 w 29923"/>
                <a:gd name="connsiteY11" fmla="*/ 12421 h 13974"/>
                <a:gd name="connsiteX12" fmla="*/ 16710 w 29923"/>
                <a:gd name="connsiteY12" fmla="*/ 13974 h 13974"/>
                <a:gd name="connsiteX13" fmla="*/ 15933 w 29923"/>
                <a:gd name="connsiteY13" fmla="*/ 12810 h 13974"/>
                <a:gd name="connsiteX14" fmla="*/ 14767 w 29923"/>
                <a:gd name="connsiteY14" fmla="*/ 13198 h 13974"/>
                <a:gd name="connsiteX15" fmla="*/ 13990 w 29923"/>
                <a:gd name="connsiteY15" fmla="*/ 13198 h 13974"/>
                <a:gd name="connsiteX16" fmla="*/ 12824 w 29923"/>
                <a:gd name="connsiteY16" fmla="*/ 12033 h 13974"/>
                <a:gd name="connsiteX17" fmla="*/ 11270 w 29923"/>
                <a:gd name="connsiteY17" fmla="*/ 13198 h 13974"/>
                <a:gd name="connsiteX18" fmla="*/ 9327 w 29923"/>
                <a:gd name="connsiteY18" fmla="*/ 13198 h 13974"/>
                <a:gd name="connsiteX19" fmla="*/ 7383 w 29923"/>
                <a:gd name="connsiteY19" fmla="*/ 12421 h 13974"/>
                <a:gd name="connsiteX20" fmla="*/ 5440 w 29923"/>
                <a:gd name="connsiteY20" fmla="*/ 12033 h 13974"/>
                <a:gd name="connsiteX21" fmla="*/ 3886 w 29923"/>
                <a:gd name="connsiteY21" fmla="*/ 10869 h 13974"/>
                <a:gd name="connsiteX22" fmla="*/ 2720 w 29923"/>
                <a:gd name="connsiteY22" fmla="*/ 8540 h 13974"/>
                <a:gd name="connsiteX23" fmla="*/ 1554 w 29923"/>
                <a:gd name="connsiteY23" fmla="*/ 7375 h 13974"/>
                <a:gd name="connsiteX24" fmla="*/ 777 w 29923"/>
                <a:gd name="connsiteY24" fmla="*/ 4658 h 13974"/>
                <a:gd name="connsiteX25" fmla="*/ 0 w 29923"/>
                <a:gd name="connsiteY25" fmla="*/ 3493 h 13974"/>
                <a:gd name="connsiteX26" fmla="*/ 389 w 29923"/>
                <a:gd name="connsiteY26" fmla="*/ 2329 h 13974"/>
                <a:gd name="connsiteX27" fmla="*/ 2332 w 29923"/>
                <a:gd name="connsiteY27" fmla="*/ 3493 h 13974"/>
                <a:gd name="connsiteX28" fmla="*/ 3886 w 29923"/>
                <a:gd name="connsiteY28" fmla="*/ 3105 h 13974"/>
                <a:gd name="connsiteX29" fmla="*/ 4663 w 29923"/>
                <a:gd name="connsiteY29" fmla="*/ 1941 h 13974"/>
                <a:gd name="connsiteX30" fmla="*/ 5052 w 29923"/>
                <a:gd name="connsiteY30" fmla="*/ 776 h 13974"/>
                <a:gd name="connsiteX31" fmla="*/ 6218 w 29923"/>
                <a:gd name="connsiteY31" fmla="*/ 388 h 13974"/>
                <a:gd name="connsiteX32" fmla="*/ 6995 w 29923"/>
                <a:gd name="connsiteY32" fmla="*/ 776 h 13974"/>
                <a:gd name="connsiteX33" fmla="*/ 7772 w 29923"/>
                <a:gd name="connsiteY33" fmla="*/ 0 h 13974"/>
                <a:gd name="connsiteX34" fmla="*/ 8549 w 29923"/>
                <a:gd name="connsiteY34" fmla="*/ 0 h 13974"/>
                <a:gd name="connsiteX35" fmla="*/ 8938 w 29923"/>
                <a:gd name="connsiteY35" fmla="*/ 1553 h 13974"/>
                <a:gd name="connsiteX36" fmla="*/ 10881 w 29923"/>
                <a:gd name="connsiteY36" fmla="*/ 2329 h 13974"/>
                <a:gd name="connsiteX37" fmla="*/ 11270 w 29923"/>
                <a:gd name="connsiteY37" fmla="*/ 3105 h 13974"/>
                <a:gd name="connsiteX38" fmla="*/ 13602 w 29923"/>
                <a:gd name="connsiteY38" fmla="*/ 3105 h 13974"/>
                <a:gd name="connsiteX39" fmla="*/ 15933 w 29923"/>
                <a:gd name="connsiteY39" fmla="*/ 1165 h 13974"/>
                <a:gd name="connsiteX40" fmla="*/ 17488 w 29923"/>
                <a:gd name="connsiteY40" fmla="*/ 1553 h 13974"/>
                <a:gd name="connsiteX41" fmla="*/ 18653 w 29923"/>
                <a:gd name="connsiteY41" fmla="*/ 776 h 13974"/>
                <a:gd name="connsiteX42" fmla="*/ 19820 w 29923"/>
                <a:gd name="connsiteY42" fmla="*/ 1165 h 13974"/>
                <a:gd name="connsiteX43" fmla="*/ 21374 w 29923"/>
                <a:gd name="connsiteY43" fmla="*/ 1941 h 13974"/>
                <a:gd name="connsiteX44" fmla="*/ 22151 w 29923"/>
                <a:gd name="connsiteY44" fmla="*/ 776 h 13974"/>
                <a:gd name="connsiteX45" fmla="*/ 23317 w 29923"/>
                <a:gd name="connsiteY45" fmla="*/ 776 h 13974"/>
                <a:gd name="connsiteX46" fmla="*/ 24483 w 29923"/>
                <a:gd name="connsiteY46" fmla="*/ 2329 h 13974"/>
                <a:gd name="connsiteX47" fmla="*/ 24483 w 29923"/>
                <a:gd name="connsiteY47" fmla="*/ 4658 h 13974"/>
                <a:gd name="connsiteX48" fmla="*/ 25649 w 29923"/>
                <a:gd name="connsiteY48" fmla="*/ 3882 h 13974"/>
                <a:gd name="connsiteX49" fmla="*/ 26814 w 29923"/>
                <a:gd name="connsiteY49" fmla="*/ 4658 h 13974"/>
                <a:gd name="connsiteX50" fmla="*/ 27203 w 29923"/>
                <a:gd name="connsiteY50" fmla="*/ 4270 h 13974"/>
                <a:gd name="connsiteX51" fmla="*/ 29924 w 29923"/>
                <a:gd name="connsiteY51" fmla="*/ 5046 h 1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923" h="13974">
                  <a:moveTo>
                    <a:pt x="29924" y="5046"/>
                  </a:moveTo>
                  <a:lnTo>
                    <a:pt x="29924" y="5434"/>
                  </a:lnTo>
                  <a:lnTo>
                    <a:pt x="29147" y="6211"/>
                  </a:lnTo>
                  <a:lnTo>
                    <a:pt x="28758" y="8540"/>
                  </a:lnTo>
                  <a:lnTo>
                    <a:pt x="28369" y="9316"/>
                  </a:lnTo>
                  <a:lnTo>
                    <a:pt x="27203" y="9316"/>
                  </a:lnTo>
                  <a:lnTo>
                    <a:pt x="26426" y="10092"/>
                  </a:lnTo>
                  <a:lnTo>
                    <a:pt x="24483" y="10869"/>
                  </a:lnTo>
                  <a:lnTo>
                    <a:pt x="23706" y="11257"/>
                  </a:lnTo>
                  <a:lnTo>
                    <a:pt x="21374" y="12421"/>
                  </a:lnTo>
                  <a:lnTo>
                    <a:pt x="19820" y="12033"/>
                  </a:lnTo>
                  <a:lnTo>
                    <a:pt x="17876" y="12421"/>
                  </a:lnTo>
                  <a:lnTo>
                    <a:pt x="16710" y="13974"/>
                  </a:lnTo>
                  <a:lnTo>
                    <a:pt x="15933" y="12810"/>
                  </a:lnTo>
                  <a:lnTo>
                    <a:pt x="14767" y="13198"/>
                  </a:lnTo>
                  <a:lnTo>
                    <a:pt x="13990" y="13198"/>
                  </a:lnTo>
                  <a:lnTo>
                    <a:pt x="12824" y="12033"/>
                  </a:lnTo>
                  <a:lnTo>
                    <a:pt x="11270" y="13198"/>
                  </a:lnTo>
                  <a:lnTo>
                    <a:pt x="9327" y="13198"/>
                  </a:lnTo>
                  <a:lnTo>
                    <a:pt x="7383" y="12421"/>
                  </a:lnTo>
                  <a:lnTo>
                    <a:pt x="5440" y="12033"/>
                  </a:lnTo>
                  <a:lnTo>
                    <a:pt x="3886" y="10869"/>
                  </a:lnTo>
                  <a:lnTo>
                    <a:pt x="2720" y="8540"/>
                  </a:lnTo>
                  <a:lnTo>
                    <a:pt x="1554" y="7375"/>
                  </a:lnTo>
                  <a:lnTo>
                    <a:pt x="777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2332" y="3493"/>
                  </a:lnTo>
                  <a:lnTo>
                    <a:pt x="3886" y="3105"/>
                  </a:lnTo>
                  <a:lnTo>
                    <a:pt x="4663" y="1941"/>
                  </a:lnTo>
                  <a:lnTo>
                    <a:pt x="5052" y="776"/>
                  </a:lnTo>
                  <a:lnTo>
                    <a:pt x="6218" y="388"/>
                  </a:lnTo>
                  <a:lnTo>
                    <a:pt x="6995" y="776"/>
                  </a:lnTo>
                  <a:lnTo>
                    <a:pt x="7772" y="0"/>
                  </a:lnTo>
                  <a:lnTo>
                    <a:pt x="8549" y="0"/>
                  </a:lnTo>
                  <a:lnTo>
                    <a:pt x="8938" y="1553"/>
                  </a:lnTo>
                  <a:lnTo>
                    <a:pt x="10881" y="2329"/>
                  </a:lnTo>
                  <a:lnTo>
                    <a:pt x="11270" y="3105"/>
                  </a:lnTo>
                  <a:lnTo>
                    <a:pt x="13602" y="3105"/>
                  </a:lnTo>
                  <a:lnTo>
                    <a:pt x="15933" y="1165"/>
                  </a:lnTo>
                  <a:lnTo>
                    <a:pt x="17488" y="1553"/>
                  </a:lnTo>
                  <a:lnTo>
                    <a:pt x="18653" y="776"/>
                  </a:lnTo>
                  <a:lnTo>
                    <a:pt x="19820" y="1165"/>
                  </a:lnTo>
                  <a:lnTo>
                    <a:pt x="21374" y="1941"/>
                  </a:lnTo>
                  <a:lnTo>
                    <a:pt x="22151" y="776"/>
                  </a:lnTo>
                  <a:lnTo>
                    <a:pt x="23317" y="776"/>
                  </a:lnTo>
                  <a:lnTo>
                    <a:pt x="24483" y="2329"/>
                  </a:lnTo>
                  <a:lnTo>
                    <a:pt x="24483" y="4658"/>
                  </a:lnTo>
                  <a:lnTo>
                    <a:pt x="25649" y="3882"/>
                  </a:lnTo>
                  <a:lnTo>
                    <a:pt x="26814" y="4658"/>
                  </a:lnTo>
                  <a:lnTo>
                    <a:pt x="27203" y="4270"/>
                  </a:lnTo>
                  <a:lnTo>
                    <a:pt x="29924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0" name="Serbest Form 1149">
              <a:extLst>
                <a:ext uri="{FF2B5EF4-FFF2-40B4-BE49-F238E27FC236}">
                  <a16:creationId xmlns:a16="http://schemas.microsoft.com/office/drawing/2014/main" id="{7BE724BC-0760-ADCE-1F94-6103E74E2D4E}"/>
                </a:ext>
              </a:extLst>
            </p:cNvPr>
            <p:cNvSpPr/>
            <p:nvPr/>
          </p:nvSpPr>
          <p:spPr>
            <a:xfrm>
              <a:off x="4981470" y="11724319"/>
              <a:ext cx="32413" cy="32375"/>
            </a:xfrm>
            <a:custGeom>
              <a:avLst/>
              <a:gdLst>
                <a:gd name="connsiteX0" fmla="*/ 1166 w 5052"/>
                <a:gd name="connsiteY0" fmla="*/ 0 h 5046"/>
                <a:gd name="connsiteX1" fmla="*/ 2720 w 5052"/>
                <a:gd name="connsiteY1" fmla="*/ 776 h 5046"/>
                <a:gd name="connsiteX2" fmla="*/ 3886 w 5052"/>
                <a:gd name="connsiteY2" fmla="*/ 776 h 5046"/>
                <a:gd name="connsiteX3" fmla="*/ 4275 w 5052"/>
                <a:gd name="connsiteY3" fmla="*/ 1553 h 5046"/>
                <a:gd name="connsiteX4" fmla="*/ 4275 w 5052"/>
                <a:gd name="connsiteY4" fmla="*/ 3105 h 5046"/>
                <a:gd name="connsiteX5" fmla="*/ 5052 w 5052"/>
                <a:gd name="connsiteY5" fmla="*/ 4270 h 5046"/>
                <a:gd name="connsiteX6" fmla="*/ 4663 w 5052"/>
                <a:gd name="connsiteY6" fmla="*/ 5046 h 5046"/>
                <a:gd name="connsiteX7" fmla="*/ 2332 w 5052"/>
                <a:gd name="connsiteY7" fmla="*/ 3494 h 5046"/>
                <a:gd name="connsiteX8" fmla="*/ 1555 w 5052"/>
                <a:gd name="connsiteY8" fmla="*/ 1941 h 5046"/>
                <a:gd name="connsiteX9" fmla="*/ 777 w 5052"/>
                <a:gd name="connsiteY9" fmla="*/ 1165 h 5046"/>
                <a:gd name="connsiteX10" fmla="*/ 0 w 5052"/>
                <a:gd name="connsiteY10" fmla="*/ 0 h 5046"/>
                <a:gd name="connsiteX11" fmla="*/ 1166 w 5052"/>
                <a:gd name="connsiteY11" fmla="*/ 0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52" h="5046">
                  <a:moveTo>
                    <a:pt x="1166" y="0"/>
                  </a:moveTo>
                  <a:lnTo>
                    <a:pt x="2720" y="776"/>
                  </a:lnTo>
                  <a:lnTo>
                    <a:pt x="3886" y="776"/>
                  </a:lnTo>
                  <a:lnTo>
                    <a:pt x="4275" y="1553"/>
                  </a:lnTo>
                  <a:lnTo>
                    <a:pt x="4275" y="3105"/>
                  </a:lnTo>
                  <a:lnTo>
                    <a:pt x="5052" y="4270"/>
                  </a:lnTo>
                  <a:lnTo>
                    <a:pt x="4663" y="5046"/>
                  </a:lnTo>
                  <a:lnTo>
                    <a:pt x="2332" y="3494"/>
                  </a:lnTo>
                  <a:lnTo>
                    <a:pt x="1555" y="1941"/>
                  </a:lnTo>
                  <a:lnTo>
                    <a:pt x="777" y="1165"/>
                  </a:lnTo>
                  <a:lnTo>
                    <a:pt x="0" y="0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1" name="Serbest Form 1150">
              <a:extLst>
                <a:ext uri="{FF2B5EF4-FFF2-40B4-BE49-F238E27FC236}">
                  <a16:creationId xmlns:a16="http://schemas.microsoft.com/office/drawing/2014/main" id="{64319A1E-5156-BED2-7B05-A23E384C4B2D}"/>
                </a:ext>
              </a:extLst>
            </p:cNvPr>
            <p:cNvSpPr/>
            <p:nvPr/>
          </p:nvSpPr>
          <p:spPr>
            <a:xfrm>
              <a:off x="4988951" y="11681980"/>
              <a:ext cx="32413" cy="24900"/>
            </a:xfrm>
            <a:custGeom>
              <a:avLst/>
              <a:gdLst>
                <a:gd name="connsiteX0" fmla="*/ 1166 w 5052"/>
                <a:gd name="connsiteY0" fmla="*/ 388 h 3881"/>
                <a:gd name="connsiteX1" fmla="*/ 4275 w 5052"/>
                <a:gd name="connsiteY1" fmla="*/ 1164 h 3881"/>
                <a:gd name="connsiteX2" fmla="*/ 5052 w 5052"/>
                <a:gd name="connsiteY2" fmla="*/ 1941 h 3881"/>
                <a:gd name="connsiteX3" fmla="*/ 4663 w 5052"/>
                <a:gd name="connsiteY3" fmla="*/ 3493 h 3881"/>
                <a:gd name="connsiteX4" fmla="*/ 4275 w 5052"/>
                <a:gd name="connsiteY4" fmla="*/ 3882 h 3881"/>
                <a:gd name="connsiteX5" fmla="*/ 2720 w 5052"/>
                <a:gd name="connsiteY5" fmla="*/ 1941 h 3881"/>
                <a:gd name="connsiteX6" fmla="*/ 777 w 5052"/>
                <a:gd name="connsiteY6" fmla="*/ 1553 h 3881"/>
                <a:gd name="connsiteX7" fmla="*/ 0 w 5052"/>
                <a:gd name="connsiteY7" fmla="*/ 0 h 3881"/>
                <a:gd name="connsiteX8" fmla="*/ 1166 w 5052"/>
                <a:gd name="connsiteY8" fmla="*/ 388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2" h="3881">
                  <a:moveTo>
                    <a:pt x="1166" y="388"/>
                  </a:moveTo>
                  <a:lnTo>
                    <a:pt x="4275" y="1164"/>
                  </a:lnTo>
                  <a:lnTo>
                    <a:pt x="5052" y="1941"/>
                  </a:lnTo>
                  <a:lnTo>
                    <a:pt x="4663" y="3493"/>
                  </a:lnTo>
                  <a:lnTo>
                    <a:pt x="4275" y="3882"/>
                  </a:lnTo>
                  <a:lnTo>
                    <a:pt x="2720" y="1941"/>
                  </a:lnTo>
                  <a:lnTo>
                    <a:pt x="777" y="1553"/>
                  </a:lnTo>
                  <a:lnTo>
                    <a:pt x="0" y="0"/>
                  </a:lnTo>
                  <a:lnTo>
                    <a:pt x="1166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2" name="Serbest Form 1151">
              <a:extLst>
                <a:ext uri="{FF2B5EF4-FFF2-40B4-BE49-F238E27FC236}">
                  <a16:creationId xmlns:a16="http://schemas.microsoft.com/office/drawing/2014/main" id="{0863B40F-5DB9-35DA-0CF0-112B57E76944}"/>
                </a:ext>
              </a:extLst>
            </p:cNvPr>
            <p:cNvSpPr/>
            <p:nvPr/>
          </p:nvSpPr>
          <p:spPr>
            <a:xfrm>
              <a:off x="4934102" y="11624699"/>
              <a:ext cx="77292" cy="54785"/>
            </a:xfrm>
            <a:custGeom>
              <a:avLst/>
              <a:gdLst>
                <a:gd name="connsiteX0" fmla="*/ 4741 w 12047"/>
                <a:gd name="connsiteY0" fmla="*/ 4037 h 8539"/>
                <a:gd name="connsiteX1" fmla="*/ 5052 w 12047"/>
                <a:gd name="connsiteY1" fmla="*/ 4658 h 8539"/>
                <a:gd name="connsiteX2" fmla="*/ 6218 w 12047"/>
                <a:gd name="connsiteY2" fmla="*/ 4658 h 8539"/>
                <a:gd name="connsiteX3" fmla="*/ 6218 w 12047"/>
                <a:gd name="connsiteY3" fmla="*/ 5822 h 8539"/>
                <a:gd name="connsiteX4" fmla="*/ 4663 w 12047"/>
                <a:gd name="connsiteY4" fmla="*/ 5822 h 8539"/>
                <a:gd name="connsiteX5" fmla="*/ 3886 w 12047"/>
                <a:gd name="connsiteY5" fmla="*/ 6599 h 8539"/>
                <a:gd name="connsiteX6" fmla="*/ 1554 w 12047"/>
                <a:gd name="connsiteY6" fmla="*/ 5822 h 8539"/>
                <a:gd name="connsiteX7" fmla="*/ 777 w 12047"/>
                <a:gd name="connsiteY7" fmla="*/ 5434 h 8539"/>
                <a:gd name="connsiteX8" fmla="*/ 0 w 12047"/>
                <a:gd name="connsiteY8" fmla="*/ 4270 h 8539"/>
                <a:gd name="connsiteX9" fmla="*/ 1943 w 12047"/>
                <a:gd name="connsiteY9" fmla="*/ 3882 h 8539"/>
                <a:gd name="connsiteX10" fmla="*/ 2332 w 12047"/>
                <a:gd name="connsiteY10" fmla="*/ 3494 h 8539"/>
                <a:gd name="connsiteX11" fmla="*/ 4496 w 12047"/>
                <a:gd name="connsiteY11" fmla="*/ 3854 h 8539"/>
                <a:gd name="connsiteX12" fmla="*/ 3497 w 12047"/>
                <a:gd name="connsiteY12" fmla="*/ 3105 h 8539"/>
                <a:gd name="connsiteX13" fmla="*/ 4275 w 12047"/>
                <a:gd name="connsiteY13" fmla="*/ 0 h 8539"/>
                <a:gd name="connsiteX14" fmla="*/ 6218 w 12047"/>
                <a:gd name="connsiteY14" fmla="*/ 388 h 8539"/>
                <a:gd name="connsiteX15" fmla="*/ 7384 w 12047"/>
                <a:gd name="connsiteY15" fmla="*/ 2329 h 8539"/>
                <a:gd name="connsiteX16" fmla="*/ 7384 w 12047"/>
                <a:gd name="connsiteY16" fmla="*/ 2717 h 8539"/>
                <a:gd name="connsiteX17" fmla="*/ 9716 w 12047"/>
                <a:gd name="connsiteY17" fmla="*/ 3494 h 8539"/>
                <a:gd name="connsiteX18" fmla="*/ 10881 w 12047"/>
                <a:gd name="connsiteY18" fmla="*/ 5434 h 8539"/>
                <a:gd name="connsiteX19" fmla="*/ 12047 w 12047"/>
                <a:gd name="connsiteY19" fmla="*/ 6211 h 8539"/>
                <a:gd name="connsiteX20" fmla="*/ 11659 w 12047"/>
                <a:gd name="connsiteY20" fmla="*/ 8540 h 8539"/>
                <a:gd name="connsiteX21" fmla="*/ 9716 w 12047"/>
                <a:gd name="connsiteY21" fmla="*/ 6987 h 8539"/>
                <a:gd name="connsiteX22" fmla="*/ 8938 w 12047"/>
                <a:gd name="connsiteY22" fmla="*/ 6211 h 8539"/>
                <a:gd name="connsiteX23" fmla="*/ 8161 w 12047"/>
                <a:gd name="connsiteY23" fmla="*/ 5822 h 8539"/>
                <a:gd name="connsiteX24" fmla="*/ 7772 w 12047"/>
                <a:gd name="connsiteY24" fmla="*/ 5046 h 8539"/>
                <a:gd name="connsiteX25" fmla="*/ 6995 w 12047"/>
                <a:gd name="connsiteY25" fmla="*/ 4270 h 8539"/>
                <a:gd name="connsiteX26" fmla="*/ 5052 w 12047"/>
                <a:gd name="connsiteY26" fmla="*/ 4270 h 8539"/>
                <a:gd name="connsiteX27" fmla="*/ 4741 w 12047"/>
                <a:gd name="connsiteY27" fmla="*/ 4037 h 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047" h="8539">
                  <a:moveTo>
                    <a:pt x="4741" y="4037"/>
                  </a:moveTo>
                  <a:lnTo>
                    <a:pt x="5052" y="4658"/>
                  </a:lnTo>
                  <a:lnTo>
                    <a:pt x="6218" y="4658"/>
                  </a:lnTo>
                  <a:lnTo>
                    <a:pt x="6218" y="5822"/>
                  </a:lnTo>
                  <a:lnTo>
                    <a:pt x="4663" y="5822"/>
                  </a:lnTo>
                  <a:lnTo>
                    <a:pt x="3886" y="6599"/>
                  </a:lnTo>
                  <a:lnTo>
                    <a:pt x="1554" y="5822"/>
                  </a:lnTo>
                  <a:lnTo>
                    <a:pt x="777" y="5434"/>
                  </a:lnTo>
                  <a:lnTo>
                    <a:pt x="0" y="4270"/>
                  </a:lnTo>
                  <a:lnTo>
                    <a:pt x="1943" y="3882"/>
                  </a:lnTo>
                  <a:lnTo>
                    <a:pt x="2332" y="3494"/>
                  </a:lnTo>
                  <a:lnTo>
                    <a:pt x="4496" y="3854"/>
                  </a:lnTo>
                  <a:lnTo>
                    <a:pt x="3497" y="3105"/>
                  </a:lnTo>
                  <a:lnTo>
                    <a:pt x="4275" y="0"/>
                  </a:lnTo>
                  <a:lnTo>
                    <a:pt x="6218" y="388"/>
                  </a:lnTo>
                  <a:lnTo>
                    <a:pt x="7384" y="2329"/>
                  </a:lnTo>
                  <a:lnTo>
                    <a:pt x="7384" y="2717"/>
                  </a:lnTo>
                  <a:lnTo>
                    <a:pt x="9716" y="3494"/>
                  </a:lnTo>
                  <a:lnTo>
                    <a:pt x="10881" y="5434"/>
                  </a:lnTo>
                  <a:lnTo>
                    <a:pt x="12047" y="6211"/>
                  </a:lnTo>
                  <a:lnTo>
                    <a:pt x="11659" y="8540"/>
                  </a:lnTo>
                  <a:lnTo>
                    <a:pt x="9716" y="6987"/>
                  </a:lnTo>
                  <a:lnTo>
                    <a:pt x="8938" y="6211"/>
                  </a:lnTo>
                  <a:lnTo>
                    <a:pt x="8161" y="5822"/>
                  </a:lnTo>
                  <a:lnTo>
                    <a:pt x="7772" y="5046"/>
                  </a:lnTo>
                  <a:lnTo>
                    <a:pt x="6995" y="4270"/>
                  </a:lnTo>
                  <a:lnTo>
                    <a:pt x="5052" y="4270"/>
                  </a:lnTo>
                  <a:lnTo>
                    <a:pt x="4741" y="403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3" name="Serbest Form 1152">
              <a:extLst>
                <a:ext uri="{FF2B5EF4-FFF2-40B4-BE49-F238E27FC236}">
                  <a16:creationId xmlns:a16="http://schemas.microsoft.com/office/drawing/2014/main" id="{95B857E7-12F1-5FC7-F22D-6896696FEEEB}"/>
                </a:ext>
              </a:extLst>
            </p:cNvPr>
            <p:cNvSpPr/>
            <p:nvPr/>
          </p:nvSpPr>
          <p:spPr>
            <a:xfrm>
              <a:off x="5051288" y="11624699"/>
              <a:ext cx="7481" cy="9957"/>
            </a:xfrm>
            <a:custGeom>
              <a:avLst/>
              <a:gdLst>
                <a:gd name="connsiteX0" fmla="*/ 777 w 1166"/>
                <a:gd name="connsiteY0" fmla="*/ 1553 h 1552"/>
                <a:gd name="connsiteX1" fmla="*/ 0 w 1166"/>
                <a:gd name="connsiteY1" fmla="*/ 776 h 1552"/>
                <a:gd name="connsiteX2" fmla="*/ 1166 w 1166"/>
                <a:gd name="connsiteY2" fmla="*/ 0 h 1552"/>
                <a:gd name="connsiteX3" fmla="*/ 777 w 1166"/>
                <a:gd name="connsiteY3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552">
                  <a:moveTo>
                    <a:pt x="777" y="1553"/>
                  </a:moveTo>
                  <a:lnTo>
                    <a:pt x="0" y="776"/>
                  </a:lnTo>
                  <a:lnTo>
                    <a:pt x="1166" y="0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4" name="Serbest Form 1153">
              <a:extLst>
                <a:ext uri="{FF2B5EF4-FFF2-40B4-BE49-F238E27FC236}">
                  <a16:creationId xmlns:a16="http://schemas.microsoft.com/office/drawing/2014/main" id="{1C7C7463-DACE-A641-C18E-8B83227A736C}"/>
                </a:ext>
              </a:extLst>
            </p:cNvPr>
            <p:cNvSpPr/>
            <p:nvPr/>
          </p:nvSpPr>
          <p:spPr>
            <a:xfrm>
              <a:off x="4976485" y="11622210"/>
              <a:ext cx="49864" cy="37353"/>
            </a:xfrm>
            <a:custGeom>
              <a:avLst/>
              <a:gdLst>
                <a:gd name="connsiteX0" fmla="*/ 3109 w 7772"/>
                <a:gd name="connsiteY0" fmla="*/ 3882 h 5822"/>
                <a:gd name="connsiteX1" fmla="*/ 1555 w 7772"/>
                <a:gd name="connsiteY1" fmla="*/ 3105 h 5822"/>
                <a:gd name="connsiteX2" fmla="*/ 389 w 7772"/>
                <a:gd name="connsiteY2" fmla="*/ 1941 h 5822"/>
                <a:gd name="connsiteX3" fmla="*/ 0 w 7772"/>
                <a:gd name="connsiteY3" fmla="*/ 776 h 5822"/>
                <a:gd name="connsiteX4" fmla="*/ 389 w 7772"/>
                <a:gd name="connsiteY4" fmla="*/ 388 h 5822"/>
                <a:gd name="connsiteX5" fmla="*/ 1943 w 7772"/>
                <a:gd name="connsiteY5" fmla="*/ 0 h 5822"/>
                <a:gd name="connsiteX6" fmla="*/ 3109 w 7772"/>
                <a:gd name="connsiteY6" fmla="*/ 0 h 5822"/>
                <a:gd name="connsiteX7" fmla="*/ 5441 w 7772"/>
                <a:gd name="connsiteY7" fmla="*/ 1553 h 5822"/>
                <a:gd name="connsiteX8" fmla="*/ 5052 w 7772"/>
                <a:gd name="connsiteY8" fmla="*/ 2329 h 5822"/>
                <a:gd name="connsiteX9" fmla="*/ 5441 w 7772"/>
                <a:gd name="connsiteY9" fmla="*/ 3105 h 5822"/>
                <a:gd name="connsiteX10" fmla="*/ 7772 w 7772"/>
                <a:gd name="connsiteY10" fmla="*/ 3882 h 5822"/>
                <a:gd name="connsiteX11" fmla="*/ 7772 w 7772"/>
                <a:gd name="connsiteY11" fmla="*/ 4658 h 5822"/>
                <a:gd name="connsiteX12" fmla="*/ 6218 w 7772"/>
                <a:gd name="connsiteY12" fmla="*/ 5822 h 5822"/>
                <a:gd name="connsiteX13" fmla="*/ 3109 w 7772"/>
                <a:gd name="connsiteY13" fmla="*/ 388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72" h="5822">
                  <a:moveTo>
                    <a:pt x="3109" y="3882"/>
                  </a:moveTo>
                  <a:lnTo>
                    <a:pt x="1555" y="3105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441" y="1553"/>
                  </a:lnTo>
                  <a:lnTo>
                    <a:pt x="5052" y="2329"/>
                  </a:lnTo>
                  <a:lnTo>
                    <a:pt x="5441" y="3105"/>
                  </a:lnTo>
                  <a:lnTo>
                    <a:pt x="7772" y="3882"/>
                  </a:lnTo>
                  <a:lnTo>
                    <a:pt x="7772" y="4658"/>
                  </a:lnTo>
                  <a:lnTo>
                    <a:pt x="6218" y="5822"/>
                  </a:lnTo>
                  <a:lnTo>
                    <a:pt x="3109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5" name="Serbest Form 1154">
              <a:extLst>
                <a:ext uri="{FF2B5EF4-FFF2-40B4-BE49-F238E27FC236}">
                  <a16:creationId xmlns:a16="http://schemas.microsoft.com/office/drawing/2014/main" id="{4C0281B2-275B-9305-4A37-B21DB21AB305}"/>
                </a:ext>
              </a:extLst>
            </p:cNvPr>
            <p:cNvSpPr/>
            <p:nvPr/>
          </p:nvSpPr>
          <p:spPr>
            <a:xfrm>
              <a:off x="5028845" y="11617231"/>
              <a:ext cx="22436" cy="24900"/>
            </a:xfrm>
            <a:custGeom>
              <a:avLst/>
              <a:gdLst>
                <a:gd name="connsiteX0" fmla="*/ 3497 w 3497"/>
                <a:gd name="connsiteY0" fmla="*/ 2329 h 3881"/>
                <a:gd name="connsiteX1" fmla="*/ 2332 w 3497"/>
                <a:gd name="connsiteY1" fmla="*/ 3882 h 3881"/>
                <a:gd name="connsiteX2" fmla="*/ 1166 w 3497"/>
                <a:gd name="connsiteY2" fmla="*/ 3105 h 3881"/>
                <a:gd name="connsiteX3" fmla="*/ 0 w 3497"/>
                <a:gd name="connsiteY3" fmla="*/ 3105 h 3881"/>
                <a:gd name="connsiteX4" fmla="*/ 777 w 3497"/>
                <a:gd name="connsiteY4" fmla="*/ 1941 h 3881"/>
                <a:gd name="connsiteX5" fmla="*/ 389 w 3497"/>
                <a:gd name="connsiteY5" fmla="*/ 388 h 3881"/>
                <a:gd name="connsiteX6" fmla="*/ 777 w 3497"/>
                <a:gd name="connsiteY6" fmla="*/ 0 h 3881"/>
                <a:gd name="connsiteX7" fmla="*/ 1554 w 3497"/>
                <a:gd name="connsiteY7" fmla="*/ 1553 h 3881"/>
                <a:gd name="connsiteX8" fmla="*/ 3497 w 3497"/>
                <a:gd name="connsiteY8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881">
                  <a:moveTo>
                    <a:pt x="3497" y="2329"/>
                  </a:moveTo>
                  <a:lnTo>
                    <a:pt x="2332" y="3882"/>
                  </a:lnTo>
                  <a:lnTo>
                    <a:pt x="1166" y="3105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389" y="388"/>
                  </a:lnTo>
                  <a:lnTo>
                    <a:pt x="777" y="0"/>
                  </a:lnTo>
                  <a:lnTo>
                    <a:pt x="1554" y="1553"/>
                  </a:lnTo>
                  <a:lnTo>
                    <a:pt x="3497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6" name="Serbest Form 1155">
              <a:extLst>
                <a:ext uri="{FF2B5EF4-FFF2-40B4-BE49-F238E27FC236}">
                  <a16:creationId xmlns:a16="http://schemas.microsoft.com/office/drawing/2014/main" id="{1270248B-031E-9E34-BDC9-5A42F5A77C2D}"/>
                </a:ext>
              </a:extLst>
            </p:cNvPr>
            <p:cNvSpPr/>
            <p:nvPr/>
          </p:nvSpPr>
          <p:spPr>
            <a:xfrm>
              <a:off x="5018875" y="11614741"/>
              <a:ext cx="9970" cy="17432"/>
            </a:xfrm>
            <a:custGeom>
              <a:avLst/>
              <a:gdLst>
                <a:gd name="connsiteX0" fmla="*/ 1555 w 1554"/>
                <a:gd name="connsiteY0" fmla="*/ 2717 h 2717"/>
                <a:gd name="connsiteX1" fmla="*/ 777 w 1554"/>
                <a:gd name="connsiteY1" fmla="*/ 2717 h 2717"/>
                <a:gd name="connsiteX2" fmla="*/ 0 w 1554"/>
                <a:gd name="connsiteY2" fmla="*/ 1165 h 2717"/>
                <a:gd name="connsiteX3" fmla="*/ 389 w 1554"/>
                <a:gd name="connsiteY3" fmla="*/ 0 h 2717"/>
                <a:gd name="connsiteX4" fmla="*/ 1166 w 1554"/>
                <a:gd name="connsiteY4" fmla="*/ 1553 h 2717"/>
                <a:gd name="connsiteX5" fmla="*/ 1555 w 1554"/>
                <a:gd name="connsiteY5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2717">
                  <a:moveTo>
                    <a:pt x="1555" y="2717"/>
                  </a:moveTo>
                  <a:lnTo>
                    <a:pt x="777" y="2717"/>
                  </a:lnTo>
                  <a:lnTo>
                    <a:pt x="0" y="1165"/>
                  </a:lnTo>
                  <a:lnTo>
                    <a:pt x="389" y="0"/>
                  </a:lnTo>
                  <a:lnTo>
                    <a:pt x="1166" y="1553"/>
                  </a:lnTo>
                  <a:lnTo>
                    <a:pt x="1555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7" name="Serbest Form 1156">
              <a:extLst>
                <a:ext uri="{FF2B5EF4-FFF2-40B4-BE49-F238E27FC236}">
                  <a16:creationId xmlns:a16="http://schemas.microsoft.com/office/drawing/2014/main" id="{F627F5B8-44B7-4D0F-1482-C4561010CC4B}"/>
                </a:ext>
              </a:extLst>
            </p:cNvPr>
            <p:cNvSpPr/>
            <p:nvPr/>
          </p:nvSpPr>
          <p:spPr>
            <a:xfrm>
              <a:off x="28753049" y="20572848"/>
              <a:ext cx="17451" cy="17432"/>
            </a:xfrm>
            <a:custGeom>
              <a:avLst/>
              <a:gdLst>
                <a:gd name="connsiteX0" fmla="*/ 2721 w 2720"/>
                <a:gd name="connsiteY0" fmla="*/ 1553 h 2717"/>
                <a:gd name="connsiteX1" fmla="*/ 1943 w 2720"/>
                <a:gd name="connsiteY1" fmla="*/ 2717 h 2717"/>
                <a:gd name="connsiteX2" fmla="*/ 0 w 2720"/>
                <a:gd name="connsiteY2" fmla="*/ 2329 h 2717"/>
                <a:gd name="connsiteX3" fmla="*/ 0 w 2720"/>
                <a:gd name="connsiteY3" fmla="*/ 1553 h 2717"/>
                <a:gd name="connsiteX4" fmla="*/ 1943 w 2720"/>
                <a:gd name="connsiteY4" fmla="*/ 0 h 2717"/>
                <a:gd name="connsiteX5" fmla="*/ 2721 w 2720"/>
                <a:gd name="connsiteY5" fmla="*/ 1553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1" y="1553"/>
                  </a:moveTo>
                  <a:lnTo>
                    <a:pt x="1943" y="2717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0"/>
                  </a:lnTo>
                  <a:lnTo>
                    <a:pt x="2721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8" name="Serbest Form 1157">
              <a:extLst>
                <a:ext uri="{FF2B5EF4-FFF2-40B4-BE49-F238E27FC236}">
                  <a16:creationId xmlns:a16="http://schemas.microsoft.com/office/drawing/2014/main" id="{418CA260-880D-C859-D987-EA7C0EC205B0}"/>
                </a:ext>
              </a:extLst>
            </p:cNvPr>
            <p:cNvSpPr/>
            <p:nvPr/>
          </p:nvSpPr>
          <p:spPr>
            <a:xfrm>
              <a:off x="28057411" y="20318823"/>
              <a:ext cx="29917" cy="27389"/>
            </a:xfrm>
            <a:custGeom>
              <a:avLst/>
              <a:gdLst>
                <a:gd name="connsiteX0" fmla="*/ 1554 w 4663"/>
                <a:gd name="connsiteY0" fmla="*/ 0 h 4269"/>
                <a:gd name="connsiteX1" fmla="*/ 3109 w 4663"/>
                <a:gd name="connsiteY1" fmla="*/ 0 h 4269"/>
                <a:gd name="connsiteX2" fmla="*/ 4275 w 4663"/>
                <a:gd name="connsiteY2" fmla="*/ 776 h 4269"/>
                <a:gd name="connsiteX3" fmla="*/ 4663 w 4663"/>
                <a:gd name="connsiteY3" fmla="*/ 2329 h 4269"/>
                <a:gd name="connsiteX4" fmla="*/ 3886 w 4663"/>
                <a:gd name="connsiteY4" fmla="*/ 2717 h 4269"/>
                <a:gd name="connsiteX5" fmla="*/ 4275 w 4663"/>
                <a:gd name="connsiteY5" fmla="*/ 3493 h 4269"/>
                <a:gd name="connsiteX6" fmla="*/ 3886 w 4663"/>
                <a:gd name="connsiteY6" fmla="*/ 4270 h 4269"/>
                <a:gd name="connsiteX7" fmla="*/ 1554 w 4663"/>
                <a:gd name="connsiteY7" fmla="*/ 4270 h 4269"/>
                <a:gd name="connsiteX8" fmla="*/ 777 w 4663"/>
                <a:gd name="connsiteY8" fmla="*/ 3493 h 4269"/>
                <a:gd name="connsiteX9" fmla="*/ 777 w 4663"/>
                <a:gd name="connsiteY9" fmla="*/ 2717 h 4269"/>
                <a:gd name="connsiteX10" fmla="*/ 0 w 4663"/>
                <a:gd name="connsiteY10" fmla="*/ 1553 h 4269"/>
                <a:gd name="connsiteX11" fmla="*/ 0 w 4663"/>
                <a:gd name="connsiteY11" fmla="*/ 388 h 4269"/>
                <a:gd name="connsiteX12" fmla="*/ 1554 w 4663"/>
                <a:gd name="connsiteY12" fmla="*/ 0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3" h="4269">
                  <a:moveTo>
                    <a:pt x="1554" y="0"/>
                  </a:moveTo>
                  <a:lnTo>
                    <a:pt x="3109" y="0"/>
                  </a:lnTo>
                  <a:lnTo>
                    <a:pt x="4275" y="776"/>
                  </a:lnTo>
                  <a:lnTo>
                    <a:pt x="4663" y="2329"/>
                  </a:lnTo>
                  <a:lnTo>
                    <a:pt x="3886" y="2717"/>
                  </a:lnTo>
                  <a:lnTo>
                    <a:pt x="4275" y="3493"/>
                  </a:lnTo>
                  <a:lnTo>
                    <a:pt x="3886" y="4270"/>
                  </a:lnTo>
                  <a:lnTo>
                    <a:pt x="1554" y="4270"/>
                  </a:lnTo>
                  <a:lnTo>
                    <a:pt x="777" y="3493"/>
                  </a:lnTo>
                  <a:lnTo>
                    <a:pt x="777" y="2717"/>
                  </a:lnTo>
                  <a:lnTo>
                    <a:pt x="0" y="1553"/>
                  </a:lnTo>
                  <a:lnTo>
                    <a:pt x="0" y="388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59" name="Serbest Form 1158">
              <a:extLst>
                <a:ext uri="{FF2B5EF4-FFF2-40B4-BE49-F238E27FC236}">
                  <a16:creationId xmlns:a16="http://schemas.microsoft.com/office/drawing/2014/main" id="{5D7E441A-A5B5-23C2-77B1-CD82F78DD3AE}"/>
                </a:ext>
              </a:extLst>
            </p:cNvPr>
            <p:cNvSpPr/>
            <p:nvPr/>
          </p:nvSpPr>
          <p:spPr>
            <a:xfrm>
              <a:off x="25192550" y="19900430"/>
              <a:ext cx="17451" cy="24900"/>
            </a:xfrm>
            <a:custGeom>
              <a:avLst/>
              <a:gdLst>
                <a:gd name="connsiteX0" fmla="*/ 2332 w 2720"/>
                <a:gd name="connsiteY0" fmla="*/ 776 h 3881"/>
                <a:gd name="connsiteX1" fmla="*/ 2720 w 2720"/>
                <a:gd name="connsiteY1" fmla="*/ 1941 h 3881"/>
                <a:gd name="connsiteX2" fmla="*/ 1555 w 2720"/>
                <a:gd name="connsiteY2" fmla="*/ 1941 h 3881"/>
                <a:gd name="connsiteX3" fmla="*/ 389 w 2720"/>
                <a:gd name="connsiteY3" fmla="*/ 3882 h 3881"/>
                <a:gd name="connsiteX4" fmla="*/ 0 w 2720"/>
                <a:gd name="connsiteY4" fmla="*/ 3494 h 3881"/>
                <a:gd name="connsiteX5" fmla="*/ 1166 w 2720"/>
                <a:gd name="connsiteY5" fmla="*/ 388 h 3881"/>
                <a:gd name="connsiteX6" fmla="*/ 2720 w 2720"/>
                <a:gd name="connsiteY6" fmla="*/ 0 h 3881"/>
                <a:gd name="connsiteX7" fmla="*/ 2332 w 2720"/>
                <a:gd name="connsiteY7" fmla="*/ 776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0" h="3881">
                  <a:moveTo>
                    <a:pt x="2332" y="776"/>
                  </a:moveTo>
                  <a:lnTo>
                    <a:pt x="2720" y="1941"/>
                  </a:lnTo>
                  <a:lnTo>
                    <a:pt x="1555" y="1941"/>
                  </a:lnTo>
                  <a:lnTo>
                    <a:pt x="389" y="3882"/>
                  </a:lnTo>
                  <a:lnTo>
                    <a:pt x="0" y="3494"/>
                  </a:lnTo>
                  <a:lnTo>
                    <a:pt x="1166" y="388"/>
                  </a:lnTo>
                  <a:lnTo>
                    <a:pt x="2720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0" name="Serbest Form 1159">
              <a:extLst>
                <a:ext uri="{FF2B5EF4-FFF2-40B4-BE49-F238E27FC236}">
                  <a16:creationId xmlns:a16="http://schemas.microsoft.com/office/drawing/2014/main" id="{EB183249-9382-CB23-4D10-4BA4434D862D}"/>
                </a:ext>
              </a:extLst>
            </p:cNvPr>
            <p:cNvSpPr/>
            <p:nvPr/>
          </p:nvSpPr>
          <p:spPr>
            <a:xfrm>
              <a:off x="26042786" y="19250422"/>
              <a:ext cx="37398" cy="64749"/>
            </a:xfrm>
            <a:custGeom>
              <a:avLst/>
              <a:gdLst>
                <a:gd name="connsiteX0" fmla="*/ 3109 w 5829"/>
                <a:gd name="connsiteY0" fmla="*/ 5046 h 10092"/>
                <a:gd name="connsiteX1" fmla="*/ 2720 w 5829"/>
                <a:gd name="connsiteY1" fmla="*/ 6599 h 10092"/>
                <a:gd name="connsiteX2" fmla="*/ 2720 w 5829"/>
                <a:gd name="connsiteY2" fmla="*/ 8928 h 10092"/>
                <a:gd name="connsiteX3" fmla="*/ 2332 w 5829"/>
                <a:gd name="connsiteY3" fmla="*/ 10092 h 10092"/>
                <a:gd name="connsiteX4" fmla="*/ 1166 w 5829"/>
                <a:gd name="connsiteY4" fmla="*/ 10092 h 10092"/>
                <a:gd name="connsiteX5" fmla="*/ 389 w 5829"/>
                <a:gd name="connsiteY5" fmla="*/ 8928 h 10092"/>
                <a:gd name="connsiteX6" fmla="*/ 0 w 5829"/>
                <a:gd name="connsiteY6" fmla="*/ 6987 h 10092"/>
                <a:gd name="connsiteX7" fmla="*/ 0 w 5829"/>
                <a:gd name="connsiteY7" fmla="*/ 5046 h 10092"/>
                <a:gd name="connsiteX8" fmla="*/ 2332 w 5829"/>
                <a:gd name="connsiteY8" fmla="*/ 3105 h 10092"/>
                <a:gd name="connsiteX9" fmla="*/ 2720 w 5829"/>
                <a:gd name="connsiteY9" fmla="*/ 2329 h 10092"/>
                <a:gd name="connsiteX10" fmla="*/ 3109 w 5829"/>
                <a:gd name="connsiteY10" fmla="*/ 388 h 10092"/>
                <a:gd name="connsiteX11" fmla="*/ 3886 w 5829"/>
                <a:gd name="connsiteY11" fmla="*/ 0 h 10092"/>
                <a:gd name="connsiteX12" fmla="*/ 4275 w 5829"/>
                <a:gd name="connsiteY12" fmla="*/ 776 h 10092"/>
                <a:gd name="connsiteX13" fmla="*/ 5829 w 5829"/>
                <a:gd name="connsiteY13" fmla="*/ 1164 h 10092"/>
                <a:gd name="connsiteX14" fmla="*/ 5052 w 5829"/>
                <a:gd name="connsiteY14" fmla="*/ 3105 h 10092"/>
                <a:gd name="connsiteX15" fmla="*/ 3109 w 5829"/>
                <a:gd name="connsiteY15" fmla="*/ 5046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10092">
                  <a:moveTo>
                    <a:pt x="3109" y="5046"/>
                  </a:moveTo>
                  <a:lnTo>
                    <a:pt x="2720" y="6599"/>
                  </a:lnTo>
                  <a:lnTo>
                    <a:pt x="2720" y="8928"/>
                  </a:lnTo>
                  <a:lnTo>
                    <a:pt x="2332" y="10092"/>
                  </a:lnTo>
                  <a:lnTo>
                    <a:pt x="1166" y="10092"/>
                  </a:lnTo>
                  <a:lnTo>
                    <a:pt x="389" y="8928"/>
                  </a:lnTo>
                  <a:lnTo>
                    <a:pt x="0" y="6987"/>
                  </a:lnTo>
                  <a:lnTo>
                    <a:pt x="0" y="5046"/>
                  </a:lnTo>
                  <a:lnTo>
                    <a:pt x="2332" y="3105"/>
                  </a:lnTo>
                  <a:lnTo>
                    <a:pt x="2720" y="2329"/>
                  </a:lnTo>
                  <a:lnTo>
                    <a:pt x="3109" y="388"/>
                  </a:lnTo>
                  <a:lnTo>
                    <a:pt x="3886" y="0"/>
                  </a:lnTo>
                  <a:lnTo>
                    <a:pt x="4275" y="776"/>
                  </a:lnTo>
                  <a:lnTo>
                    <a:pt x="5829" y="1164"/>
                  </a:lnTo>
                  <a:lnTo>
                    <a:pt x="5052" y="3105"/>
                  </a:lnTo>
                  <a:lnTo>
                    <a:pt x="3109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1" name="Serbest Form 1160">
              <a:extLst>
                <a:ext uri="{FF2B5EF4-FFF2-40B4-BE49-F238E27FC236}">
                  <a16:creationId xmlns:a16="http://schemas.microsoft.com/office/drawing/2014/main" id="{2BF80195-361C-C7FD-6561-4534CA823159}"/>
                </a:ext>
              </a:extLst>
            </p:cNvPr>
            <p:cNvSpPr/>
            <p:nvPr/>
          </p:nvSpPr>
          <p:spPr>
            <a:xfrm>
              <a:off x="16136710" y="20757139"/>
              <a:ext cx="4985" cy="7468"/>
            </a:xfrm>
            <a:custGeom>
              <a:avLst/>
              <a:gdLst>
                <a:gd name="connsiteX0" fmla="*/ 778 w 777"/>
                <a:gd name="connsiteY0" fmla="*/ 388 h 1164"/>
                <a:gd name="connsiteX1" fmla="*/ 778 w 777"/>
                <a:gd name="connsiteY1" fmla="*/ 1164 h 1164"/>
                <a:gd name="connsiteX2" fmla="*/ 0 w 777"/>
                <a:gd name="connsiteY2" fmla="*/ 776 h 1164"/>
                <a:gd name="connsiteX3" fmla="*/ 778 w 777"/>
                <a:gd name="connsiteY3" fmla="*/ 0 h 1164"/>
                <a:gd name="connsiteX4" fmla="*/ 778 w 777"/>
                <a:gd name="connsiteY4" fmla="*/ 388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8" y="388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77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2" name="Serbest Form 1161">
              <a:extLst>
                <a:ext uri="{FF2B5EF4-FFF2-40B4-BE49-F238E27FC236}">
                  <a16:creationId xmlns:a16="http://schemas.microsoft.com/office/drawing/2014/main" id="{98935536-C909-7FC3-DE10-EF9BEFF510AA}"/>
                </a:ext>
              </a:extLst>
            </p:cNvPr>
            <p:cNvSpPr/>
            <p:nvPr/>
          </p:nvSpPr>
          <p:spPr>
            <a:xfrm>
              <a:off x="29877551" y="20291428"/>
              <a:ext cx="24932" cy="9957"/>
            </a:xfrm>
            <a:custGeom>
              <a:avLst/>
              <a:gdLst>
                <a:gd name="connsiteX0" fmla="*/ 0 w 3886"/>
                <a:gd name="connsiteY0" fmla="*/ 0 h 1552"/>
                <a:gd name="connsiteX1" fmla="*/ 3886 w 3886"/>
                <a:gd name="connsiteY1" fmla="*/ 1553 h 1552"/>
                <a:gd name="connsiteX2" fmla="*/ 3109 w 3886"/>
                <a:gd name="connsiteY2" fmla="*/ 1553 h 1552"/>
                <a:gd name="connsiteX3" fmla="*/ 0 w 3886"/>
                <a:gd name="connsiteY3" fmla="*/ 0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" h="1552">
                  <a:moveTo>
                    <a:pt x="0" y="0"/>
                  </a:moveTo>
                  <a:lnTo>
                    <a:pt x="3886" y="1553"/>
                  </a:lnTo>
                  <a:lnTo>
                    <a:pt x="3109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3" name="Serbest Form 1162">
              <a:extLst>
                <a:ext uri="{FF2B5EF4-FFF2-40B4-BE49-F238E27FC236}">
                  <a16:creationId xmlns:a16="http://schemas.microsoft.com/office/drawing/2014/main" id="{A5DBDFF6-9B5C-EB23-F383-9A253DB3E0F3}"/>
                </a:ext>
              </a:extLst>
            </p:cNvPr>
            <p:cNvSpPr/>
            <p:nvPr/>
          </p:nvSpPr>
          <p:spPr>
            <a:xfrm>
              <a:off x="7656837" y="15681628"/>
              <a:ext cx="32413" cy="27389"/>
            </a:xfrm>
            <a:custGeom>
              <a:avLst/>
              <a:gdLst>
                <a:gd name="connsiteX0" fmla="*/ 5052 w 5052"/>
                <a:gd name="connsiteY0" fmla="*/ 3105 h 4269"/>
                <a:gd name="connsiteX1" fmla="*/ 4275 w 5052"/>
                <a:gd name="connsiteY1" fmla="*/ 4270 h 4269"/>
                <a:gd name="connsiteX2" fmla="*/ 2332 w 5052"/>
                <a:gd name="connsiteY2" fmla="*/ 3493 h 4269"/>
                <a:gd name="connsiteX3" fmla="*/ 389 w 5052"/>
                <a:gd name="connsiteY3" fmla="*/ 2329 h 4269"/>
                <a:gd name="connsiteX4" fmla="*/ 389 w 5052"/>
                <a:gd name="connsiteY4" fmla="*/ 388 h 4269"/>
                <a:gd name="connsiteX5" fmla="*/ 0 w 5052"/>
                <a:gd name="connsiteY5" fmla="*/ 0 h 4269"/>
                <a:gd name="connsiteX6" fmla="*/ 2332 w 5052"/>
                <a:gd name="connsiteY6" fmla="*/ 0 h 4269"/>
                <a:gd name="connsiteX7" fmla="*/ 3886 w 5052"/>
                <a:gd name="connsiteY7" fmla="*/ 1165 h 4269"/>
                <a:gd name="connsiteX8" fmla="*/ 4664 w 5052"/>
                <a:gd name="connsiteY8" fmla="*/ 1941 h 4269"/>
                <a:gd name="connsiteX9" fmla="*/ 5052 w 5052"/>
                <a:gd name="connsiteY9" fmla="*/ 3105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2" h="4269">
                  <a:moveTo>
                    <a:pt x="5052" y="3105"/>
                  </a:moveTo>
                  <a:lnTo>
                    <a:pt x="4275" y="4270"/>
                  </a:lnTo>
                  <a:lnTo>
                    <a:pt x="2332" y="3493"/>
                  </a:lnTo>
                  <a:lnTo>
                    <a:pt x="389" y="2329"/>
                  </a:lnTo>
                  <a:lnTo>
                    <a:pt x="389" y="388"/>
                  </a:lnTo>
                  <a:lnTo>
                    <a:pt x="0" y="0"/>
                  </a:lnTo>
                  <a:lnTo>
                    <a:pt x="2332" y="0"/>
                  </a:lnTo>
                  <a:lnTo>
                    <a:pt x="3886" y="1165"/>
                  </a:lnTo>
                  <a:lnTo>
                    <a:pt x="4664" y="1941"/>
                  </a:lnTo>
                  <a:lnTo>
                    <a:pt x="5052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4" name="Serbest Form 1163">
              <a:extLst>
                <a:ext uri="{FF2B5EF4-FFF2-40B4-BE49-F238E27FC236}">
                  <a16:creationId xmlns:a16="http://schemas.microsoft.com/office/drawing/2014/main" id="{787BD108-6AC0-A3D9-387D-3BCAC41D2DE3}"/>
                </a:ext>
              </a:extLst>
            </p:cNvPr>
            <p:cNvSpPr/>
            <p:nvPr/>
          </p:nvSpPr>
          <p:spPr>
            <a:xfrm>
              <a:off x="7636890" y="15664189"/>
              <a:ext cx="19941" cy="9957"/>
            </a:xfrm>
            <a:custGeom>
              <a:avLst/>
              <a:gdLst>
                <a:gd name="connsiteX0" fmla="*/ 1943 w 3108"/>
                <a:gd name="connsiteY0" fmla="*/ 1553 h 1552"/>
                <a:gd name="connsiteX1" fmla="*/ 0 w 3108"/>
                <a:gd name="connsiteY1" fmla="*/ 1164 h 1552"/>
                <a:gd name="connsiteX2" fmla="*/ 0 w 3108"/>
                <a:gd name="connsiteY2" fmla="*/ 388 h 1552"/>
                <a:gd name="connsiteX3" fmla="*/ 1554 w 3108"/>
                <a:gd name="connsiteY3" fmla="*/ 0 h 1552"/>
                <a:gd name="connsiteX4" fmla="*/ 3109 w 3108"/>
                <a:gd name="connsiteY4" fmla="*/ 1164 h 1552"/>
                <a:gd name="connsiteX5" fmla="*/ 1943 w 3108"/>
                <a:gd name="connsiteY5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" h="1552">
                  <a:moveTo>
                    <a:pt x="1943" y="1553"/>
                  </a:moveTo>
                  <a:lnTo>
                    <a:pt x="0" y="1164"/>
                  </a:lnTo>
                  <a:lnTo>
                    <a:pt x="0" y="388"/>
                  </a:lnTo>
                  <a:lnTo>
                    <a:pt x="1554" y="0"/>
                  </a:lnTo>
                  <a:lnTo>
                    <a:pt x="3109" y="1164"/>
                  </a:lnTo>
                  <a:lnTo>
                    <a:pt x="1943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5" name="Serbest Form 1164">
              <a:extLst>
                <a:ext uri="{FF2B5EF4-FFF2-40B4-BE49-F238E27FC236}">
                  <a16:creationId xmlns:a16="http://schemas.microsoft.com/office/drawing/2014/main" id="{2E50FFA7-579E-690C-7E88-B854D9A1F3CE}"/>
                </a:ext>
              </a:extLst>
            </p:cNvPr>
            <p:cNvSpPr/>
            <p:nvPr/>
          </p:nvSpPr>
          <p:spPr>
            <a:xfrm>
              <a:off x="26095139" y="19163255"/>
              <a:ext cx="17451" cy="12447"/>
            </a:xfrm>
            <a:custGeom>
              <a:avLst/>
              <a:gdLst>
                <a:gd name="connsiteX0" fmla="*/ 1555 w 2720"/>
                <a:gd name="connsiteY0" fmla="*/ 1553 h 1940"/>
                <a:gd name="connsiteX1" fmla="*/ 1166 w 2720"/>
                <a:gd name="connsiteY1" fmla="*/ 1941 h 1940"/>
                <a:gd name="connsiteX2" fmla="*/ 389 w 2720"/>
                <a:gd name="connsiteY2" fmla="*/ 1553 h 1940"/>
                <a:gd name="connsiteX3" fmla="*/ 0 w 2720"/>
                <a:gd name="connsiteY3" fmla="*/ 776 h 1940"/>
                <a:gd name="connsiteX4" fmla="*/ 1943 w 2720"/>
                <a:gd name="connsiteY4" fmla="*/ 0 h 1940"/>
                <a:gd name="connsiteX5" fmla="*/ 2721 w 2720"/>
                <a:gd name="connsiteY5" fmla="*/ 776 h 1940"/>
                <a:gd name="connsiteX6" fmla="*/ 1555 w 2720"/>
                <a:gd name="connsiteY6" fmla="*/ 1553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1555" y="1553"/>
                  </a:moveTo>
                  <a:lnTo>
                    <a:pt x="1166" y="1941"/>
                  </a:lnTo>
                  <a:lnTo>
                    <a:pt x="389" y="1553"/>
                  </a:lnTo>
                  <a:lnTo>
                    <a:pt x="0" y="776"/>
                  </a:lnTo>
                  <a:lnTo>
                    <a:pt x="1943" y="0"/>
                  </a:lnTo>
                  <a:lnTo>
                    <a:pt x="2721" y="776"/>
                  </a:lnTo>
                  <a:lnTo>
                    <a:pt x="1555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6" name="Serbest Form 1165">
              <a:extLst>
                <a:ext uri="{FF2B5EF4-FFF2-40B4-BE49-F238E27FC236}">
                  <a16:creationId xmlns:a16="http://schemas.microsoft.com/office/drawing/2014/main" id="{055553AB-41E2-E3E5-3E23-2554F76225F2}"/>
                </a:ext>
              </a:extLst>
            </p:cNvPr>
            <p:cNvSpPr/>
            <p:nvPr/>
          </p:nvSpPr>
          <p:spPr>
            <a:xfrm>
              <a:off x="26130048" y="19023793"/>
              <a:ext cx="14955" cy="22411"/>
            </a:xfrm>
            <a:custGeom>
              <a:avLst/>
              <a:gdLst>
                <a:gd name="connsiteX0" fmla="*/ 1943 w 2331"/>
                <a:gd name="connsiteY0" fmla="*/ 3493 h 3493"/>
                <a:gd name="connsiteX1" fmla="*/ 1166 w 2331"/>
                <a:gd name="connsiteY1" fmla="*/ 3493 h 3493"/>
                <a:gd name="connsiteX2" fmla="*/ 0 w 2331"/>
                <a:gd name="connsiteY2" fmla="*/ 1164 h 3493"/>
                <a:gd name="connsiteX3" fmla="*/ 389 w 2331"/>
                <a:gd name="connsiteY3" fmla="*/ 0 h 3493"/>
                <a:gd name="connsiteX4" fmla="*/ 1555 w 2331"/>
                <a:gd name="connsiteY4" fmla="*/ 0 h 3493"/>
                <a:gd name="connsiteX5" fmla="*/ 1555 w 2331"/>
                <a:gd name="connsiteY5" fmla="*/ 1164 h 3493"/>
                <a:gd name="connsiteX6" fmla="*/ 2332 w 2331"/>
                <a:gd name="connsiteY6" fmla="*/ 1941 h 3493"/>
                <a:gd name="connsiteX7" fmla="*/ 1943 w 2331"/>
                <a:gd name="connsiteY7" fmla="*/ 349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3493">
                  <a:moveTo>
                    <a:pt x="1943" y="3493"/>
                  </a:moveTo>
                  <a:lnTo>
                    <a:pt x="1166" y="3493"/>
                  </a:lnTo>
                  <a:lnTo>
                    <a:pt x="0" y="1164"/>
                  </a:lnTo>
                  <a:lnTo>
                    <a:pt x="389" y="0"/>
                  </a:lnTo>
                  <a:lnTo>
                    <a:pt x="1555" y="0"/>
                  </a:lnTo>
                  <a:lnTo>
                    <a:pt x="1555" y="1164"/>
                  </a:lnTo>
                  <a:lnTo>
                    <a:pt x="2332" y="1941"/>
                  </a:lnTo>
                  <a:lnTo>
                    <a:pt x="1943" y="349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7" name="Serbest Form 1166">
              <a:extLst>
                <a:ext uri="{FF2B5EF4-FFF2-40B4-BE49-F238E27FC236}">
                  <a16:creationId xmlns:a16="http://schemas.microsoft.com/office/drawing/2014/main" id="{57A64751-5BDA-9ABC-5FA4-BCAD02BA4989}"/>
                </a:ext>
              </a:extLst>
            </p:cNvPr>
            <p:cNvSpPr/>
            <p:nvPr/>
          </p:nvSpPr>
          <p:spPr>
            <a:xfrm>
              <a:off x="26142515" y="18991418"/>
              <a:ext cx="12466" cy="27389"/>
            </a:xfrm>
            <a:custGeom>
              <a:avLst/>
              <a:gdLst>
                <a:gd name="connsiteX0" fmla="*/ 1943 w 1943"/>
                <a:gd name="connsiteY0" fmla="*/ 2329 h 4269"/>
                <a:gd name="connsiteX1" fmla="*/ 1166 w 1943"/>
                <a:gd name="connsiteY1" fmla="*/ 3105 h 4269"/>
                <a:gd name="connsiteX2" fmla="*/ 1555 w 1943"/>
                <a:gd name="connsiteY2" fmla="*/ 4270 h 4269"/>
                <a:gd name="connsiteX3" fmla="*/ 0 w 1943"/>
                <a:gd name="connsiteY3" fmla="*/ 4270 h 4269"/>
                <a:gd name="connsiteX4" fmla="*/ 0 w 1943"/>
                <a:gd name="connsiteY4" fmla="*/ 1553 h 4269"/>
                <a:gd name="connsiteX5" fmla="*/ 389 w 1943"/>
                <a:gd name="connsiteY5" fmla="*/ 776 h 4269"/>
                <a:gd name="connsiteX6" fmla="*/ 1943 w 1943"/>
                <a:gd name="connsiteY6" fmla="*/ 0 h 4269"/>
                <a:gd name="connsiteX7" fmla="*/ 1555 w 1943"/>
                <a:gd name="connsiteY7" fmla="*/ 1941 h 4269"/>
                <a:gd name="connsiteX8" fmla="*/ 1943 w 1943"/>
                <a:gd name="connsiteY8" fmla="*/ 2329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3" h="4269">
                  <a:moveTo>
                    <a:pt x="1943" y="2329"/>
                  </a:moveTo>
                  <a:lnTo>
                    <a:pt x="1166" y="3105"/>
                  </a:lnTo>
                  <a:lnTo>
                    <a:pt x="1555" y="4270"/>
                  </a:lnTo>
                  <a:lnTo>
                    <a:pt x="0" y="4270"/>
                  </a:lnTo>
                  <a:lnTo>
                    <a:pt x="0" y="1553"/>
                  </a:lnTo>
                  <a:lnTo>
                    <a:pt x="389" y="776"/>
                  </a:lnTo>
                  <a:lnTo>
                    <a:pt x="1943" y="0"/>
                  </a:lnTo>
                  <a:lnTo>
                    <a:pt x="1555" y="1941"/>
                  </a:lnTo>
                  <a:lnTo>
                    <a:pt x="1943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8" name="Serbest Form 1167">
              <a:extLst>
                <a:ext uri="{FF2B5EF4-FFF2-40B4-BE49-F238E27FC236}">
                  <a16:creationId xmlns:a16="http://schemas.microsoft.com/office/drawing/2014/main" id="{A2353F96-07CF-46FA-F8CD-FF667D890DD9}"/>
                </a:ext>
              </a:extLst>
            </p:cNvPr>
            <p:cNvSpPr/>
            <p:nvPr/>
          </p:nvSpPr>
          <p:spPr>
            <a:xfrm>
              <a:off x="26097635" y="18814596"/>
              <a:ext cx="9970" cy="4979"/>
            </a:xfrm>
            <a:custGeom>
              <a:avLst/>
              <a:gdLst>
                <a:gd name="connsiteX0" fmla="*/ 1555 w 1554"/>
                <a:gd name="connsiteY0" fmla="*/ 776 h 776"/>
                <a:gd name="connsiteX1" fmla="*/ 389 w 1554"/>
                <a:gd name="connsiteY1" fmla="*/ 776 h 776"/>
                <a:gd name="connsiteX2" fmla="*/ 0 w 1554"/>
                <a:gd name="connsiteY2" fmla="*/ 0 h 776"/>
                <a:gd name="connsiteX3" fmla="*/ 1555 w 1554"/>
                <a:gd name="connsiteY3" fmla="*/ 0 h 776"/>
                <a:gd name="connsiteX4" fmla="*/ 1555 w 1554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776">
                  <a:moveTo>
                    <a:pt x="1555" y="776"/>
                  </a:moveTo>
                  <a:lnTo>
                    <a:pt x="389" y="776"/>
                  </a:lnTo>
                  <a:lnTo>
                    <a:pt x="0" y="0"/>
                  </a:lnTo>
                  <a:lnTo>
                    <a:pt x="1555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69" name="Serbest Form 1168">
              <a:extLst>
                <a:ext uri="{FF2B5EF4-FFF2-40B4-BE49-F238E27FC236}">
                  <a16:creationId xmlns:a16="http://schemas.microsoft.com/office/drawing/2014/main" id="{B32E5F04-6034-662C-9483-EC91BAA191E5}"/>
                </a:ext>
              </a:extLst>
            </p:cNvPr>
            <p:cNvSpPr/>
            <p:nvPr/>
          </p:nvSpPr>
          <p:spPr>
            <a:xfrm>
              <a:off x="26057741" y="18525707"/>
              <a:ext cx="12466" cy="19921"/>
            </a:xfrm>
            <a:custGeom>
              <a:avLst/>
              <a:gdLst>
                <a:gd name="connsiteX0" fmla="*/ 389 w 1943"/>
                <a:gd name="connsiteY0" fmla="*/ 3105 h 3105"/>
                <a:gd name="connsiteX1" fmla="*/ 0 w 1943"/>
                <a:gd name="connsiteY1" fmla="*/ 2329 h 3105"/>
                <a:gd name="connsiteX2" fmla="*/ 0 w 1943"/>
                <a:gd name="connsiteY2" fmla="*/ 388 h 3105"/>
                <a:gd name="connsiteX3" fmla="*/ 1166 w 1943"/>
                <a:gd name="connsiteY3" fmla="*/ 0 h 3105"/>
                <a:gd name="connsiteX4" fmla="*/ 1943 w 1943"/>
                <a:gd name="connsiteY4" fmla="*/ 1164 h 3105"/>
                <a:gd name="connsiteX5" fmla="*/ 389 w 1943"/>
                <a:gd name="connsiteY5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3105">
                  <a:moveTo>
                    <a:pt x="389" y="3105"/>
                  </a:moveTo>
                  <a:lnTo>
                    <a:pt x="0" y="2329"/>
                  </a:lnTo>
                  <a:lnTo>
                    <a:pt x="0" y="388"/>
                  </a:lnTo>
                  <a:lnTo>
                    <a:pt x="1166" y="0"/>
                  </a:lnTo>
                  <a:lnTo>
                    <a:pt x="1943" y="1164"/>
                  </a:lnTo>
                  <a:lnTo>
                    <a:pt x="389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0" name="Serbest Form 1169">
              <a:extLst>
                <a:ext uri="{FF2B5EF4-FFF2-40B4-BE49-F238E27FC236}">
                  <a16:creationId xmlns:a16="http://schemas.microsoft.com/office/drawing/2014/main" id="{7FA23ED9-7A45-EE39-4E6F-331FC220F0CD}"/>
                </a:ext>
              </a:extLst>
            </p:cNvPr>
            <p:cNvSpPr/>
            <p:nvPr/>
          </p:nvSpPr>
          <p:spPr>
            <a:xfrm>
              <a:off x="26020343" y="18426087"/>
              <a:ext cx="9970" cy="12447"/>
            </a:xfrm>
            <a:custGeom>
              <a:avLst/>
              <a:gdLst>
                <a:gd name="connsiteX0" fmla="*/ 1555 w 1554"/>
                <a:gd name="connsiteY0" fmla="*/ 1941 h 1940"/>
                <a:gd name="connsiteX1" fmla="*/ 0 w 1554"/>
                <a:gd name="connsiteY1" fmla="*/ 1553 h 1940"/>
                <a:gd name="connsiteX2" fmla="*/ 0 w 1554"/>
                <a:gd name="connsiteY2" fmla="*/ 388 h 1940"/>
                <a:gd name="connsiteX3" fmla="*/ 778 w 1554"/>
                <a:gd name="connsiteY3" fmla="*/ 0 h 1940"/>
                <a:gd name="connsiteX4" fmla="*/ 1555 w 1554"/>
                <a:gd name="connsiteY4" fmla="*/ 776 h 1940"/>
                <a:gd name="connsiteX5" fmla="*/ 1555 w 1554"/>
                <a:gd name="connsiteY5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4" h="1940">
                  <a:moveTo>
                    <a:pt x="1555" y="1941"/>
                  </a:moveTo>
                  <a:lnTo>
                    <a:pt x="0" y="1553"/>
                  </a:lnTo>
                  <a:lnTo>
                    <a:pt x="0" y="388"/>
                  </a:lnTo>
                  <a:lnTo>
                    <a:pt x="778" y="0"/>
                  </a:lnTo>
                  <a:lnTo>
                    <a:pt x="1555" y="776"/>
                  </a:lnTo>
                  <a:lnTo>
                    <a:pt x="1555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1" name="Serbest Form 1170">
              <a:extLst>
                <a:ext uri="{FF2B5EF4-FFF2-40B4-BE49-F238E27FC236}">
                  <a16:creationId xmlns:a16="http://schemas.microsoft.com/office/drawing/2014/main" id="{CB4058E0-7396-CE08-F7E6-1F7924190F30}"/>
                </a:ext>
              </a:extLst>
            </p:cNvPr>
            <p:cNvSpPr/>
            <p:nvPr/>
          </p:nvSpPr>
          <p:spPr>
            <a:xfrm>
              <a:off x="13708194" y="24627281"/>
              <a:ext cx="69811" cy="84671"/>
            </a:xfrm>
            <a:custGeom>
              <a:avLst/>
              <a:gdLst>
                <a:gd name="connsiteX0" fmla="*/ 9327 w 10881"/>
                <a:gd name="connsiteY0" fmla="*/ 2717 h 13197"/>
                <a:gd name="connsiteX1" fmla="*/ 10881 w 10881"/>
                <a:gd name="connsiteY1" fmla="*/ 6211 h 13197"/>
                <a:gd name="connsiteX2" fmla="*/ 10104 w 10881"/>
                <a:gd name="connsiteY2" fmla="*/ 8540 h 13197"/>
                <a:gd name="connsiteX3" fmla="*/ 8549 w 10881"/>
                <a:gd name="connsiteY3" fmla="*/ 10092 h 13197"/>
                <a:gd name="connsiteX4" fmla="*/ 8938 w 10881"/>
                <a:gd name="connsiteY4" fmla="*/ 11257 h 13197"/>
                <a:gd name="connsiteX5" fmla="*/ 7772 w 10881"/>
                <a:gd name="connsiteY5" fmla="*/ 12421 h 13197"/>
                <a:gd name="connsiteX6" fmla="*/ 5829 w 10881"/>
                <a:gd name="connsiteY6" fmla="*/ 13198 h 13197"/>
                <a:gd name="connsiteX7" fmla="*/ 3886 w 10881"/>
                <a:gd name="connsiteY7" fmla="*/ 13198 h 13197"/>
                <a:gd name="connsiteX8" fmla="*/ 1554 w 10881"/>
                <a:gd name="connsiteY8" fmla="*/ 12810 h 13197"/>
                <a:gd name="connsiteX9" fmla="*/ 1166 w 10881"/>
                <a:gd name="connsiteY9" fmla="*/ 13198 h 13197"/>
                <a:gd name="connsiteX10" fmla="*/ 0 w 10881"/>
                <a:gd name="connsiteY10" fmla="*/ 12033 h 13197"/>
                <a:gd name="connsiteX11" fmla="*/ 777 w 10881"/>
                <a:gd name="connsiteY11" fmla="*/ 11257 h 13197"/>
                <a:gd name="connsiteX12" fmla="*/ 1166 w 10881"/>
                <a:gd name="connsiteY12" fmla="*/ 9704 h 13197"/>
                <a:gd name="connsiteX13" fmla="*/ 1554 w 10881"/>
                <a:gd name="connsiteY13" fmla="*/ 6987 h 13197"/>
                <a:gd name="connsiteX14" fmla="*/ 2332 w 10881"/>
                <a:gd name="connsiteY14" fmla="*/ 5434 h 13197"/>
                <a:gd name="connsiteX15" fmla="*/ 4275 w 10881"/>
                <a:gd name="connsiteY15" fmla="*/ 3882 h 13197"/>
                <a:gd name="connsiteX16" fmla="*/ 4663 w 10881"/>
                <a:gd name="connsiteY16" fmla="*/ 3106 h 13197"/>
                <a:gd name="connsiteX17" fmla="*/ 5440 w 10881"/>
                <a:gd name="connsiteY17" fmla="*/ 1165 h 13197"/>
                <a:gd name="connsiteX18" fmla="*/ 6995 w 10881"/>
                <a:gd name="connsiteY18" fmla="*/ 0 h 13197"/>
                <a:gd name="connsiteX19" fmla="*/ 8549 w 10881"/>
                <a:gd name="connsiteY19" fmla="*/ 388 h 13197"/>
                <a:gd name="connsiteX20" fmla="*/ 9327 w 10881"/>
                <a:gd name="connsiteY20" fmla="*/ 2717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81" h="13197">
                  <a:moveTo>
                    <a:pt x="9327" y="2717"/>
                  </a:moveTo>
                  <a:lnTo>
                    <a:pt x="10881" y="6211"/>
                  </a:lnTo>
                  <a:lnTo>
                    <a:pt x="10104" y="8540"/>
                  </a:lnTo>
                  <a:lnTo>
                    <a:pt x="8549" y="10092"/>
                  </a:lnTo>
                  <a:lnTo>
                    <a:pt x="8938" y="11257"/>
                  </a:lnTo>
                  <a:lnTo>
                    <a:pt x="7772" y="12421"/>
                  </a:lnTo>
                  <a:lnTo>
                    <a:pt x="5829" y="13198"/>
                  </a:lnTo>
                  <a:lnTo>
                    <a:pt x="3886" y="13198"/>
                  </a:lnTo>
                  <a:lnTo>
                    <a:pt x="1554" y="12810"/>
                  </a:lnTo>
                  <a:lnTo>
                    <a:pt x="1166" y="13198"/>
                  </a:lnTo>
                  <a:lnTo>
                    <a:pt x="0" y="12033"/>
                  </a:lnTo>
                  <a:lnTo>
                    <a:pt x="777" y="11257"/>
                  </a:lnTo>
                  <a:lnTo>
                    <a:pt x="1166" y="9704"/>
                  </a:lnTo>
                  <a:lnTo>
                    <a:pt x="1554" y="6987"/>
                  </a:lnTo>
                  <a:lnTo>
                    <a:pt x="2332" y="5434"/>
                  </a:lnTo>
                  <a:lnTo>
                    <a:pt x="4275" y="3882"/>
                  </a:lnTo>
                  <a:lnTo>
                    <a:pt x="4663" y="3106"/>
                  </a:lnTo>
                  <a:lnTo>
                    <a:pt x="5440" y="1165"/>
                  </a:lnTo>
                  <a:lnTo>
                    <a:pt x="6995" y="0"/>
                  </a:lnTo>
                  <a:lnTo>
                    <a:pt x="8549" y="388"/>
                  </a:lnTo>
                  <a:lnTo>
                    <a:pt x="9327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2" name="Serbest Form 1171">
              <a:extLst>
                <a:ext uri="{FF2B5EF4-FFF2-40B4-BE49-F238E27FC236}">
                  <a16:creationId xmlns:a16="http://schemas.microsoft.com/office/drawing/2014/main" id="{A121050A-0215-1A04-B436-3DABE7AC2E20}"/>
                </a:ext>
              </a:extLst>
            </p:cNvPr>
            <p:cNvSpPr/>
            <p:nvPr/>
          </p:nvSpPr>
          <p:spPr>
            <a:xfrm>
              <a:off x="14553432" y="24577468"/>
              <a:ext cx="22436" cy="14943"/>
            </a:xfrm>
            <a:custGeom>
              <a:avLst/>
              <a:gdLst>
                <a:gd name="connsiteX0" fmla="*/ 1166 w 3497"/>
                <a:gd name="connsiteY0" fmla="*/ 2329 h 2329"/>
                <a:gd name="connsiteX1" fmla="*/ 0 w 3497"/>
                <a:gd name="connsiteY1" fmla="*/ 1165 h 2329"/>
                <a:gd name="connsiteX2" fmla="*/ 1555 w 3497"/>
                <a:gd name="connsiteY2" fmla="*/ 388 h 2329"/>
                <a:gd name="connsiteX3" fmla="*/ 2721 w 3497"/>
                <a:gd name="connsiteY3" fmla="*/ 0 h 2329"/>
                <a:gd name="connsiteX4" fmla="*/ 3498 w 3497"/>
                <a:gd name="connsiteY4" fmla="*/ 388 h 2329"/>
                <a:gd name="connsiteX5" fmla="*/ 3109 w 3497"/>
                <a:gd name="connsiteY5" fmla="*/ 1165 h 2329"/>
                <a:gd name="connsiteX6" fmla="*/ 1166 w 3497"/>
                <a:gd name="connsiteY6" fmla="*/ 2329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329">
                  <a:moveTo>
                    <a:pt x="1166" y="2329"/>
                  </a:moveTo>
                  <a:lnTo>
                    <a:pt x="0" y="1165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3498" y="388"/>
                  </a:lnTo>
                  <a:lnTo>
                    <a:pt x="3109" y="1165"/>
                  </a:lnTo>
                  <a:lnTo>
                    <a:pt x="1166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3" name="Serbest Form 1172">
              <a:extLst>
                <a:ext uri="{FF2B5EF4-FFF2-40B4-BE49-F238E27FC236}">
                  <a16:creationId xmlns:a16="http://schemas.microsoft.com/office/drawing/2014/main" id="{A36E3AA0-3FED-11E5-8735-F20D53B1B764}"/>
                </a:ext>
              </a:extLst>
            </p:cNvPr>
            <p:cNvSpPr/>
            <p:nvPr/>
          </p:nvSpPr>
          <p:spPr>
            <a:xfrm>
              <a:off x="28895174" y="25035711"/>
              <a:ext cx="19941" cy="22411"/>
            </a:xfrm>
            <a:custGeom>
              <a:avLst/>
              <a:gdLst>
                <a:gd name="connsiteX0" fmla="*/ 3109 w 3108"/>
                <a:gd name="connsiteY0" fmla="*/ 1553 h 3493"/>
                <a:gd name="connsiteX1" fmla="*/ 2332 w 3108"/>
                <a:gd name="connsiteY1" fmla="*/ 1941 h 3493"/>
                <a:gd name="connsiteX2" fmla="*/ 1555 w 3108"/>
                <a:gd name="connsiteY2" fmla="*/ 3494 h 3493"/>
                <a:gd name="connsiteX3" fmla="*/ 0 w 3108"/>
                <a:gd name="connsiteY3" fmla="*/ 2717 h 3493"/>
                <a:gd name="connsiteX4" fmla="*/ 777 w 3108"/>
                <a:gd name="connsiteY4" fmla="*/ 776 h 3493"/>
                <a:gd name="connsiteX5" fmla="*/ 1166 w 3108"/>
                <a:gd name="connsiteY5" fmla="*/ 0 h 3493"/>
                <a:gd name="connsiteX6" fmla="*/ 2332 w 3108"/>
                <a:gd name="connsiteY6" fmla="*/ 388 h 3493"/>
                <a:gd name="connsiteX7" fmla="*/ 3109 w 3108"/>
                <a:gd name="connsiteY7" fmla="*/ 1553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8" h="3493">
                  <a:moveTo>
                    <a:pt x="3109" y="1553"/>
                  </a:moveTo>
                  <a:lnTo>
                    <a:pt x="2332" y="1941"/>
                  </a:lnTo>
                  <a:lnTo>
                    <a:pt x="1555" y="3494"/>
                  </a:lnTo>
                  <a:lnTo>
                    <a:pt x="0" y="2717"/>
                  </a:lnTo>
                  <a:lnTo>
                    <a:pt x="777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4" name="Serbest Form 1173">
              <a:extLst>
                <a:ext uri="{FF2B5EF4-FFF2-40B4-BE49-F238E27FC236}">
                  <a16:creationId xmlns:a16="http://schemas.microsoft.com/office/drawing/2014/main" id="{F3F019C3-7C75-600C-CE58-6CCC09313688}"/>
                </a:ext>
              </a:extLst>
            </p:cNvPr>
            <p:cNvSpPr/>
            <p:nvPr/>
          </p:nvSpPr>
          <p:spPr>
            <a:xfrm>
              <a:off x="29002384" y="24851421"/>
              <a:ext cx="42383" cy="44828"/>
            </a:xfrm>
            <a:custGeom>
              <a:avLst/>
              <a:gdLst>
                <a:gd name="connsiteX0" fmla="*/ 3498 w 6606"/>
                <a:gd name="connsiteY0" fmla="*/ 0 h 6987"/>
                <a:gd name="connsiteX1" fmla="*/ 3109 w 6606"/>
                <a:gd name="connsiteY1" fmla="*/ 388 h 6987"/>
                <a:gd name="connsiteX2" fmla="*/ 3886 w 6606"/>
                <a:gd name="connsiteY2" fmla="*/ 1941 h 6987"/>
                <a:gd name="connsiteX3" fmla="*/ 5052 w 6606"/>
                <a:gd name="connsiteY3" fmla="*/ 1941 h 6987"/>
                <a:gd name="connsiteX4" fmla="*/ 6607 w 6606"/>
                <a:gd name="connsiteY4" fmla="*/ 1165 h 6987"/>
                <a:gd name="connsiteX5" fmla="*/ 6218 w 6606"/>
                <a:gd name="connsiteY5" fmla="*/ 3494 h 6987"/>
                <a:gd name="connsiteX6" fmla="*/ 5441 w 6606"/>
                <a:gd name="connsiteY6" fmla="*/ 4270 h 6987"/>
                <a:gd name="connsiteX7" fmla="*/ 5052 w 6606"/>
                <a:gd name="connsiteY7" fmla="*/ 5822 h 6987"/>
                <a:gd name="connsiteX8" fmla="*/ 3109 w 6606"/>
                <a:gd name="connsiteY8" fmla="*/ 6987 h 6987"/>
                <a:gd name="connsiteX9" fmla="*/ 1555 w 6606"/>
                <a:gd name="connsiteY9" fmla="*/ 6211 h 6987"/>
                <a:gd name="connsiteX10" fmla="*/ 1555 w 6606"/>
                <a:gd name="connsiteY10" fmla="*/ 5822 h 6987"/>
                <a:gd name="connsiteX11" fmla="*/ 389 w 6606"/>
                <a:gd name="connsiteY11" fmla="*/ 4658 h 6987"/>
                <a:gd name="connsiteX12" fmla="*/ 778 w 6606"/>
                <a:gd name="connsiteY12" fmla="*/ 3882 h 6987"/>
                <a:gd name="connsiteX13" fmla="*/ 0 w 6606"/>
                <a:gd name="connsiteY13" fmla="*/ 3106 h 6987"/>
                <a:gd name="connsiteX14" fmla="*/ 389 w 6606"/>
                <a:gd name="connsiteY14" fmla="*/ 1553 h 6987"/>
                <a:gd name="connsiteX15" fmla="*/ 0 w 6606"/>
                <a:gd name="connsiteY15" fmla="*/ 0 h 6987"/>
                <a:gd name="connsiteX16" fmla="*/ 389 w 6606"/>
                <a:gd name="connsiteY16" fmla="*/ 0 h 6987"/>
                <a:gd name="connsiteX17" fmla="*/ 1943 w 6606"/>
                <a:gd name="connsiteY17" fmla="*/ 388 h 6987"/>
                <a:gd name="connsiteX18" fmla="*/ 3498 w 6606"/>
                <a:gd name="connsiteY18" fmla="*/ 0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6" h="6987">
                  <a:moveTo>
                    <a:pt x="3498" y="0"/>
                  </a:moveTo>
                  <a:lnTo>
                    <a:pt x="3109" y="388"/>
                  </a:lnTo>
                  <a:lnTo>
                    <a:pt x="3886" y="1941"/>
                  </a:lnTo>
                  <a:lnTo>
                    <a:pt x="5052" y="1941"/>
                  </a:lnTo>
                  <a:lnTo>
                    <a:pt x="6607" y="1165"/>
                  </a:lnTo>
                  <a:lnTo>
                    <a:pt x="6218" y="3494"/>
                  </a:lnTo>
                  <a:lnTo>
                    <a:pt x="5441" y="4270"/>
                  </a:lnTo>
                  <a:lnTo>
                    <a:pt x="5052" y="5822"/>
                  </a:lnTo>
                  <a:lnTo>
                    <a:pt x="3109" y="6987"/>
                  </a:lnTo>
                  <a:lnTo>
                    <a:pt x="1555" y="6211"/>
                  </a:lnTo>
                  <a:lnTo>
                    <a:pt x="1555" y="5822"/>
                  </a:lnTo>
                  <a:lnTo>
                    <a:pt x="389" y="4658"/>
                  </a:lnTo>
                  <a:lnTo>
                    <a:pt x="778" y="3882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0" y="0"/>
                  </a:lnTo>
                  <a:lnTo>
                    <a:pt x="389" y="0"/>
                  </a:lnTo>
                  <a:lnTo>
                    <a:pt x="1943" y="388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5" name="Serbest Form 1174">
              <a:extLst>
                <a:ext uri="{FF2B5EF4-FFF2-40B4-BE49-F238E27FC236}">
                  <a16:creationId xmlns:a16="http://schemas.microsoft.com/office/drawing/2014/main" id="{7BE34113-C9DF-AF86-E10F-C5874648A14D}"/>
                </a:ext>
              </a:extLst>
            </p:cNvPr>
            <p:cNvSpPr/>
            <p:nvPr/>
          </p:nvSpPr>
          <p:spPr>
            <a:xfrm>
              <a:off x="28912625" y="24736858"/>
              <a:ext cx="54850" cy="82181"/>
            </a:xfrm>
            <a:custGeom>
              <a:avLst/>
              <a:gdLst>
                <a:gd name="connsiteX0" fmla="*/ 6995 w 8549"/>
                <a:gd name="connsiteY0" fmla="*/ 1164 h 12809"/>
                <a:gd name="connsiteX1" fmla="*/ 6218 w 8549"/>
                <a:gd name="connsiteY1" fmla="*/ 3105 h 12809"/>
                <a:gd name="connsiteX2" fmla="*/ 6218 w 8549"/>
                <a:gd name="connsiteY2" fmla="*/ 4658 h 12809"/>
                <a:gd name="connsiteX3" fmla="*/ 5441 w 8549"/>
                <a:gd name="connsiteY3" fmla="*/ 5822 h 12809"/>
                <a:gd name="connsiteX4" fmla="*/ 6607 w 8549"/>
                <a:gd name="connsiteY4" fmla="*/ 6599 h 12809"/>
                <a:gd name="connsiteX5" fmla="*/ 7384 w 8549"/>
                <a:gd name="connsiteY5" fmla="*/ 6987 h 12809"/>
                <a:gd name="connsiteX6" fmla="*/ 7772 w 8549"/>
                <a:gd name="connsiteY6" fmla="*/ 7763 h 12809"/>
                <a:gd name="connsiteX7" fmla="*/ 7384 w 8549"/>
                <a:gd name="connsiteY7" fmla="*/ 8540 h 12809"/>
                <a:gd name="connsiteX8" fmla="*/ 8550 w 8549"/>
                <a:gd name="connsiteY8" fmla="*/ 10092 h 12809"/>
                <a:gd name="connsiteX9" fmla="*/ 7772 w 8549"/>
                <a:gd name="connsiteY9" fmla="*/ 10092 h 12809"/>
                <a:gd name="connsiteX10" fmla="*/ 6995 w 8549"/>
                <a:gd name="connsiteY10" fmla="*/ 12033 h 12809"/>
                <a:gd name="connsiteX11" fmla="*/ 6218 w 8549"/>
                <a:gd name="connsiteY11" fmla="*/ 12809 h 12809"/>
                <a:gd name="connsiteX12" fmla="*/ 5052 w 8549"/>
                <a:gd name="connsiteY12" fmla="*/ 12421 h 12809"/>
                <a:gd name="connsiteX13" fmla="*/ 4275 w 8549"/>
                <a:gd name="connsiteY13" fmla="*/ 11257 h 12809"/>
                <a:gd name="connsiteX14" fmla="*/ 3886 w 8549"/>
                <a:gd name="connsiteY14" fmla="*/ 10481 h 12809"/>
                <a:gd name="connsiteX15" fmla="*/ 1555 w 8549"/>
                <a:gd name="connsiteY15" fmla="*/ 10092 h 12809"/>
                <a:gd name="connsiteX16" fmla="*/ 389 w 8549"/>
                <a:gd name="connsiteY16" fmla="*/ 8151 h 12809"/>
                <a:gd name="connsiteX17" fmla="*/ 389 w 8549"/>
                <a:gd name="connsiteY17" fmla="*/ 7375 h 12809"/>
                <a:gd name="connsiteX18" fmla="*/ 0 w 8549"/>
                <a:gd name="connsiteY18" fmla="*/ 6211 h 12809"/>
                <a:gd name="connsiteX19" fmla="*/ 1166 w 8549"/>
                <a:gd name="connsiteY19" fmla="*/ 6211 h 12809"/>
                <a:gd name="connsiteX20" fmla="*/ 2332 w 8549"/>
                <a:gd name="connsiteY20" fmla="*/ 5434 h 12809"/>
                <a:gd name="connsiteX21" fmla="*/ 3886 w 8549"/>
                <a:gd name="connsiteY21" fmla="*/ 4270 h 12809"/>
                <a:gd name="connsiteX22" fmla="*/ 4275 w 8549"/>
                <a:gd name="connsiteY22" fmla="*/ 3105 h 12809"/>
                <a:gd name="connsiteX23" fmla="*/ 2721 w 8549"/>
                <a:gd name="connsiteY23" fmla="*/ 2329 h 12809"/>
                <a:gd name="connsiteX24" fmla="*/ 1166 w 8549"/>
                <a:gd name="connsiteY24" fmla="*/ 2717 h 12809"/>
                <a:gd name="connsiteX25" fmla="*/ 1943 w 8549"/>
                <a:gd name="connsiteY25" fmla="*/ 1164 h 12809"/>
                <a:gd name="connsiteX26" fmla="*/ 3109 w 8549"/>
                <a:gd name="connsiteY26" fmla="*/ 776 h 12809"/>
                <a:gd name="connsiteX27" fmla="*/ 3886 w 8549"/>
                <a:gd name="connsiteY27" fmla="*/ 1164 h 12809"/>
                <a:gd name="connsiteX28" fmla="*/ 5441 w 8549"/>
                <a:gd name="connsiteY28" fmla="*/ 0 h 12809"/>
                <a:gd name="connsiteX29" fmla="*/ 6995 w 8549"/>
                <a:gd name="connsiteY29" fmla="*/ 1164 h 1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549" h="12809">
                  <a:moveTo>
                    <a:pt x="6995" y="1164"/>
                  </a:moveTo>
                  <a:lnTo>
                    <a:pt x="6218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6607" y="6599"/>
                  </a:lnTo>
                  <a:lnTo>
                    <a:pt x="7384" y="6987"/>
                  </a:lnTo>
                  <a:lnTo>
                    <a:pt x="7772" y="7763"/>
                  </a:lnTo>
                  <a:lnTo>
                    <a:pt x="7384" y="8540"/>
                  </a:lnTo>
                  <a:lnTo>
                    <a:pt x="8550" y="10092"/>
                  </a:lnTo>
                  <a:lnTo>
                    <a:pt x="7772" y="10092"/>
                  </a:lnTo>
                  <a:lnTo>
                    <a:pt x="6995" y="12033"/>
                  </a:lnTo>
                  <a:lnTo>
                    <a:pt x="6218" y="12809"/>
                  </a:lnTo>
                  <a:lnTo>
                    <a:pt x="5052" y="12421"/>
                  </a:lnTo>
                  <a:lnTo>
                    <a:pt x="4275" y="11257"/>
                  </a:lnTo>
                  <a:lnTo>
                    <a:pt x="3886" y="10481"/>
                  </a:lnTo>
                  <a:lnTo>
                    <a:pt x="1555" y="10092"/>
                  </a:lnTo>
                  <a:lnTo>
                    <a:pt x="389" y="8151"/>
                  </a:lnTo>
                  <a:lnTo>
                    <a:pt x="389" y="7375"/>
                  </a:lnTo>
                  <a:lnTo>
                    <a:pt x="0" y="6211"/>
                  </a:lnTo>
                  <a:lnTo>
                    <a:pt x="1166" y="6211"/>
                  </a:lnTo>
                  <a:lnTo>
                    <a:pt x="2332" y="5434"/>
                  </a:lnTo>
                  <a:lnTo>
                    <a:pt x="3886" y="4270"/>
                  </a:lnTo>
                  <a:lnTo>
                    <a:pt x="4275" y="3105"/>
                  </a:lnTo>
                  <a:lnTo>
                    <a:pt x="2721" y="2329"/>
                  </a:lnTo>
                  <a:lnTo>
                    <a:pt x="1166" y="2717"/>
                  </a:lnTo>
                  <a:lnTo>
                    <a:pt x="1943" y="1164"/>
                  </a:lnTo>
                  <a:lnTo>
                    <a:pt x="3109" y="776"/>
                  </a:lnTo>
                  <a:lnTo>
                    <a:pt x="3886" y="1164"/>
                  </a:lnTo>
                  <a:lnTo>
                    <a:pt x="5441" y="0"/>
                  </a:lnTo>
                  <a:lnTo>
                    <a:pt x="6995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6" name="Serbest Form 1175">
              <a:extLst>
                <a:ext uri="{FF2B5EF4-FFF2-40B4-BE49-F238E27FC236}">
                  <a16:creationId xmlns:a16="http://schemas.microsoft.com/office/drawing/2014/main" id="{EE733669-C9F7-3B4A-4E22-0DC0AC4006DA}"/>
                </a:ext>
              </a:extLst>
            </p:cNvPr>
            <p:cNvSpPr/>
            <p:nvPr/>
          </p:nvSpPr>
          <p:spPr>
            <a:xfrm>
              <a:off x="28850295" y="24704484"/>
              <a:ext cx="22436" cy="39843"/>
            </a:xfrm>
            <a:custGeom>
              <a:avLst/>
              <a:gdLst>
                <a:gd name="connsiteX0" fmla="*/ 3498 w 3497"/>
                <a:gd name="connsiteY0" fmla="*/ 0 h 6210"/>
                <a:gd name="connsiteX1" fmla="*/ 2332 w 3497"/>
                <a:gd name="connsiteY1" fmla="*/ 2329 h 6210"/>
                <a:gd name="connsiteX2" fmla="*/ 1943 w 3497"/>
                <a:gd name="connsiteY2" fmla="*/ 3493 h 6210"/>
                <a:gd name="connsiteX3" fmla="*/ 3109 w 3497"/>
                <a:gd name="connsiteY3" fmla="*/ 3493 h 6210"/>
                <a:gd name="connsiteX4" fmla="*/ 1166 w 3497"/>
                <a:gd name="connsiteY4" fmla="*/ 5434 h 6210"/>
                <a:gd name="connsiteX5" fmla="*/ 389 w 3497"/>
                <a:gd name="connsiteY5" fmla="*/ 6211 h 6210"/>
                <a:gd name="connsiteX6" fmla="*/ 0 w 3497"/>
                <a:gd name="connsiteY6" fmla="*/ 5434 h 6210"/>
                <a:gd name="connsiteX7" fmla="*/ 1166 w 3497"/>
                <a:gd name="connsiteY7" fmla="*/ 3882 h 6210"/>
                <a:gd name="connsiteX8" fmla="*/ 1943 w 3497"/>
                <a:gd name="connsiteY8" fmla="*/ 1941 h 6210"/>
                <a:gd name="connsiteX9" fmla="*/ 3498 w 3497"/>
                <a:gd name="connsiteY9" fmla="*/ 0 h 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6210">
                  <a:moveTo>
                    <a:pt x="3498" y="0"/>
                  </a:moveTo>
                  <a:lnTo>
                    <a:pt x="2332" y="2329"/>
                  </a:lnTo>
                  <a:lnTo>
                    <a:pt x="1943" y="3493"/>
                  </a:lnTo>
                  <a:lnTo>
                    <a:pt x="3109" y="3493"/>
                  </a:lnTo>
                  <a:lnTo>
                    <a:pt x="1166" y="5434"/>
                  </a:lnTo>
                  <a:lnTo>
                    <a:pt x="389" y="6211"/>
                  </a:lnTo>
                  <a:lnTo>
                    <a:pt x="0" y="5434"/>
                  </a:lnTo>
                  <a:lnTo>
                    <a:pt x="1166" y="3882"/>
                  </a:lnTo>
                  <a:lnTo>
                    <a:pt x="1943" y="1941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7" name="Serbest Form 1176">
              <a:extLst>
                <a:ext uri="{FF2B5EF4-FFF2-40B4-BE49-F238E27FC236}">
                  <a16:creationId xmlns:a16="http://schemas.microsoft.com/office/drawing/2014/main" id="{0DB738D1-2D84-71F8-0F3B-D0A50CE5DED5}"/>
                </a:ext>
              </a:extLst>
            </p:cNvPr>
            <p:cNvSpPr/>
            <p:nvPr/>
          </p:nvSpPr>
          <p:spPr>
            <a:xfrm>
              <a:off x="28867746" y="24694520"/>
              <a:ext cx="12466" cy="9957"/>
            </a:xfrm>
            <a:custGeom>
              <a:avLst/>
              <a:gdLst>
                <a:gd name="connsiteX0" fmla="*/ 777 w 1943"/>
                <a:gd name="connsiteY0" fmla="*/ 1553 h 1552"/>
                <a:gd name="connsiteX1" fmla="*/ 0 w 1943"/>
                <a:gd name="connsiteY1" fmla="*/ 0 h 1552"/>
                <a:gd name="connsiteX2" fmla="*/ 1554 w 1943"/>
                <a:gd name="connsiteY2" fmla="*/ 0 h 1552"/>
                <a:gd name="connsiteX3" fmla="*/ 1943 w 1943"/>
                <a:gd name="connsiteY3" fmla="*/ 1553 h 1552"/>
                <a:gd name="connsiteX4" fmla="*/ 777 w 1943"/>
                <a:gd name="connsiteY4" fmla="*/ 1553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1552">
                  <a:moveTo>
                    <a:pt x="777" y="1553"/>
                  </a:moveTo>
                  <a:lnTo>
                    <a:pt x="0" y="0"/>
                  </a:lnTo>
                  <a:lnTo>
                    <a:pt x="1554" y="0"/>
                  </a:lnTo>
                  <a:lnTo>
                    <a:pt x="1943" y="1553"/>
                  </a:lnTo>
                  <a:lnTo>
                    <a:pt x="777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8" name="Serbest Form 1177">
              <a:extLst>
                <a:ext uri="{FF2B5EF4-FFF2-40B4-BE49-F238E27FC236}">
                  <a16:creationId xmlns:a16="http://schemas.microsoft.com/office/drawing/2014/main" id="{EA5E1945-A336-5BE4-8A38-7C6D944F8CD6}"/>
                </a:ext>
              </a:extLst>
            </p:cNvPr>
            <p:cNvSpPr/>
            <p:nvPr/>
          </p:nvSpPr>
          <p:spPr>
            <a:xfrm>
              <a:off x="28516180" y="24644713"/>
              <a:ext cx="341589" cy="368581"/>
            </a:xfrm>
            <a:custGeom>
              <a:avLst/>
              <a:gdLst>
                <a:gd name="connsiteX0" fmla="*/ 1555 w 53241"/>
                <a:gd name="connsiteY0" fmla="*/ 0 h 57448"/>
                <a:gd name="connsiteX1" fmla="*/ 2332 w 53241"/>
                <a:gd name="connsiteY1" fmla="*/ 388 h 57448"/>
                <a:gd name="connsiteX2" fmla="*/ 4275 w 53241"/>
                <a:gd name="connsiteY2" fmla="*/ 3882 h 57448"/>
                <a:gd name="connsiteX3" fmla="*/ 5441 w 53241"/>
                <a:gd name="connsiteY3" fmla="*/ 5046 h 57448"/>
                <a:gd name="connsiteX4" fmla="*/ 6607 w 53241"/>
                <a:gd name="connsiteY4" fmla="*/ 4658 h 57448"/>
                <a:gd name="connsiteX5" fmla="*/ 7384 w 53241"/>
                <a:gd name="connsiteY5" fmla="*/ 3494 h 57448"/>
                <a:gd name="connsiteX6" fmla="*/ 10882 w 53241"/>
                <a:gd name="connsiteY6" fmla="*/ 5434 h 57448"/>
                <a:gd name="connsiteX7" fmla="*/ 12048 w 53241"/>
                <a:gd name="connsiteY7" fmla="*/ 7375 h 57448"/>
                <a:gd name="connsiteX8" fmla="*/ 14768 w 53241"/>
                <a:gd name="connsiteY8" fmla="*/ 9704 h 57448"/>
                <a:gd name="connsiteX9" fmla="*/ 15934 w 53241"/>
                <a:gd name="connsiteY9" fmla="*/ 11257 h 57448"/>
                <a:gd name="connsiteX10" fmla="*/ 16322 w 53241"/>
                <a:gd name="connsiteY10" fmla="*/ 12421 h 57448"/>
                <a:gd name="connsiteX11" fmla="*/ 17877 w 53241"/>
                <a:gd name="connsiteY11" fmla="*/ 13974 h 57448"/>
                <a:gd name="connsiteX12" fmla="*/ 18265 w 53241"/>
                <a:gd name="connsiteY12" fmla="*/ 14750 h 57448"/>
                <a:gd name="connsiteX13" fmla="*/ 19042 w 53241"/>
                <a:gd name="connsiteY13" fmla="*/ 14750 h 57448"/>
                <a:gd name="connsiteX14" fmla="*/ 20209 w 53241"/>
                <a:gd name="connsiteY14" fmla="*/ 15915 h 57448"/>
                <a:gd name="connsiteX15" fmla="*/ 23706 w 53241"/>
                <a:gd name="connsiteY15" fmla="*/ 16691 h 57448"/>
                <a:gd name="connsiteX16" fmla="*/ 24095 w 53241"/>
                <a:gd name="connsiteY16" fmla="*/ 17856 h 57448"/>
                <a:gd name="connsiteX17" fmla="*/ 24095 w 53241"/>
                <a:gd name="connsiteY17" fmla="*/ 19408 h 57448"/>
                <a:gd name="connsiteX18" fmla="*/ 25260 w 53241"/>
                <a:gd name="connsiteY18" fmla="*/ 20961 h 57448"/>
                <a:gd name="connsiteX19" fmla="*/ 26815 w 53241"/>
                <a:gd name="connsiteY19" fmla="*/ 21349 h 57448"/>
                <a:gd name="connsiteX20" fmla="*/ 25649 w 53241"/>
                <a:gd name="connsiteY20" fmla="*/ 23290 h 57448"/>
                <a:gd name="connsiteX21" fmla="*/ 26038 w 53241"/>
                <a:gd name="connsiteY21" fmla="*/ 24066 h 57448"/>
                <a:gd name="connsiteX22" fmla="*/ 27592 w 53241"/>
                <a:gd name="connsiteY22" fmla="*/ 26007 h 57448"/>
                <a:gd name="connsiteX23" fmla="*/ 27981 w 53241"/>
                <a:gd name="connsiteY23" fmla="*/ 26007 h 57448"/>
                <a:gd name="connsiteX24" fmla="*/ 29536 w 53241"/>
                <a:gd name="connsiteY24" fmla="*/ 27948 h 57448"/>
                <a:gd name="connsiteX25" fmla="*/ 29147 w 53241"/>
                <a:gd name="connsiteY25" fmla="*/ 29501 h 57448"/>
                <a:gd name="connsiteX26" fmla="*/ 31867 w 53241"/>
                <a:gd name="connsiteY26" fmla="*/ 30277 h 57448"/>
                <a:gd name="connsiteX27" fmla="*/ 33422 w 53241"/>
                <a:gd name="connsiteY27" fmla="*/ 32218 h 57448"/>
                <a:gd name="connsiteX28" fmla="*/ 34587 w 53241"/>
                <a:gd name="connsiteY28" fmla="*/ 32218 h 57448"/>
                <a:gd name="connsiteX29" fmla="*/ 35753 w 53241"/>
                <a:gd name="connsiteY29" fmla="*/ 32994 h 57448"/>
                <a:gd name="connsiteX30" fmla="*/ 37696 w 53241"/>
                <a:gd name="connsiteY30" fmla="*/ 34547 h 57448"/>
                <a:gd name="connsiteX31" fmla="*/ 37308 w 53241"/>
                <a:gd name="connsiteY31" fmla="*/ 35711 h 57448"/>
                <a:gd name="connsiteX32" fmla="*/ 38473 w 53241"/>
                <a:gd name="connsiteY32" fmla="*/ 35711 h 57448"/>
                <a:gd name="connsiteX33" fmla="*/ 40028 w 53241"/>
                <a:gd name="connsiteY33" fmla="*/ 37652 h 57448"/>
                <a:gd name="connsiteX34" fmla="*/ 42360 w 53241"/>
                <a:gd name="connsiteY34" fmla="*/ 39205 h 57448"/>
                <a:gd name="connsiteX35" fmla="*/ 42360 w 53241"/>
                <a:gd name="connsiteY35" fmla="*/ 39981 h 57448"/>
                <a:gd name="connsiteX36" fmla="*/ 43526 w 53241"/>
                <a:gd name="connsiteY36" fmla="*/ 40369 h 57448"/>
                <a:gd name="connsiteX37" fmla="*/ 44691 w 53241"/>
                <a:gd name="connsiteY37" fmla="*/ 41534 h 57448"/>
                <a:gd name="connsiteX38" fmla="*/ 44691 w 53241"/>
                <a:gd name="connsiteY38" fmla="*/ 42310 h 57448"/>
                <a:gd name="connsiteX39" fmla="*/ 45857 w 53241"/>
                <a:gd name="connsiteY39" fmla="*/ 44639 h 57448"/>
                <a:gd name="connsiteX40" fmla="*/ 47412 w 53241"/>
                <a:gd name="connsiteY40" fmla="*/ 46192 h 57448"/>
                <a:gd name="connsiteX41" fmla="*/ 47800 w 53241"/>
                <a:gd name="connsiteY41" fmla="*/ 45804 h 57448"/>
                <a:gd name="connsiteX42" fmla="*/ 49355 w 53241"/>
                <a:gd name="connsiteY42" fmla="*/ 48133 h 57448"/>
                <a:gd name="connsiteX43" fmla="*/ 51298 w 53241"/>
                <a:gd name="connsiteY43" fmla="*/ 48521 h 57448"/>
                <a:gd name="connsiteX44" fmla="*/ 52464 w 53241"/>
                <a:gd name="connsiteY44" fmla="*/ 49685 h 57448"/>
                <a:gd name="connsiteX45" fmla="*/ 52464 w 53241"/>
                <a:gd name="connsiteY45" fmla="*/ 51238 h 57448"/>
                <a:gd name="connsiteX46" fmla="*/ 52853 w 53241"/>
                <a:gd name="connsiteY46" fmla="*/ 52791 h 57448"/>
                <a:gd name="connsiteX47" fmla="*/ 53241 w 53241"/>
                <a:gd name="connsiteY47" fmla="*/ 53179 h 57448"/>
                <a:gd name="connsiteX48" fmla="*/ 52464 w 53241"/>
                <a:gd name="connsiteY48" fmla="*/ 55508 h 57448"/>
                <a:gd name="connsiteX49" fmla="*/ 49744 w 53241"/>
                <a:gd name="connsiteY49" fmla="*/ 57061 h 57448"/>
                <a:gd name="connsiteX50" fmla="*/ 49355 w 53241"/>
                <a:gd name="connsiteY50" fmla="*/ 55896 h 57448"/>
                <a:gd name="connsiteX51" fmla="*/ 48189 w 53241"/>
                <a:gd name="connsiteY51" fmla="*/ 56284 h 57448"/>
                <a:gd name="connsiteX52" fmla="*/ 47023 w 53241"/>
                <a:gd name="connsiteY52" fmla="*/ 57449 h 57448"/>
                <a:gd name="connsiteX53" fmla="*/ 44691 w 53241"/>
                <a:gd name="connsiteY53" fmla="*/ 54343 h 57448"/>
                <a:gd name="connsiteX54" fmla="*/ 43137 w 53241"/>
                <a:gd name="connsiteY54" fmla="*/ 54343 h 57448"/>
                <a:gd name="connsiteX55" fmla="*/ 42748 w 53241"/>
                <a:gd name="connsiteY55" fmla="*/ 53567 h 57448"/>
                <a:gd name="connsiteX56" fmla="*/ 41971 w 53241"/>
                <a:gd name="connsiteY56" fmla="*/ 53567 h 57448"/>
                <a:gd name="connsiteX57" fmla="*/ 41194 w 53241"/>
                <a:gd name="connsiteY57" fmla="*/ 54732 h 57448"/>
                <a:gd name="connsiteX58" fmla="*/ 37696 w 53241"/>
                <a:gd name="connsiteY58" fmla="*/ 51238 h 57448"/>
                <a:gd name="connsiteX59" fmla="*/ 36919 w 53241"/>
                <a:gd name="connsiteY59" fmla="*/ 51238 h 57448"/>
                <a:gd name="connsiteX60" fmla="*/ 35365 w 53241"/>
                <a:gd name="connsiteY60" fmla="*/ 49297 h 57448"/>
                <a:gd name="connsiteX61" fmla="*/ 35753 w 53241"/>
                <a:gd name="connsiteY61" fmla="*/ 46192 h 57448"/>
                <a:gd name="connsiteX62" fmla="*/ 34587 w 53241"/>
                <a:gd name="connsiteY62" fmla="*/ 46192 h 57448"/>
                <a:gd name="connsiteX63" fmla="*/ 33033 w 53241"/>
                <a:gd name="connsiteY63" fmla="*/ 46192 h 57448"/>
                <a:gd name="connsiteX64" fmla="*/ 31867 w 53241"/>
                <a:gd name="connsiteY64" fmla="*/ 45416 h 57448"/>
                <a:gd name="connsiteX65" fmla="*/ 31479 w 53241"/>
                <a:gd name="connsiteY65" fmla="*/ 44639 h 57448"/>
                <a:gd name="connsiteX66" fmla="*/ 30701 w 53241"/>
                <a:gd name="connsiteY66" fmla="*/ 44251 h 57448"/>
                <a:gd name="connsiteX67" fmla="*/ 29536 w 53241"/>
                <a:gd name="connsiteY67" fmla="*/ 44251 h 57448"/>
                <a:gd name="connsiteX68" fmla="*/ 29536 w 53241"/>
                <a:gd name="connsiteY68" fmla="*/ 43087 h 57448"/>
                <a:gd name="connsiteX69" fmla="*/ 28758 w 53241"/>
                <a:gd name="connsiteY69" fmla="*/ 41146 h 57448"/>
                <a:gd name="connsiteX70" fmla="*/ 27203 w 53241"/>
                <a:gd name="connsiteY70" fmla="*/ 41534 h 57448"/>
                <a:gd name="connsiteX71" fmla="*/ 24095 w 53241"/>
                <a:gd name="connsiteY71" fmla="*/ 39593 h 57448"/>
                <a:gd name="connsiteX72" fmla="*/ 23706 w 53241"/>
                <a:gd name="connsiteY72" fmla="*/ 38817 h 57448"/>
                <a:gd name="connsiteX73" fmla="*/ 23706 w 53241"/>
                <a:gd name="connsiteY73" fmla="*/ 37652 h 57448"/>
                <a:gd name="connsiteX74" fmla="*/ 22540 w 53241"/>
                <a:gd name="connsiteY74" fmla="*/ 38429 h 57448"/>
                <a:gd name="connsiteX75" fmla="*/ 20209 w 53241"/>
                <a:gd name="connsiteY75" fmla="*/ 37264 h 57448"/>
                <a:gd name="connsiteX76" fmla="*/ 19820 w 53241"/>
                <a:gd name="connsiteY76" fmla="*/ 35711 h 57448"/>
                <a:gd name="connsiteX77" fmla="*/ 18265 w 53241"/>
                <a:gd name="connsiteY77" fmla="*/ 34547 h 57448"/>
                <a:gd name="connsiteX78" fmla="*/ 17488 w 53241"/>
                <a:gd name="connsiteY78" fmla="*/ 32606 h 57448"/>
                <a:gd name="connsiteX79" fmla="*/ 15545 w 53241"/>
                <a:gd name="connsiteY79" fmla="*/ 32218 h 57448"/>
                <a:gd name="connsiteX80" fmla="*/ 16322 w 53241"/>
                <a:gd name="connsiteY80" fmla="*/ 31442 h 57448"/>
                <a:gd name="connsiteX81" fmla="*/ 15156 w 53241"/>
                <a:gd name="connsiteY81" fmla="*/ 30277 h 57448"/>
                <a:gd name="connsiteX82" fmla="*/ 13991 w 53241"/>
                <a:gd name="connsiteY82" fmla="*/ 29889 h 57448"/>
                <a:gd name="connsiteX83" fmla="*/ 12825 w 53241"/>
                <a:gd name="connsiteY83" fmla="*/ 27172 h 57448"/>
                <a:gd name="connsiteX84" fmla="*/ 12825 w 53241"/>
                <a:gd name="connsiteY84" fmla="*/ 25619 h 57448"/>
                <a:gd name="connsiteX85" fmla="*/ 12048 w 53241"/>
                <a:gd name="connsiteY85" fmla="*/ 24454 h 57448"/>
                <a:gd name="connsiteX86" fmla="*/ 10882 w 53241"/>
                <a:gd name="connsiteY86" fmla="*/ 24454 h 57448"/>
                <a:gd name="connsiteX87" fmla="*/ 10105 w 53241"/>
                <a:gd name="connsiteY87" fmla="*/ 22126 h 57448"/>
                <a:gd name="connsiteX88" fmla="*/ 10493 w 53241"/>
                <a:gd name="connsiteY88" fmla="*/ 21349 h 57448"/>
                <a:gd name="connsiteX89" fmla="*/ 7772 w 53241"/>
                <a:gd name="connsiteY89" fmla="*/ 19797 h 57448"/>
                <a:gd name="connsiteX90" fmla="*/ 6607 w 53241"/>
                <a:gd name="connsiteY90" fmla="*/ 19020 h 57448"/>
                <a:gd name="connsiteX91" fmla="*/ 5052 w 53241"/>
                <a:gd name="connsiteY91" fmla="*/ 16691 h 57448"/>
                <a:gd name="connsiteX92" fmla="*/ 6218 w 53241"/>
                <a:gd name="connsiteY92" fmla="*/ 15915 h 57448"/>
                <a:gd name="connsiteX93" fmla="*/ 5441 w 53241"/>
                <a:gd name="connsiteY93" fmla="*/ 15139 h 57448"/>
                <a:gd name="connsiteX94" fmla="*/ 4664 w 53241"/>
                <a:gd name="connsiteY94" fmla="*/ 13974 h 57448"/>
                <a:gd name="connsiteX95" fmla="*/ 4664 w 53241"/>
                <a:gd name="connsiteY95" fmla="*/ 12033 h 57448"/>
                <a:gd name="connsiteX96" fmla="*/ 2721 w 53241"/>
                <a:gd name="connsiteY96" fmla="*/ 10869 h 57448"/>
                <a:gd name="connsiteX97" fmla="*/ 2721 w 53241"/>
                <a:gd name="connsiteY97" fmla="*/ 8540 h 57448"/>
                <a:gd name="connsiteX98" fmla="*/ 1943 w 53241"/>
                <a:gd name="connsiteY98" fmla="*/ 7375 h 57448"/>
                <a:gd name="connsiteX99" fmla="*/ 3109 w 53241"/>
                <a:gd name="connsiteY99" fmla="*/ 7375 h 57448"/>
                <a:gd name="connsiteX100" fmla="*/ 3498 w 53241"/>
                <a:gd name="connsiteY100" fmla="*/ 6211 h 57448"/>
                <a:gd name="connsiteX101" fmla="*/ 3109 w 53241"/>
                <a:gd name="connsiteY101" fmla="*/ 5434 h 57448"/>
                <a:gd name="connsiteX102" fmla="*/ 778 w 53241"/>
                <a:gd name="connsiteY102" fmla="*/ 5434 h 57448"/>
                <a:gd name="connsiteX103" fmla="*/ 0 w 53241"/>
                <a:gd name="connsiteY103" fmla="*/ 4270 h 57448"/>
                <a:gd name="connsiteX104" fmla="*/ 1943 w 53241"/>
                <a:gd name="connsiteY104" fmla="*/ 1553 h 57448"/>
                <a:gd name="connsiteX105" fmla="*/ 778 w 53241"/>
                <a:gd name="connsiteY105" fmla="*/ 388 h 57448"/>
                <a:gd name="connsiteX106" fmla="*/ 1555 w 53241"/>
                <a:gd name="connsiteY106" fmla="*/ 0 h 5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53241" h="57448">
                  <a:moveTo>
                    <a:pt x="1555" y="0"/>
                  </a:moveTo>
                  <a:lnTo>
                    <a:pt x="2332" y="388"/>
                  </a:lnTo>
                  <a:lnTo>
                    <a:pt x="4275" y="3882"/>
                  </a:lnTo>
                  <a:lnTo>
                    <a:pt x="5441" y="5046"/>
                  </a:lnTo>
                  <a:lnTo>
                    <a:pt x="6607" y="4658"/>
                  </a:lnTo>
                  <a:lnTo>
                    <a:pt x="7384" y="3494"/>
                  </a:lnTo>
                  <a:lnTo>
                    <a:pt x="10882" y="5434"/>
                  </a:lnTo>
                  <a:lnTo>
                    <a:pt x="12048" y="7375"/>
                  </a:lnTo>
                  <a:lnTo>
                    <a:pt x="14768" y="9704"/>
                  </a:lnTo>
                  <a:lnTo>
                    <a:pt x="15934" y="11257"/>
                  </a:lnTo>
                  <a:lnTo>
                    <a:pt x="16322" y="12421"/>
                  </a:lnTo>
                  <a:lnTo>
                    <a:pt x="17877" y="13974"/>
                  </a:lnTo>
                  <a:lnTo>
                    <a:pt x="18265" y="14750"/>
                  </a:lnTo>
                  <a:lnTo>
                    <a:pt x="19042" y="14750"/>
                  </a:lnTo>
                  <a:lnTo>
                    <a:pt x="20209" y="15915"/>
                  </a:lnTo>
                  <a:lnTo>
                    <a:pt x="23706" y="16691"/>
                  </a:lnTo>
                  <a:lnTo>
                    <a:pt x="24095" y="17856"/>
                  </a:lnTo>
                  <a:lnTo>
                    <a:pt x="24095" y="19408"/>
                  </a:lnTo>
                  <a:lnTo>
                    <a:pt x="25260" y="20961"/>
                  </a:lnTo>
                  <a:lnTo>
                    <a:pt x="26815" y="21349"/>
                  </a:lnTo>
                  <a:lnTo>
                    <a:pt x="25649" y="23290"/>
                  </a:lnTo>
                  <a:lnTo>
                    <a:pt x="26038" y="24066"/>
                  </a:lnTo>
                  <a:lnTo>
                    <a:pt x="27592" y="26007"/>
                  </a:lnTo>
                  <a:lnTo>
                    <a:pt x="27981" y="26007"/>
                  </a:lnTo>
                  <a:lnTo>
                    <a:pt x="29536" y="27948"/>
                  </a:lnTo>
                  <a:lnTo>
                    <a:pt x="29147" y="29501"/>
                  </a:lnTo>
                  <a:lnTo>
                    <a:pt x="31867" y="30277"/>
                  </a:lnTo>
                  <a:lnTo>
                    <a:pt x="33422" y="32218"/>
                  </a:lnTo>
                  <a:lnTo>
                    <a:pt x="34587" y="32218"/>
                  </a:lnTo>
                  <a:lnTo>
                    <a:pt x="35753" y="32994"/>
                  </a:lnTo>
                  <a:lnTo>
                    <a:pt x="37696" y="34547"/>
                  </a:lnTo>
                  <a:lnTo>
                    <a:pt x="37308" y="35711"/>
                  </a:lnTo>
                  <a:lnTo>
                    <a:pt x="38473" y="35711"/>
                  </a:lnTo>
                  <a:lnTo>
                    <a:pt x="40028" y="37652"/>
                  </a:lnTo>
                  <a:lnTo>
                    <a:pt x="42360" y="39205"/>
                  </a:lnTo>
                  <a:lnTo>
                    <a:pt x="42360" y="39981"/>
                  </a:lnTo>
                  <a:lnTo>
                    <a:pt x="43526" y="40369"/>
                  </a:lnTo>
                  <a:lnTo>
                    <a:pt x="44691" y="41534"/>
                  </a:lnTo>
                  <a:lnTo>
                    <a:pt x="44691" y="42310"/>
                  </a:lnTo>
                  <a:lnTo>
                    <a:pt x="45857" y="44639"/>
                  </a:lnTo>
                  <a:lnTo>
                    <a:pt x="47412" y="46192"/>
                  </a:lnTo>
                  <a:lnTo>
                    <a:pt x="47800" y="45804"/>
                  </a:lnTo>
                  <a:lnTo>
                    <a:pt x="49355" y="48133"/>
                  </a:lnTo>
                  <a:lnTo>
                    <a:pt x="51298" y="48521"/>
                  </a:lnTo>
                  <a:lnTo>
                    <a:pt x="52464" y="49685"/>
                  </a:lnTo>
                  <a:lnTo>
                    <a:pt x="52464" y="51238"/>
                  </a:lnTo>
                  <a:lnTo>
                    <a:pt x="52853" y="52791"/>
                  </a:lnTo>
                  <a:lnTo>
                    <a:pt x="53241" y="53179"/>
                  </a:lnTo>
                  <a:lnTo>
                    <a:pt x="52464" y="55508"/>
                  </a:lnTo>
                  <a:lnTo>
                    <a:pt x="49744" y="57061"/>
                  </a:lnTo>
                  <a:lnTo>
                    <a:pt x="49355" y="55896"/>
                  </a:lnTo>
                  <a:lnTo>
                    <a:pt x="48189" y="56284"/>
                  </a:lnTo>
                  <a:lnTo>
                    <a:pt x="47023" y="57449"/>
                  </a:lnTo>
                  <a:lnTo>
                    <a:pt x="44691" y="54343"/>
                  </a:lnTo>
                  <a:lnTo>
                    <a:pt x="43137" y="54343"/>
                  </a:lnTo>
                  <a:lnTo>
                    <a:pt x="42748" y="53567"/>
                  </a:lnTo>
                  <a:lnTo>
                    <a:pt x="41971" y="53567"/>
                  </a:lnTo>
                  <a:lnTo>
                    <a:pt x="41194" y="54732"/>
                  </a:lnTo>
                  <a:lnTo>
                    <a:pt x="37696" y="51238"/>
                  </a:lnTo>
                  <a:lnTo>
                    <a:pt x="36919" y="51238"/>
                  </a:lnTo>
                  <a:lnTo>
                    <a:pt x="35365" y="49297"/>
                  </a:lnTo>
                  <a:lnTo>
                    <a:pt x="35753" y="46192"/>
                  </a:lnTo>
                  <a:lnTo>
                    <a:pt x="34587" y="46192"/>
                  </a:lnTo>
                  <a:lnTo>
                    <a:pt x="33033" y="46192"/>
                  </a:lnTo>
                  <a:lnTo>
                    <a:pt x="31867" y="45416"/>
                  </a:lnTo>
                  <a:lnTo>
                    <a:pt x="31479" y="44639"/>
                  </a:lnTo>
                  <a:lnTo>
                    <a:pt x="30701" y="44251"/>
                  </a:lnTo>
                  <a:lnTo>
                    <a:pt x="29536" y="44251"/>
                  </a:lnTo>
                  <a:lnTo>
                    <a:pt x="29536" y="43087"/>
                  </a:lnTo>
                  <a:lnTo>
                    <a:pt x="28758" y="41146"/>
                  </a:lnTo>
                  <a:lnTo>
                    <a:pt x="27203" y="41534"/>
                  </a:lnTo>
                  <a:lnTo>
                    <a:pt x="24095" y="39593"/>
                  </a:lnTo>
                  <a:lnTo>
                    <a:pt x="23706" y="38817"/>
                  </a:lnTo>
                  <a:lnTo>
                    <a:pt x="23706" y="37652"/>
                  </a:lnTo>
                  <a:lnTo>
                    <a:pt x="22540" y="38429"/>
                  </a:lnTo>
                  <a:lnTo>
                    <a:pt x="20209" y="37264"/>
                  </a:lnTo>
                  <a:lnTo>
                    <a:pt x="19820" y="35711"/>
                  </a:lnTo>
                  <a:lnTo>
                    <a:pt x="18265" y="34547"/>
                  </a:lnTo>
                  <a:lnTo>
                    <a:pt x="17488" y="32606"/>
                  </a:lnTo>
                  <a:lnTo>
                    <a:pt x="15545" y="32218"/>
                  </a:lnTo>
                  <a:lnTo>
                    <a:pt x="16322" y="31442"/>
                  </a:lnTo>
                  <a:lnTo>
                    <a:pt x="15156" y="30277"/>
                  </a:lnTo>
                  <a:lnTo>
                    <a:pt x="13991" y="29889"/>
                  </a:lnTo>
                  <a:lnTo>
                    <a:pt x="12825" y="27172"/>
                  </a:lnTo>
                  <a:lnTo>
                    <a:pt x="12825" y="25619"/>
                  </a:lnTo>
                  <a:lnTo>
                    <a:pt x="12048" y="24454"/>
                  </a:lnTo>
                  <a:lnTo>
                    <a:pt x="10882" y="24454"/>
                  </a:lnTo>
                  <a:lnTo>
                    <a:pt x="10105" y="22126"/>
                  </a:lnTo>
                  <a:lnTo>
                    <a:pt x="10493" y="21349"/>
                  </a:lnTo>
                  <a:lnTo>
                    <a:pt x="7772" y="19797"/>
                  </a:lnTo>
                  <a:lnTo>
                    <a:pt x="6607" y="19020"/>
                  </a:lnTo>
                  <a:lnTo>
                    <a:pt x="5052" y="16691"/>
                  </a:lnTo>
                  <a:lnTo>
                    <a:pt x="6218" y="15915"/>
                  </a:lnTo>
                  <a:lnTo>
                    <a:pt x="5441" y="15139"/>
                  </a:lnTo>
                  <a:lnTo>
                    <a:pt x="4664" y="13974"/>
                  </a:lnTo>
                  <a:lnTo>
                    <a:pt x="4664" y="12033"/>
                  </a:lnTo>
                  <a:lnTo>
                    <a:pt x="2721" y="10869"/>
                  </a:lnTo>
                  <a:lnTo>
                    <a:pt x="2721" y="8540"/>
                  </a:lnTo>
                  <a:lnTo>
                    <a:pt x="1943" y="7375"/>
                  </a:lnTo>
                  <a:lnTo>
                    <a:pt x="3109" y="7375"/>
                  </a:lnTo>
                  <a:lnTo>
                    <a:pt x="3498" y="6211"/>
                  </a:lnTo>
                  <a:lnTo>
                    <a:pt x="3109" y="5434"/>
                  </a:lnTo>
                  <a:lnTo>
                    <a:pt x="778" y="5434"/>
                  </a:lnTo>
                  <a:lnTo>
                    <a:pt x="0" y="4270"/>
                  </a:lnTo>
                  <a:lnTo>
                    <a:pt x="1943" y="1553"/>
                  </a:lnTo>
                  <a:lnTo>
                    <a:pt x="778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79" name="Serbest Form 1178">
              <a:extLst>
                <a:ext uri="{FF2B5EF4-FFF2-40B4-BE49-F238E27FC236}">
                  <a16:creationId xmlns:a16="http://schemas.microsoft.com/office/drawing/2014/main" id="{69A3ED7D-3165-4603-4C85-4B0832E92C64}"/>
                </a:ext>
              </a:extLst>
            </p:cNvPr>
            <p:cNvSpPr/>
            <p:nvPr/>
          </p:nvSpPr>
          <p:spPr>
            <a:xfrm>
              <a:off x="28546104" y="24639728"/>
              <a:ext cx="7475" cy="12447"/>
            </a:xfrm>
            <a:custGeom>
              <a:avLst/>
              <a:gdLst>
                <a:gd name="connsiteX0" fmla="*/ 1166 w 1165"/>
                <a:gd name="connsiteY0" fmla="*/ 1941 h 1940"/>
                <a:gd name="connsiteX1" fmla="*/ 0 w 1165"/>
                <a:gd name="connsiteY1" fmla="*/ 1553 h 1940"/>
                <a:gd name="connsiteX2" fmla="*/ 389 w 1165"/>
                <a:gd name="connsiteY2" fmla="*/ 0 h 1940"/>
                <a:gd name="connsiteX3" fmla="*/ 1166 w 1165"/>
                <a:gd name="connsiteY3" fmla="*/ 1941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940">
                  <a:moveTo>
                    <a:pt x="1166" y="1941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0" name="Serbest Form 1179">
              <a:extLst>
                <a:ext uri="{FF2B5EF4-FFF2-40B4-BE49-F238E27FC236}">
                  <a16:creationId xmlns:a16="http://schemas.microsoft.com/office/drawing/2014/main" id="{FC8290F6-F055-9E55-BD9D-46C49DD15567}"/>
                </a:ext>
              </a:extLst>
            </p:cNvPr>
            <p:cNvSpPr/>
            <p:nvPr/>
          </p:nvSpPr>
          <p:spPr>
            <a:xfrm>
              <a:off x="28488759" y="24582453"/>
              <a:ext cx="7481" cy="14943"/>
            </a:xfrm>
            <a:custGeom>
              <a:avLst/>
              <a:gdLst>
                <a:gd name="connsiteX0" fmla="*/ 1166 w 1166"/>
                <a:gd name="connsiteY0" fmla="*/ 1553 h 2329"/>
                <a:gd name="connsiteX1" fmla="*/ 389 w 1166"/>
                <a:gd name="connsiteY1" fmla="*/ 2329 h 2329"/>
                <a:gd name="connsiteX2" fmla="*/ 0 w 1166"/>
                <a:gd name="connsiteY2" fmla="*/ 776 h 2329"/>
                <a:gd name="connsiteX3" fmla="*/ 778 w 1166"/>
                <a:gd name="connsiteY3" fmla="*/ 0 h 2329"/>
                <a:gd name="connsiteX4" fmla="*/ 1166 w 1166"/>
                <a:gd name="connsiteY4" fmla="*/ 1553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2329">
                  <a:moveTo>
                    <a:pt x="1166" y="1553"/>
                  </a:moveTo>
                  <a:lnTo>
                    <a:pt x="389" y="2329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166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1" name="Serbest Form 1180">
              <a:extLst>
                <a:ext uri="{FF2B5EF4-FFF2-40B4-BE49-F238E27FC236}">
                  <a16:creationId xmlns:a16="http://schemas.microsoft.com/office/drawing/2014/main" id="{DC240666-B863-423B-5288-E111F1B6314B}"/>
                </a:ext>
              </a:extLst>
            </p:cNvPr>
            <p:cNvSpPr/>
            <p:nvPr/>
          </p:nvSpPr>
          <p:spPr>
            <a:xfrm>
              <a:off x="29351454" y="21511739"/>
              <a:ext cx="7481" cy="7468"/>
            </a:xfrm>
            <a:custGeom>
              <a:avLst/>
              <a:gdLst>
                <a:gd name="connsiteX0" fmla="*/ 1166 w 1166"/>
                <a:gd name="connsiteY0" fmla="*/ 1164 h 1164"/>
                <a:gd name="connsiteX1" fmla="*/ 389 w 1166"/>
                <a:gd name="connsiteY1" fmla="*/ 1164 h 1164"/>
                <a:gd name="connsiteX2" fmla="*/ 0 w 1166"/>
                <a:gd name="connsiteY2" fmla="*/ 0 h 1164"/>
                <a:gd name="connsiteX3" fmla="*/ 1166 w 1166"/>
                <a:gd name="connsiteY3" fmla="*/ 0 h 1164"/>
                <a:gd name="connsiteX4" fmla="*/ 1166 w 1166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" h="1164">
                  <a:moveTo>
                    <a:pt x="1166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2" name="Serbest Form 1181">
              <a:extLst>
                <a:ext uri="{FF2B5EF4-FFF2-40B4-BE49-F238E27FC236}">
                  <a16:creationId xmlns:a16="http://schemas.microsoft.com/office/drawing/2014/main" id="{5DBA7C1C-6538-11A2-4CE8-4FA7A6E9E52F}"/>
                </a:ext>
              </a:extLst>
            </p:cNvPr>
            <p:cNvSpPr/>
            <p:nvPr/>
          </p:nvSpPr>
          <p:spPr>
            <a:xfrm>
              <a:off x="24716324" y="20211729"/>
              <a:ext cx="22436" cy="44828"/>
            </a:xfrm>
            <a:custGeom>
              <a:avLst/>
              <a:gdLst>
                <a:gd name="connsiteX0" fmla="*/ 3497 w 3497"/>
                <a:gd name="connsiteY0" fmla="*/ 1165 h 6987"/>
                <a:gd name="connsiteX1" fmla="*/ 2720 w 3497"/>
                <a:gd name="connsiteY1" fmla="*/ 2717 h 6987"/>
                <a:gd name="connsiteX2" fmla="*/ 3109 w 3497"/>
                <a:gd name="connsiteY2" fmla="*/ 3105 h 6987"/>
                <a:gd name="connsiteX3" fmla="*/ 2332 w 3497"/>
                <a:gd name="connsiteY3" fmla="*/ 5434 h 6987"/>
                <a:gd name="connsiteX4" fmla="*/ 2720 w 3497"/>
                <a:gd name="connsiteY4" fmla="*/ 6211 h 6987"/>
                <a:gd name="connsiteX5" fmla="*/ 777 w 3497"/>
                <a:gd name="connsiteY5" fmla="*/ 6987 h 6987"/>
                <a:gd name="connsiteX6" fmla="*/ 0 w 3497"/>
                <a:gd name="connsiteY6" fmla="*/ 4270 h 6987"/>
                <a:gd name="connsiteX7" fmla="*/ 1166 w 3497"/>
                <a:gd name="connsiteY7" fmla="*/ 3494 h 6987"/>
                <a:gd name="connsiteX8" fmla="*/ 389 w 3497"/>
                <a:gd name="connsiteY8" fmla="*/ 2717 h 6987"/>
                <a:gd name="connsiteX9" fmla="*/ 1554 w 3497"/>
                <a:gd name="connsiteY9" fmla="*/ 388 h 6987"/>
                <a:gd name="connsiteX10" fmla="*/ 2720 w 3497"/>
                <a:gd name="connsiteY10" fmla="*/ 0 h 6987"/>
                <a:gd name="connsiteX11" fmla="*/ 3497 w 3497"/>
                <a:gd name="connsiteY11" fmla="*/ 1165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97" h="6987">
                  <a:moveTo>
                    <a:pt x="3497" y="1165"/>
                  </a:moveTo>
                  <a:lnTo>
                    <a:pt x="2720" y="2717"/>
                  </a:lnTo>
                  <a:lnTo>
                    <a:pt x="3109" y="3105"/>
                  </a:lnTo>
                  <a:lnTo>
                    <a:pt x="2332" y="5434"/>
                  </a:lnTo>
                  <a:lnTo>
                    <a:pt x="2720" y="6211"/>
                  </a:lnTo>
                  <a:lnTo>
                    <a:pt x="777" y="6987"/>
                  </a:lnTo>
                  <a:lnTo>
                    <a:pt x="0" y="4270"/>
                  </a:lnTo>
                  <a:lnTo>
                    <a:pt x="1166" y="3494"/>
                  </a:lnTo>
                  <a:lnTo>
                    <a:pt x="389" y="2717"/>
                  </a:lnTo>
                  <a:lnTo>
                    <a:pt x="1554" y="388"/>
                  </a:lnTo>
                  <a:lnTo>
                    <a:pt x="2720" y="0"/>
                  </a:lnTo>
                  <a:lnTo>
                    <a:pt x="3497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3" name="Serbest Form 1182">
              <a:extLst>
                <a:ext uri="{FF2B5EF4-FFF2-40B4-BE49-F238E27FC236}">
                  <a16:creationId xmlns:a16="http://schemas.microsoft.com/office/drawing/2014/main" id="{EA84C920-D06C-3269-0AC9-24ED1D5B5760}"/>
                </a:ext>
              </a:extLst>
            </p:cNvPr>
            <p:cNvSpPr/>
            <p:nvPr/>
          </p:nvSpPr>
          <p:spPr>
            <a:xfrm>
              <a:off x="29189388" y="23284933"/>
              <a:ext cx="27428" cy="19921"/>
            </a:xfrm>
            <a:custGeom>
              <a:avLst/>
              <a:gdLst>
                <a:gd name="connsiteX0" fmla="*/ 2332 w 4275"/>
                <a:gd name="connsiteY0" fmla="*/ 0 h 3105"/>
                <a:gd name="connsiteX1" fmla="*/ 3498 w 4275"/>
                <a:gd name="connsiteY1" fmla="*/ 776 h 3105"/>
                <a:gd name="connsiteX2" fmla="*/ 3109 w 4275"/>
                <a:gd name="connsiteY2" fmla="*/ 2329 h 3105"/>
                <a:gd name="connsiteX3" fmla="*/ 4275 w 4275"/>
                <a:gd name="connsiteY3" fmla="*/ 2329 h 3105"/>
                <a:gd name="connsiteX4" fmla="*/ 4275 w 4275"/>
                <a:gd name="connsiteY4" fmla="*/ 3105 h 3105"/>
                <a:gd name="connsiteX5" fmla="*/ 1166 w 4275"/>
                <a:gd name="connsiteY5" fmla="*/ 3105 h 3105"/>
                <a:gd name="connsiteX6" fmla="*/ 0 w 4275"/>
                <a:gd name="connsiteY6" fmla="*/ 1164 h 3105"/>
                <a:gd name="connsiteX7" fmla="*/ 778 w 4275"/>
                <a:gd name="connsiteY7" fmla="*/ 0 h 3105"/>
                <a:gd name="connsiteX8" fmla="*/ 2332 w 4275"/>
                <a:gd name="connsiteY8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5" h="3105">
                  <a:moveTo>
                    <a:pt x="2332" y="0"/>
                  </a:moveTo>
                  <a:lnTo>
                    <a:pt x="3498" y="776"/>
                  </a:lnTo>
                  <a:lnTo>
                    <a:pt x="3109" y="2329"/>
                  </a:lnTo>
                  <a:lnTo>
                    <a:pt x="4275" y="2329"/>
                  </a:lnTo>
                  <a:lnTo>
                    <a:pt x="4275" y="3105"/>
                  </a:lnTo>
                  <a:lnTo>
                    <a:pt x="1166" y="3105"/>
                  </a:lnTo>
                  <a:lnTo>
                    <a:pt x="0" y="1164"/>
                  </a:lnTo>
                  <a:lnTo>
                    <a:pt x="778" y="0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4" name="Serbest Form 1183">
              <a:extLst>
                <a:ext uri="{FF2B5EF4-FFF2-40B4-BE49-F238E27FC236}">
                  <a16:creationId xmlns:a16="http://schemas.microsoft.com/office/drawing/2014/main" id="{C2C7B8FA-54EE-B746-04A0-6097ABA47627}"/>
                </a:ext>
              </a:extLst>
            </p:cNvPr>
            <p:cNvSpPr/>
            <p:nvPr/>
          </p:nvSpPr>
          <p:spPr>
            <a:xfrm>
              <a:off x="28234439" y="23265012"/>
              <a:ext cx="79782" cy="62260"/>
            </a:xfrm>
            <a:custGeom>
              <a:avLst/>
              <a:gdLst>
                <a:gd name="connsiteX0" fmla="*/ 2332 w 12435"/>
                <a:gd name="connsiteY0" fmla="*/ 776 h 9704"/>
                <a:gd name="connsiteX1" fmla="*/ 3109 w 12435"/>
                <a:gd name="connsiteY1" fmla="*/ 776 h 9704"/>
                <a:gd name="connsiteX2" fmla="*/ 6995 w 12435"/>
                <a:gd name="connsiteY2" fmla="*/ 3882 h 9704"/>
                <a:gd name="connsiteX3" fmla="*/ 8938 w 12435"/>
                <a:gd name="connsiteY3" fmla="*/ 5046 h 9704"/>
                <a:gd name="connsiteX4" fmla="*/ 12436 w 12435"/>
                <a:gd name="connsiteY4" fmla="*/ 7763 h 9704"/>
                <a:gd name="connsiteX5" fmla="*/ 12047 w 12435"/>
                <a:gd name="connsiteY5" fmla="*/ 8928 h 9704"/>
                <a:gd name="connsiteX6" fmla="*/ 11270 w 12435"/>
                <a:gd name="connsiteY6" fmla="*/ 8928 h 9704"/>
                <a:gd name="connsiteX7" fmla="*/ 10493 w 12435"/>
                <a:gd name="connsiteY7" fmla="*/ 9704 h 9704"/>
                <a:gd name="connsiteX8" fmla="*/ 9716 w 12435"/>
                <a:gd name="connsiteY8" fmla="*/ 8539 h 9704"/>
                <a:gd name="connsiteX9" fmla="*/ 9327 w 12435"/>
                <a:gd name="connsiteY9" fmla="*/ 8539 h 9704"/>
                <a:gd name="connsiteX10" fmla="*/ 8549 w 12435"/>
                <a:gd name="connsiteY10" fmla="*/ 7763 h 9704"/>
                <a:gd name="connsiteX11" fmla="*/ 8161 w 12435"/>
                <a:gd name="connsiteY11" fmla="*/ 6211 h 9704"/>
                <a:gd name="connsiteX12" fmla="*/ 6606 w 12435"/>
                <a:gd name="connsiteY12" fmla="*/ 5822 h 9704"/>
                <a:gd name="connsiteX13" fmla="*/ 6606 w 12435"/>
                <a:gd name="connsiteY13" fmla="*/ 4658 h 9704"/>
                <a:gd name="connsiteX14" fmla="*/ 5441 w 12435"/>
                <a:gd name="connsiteY14" fmla="*/ 4270 h 9704"/>
                <a:gd name="connsiteX15" fmla="*/ 5052 w 12435"/>
                <a:gd name="connsiteY15" fmla="*/ 4658 h 9704"/>
                <a:gd name="connsiteX16" fmla="*/ 4275 w 12435"/>
                <a:gd name="connsiteY16" fmla="*/ 4658 h 9704"/>
                <a:gd name="connsiteX17" fmla="*/ 777 w 12435"/>
                <a:gd name="connsiteY17" fmla="*/ 3105 h 9704"/>
                <a:gd name="connsiteX18" fmla="*/ 0 w 12435"/>
                <a:gd name="connsiteY18" fmla="*/ 1553 h 9704"/>
                <a:gd name="connsiteX19" fmla="*/ 1166 w 12435"/>
                <a:gd name="connsiteY19" fmla="*/ 0 h 9704"/>
                <a:gd name="connsiteX20" fmla="*/ 2332 w 12435"/>
                <a:gd name="connsiteY20" fmla="*/ 776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435" h="9704">
                  <a:moveTo>
                    <a:pt x="2332" y="776"/>
                  </a:moveTo>
                  <a:lnTo>
                    <a:pt x="3109" y="776"/>
                  </a:lnTo>
                  <a:lnTo>
                    <a:pt x="6995" y="3882"/>
                  </a:lnTo>
                  <a:lnTo>
                    <a:pt x="8938" y="5046"/>
                  </a:lnTo>
                  <a:lnTo>
                    <a:pt x="12436" y="7763"/>
                  </a:lnTo>
                  <a:lnTo>
                    <a:pt x="12047" y="8928"/>
                  </a:lnTo>
                  <a:lnTo>
                    <a:pt x="11270" y="8928"/>
                  </a:lnTo>
                  <a:lnTo>
                    <a:pt x="10493" y="9704"/>
                  </a:lnTo>
                  <a:lnTo>
                    <a:pt x="9716" y="8539"/>
                  </a:lnTo>
                  <a:lnTo>
                    <a:pt x="9327" y="8539"/>
                  </a:lnTo>
                  <a:lnTo>
                    <a:pt x="8549" y="7763"/>
                  </a:lnTo>
                  <a:lnTo>
                    <a:pt x="8161" y="6211"/>
                  </a:lnTo>
                  <a:lnTo>
                    <a:pt x="6606" y="5822"/>
                  </a:lnTo>
                  <a:lnTo>
                    <a:pt x="6606" y="4658"/>
                  </a:lnTo>
                  <a:lnTo>
                    <a:pt x="5441" y="4270"/>
                  </a:lnTo>
                  <a:lnTo>
                    <a:pt x="5052" y="4658"/>
                  </a:lnTo>
                  <a:lnTo>
                    <a:pt x="4275" y="4658"/>
                  </a:lnTo>
                  <a:lnTo>
                    <a:pt x="777" y="3105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5" name="Serbest Form 1184">
              <a:extLst>
                <a:ext uri="{FF2B5EF4-FFF2-40B4-BE49-F238E27FC236}">
                  <a16:creationId xmlns:a16="http://schemas.microsoft.com/office/drawing/2014/main" id="{D3D6616A-D70F-81C8-E58C-E3B7CB067348}"/>
                </a:ext>
              </a:extLst>
            </p:cNvPr>
            <p:cNvSpPr/>
            <p:nvPr/>
          </p:nvSpPr>
          <p:spPr>
            <a:xfrm>
              <a:off x="29156975" y="23225163"/>
              <a:ext cx="12466" cy="14943"/>
            </a:xfrm>
            <a:custGeom>
              <a:avLst/>
              <a:gdLst>
                <a:gd name="connsiteX0" fmla="*/ 1943 w 1943"/>
                <a:gd name="connsiteY0" fmla="*/ 1164 h 2329"/>
                <a:gd name="connsiteX1" fmla="*/ 1166 w 1943"/>
                <a:gd name="connsiteY1" fmla="*/ 2329 h 2329"/>
                <a:gd name="connsiteX2" fmla="*/ 0 w 1943"/>
                <a:gd name="connsiteY2" fmla="*/ 1553 h 2329"/>
                <a:gd name="connsiteX3" fmla="*/ 0 w 1943"/>
                <a:gd name="connsiteY3" fmla="*/ 776 h 2329"/>
                <a:gd name="connsiteX4" fmla="*/ 1166 w 1943"/>
                <a:gd name="connsiteY4" fmla="*/ 0 h 2329"/>
                <a:gd name="connsiteX5" fmla="*/ 1943 w 1943"/>
                <a:gd name="connsiteY5" fmla="*/ 1164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3" h="2329">
                  <a:moveTo>
                    <a:pt x="1943" y="1164"/>
                  </a:moveTo>
                  <a:lnTo>
                    <a:pt x="1166" y="2329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194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6" name="Serbest Form 1185">
              <a:extLst>
                <a:ext uri="{FF2B5EF4-FFF2-40B4-BE49-F238E27FC236}">
                  <a16:creationId xmlns:a16="http://schemas.microsoft.com/office/drawing/2014/main" id="{105307D2-8E53-0733-4323-2527DBFB453A}"/>
                </a:ext>
              </a:extLst>
            </p:cNvPr>
            <p:cNvSpPr/>
            <p:nvPr/>
          </p:nvSpPr>
          <p:spPr>
            <a:xfrm>
              <a:off x="29064721" y="23135507"/>
              <a:ext cx="57345" cy="34864"/>
            </a:xfrm>
            <a:custGeom>
              <a:avLst/>
              <a:gdLst>
                <a:gd name="connsiteX0" fmla="*/ 7384 w 8938"/>
                <a:gd name="connsiteY0" fmla="*/ 0 h 5434"/>
                <a:gd name="connsiteX1" fmla="*/ 7772 w 8938"/>
                <a:gd name="connsiteY1" fmla="*/ 388 h 5434"/>
                <a:gd name="connsiteX2" fmla="*/ 8938 w 8938"/>
                <a:gd name="connsiteY2" fmla="*/ 388 h 5434"/>
                <a:gd name="connsiteX3" fmla="*/ 8550 w 8938"/>
                <a:gd name="connsiteY3" fmla="*/ 1941 h 5434"/>
                <a:gd name="connsiteX4" fmla="*/ 6607 w 8938"/>
                <a:gd name="connsiteY4" fmla="*/ 2717 h 5434"/>
                <a:gd name="connsiteX5" fmla="*/ 5441 w 8938"/>
                <a:gd name="connsiteY5" fmla="*/ 2717 h 5434"/>
                <a:gd name="connsiteX6" fmla="*/ 3886 w 8938"/>
                <a:gd name="connsiteY6" fmla="*/ 3105 h 5434"/>
                <a:gd name="connsiteX7" fmla="*/ 2332 w 8938"/>
                <a:gd name="connsiteY7" fmla="*/ 5434 h 5434"/>
                <a:gd name="connsiteX8" fmla="*/ 1943 w 8938"/>
                <a:gd name="connsiteY8" fmla="*/ 4270 h 5434"/>
                <a:gd name="connsiteX9" fmla="*/ 778 w 8938"/>
                <a:gd name="connsiteY9" fmla="*/ 4658 h 5434"/>
                <a:gd name="connsiteX10" fmla="*/ 0 w 8938"/>
                <a:gd name="connsiteY10" fmla="*/ 3882 h 5434"/>
                <a:gd name="connsiteX11" fmla="*/ 0 w 8938"/>
                <a:gd name="connsiteY11" fmla="*/ 2717 h 5434"/>
                <a:gd name="connsiteX12" fmla="*/ 1943 w 8938"/>
                <a:gd name="connsiteY12" fmla="*/ 2329 h 5434"/>
                <a:gd name="connsiteX13" fmla="*/ 1943 w 8938"/>
                <a:gd name="connsiteY13" fmla="*/ 1553 h 5434"/>
                <a:gd name="connsiteX14" fmla="*/ 3109 w 8938"/>
                <a:gd name="connsiteY14" fmla="*/ 0 h 5434"/>
                <a:gd name="connsiteX15" fmla="*/ 5829 w 8938"/>
                <a:gd name="connsiteY15" fmla="*/ 388 h 5434"/>
                <a:gd name="connsiteX16" fmla="*/ 7384 w 8938"/>
                <a:gd name="connsiteY16" fmla="*/ 0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5434">
                  <a:moveTo>
                    <a:pt x="7384" y="0"/>
                  </a:moveTo>
                  <a:lnTo>
                    <a:pt x="7772" y="388"/>
                  </a:lnTo>
                  <a:lnTo>
                    <a:pt x="8938" y="388"/>
                  </a:lnTo>
                  <a:lnTo>
                    <a:pt x="8550" y="1941"/>
                  </a:lnTo>
                  <a:lnTo>
                    <a:pt x="6607" y="2717"/>
                  </a:lnTo>
                  <a:lnTo>
                    <a:pt x="5441" y="2717"/>
                  </a:lnTo>
                  <a:lnTo>
                    <a:pt x="3886" y="3105"/>
                  </a:lnTo>
                  <a:lnTo>
                    <a:pt x="2332" y="5434"/>
                  </a:lnTo>
                  <a:lnTo>
                    <a:pt x="1943" y="4270"/>
                  </a:lnTo>
                  <a:lnTo>
                    <a:pt x="778" y="4658"/>
                  </a:lnTo>
                  <a:lnTo>
                    <a:pt x="0" y="3882"/>
                  </a:lnTo>
                  <a:lnTo>
                    <a:pt x="0" y="2717"/>
                  </a:lnTo>
                  <a:lnTo>
                    <a:pt x="1943" y="2329"/>
                  </a:lnTo>
                  <a:lnTo>
                    <a:pt x="1943" y="1553"/>
                  </a:lnTo>
                  <a:lnTo>
                    <a:pt x="3109" y="0"/>
                  </a:lnTo>
                  <a:lnTo>
                    <a:pt x="5829" y="388"/>
                  </a:lnTo>
                  <a:lnTo>
                    <a:pt x="7384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7" name="Serbest Form 1186">
              <a:extLst>
                <a:ext uri="{FF2B5EF4-FFF2-40B4-BE49-F238E27FC236}">
                  <a16:creationId xmlns:a16="http://schemas.microsoft.com/office/drawing/2014/main" id="{9B65356C-3E0E-5915-D2AE-3A8C6F08B37E}"/>
                </a:ext>
              </a:extLst>
            </p:cNvPr>
            <p:cNvSpPr/>
            <p:nvPr/>
          </p:nvSpPr>
          <p:spPr>
            <a:xfrm>
              <a:off x="28446369" y="23063283"/>
              <a:ext cx="132142" cy="102103"/>
            </a:xfrm>
            <a:custGeom>
              <a:avLst/>
              <a:gdLst>
                <a:gd name="connsiteX0" fmla="*/ 1555 w 20596"/>
                <a:gd name="connsiteY0" fmla="*/ 388 h 15914"/>
                <a:gd name="connsiteX1" fmla="*/ 2720 w 20596"/>
                <a:gd name="connsiteY1" fmla="*/ 0 h 15914"/>
                <a:gd name="connsiteX2" fmla="*/ 5052 w 20596"/>
                <a:gd name="connsiteY2" fmla="*/ 1164 h 15914"/>
                <a:gd name="connsiteX3" fmla="*/ 6995 w 20596"/>
                <a:gd name="connsiteY3" fmla="*/ 3105 h 15914"/>
                <a:gd name="connsiteX4" fmla="*/ 8161 w 20596"/>
                <a:gd name="connsiteY4" fmla="*/ 4270 h 15914"/>
                <a:gd name="connsiteX5" fmla="*/ 8938 w 20596"/>
                <a:gd name="connsiteY5" fmla="*/ 4270 h 15914"/>
                <a:gd name="connsiteX6" fmla="*/ 9716 w 20596"/>
                <a:gd name="connsiteY6" fmla="*/ 5046 h 15914"/>
                <a:gd name="connsiteX7" fmla="*/ 10493 w 20596"/>
                <a:gd name="connsiteY7" fmla="*/ 5046 h 15914"/>
                <a:gd name="connsiteX8" fmla="*/ 11659 w 20596"/>
                <a:gd name="connsiteY8" fmla="*/ 6211 h 15914"/>
                <a:gd name="connsiteX9" fmla="*/ 12824 w 20596"/>
                <a:gd name="connsiteY9" fmla="*/ 5822 h 15914"/>
                <a:gd name="connsiteX10" fmla="*/ 14379 w 20596"/>
                <a:gd name="connsiteY10" fmla="*/ 6211 h 15914"/>
                <a:gd name="connsiteX11" fmla="*/ 15156 w 20596"/>
                <a:gd name="connsiteY11" fmla="*/ 6987 h 15914"/>
                <a:gd name="connsiteX12" fmla="*/ 16710 w 20596"/>
                <a:gd name="connsiteY12" fmla="*/ 6987 h 15914"/>
                <a:gd name="connsiteX13" fmla="*/ 17876 w 20596"/>
                <a:gd name="connsiteY13" fmla="*/ 6599 h 15914"/>
                <a:gd name="connsiteX14" fmla="*/ 18653 w 20596"/>
                <a:gd name="connsiteY14" fmla="*/ 7763 h 15914"/>
                <a:gd name="connsiteX15" fmla="*/ 19431 w 20596"/>
                <a:gd name="connsiteY15" fmla="*/ 10869 h 15914"/>
                <a:gd name="connsiteX16" fmla="*/ 20597 w 20596"/>
                <a:gd name="connsiteY16" fmla="*/ 12033 h 15914"/>
                <a:gd name="connsiteX17" fmla="*/ 20597 w 20596"/>
                <a:gd name="connsiteY17" fmla="*/ 13974 h 15914"/>
                <a:gd name="connsiteX18" fmla="*/ 19820 w 20596"/>
                <a:gd name="connsiteY18" fmla="*/ 14750 h 15914"/>
                <a:gd name="connsiteX19" fmla="*/ 20208 w 20596"/>
                <a:gd name="connsiteY19" fmla="*/ 15915 h 15914"/>
                <a:gd name="connsiteX20" fmla="*/ 18653 w 20596"/>
                <a:gd name="connsiteY20" fmla="*/ 15139 h 15914"/>
                <a:gd name="connsiteX21" fmla="*/ 17488 w 20596"/>
                <a:gd name="connsiteY21" fmla="*/ 15915 h 15914"/>
                <a:gd name="connsiteX22" fmla="*/ 16322 w 20596"/>
                <a:gd name="connsiteY22" fmla="*/ 15527 h 15914"/>
                <a:gd name="connsiteX23" fmla="*/ 14379 w 20596"/>
                <a:gd name="connsiteY23" fmla="*/ 14362 h 15914"/>
                <a:gd name="connsiteX24" fmla="*/ 13602 w 20596"/>
                <a:gd name="connsiteY24" fmla="*/ 14362 h 15914"/>
                <a:gd name="connsiteX25" fmla="*/ 11270 w 20596"/>
                <a:gd name="connsiteY25" fmla="*/ 13586 h 15914"/>
                <a:gd name="connsiteX26" fmla="*/ 9716 w 20596"/>
                <a:gd name="connsiteY26" fmla="*/ 13198 h 15914"/>
                <a:gd name="connsiteX27" fmla="*/ 8938 w 20596"/>
                <a:gd name="connsiteY27" fmla="*/ 12033 h 15914"/>
                <a:gd name="connsiteX28" fmla="*/ 7772 w 20596"/>
                <a:gd name="connsiteY28" fmla="*/ 11257 h 15914"/>
                <a:gd name="connsiteX29" fmla="*/ 6606 w 20596"/>
                <a:gd name="connsiteY29" fmla="*/ 10869 h 15914"/>
                <a:gd name="connsiteX30" fmla="*/ 5829 w 20596"/>
                <a:gd name="connsiteY30" fmla="*/ 9704 h 15914"/>
                <a:gd name="connsiteX31" fmla="*/ 4275 w 20596"/>
                <a:gd name="connsiteY31" fmla="*/ 8928 h 15914"/>
                <a:gd name="connsiteX32" fmla="*/ 5052 w 20596"/>
                <a:gd name="connsiteY32" fmla="*/ 7375 h 15914"/>
                <a:gd name="connsiteX33" fmla="*/ 4663 w 20596"/>
                <a:gd name="connsiteY33" fmla="*/ 5822 h 15914"/>
                <a:gd name="connsiteX34" fmla="*/ 4663 w 20596"/>
                <a:gd name="connsiteY34" fmla="*/ 4270 h 15914"/>
                <a:gd name="connsiteX35" fmla="*/ 3886 w 20596"/>
                <a:gd name="connsiteY35" fmla="*/ 3882 h 15914"/>
                <a:gd name="connsiteX36" fmla="*/ 1555 w 20596"/>
                <a:gd name="connsiteY36" fmla="*/ 3105 h 15914"/>
                <a:gd name="connsiteX37" fmla="*/ 389 w 20596"/>
                <a:gd name="connsiteY37" fmla="*/ 3494 h 15914"/>
                <a:gd name="connsiteX38" fmla="*/ 0 w 20596"/>
                <a:gd name="connsiteY38" fmla="*/ 2717 h 15914"/>
                <a:gd name="connsiteX39" fmla="*/ 389 w 20596"/>
                <a:gd name="connsiteY39" fmla="*/ 1553 h 15914"/>
                <a:gd name="connsiteX40" fmla="*/ 777 w 20596"/>
                <a:gd name="connsiteY40" fmla="*/ 388 h 15914"/>
                <a:gd name="connsiteX41" fmla="*/ 1555 w 20596"/>
                <a:gd name="connsiteY41" fmla="*/ 388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596" h="15914">
                  <a:moveTo>
                    <a:pt x="1555" y="388"/>
                  </a:moveTo>
                  <a:lnTo>
                    <a:pt x="2720" y="0"/>
                  </a:lnTo>
                  <a:lnTo>
                    <a:pt x="5052" y="1164"/>
                  </a:lnTo>
                  <a:lnTo>
                    <a:pt x="6995" y="3105"/>
                  </a:lnTo>
                  <a:lnTo>
                    <a:pt x="8161" y="4270"/>
                  </a:lnTo>
                  <a:lnTo>
                    <a:pt x="8938" y="4270"/>
                  </a:lnTo>
                  <a:lnTo>
                    <a:pt x="9716" y="5046"/>
                  </a:lnTo>
                  <a:lnTo>
                    <a:pt x="10493" y="5046"/>
                  </a:lnTo>
                  <a:lnTo>
                    <a:pt x="11659" y="6211"/>
                  </a:lnTo>
                  <a:lnTo>
                    <a:pt x="12824" y="5822"/>
                  </a:lnTo>
                  <a:lnTo>
                    <a:pt x="14379" y="6211"/>
                  </a:lnTo>
                  <a:lnTo>
                    <a:pt x="15156" y="6987"/>
                  </a:lnTo>
                  <a:lnTo>
                    <a:pt x="16710" y="6987"/>
                  </a:lnTo>
                  <a:lnTo>
                    <a:pt x="17876" y="6599"/>
                  </a:lnTo>
                  <a:lnTo>
                    <a:pt x="18653" y="7763"/>
                  </a:lnTo>
                  <a:lnTo>
                    <a:pt x="19431" y="10869"/>
                  </a:lnTo>
                  <a:lnTo>
                    <a:pt x="20597" y="12033"/>
                  </a:lnTo>
                  <a:lnTo>
                    <a:pt x="20597" y="13974"/>
                  </a:lnTo>
                  <a:lnTo>
                    <a:pt x="19820" y="14750"/>
                  </a:lnTo>
                  <a:lnTo>
                    <a:pt x="20208" y="15915"/>
                  </a:lnTo>
                  <a:lnTo>
                    <a:pt x="18653" y="15139"/>
                  </a:lnTo>
                  <a:lnTo>
                    <a:pt x="17488" y="15915"/>
                  </a:lnTo>
                  <a:lnTo>
                    <a:pt x="16322" y="15527"/>
                  </a:lnTo>
                  <a:lnTo>
                    <a:pt x="14379" y="14362"/>
                  </a:lnTo>
                  <a:lnTo>
                    <a:pt x="13602" y="14362"/>
                  </a:lnTo>
                  <a:lnTo>
                    <a:pt x="11270" y="13586"/>
                  </a:lnTo>
                  <a:lnTo>
                    <a:pt x="9716" y="13198"/>
                  </a:lnTo>
                  <a:lnTo>
                    <a:pt x="8938" y="12033"/>
                  </a:lnTo>
                  <a:lnTo>
                    <a:pt x="7772" y="11257"/>
                  </a:lnTo>
                  <a:lnTo>
                    <a:pt x="6606" y="10869"/>
                  </a:lnTo>
                  <a:lnTo>
                    <a:pt x="5829" y="9704"/>
                  </a:lnTo>
                  <a:lnTo>
                    <a:pt x="4275" y="8928"/>
                  </a:lnTo>
                  <a:lnTo>
                    <a:pt x="5052" y="7375"/>
                  </a:lnTo>
                  <a:lnTo>
                    <a:pt x="4663" y="5822"/>
                  </a:lnTo>
                  <a:lnTo>
                    <a:pt x="4663" y="4270"/>
                  </a:lnTo>
                  <a:lnTo>
                    <a:pt x="3886" y="3882"/>
                  </a:lnTo>
                  <a:lnTo>
                    <a:pt x="1555" y="3105"/>
                  </a:lnTo>
                  <a:lnTo>
                    <a:pt x="389" y="3494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777" y="388"/>
                  </a:lnTo>
                  <a:lnTo>
                    <a:pt x="1555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8" name="Serbest Form 1187">
              <a:extLst>
                <a:ext uri="{FF2B5EF4-FFF2-40B4-BE49-F238E27FC236}">
                  <a16:creationId xmlns:a16="http://schemas.microsoft.com/office/drawing/2014/main" id="{312A637C-5A22-4792-72EF-5BCFF4FF7B86}"/>
                </a:ext>
              </a:extLst>
            </p:cNvPr>
            <p:cNvSpPr/>
            <p:nvPr/>
          </p:nvSpPr>
          <p:spPr>
            <a:xfrm>
              <a:off x="28548600" y="22981102"/>
              <a:ext cx="7481" cy="22411"/>
            </a:xfrm>
            <a:custGeom>
              <a:avLst/>
              <a:gdLst>
                <a:gd name="connsiteX0" fmla="*/ 1166 w 1166"/>
                <a:gd name="connsiteY0" fmla="*/ 0 h 3493"/>
                <a:gd name="connsiteX1" fmla="*/ 777 w 1166"/>
                <a:gd name="connsiteY1" fmla="*/ 776 h 3493"/>
                <a:gd name="connsiteX2" fmla="*/ 777 w 1166"/>
                <a:gd name="connsiteY2" fmla="*/ 3494 h 3493"/>
                <a:gd name="connsiteX3" fmla="*/ 0 w 1166"/>
                <a:gd name="connsiteY3" fmla="*/ 2717 h 3493"/>
                <a:gd name="connsiteX4" fmla="*/ 0 w 1166"/>
                <a:gd name="connsiteY4" fmla="*/ 776 h 3493"/>
                <a:gd name="connsiteX5" fmla="*/ 1166 w 1166"/>
                <a:gd name="connsiteY5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" h="3493">
                  <a:moveTo>
                    <a:pt x="1166" y="0"/>
                  </a:moveTo>
                  <a:lnTo>
                    <a:pt x="777" y="776"/>
                  </a:lnTo>
                  <a:lnTo>
                    <a:pt x="777" y="3494"/>
                  </a:lnTo>
                  <a:lnTo>
                    <a:pt x="0" y="2717"/>
                  </a:lnTo>
                  <a:lnTo>
                    <a:pt x="0" y="776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89" name="Serbest Form 1188">
              <a:extLst>
                <a:ext uri="{FF2B5EF4-FFF2-40B4-BE49-F238E27FC236}">
                  <a16:creationId xmlns:a16="http://schemas.microsoft.com/office/drawing/2014/main" id="{54EF52B0-BF93-C484-3A94-FB358B74D8CC}"/>
                </a:ext>
              </a:extLst>
            </p:cNvPr>
            <p:cNvSpPr/>
            <p:nvPr/>
          </p:nvSpPr>
          <p:spPr>
            <a:xfrm>
              <a:off x="28473797" y="22936274"/>
              <a:ext cx="24932" cy="62260"/>
            </a:xfrm>
            <a:custGeom>
              <a:avLst/>
              <a:gdLst>
                <a:gd name="connsiteX0" fmla="*/ 1555 w 3886"/>
                <a:gd name="connsiteY0" fmla="*/ 0 h 9704"/>
                <a:gd name="connsiteX1" fmla="*/ 2720 w 3886"/>
                <a:gd name="connsiteY1" fmla="*/ 3493 h 9704"/>
                <a:gd name="connsiteX2" fmla="*/ 3498 w 3886"/>
                <a:gd name="connsiteY2" fmla="*/ 5046 h 9704"/>
                <a:gd name="connsiteX3" fmla="*/ 3498 w 3886"/>
                <a:gd name="connsiteY3" fmla="*/ 6599 h 9704"/>
                <a:gd name="connsiteX4" fmla="*/ 3886 w 3886"/>
                <a:gd name="connsiteY4" fmla="*/ 8540 h 9704"/>
                <a:gd name="connsiteX5" fmla="*/ 3109 w 3886"/>
                <a:gd name="connsiteY5" fmla="*/ 9704 h 9704"/>
                <a:gd name="connsiteX6" fmla="*/ 1555 w 3886"/>
                <a:gd name="connsiteY6" fmla="*/ 6987 h 9704"/>
                <a:gd name="connsiteX7" fmla="*/ 1166 w 3886"/>
                <a:gd name="connsiteY7" fmla="*/ 8151 h 9704"/>
                <a:gd name="connsiteX8" fmla="*/ 0 w 3886"/>
                <a:gd name="connsiteY8" fmla="*/ 6211 h 9704"/>
                <a:gd name="connsiteX9" fmla="*/ 389 w 3886"/>
                <a:gd name="connsiteY9" fmla="*/ 2329 h 9704"/>
                <a:gd name="connsiteX10" fmla="*/ 777 w 3886"/>
                <a:gd name="connsiteY10" fmla="*/ 1553 h 9704"/>
                <a:gd name="connsiteX11" fmla="*/ 777 w 3886"/>
                <a:gd name="connsiteY11" fmla="*/ 388 h 9704"/>
                <a:gd name="connsiteX12" fmla="*/ 1555 w 3886"/>
                <a:gd name="connsiteY12" fmla="*/ 0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86" h="9704">
                  <a:moveTo>
                    <a:pt x="1555" y="0"/>
                  </a:moveTo>
                  <a:lnTo>
                    <a:pt x="2720" y="3493"/>
                  </a:lnTo>
                  <a:lnTo>
                    <a:pt x="3498" y="5046"/>
                  </a:lnTo>
                  <a:lnTo>
                    <a:pt x="3498" y="6599"/>
                  </a:lnTo>
                  <a:lnTo>
                    <a:pt x="3886" y="8540"/>
                  </a:lnTo>
                  <a:lnTo>
                    <a:pt x="3109" y="9704"/>
                  </a:lnTo>
                  <a:lnTo>
                    <a:pt x="1555" y="6987"/>
                  </a:lnTo>
                  <a:lnTo>
                    <a:pt x="1166" y="8151"/>
                  </a:lnTo>
                  <a:lnTo>
                    <a:pt x="0" y="6211"/>
                  </a:lnTo>
                  <a:lnTo>
                    <a:pt x="389" y="2329"/>
                  </a:lnTo>
                  <a:lnTo>
                    <a:pt x="777" y="1553"/>
                  </a:lnTo>
                  <a:lnTo>
                    <a:pt x="777" y="388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0" name="Serbest Form 1189">
              <a:extLst>
                <a:ext uri="{FF2B5EF4-FFF2-40B4-BE49-F238E27FC236}">
                  <a16:creationId xmlns:a16="http://schemas.microsoft.com/office/drawing/2014/main" id="{30BE3D19-F629-C253-7705-A449E380BFDD}"/>
                </a:ext>
              </a:extLst>
            </p:cNvPr>
            <p:cNvSpPr/>
            <p:nvPr/>
          </p:nvSpPr>
          <p:spPr>
            <a:xfrm>
              <a:off x="28224462" y="22911368"/>
              <a:ext cx="164555" cy="109577"/>
            </a:xfrm>
            <a:custGeom>
              <a:avLst/>
              <a:gdLst>
                <a:gd name="connsiteX0" fmla="*/ 7772 w 25648"/>
                <a:gd name="connsiteY0" fmla="*/ 4658 h 17079"/>
                <a:gd name="connsiteX1" fmla="*/ 8938 w 25648"/>
                <a:gd name="connsiteY1" fmla="*/ 4658 h 17079"/>
                <a:gd name="connsiteX2" fmla="*/ 10104 w 25648"/>
                <a:gd name="connsiteY2" fmla="*/ 4270 h 17079"/>
                <a:gd name="connsiteX3" fmla="*/ 11659 w 25648"/>
                <a:gd name="connsiteY3" fmla="*/ 4658 h 17079"/>
                <a:gd name="connsiteX4" fmla="*/ 12047 w 25648"/>
                <a:gd name="connsiteY4" fmla="*/ 4270 h 17079"/>
                <a:gd name="connsiteX5" fmla="*/ 13990 w 25648"/>
                <a:gd name="connsiteY5" fmla="*/ 4270 h 17079"/>
                <a:gd name="connsiteX6" fmla="*/ 17099 w 25648"/>
                <a:gd name="connsiteY6" fmla="*/ 4270 h 17079"/>
                <a:gd name="connsiteX7" fmla="*/ 17876 w 25648"/>
                <a:gd name="connsiteY7" fmla="*/ 5434 h 17079"/>
                <a:gd name="connsiteX8" fmla="*/ 19042 w 25648"/>
                <a:gd name="connsiteY8" fmla="*/ 5822 h 17079"/>
                <a:gd name="connsiteX9" fmla="*/ 19820 w 25648"/>
                <a:gd name="connsiteY9" fmla="*/ 6987 h 17079"/>
                <a:gd name="connsiteX10" fmla="*/ 20597 w 25648"/>
                <a:gd name="connsiteY10" fmla="*/ 6987 h 17079"/>
                <a:gd name="connsiteX11" fmla="*/ 21374 w 25648"/>
                <a:gd name="connsiteY11" fmla="*/ 7375 h 17079"/>
                <a:gd name="connsiteX12" fmla="*/ 22929 w 25648"/>
                <a:gd name="connsiteY12" fmla="*/ 8928 h 17079"/>
                <a:gd name="connsiteX13" fmla="*/ 22929 w 25648"/>
                <a:gd name="connsiteY13" fmla="*/ 11257 h 17079"/>
                <a:gd name="connsiteX14" fmla="*/ 23706 w 25648"/>
                <a:gd name="connsiteY14" fmla="*/ 11257 h 17079"/>
                <a:gd name="connsiteX15" fmla="*/ 25260 w 25648"/>
                <a:gd name="connsiteY15" fmla="*/ 12033 h 17079"/>
                <a:gd name="connsiteX16" fmla="*/ 25649 w 25648"/>
                <a:gd name="connsiteY16" fmla="*/ 13198 h 17079"/>
                <a:gd name="connsiteX17" fmla="*/ 25649 w 25648"/>
                <a:gd name="connsiteY17" fmla="*/ 15527 h 17079"/>
                <a:gd name="connsiteX18" fmla="*/ 25260 w 25648"/>
                <a:gd name="connsiteY18" fmla="*/ 15915 h 17079"/>
                <a:gd name="connsiteX19" fmla="*/ 22540 w 25648"/>
                <a:gd name="connsiteY19" fmla="*/ 16691 h 17079"/>
                <a:gd name="connsiteX20" fmla="*/ 21763 w 25648"/>
                <a:gd name="connsiteY20" fmla="*/ 17079 h 17079"/>
                <a:gd name="connsiteX21" fmla="*/ 20208 w 25648"/>
                <a:gd name="connsiteY21" fmla="*/ 16691 h 17079"/>
                <a:gd name="connsiteX22" fmla="*/ 18654 w 25648"/>
                <a:gd name="connsiteY22" fmla="*/ 15915 h 17079"/>
                <a:gd name="connsiteX23" fmla="*/ 17099 w 25648"/>
                <a:gd name="connsiteY23" fmla="*/ 15915 h 17079"/>
                <a:gd name="connsiteX24" fmla="*/ 16711 w 25648"/>
                <a:gd name="connsiteY24" fmla="*/ 15138 h 17079"/>
                <a:gd name="connsiteX25" fmla="*/ 14768 w 25648"/>
                <a:gd name="connsiteY25" fmla="*/ 13974 h 17079"/>
                <a:gd name="connsiteX26" fmla="*/ 12436 w 25648"/>
                <a:gd name="connsiteY26" fmla="*/ 13974 h 17079"/>
                <a:gd name="connsiteX27" fmla="*/ 10493 w 25648"/>
                <a:gd name="connsiteY27" fmla="*/ 14362 h 17079"/>
                <a:gd name="connsiteX28" fmla="*/ 8549 w 25648"/>
                <a:gd name="connsiteY28" fmla="*/ 14362 h 17079"/>
                <a:gd name="connsiteX29" fmla="*/ 6606 w 25648"/>
                <a:gd name="connsiteY29" fmla="*/ 13974 h 17079"/>
                <a:gd name="connsiteX30" fmla="*/ 5441 w 25648"/>
                <a:gd name="connsiteY30" fmla="*/ 13198 h 17079"/>
                <a:gd name="connsiteX31" fmla="*/ 4275 w 25648"/>
                <a:gd name="connsiteY31" fmla="*/ 13586 h 17079"/>
                <a:gd name="connsiteX32" fmla="*/ 3109 w 25648"/>
                <a:gd name="connsiteY32" fmla="*/ 12033 h 17079"/>
                <a:gd name="connsiteX33" fmla="*/ 1943 w 25648"/>
                <a:gd name="connsiteY33" fmla="*/ 11257 h 17079"/>
                <a:gd name="connsiteX34" fmla="*/ 777 w 25648"/>
                <a:gd name="connsiteY34" fmla="*/ 8151 h 17079"/>
                <a:gd name="connsiteX35" fmla="*/ 0 w 25648"/>
                <a:gd name="connsiteY35" fmla="*/ 6599 h 17079"/>
                <a:gd name="connsiteX36" fmla="*/ 777 w 25648"/>
                <a:gd name="connsiteY36" fmla="*/ 5822 h 17079"/>
                <a:gd name="connsiteX37" fmla="*/ 389 w 25648"/>
                <a:gd name="connsiteY37" fmla="*/ 5046 h 17079"/>
                <a:gd name="connsiteX38" fmla="*/ 389 w 25648"/>
                <a:gd name="connsiteY38" fmla="*/ 2329 h 17079"/>
                <a:gd name="connsiteX39" fmla="*/ 777 w 25648"/>
                <a:gd name="connsiteY39" fmla="*/ 1164 h 17079"/>
                <a:gd name="connsiteX40" fmla="*/ 3109 w 25648"/>
                <a:gd name="connsiteY40" fmla="*/ 0 h 17079"/>
                <a:gd name="connsiteX41" fmla="*/ 4663 w 25648"/>
                <a:gd name="connsiteY41" fmla="*/ 776 h 17079"/>
                <a:gd name="connsiteX42" fmla="*/ 6218 w 25648"/>
                <a:gd name="connsiteY42" fmla="*/ 2717 h 17079"/>
                <a:gd name="connsiteX43" fmla="*/ 6606 w 25648"/>
                <a:gd name="connsiteY43" fmla="*/ 3882 h 17079"/>
                <a:gd name="connsiteX44" fmla="*/ 7772 w 25648"/>
                <a:gd name="connsiteY44" fmla="*/ 4658 h 1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648" h="17079">
                  <a:moveTo>
                    <a:pt x="7772" y="4658"/>
                  </a:moveTo>
                  <a:lnTo>
                    <a:pt x="8938" y="4658"/>
                  </a:lnTo>
                  <a:lnTo>
                    <a:pt x="10104" y="4270"/>
                  </a:lnTo>
                  <a:lnTo>
                    <a:pt x="11659" y="4658"/>
                  </a:lnTo>
                  <a:lnTo>
                    <a:pt x="12047" y="4270"/>
                  </a:lnTo>
                  <a:lnTo>
                    <a:pt x="13990" y="4270"/>
                  </a:lnTo>
                  <a:lnTo>
                    <a:pt x="17099" y="4270"/>
                  </a:lnTo>
                  <a:lnTo>
                    <a:pt x="17876" y="5434"/>
                  </a:lnTo>
                  <a:lnTo>
                    <a:pt x="19042" y="5822"/>
                  </a:lnTo>
                  <a:lnTo>
                    <a:pt x="19820" y="6987"/>
                  </a:lnTo>
                  <a:lnTo>
                    <a:pt x="20597" y="6987"/>
                  </a:lnTo>
                  <a:lnTo>
                    <a:pt x="21374" y="7375"/>
                  </a:lnTo>
                  <a:lnTo>
                    <a:pt x="22929" y="8928"/>
                  </a:lnTo>
                  <a:lnTo>
                    <a:pt x="22929" y="11257"/>
                  </a:lnTo>
                  <a:lnTo>
                    <a:pt x="23706" y="11257"/>
                  </a:lnTo>
                  <a:lnTo>
                    <a:pt x="25260" y="12033"/>
                  </a:lnTo>
                  <a:lnTo>
                    <a:pt x="25649" y="13198"/>
                  </a:lnTo>
                  <a:lnTo>
                    <a:pt x="25649" y="15527"/>
                  </a:lnTo>
                  <a:lnTo>
                    <a:pt x="25260" y="15915"/>
                  </a:lnTo>
                  <a:lnTo>
                    <a:pt x="22540" y="16691"/>
                  </a:lnTo>
                  <a:lnTo>
                    <a:pt x="21763" y="17079"/>
                  </a:lnTo>
                  <a:lnTo>
                    <a:pt x="20208" y="16691"/>
                  </a:lnTo>
                  <a:lnTo>
                    <a:pt x="18654" y="15915"/>
                  </a:lnTo>
                  <a:lnTo>
                    <a:pt x="17099" y="15915"/>
                  </a:lnTo>
                  <a:lnTo>
                    <a:pt x="16711" y="15138"/>
                  </a:lnTo>
                  <a:lnTo>
                    <a:pt x="14768" y="13974"/>
                  </a:lnTo>
                  <a:lnTo>
                    <a:pt x="12436" y="13974"/>
                  </a:lnTo>
                  <a:lnTo>
                    <a:pt x="10493" y="14362"/>
                  </a:lnTo>
                  <a:lnTo>
                    <a:pt x="8549" y="14362"/>
                  </a:lnTo>
                  <a:lnTo>
                    <a:pt x="6606" y="13974"/>
                  </a:lnTo>
                  <a:lnTo>
                    <a:pt x="5441" y="13198"/>
                  </a:lnTo>
                  <a:lnTo>
                    <a:pt x="4275" y="13586"/>
                  </a:lnTo>
                  <a:lnTo>
                    <a:pt x="3109" y="12033"/>
                  </a:lnTo>
                  <a:lnTo>
                    <a:pt x="1943" y="11257"/>
                  </a:lnTo>
                  <a:lnTo>
                    <a:pt x="777" y="8151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389" y="5046"/>
                  </a:lnTo>
                  <a:lnTo>
                    <a:pt x="389" y="2329"/>
                  </a:lnTo>
                  <a:lnTo>
                    <a:pt x="777" y="1164"/>
                  </a:lnTo>
                  <a:lnTo>
                    <a:pt x="3109" y="0"/>
                  </a:lnTo>
                  <a:lnTo>
                    <a:pt x="4663" y="776"/>
                  </a:lnTo>
                  <a:lnTo>
                    <a:pt x="6218" y="2717"/>
                  </a:lnTo>
                  <a:lnTo>
                    <a:pt x="6606" y="3882"/>
                  </a:lnTo>
                  <a:lnTo>
                    <a:pt x="7772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1" name="Serbest Form 1190">
              <a:extLst>
                <a:ext uri="{FF2B5EF4-FFF2-40B4-BE49-F238E27FC236}">
                  <a16:creationId xmlns:a16="http://schemas.microsoft.com/office/drawing/2014/main" id="{3981F371-2303-00C7-3138-DB0664F40795}"/>
                </a:ext>
              </a:extLst>
            </p:cNvPr>
            <p:cNvSpPr/>
            <p:nvPr/>
          </p:nvSpPr>
          <p:spPr>
            <a:xfrm>
              <a:off x="28329182" y="22881482"/>
              <a:ext cx="14962" cy="19921"/>
            </a:xfrm>
            <a:custGeom>
              <a:avLst/>
              <a:gdLst>
                <a:gd name="connsiteX0" fmla="*/ 389 w 2332"/>
                <a:gd name="connsiteY0" fmla="*/ 0 h 3105"/>
                <a:gd name="connsiteX1" fmla="*/ 2332 w 2332"/>
                <a:gd name="connsiteY1" fmla="*/ 1941 h 3105"/>
                <a:gd name="connsiteX2" fmla="*/ 1166 w 2332"/>
                <a:gd name="connsiteY2" fmla="*/ 3105 h 3105"/>
                <a:gd name="connsiteX3" fmla="*/ 0 w 2332"/>
                <a:gd name="connsiteY3" fmla="*/ 2329 h 3105"/>
                <a:gd name="connsiteX4" fmla="*/ 0 w 2332"/>
                <a:gd name="connsiteY4" fmla="*/ 1941 h 3105"/>
                <a:gd name="connsiteX5" fmla="*/ 389 w 2332"/>
                <a:gd name="connsiteY5" fmla="*/ 0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105">
                  <a:moveTo>
                    <a:pt x="389" y="0"/>
                  </a:moveTo>
                  <a:lnTo>
                    <a:pt x="2332" y="1941"/>
                  </a:lnTo>
                  <a:lnTo>
                    <a:pt x="1166" y="3105"/>
                  </a:lnTo>
                  <a:lnTo>
                    <a:pt x="0" y="2329"/>
                  </a:lnTo>
                  <a:lnTo>
                    <a:pt x="0" y="1941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2" name="Serbest Form 1191">
              <a:extLst>
                <a:ext uri="{FF2B5EF4-FFF2-40B4-BE49-F238E27FC236}">
                  <a16:creationId xmlns:a16="http://schemas.microsoft.com/office/drawing/2014/main" id="{096BAC54-8DFB-FA2F-D0D8-709509579B4D}"/>
                </a:ext>
              </a:extLst>
            </p:cNvPr>
            <p:cNvSpPr/>
            <p:nvPr/>
          </p:nvSpPr>
          <p:spPr>
            <a:xfrm>
              <a:off x="28299265" y="22871518"/>
              <a:ext cx="32413" cy="19921"/>
            </a:xfrm>
            <a:custGeom>
              <a:avLst/>
              <a:gdLst>
                <a:gd name="connsiteX0" fmla="*/ 5052 w 5052"/>
                <a:gd name="connsiteY0" fmla="*/ 1553 h 3105"/>
                <a:gd name="connsiteX1" fmla="*/ 4275 w 5052"/>
                <a:gd name="connsiteY1" fmla="*/ 3106 h 3105"/>
                <a:gd name="connsiteX2" fmla="*/ 3886 w 5052"/>
                <a:gd name="connsiteY2" fmla="*/ 3106 h 3105"/>
                <a:gd name="connsiteX3" fmla="*/ 2332 w 5052"/>
                <a:gd name="connsiteY3" fmla="*/ 1941 h 3105"/>
                <a:gd name="connsiteX4" fmla="*/ 1166 w 5052"/>
                <a:gd name="connsiteY4" fmla="*/ 2329 h 3105"/>
                <a:gd name="connsiteX5" fmla="*/ 389 w 5052"/>
                <a:gd name="connsiteY5" fmla="*/ 1941 h 3105"/>
                <a:gd name="connsiteX6" fmla="*/ 0 w 5052"/>
                <a:gd name="connsiteY6" fmla="*/ 1165 h 3105"/>
                <a:gd name="connsiteX7" fmla="*/ 1166 w 5052"/>
                <a:gd name="connsiteY7" fmla="*/ 776 h 3105"/>
                <a:gd name="connsiteX8" fmla="*/ 1943 w 5052"/>
                <a:gd name="connsiteY8" fmla="*/ 0 h 3105"/>
                <a:gd name="connsiteX9" fmla="*/ 3886 w 5052"/>
                <a:gd name="connsiteY9" fmla="*/ 388 h 3105"/>
                <a:gd name="connsiteX10" fmla="*/ 5052 w 5052"/>
                <a:gd name="connsiteY10" fmla="*/ 1553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2" h="3105">
                  <a:moveTo>
                    <a:pt x="5052" y="1553"/>
                  </a:moveTo>
                  <a:lnTo>
                    <a:pt x="4275" y="3106"/>
                  </a:lnTo>
                  <a:lnTo>
                    <a:pt x="3886" y="3106"/>
                  </a:lnTo>
                  <a:lnTo>
                    <a:pt x="2332" y="1941"/>
                  </a:lnTo>
                  <a:lnTo>
                    <a:pt x="1166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3886" y="388"/>
                  </a:lnTo>
                  <a:lnTo>
                    <a:pt x="5052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3" name="Serbest Form 1192">
              <a:extLst>
                <a:ext uri="{FF2B5EF4-FFF2-40B4-BE49-F238E27FC236}">
                  <a16:creationId xmlns:a16="http://schemas.microsoft.com/office/drawing/2014/main" id="{B851029B-1BFE-F09F-C5E5-F11F085DCB5F}"/>
                </a:ext>
              </a:extLst>
            </p:cNvPr>
            <p:cNvSpPr/>
            <p:nvPr/>
          </p:nvSpPr>
          <p:spPr>
            <a:xfrm>
              <a:off x="28152155" y="22869029"/>
              <a:ext cx="22436" cy="22411"/>
            </a:xfrm>
            <a:custGeom>
              <a:avLst/>
              <a:gdLst>
                <a:gd name="connsiteX0" fmla="*/ 2332 w 3497"/>
                <a:gd name="connsiteY0" fmla="*/ 0 h 3493"/>
                <a:gd name="connsiteX1" fmla="*/ 2721 w 3497"/>
                <a:gd name="connsiteY1" fmla="*/ 776 h 3493"/>
                <a:gd name="connsiteX2" fmla="*/ 3498 w 3497"/>
                <a:gd name="connsiteY2" fmla="*/ 1164 h 3493"/>
                <a:gd name="connsiteX3" fmla="*/ 2721 w 3497"/>
                <a:gd name="connsiteY3" fmla="*/ 2717 h 3493"/>
                <a:gd name="connsiteX4" fmla="*/ 1166 w 3497"/>
                <a:gd name="connsiteY4" fmla="*/ 3494 h 3493"/>
                <a:gd name="connsiteX5" fmla="*/ 0 w 3497"/>
                <a:gd name="connsiteY5" fmla="*/ 1941 h 3493"/>
                <a:gd name="connsiteX6" fmla="*/ 2332 w 3497"/>
                <a:gd name="connsiteY6" fmla="*/ 0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3493">
                  <a:moveTo>
                    <a:pt x="2332" y="0"/>
                  </a:moveTo>
                  <a:lnTo>
                    <a:pt x="2721" y="776"/>
                  </a:lnTo>
                  <a:lnTo>
                    <a:pt x="3498" y="1164"/>
                  </a:lnTo>
                  <a:lnTo>
                    <a:pt x="2721" y="2717"/>
                  </a:lnTo>
                  <a:lnTo>
                    <a:pt x="1166" y="3494"/>
                  </a:lnTo>
                  <a:lnTo>
                    <a:pt x="0" y="1941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4" name="Serbest Form 1193">
              <a:extLst>
                <a:ext uri="{FF2B5EF4-FFF2-40B4-BE49-F238E27FC236}">
                  <a16:creationId xmlns:a16="http://schemas.microsoft.com/office/drawing/2014/main" id="{7A67DA99-1BF8-FA7A-F99E-CE3A0FDAFCC0}"/>
                </a:ext>
              </a:extLst>
            </p:cNvPr>
            <p:cNvSpPr/>
            <p:nvPr/>
          </p:nvSpPr>
          <p:spPr>
            <a:xfrm>
              <a:off x="27937729" y="22821712"/>
              <a:ext cx="22436" cy="17432"/>
            </a:xfrm>
            <a:custGeom>
              <a:avLst/>
              <a:gdLst>
                <a:gd name="connsiteX0" fmla="*/ 2720 w 3497"/>
                <a:gd name="connsiteY0" fmla="*/ 388 h 2717"/>
                <a:gd name="connsiteX1" fmla="*/ 3498 w 3497"/>
                <a:gd name="connsiteY1" fmla="*/ 1553 h 2717"/>
                <a:gd name="connsiteX2" fmla="*/ 3109 w 3497"/>
                <a:gd name="connsiteY2" fmla="*/ 2717 h 2717"/>
                <a:gd name="connsiteX3" fmla="*/ 0 w 3497"/>
                <a:gd name="connsiteY3" fmla="*/ 1165 h 2717"/>
                <a:gd name="connsiteX4" fmla="*/ 1943 w 3497"/>
                <a:gd name="connsiteY4" fmla="*/ 0 h 2717"/>
                <a:gd name="connsiteX5" fmla="*/ 2720 w 3497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7" h="2717">
                  <a:moveTo>
                    <a:pt x="2720" y="388"/>
                  </a:moveTo>
                  <a:lnTo>
                    <a:pt x="3498" y="1553"/>
                  </a:lnTo>
                  <a:lnTo>
                    <a:pt x="3109" y="2717"/>
                  </a:lnTo>
                  <a:lnTo>
                    <a:pt x="0" y="1165"/>
                  </a:lnTo>
                  <a:lnTo>
                    <a:pt x="1943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5" name="Serbest Form 1194">
              <a:extLst>
                <a:ext uri="{FF2B5EF4-FFF2-40B4-BE49-F238E27FC236}">
                  <a16:creationId xmlns:a16="http://schemas.microsoft.com/office/drawing/2014/main" id="{F27AC21E-3B28-7FD5-CC64-25AAEE87679B}"/>
                </a:ext>
              </a:extLst>
            </p:cNvPr>
            <p:cNvSpPr/>
            <p:nvPr/>
          </p:nvSpPr>
          <p:spPr>
            <a:xfrm>
              <a:off x="28032473" y="22824201"/>
              <a:ext cx="12466" cy="19921"/>
            </a:xfrm>
            <a:custGeom>
              <a:avLst/>
              <a:gdLst>
                <a:gd name="connsiteX0" fmla="*/ 1166 w 1943"/>
                <a:gd name="connsiteY0" fmla="*/ 3105 h 3105"/>
                <a:gd name="connsiteX1" fmla="*/ 0 w 1943"/>
                <a:gd name="connsiteY1" fmla="*/ 2329 h 3105"/>
                <a:gd name="connsiteX2" fmla="*/ 389 w 1943"/>
                <a:gd name="connsiteY2" fmla="*/ 1164 h 3105"/>
                <a:gd name="connsiteX3" fmla="*/ 1554 w 1943"/>
                <a:gd name="connsiteY3" fmla="*/ 0 h 3105"/>
                <a:gd name="connsiteX4" fmla="*/ 1554 w 1943"/>
                <a:gd name="connsiteY4" fmla="*/ 1941 h 3105"/>
                <a:gd name="connsiteX5" fmla="*/ 1943 w 1943"/>
                <a:gd name="connsiteY5" fmla="*/ 2717 h 3105"/>
                <a:gd name="connsiteX6" fmla="*/ 1166 w 1943"/>
                <a:gd name="connsiteY6" fmla="*/ 3105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" h="3105">
                  <a:moveTo>
                    <a:pt x="1166" y="3105"/>
                  </a:moveTo>
                  <a:lnTo>
                    <a:pt x="0" y="2329"/>
                  </a:lnTo>
                  <a:lnTo>
                    <a:pt x="389" y="1164"/>
                  </a:lnTo>
                  <a:lnTo>
                    <a:pt x="1554" y="0"/>
                  </a:lnTo>
                  <a:lnTo>
                    <a:pt x="1554" y="1941"/>
                  </a:lnTo>
                  <a:lnTo>
                    <a:pt x="1943" y="2717"/>
                  </a:lnTo>
                  <a:lnTo>
                    <a:pt x="1166" y="310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6" name="Serbest Form 1195">
              <a:extLst>
                <a:ext uri="{FF2B5EF4-FFF2-40B4-BE49-F238E27FC236}">
                  <a16:creationId xmlns:a16="http://schemas.microsoft.com/office/drawing/2014/main" id="{9BAEB7CA-3DD5-6F4C-9EB5-A97398723A6F}"/>
                </a:ext>
              </a:extLst>
            </p:cNvPr>
            <p:cNvSpPr/>
            <p:nvPr/>
          </p:nvSpPr>
          <p:spPr>
            <a:xfrm>
              <a:off x="27995074" y="22791826"/>
              <a:ext cx="37398" cy="42332"/>
            </a:xfrm>
            <a:custGeom>
              <a:avLst/>
              <a:gdLst>
                <a:gd name="connsiteX0" fmla="*/ 3497 w 5829"/>
                <a:gd name="connsiteY0" fmla="*/ 1164 h 6598"/>
                <a:gd name="connsiteX1" fmla="*/ 4275 w 5829"/>
                <a:gd name="connsiteY1" fmla="*/ 776 h 6598"/>
                <a:gd name="connsiteX2" fmla="*/ 5829 w 5829"/>
                <a:gd name="connsiteY2" fmla="*/ 776 h 6598"/>
                <a:gd name="connsiteX3" fmla="*/ 5829 w 5829"/>
                <a:gd name="connsiteY3" fmla="*/ 1553 h 6598"/>
                <a:gd name="connsiteX4" fmla="*/ 4275 w 5829"/>
                <a:gd name="connsiteY4" fmla="*/ 2717 h 6598"/>
                <a:gd name="connsiteX5" fmla="*/ 5052 w 5829"/>
                <a:gd name="connsiteY5" fmla="*/ 3493 h 6598"/>
                <a:gd name="connsiteX6" fmla="*/ 5052 w 5829"/>
                <a:gd name="connsiteY6" fmla="*/ 4658 h 6598"/>
                <a:gd name="connsiteX7" fmla="*/ 3497 w 5829"/>
                <a:gd name="connsiteY7" fmla="*/ 6211 h 6598"/>
                <a:gd name="connsiteX8" fmla="*/ 2720 w 5829"/>
                <a:gd name="connsiteY8" fmla="*/ 6599 h 6598"/>
                <a:gd name="connsiteX9" fmla="*/ 1554 w 5829"/>
                <a:gd name="connsiteY9" fmla="*/ 6211 h 6598"/>
                <a:gd name="connsiteX10" fmla="*/ 0 w 5829"/>
                <a:gd name="connsiteY10" fmla="*/ 4658 h 6598"/>
                <a:gd name="connsiteX11" fmla="*/ 389 w 5829"/>
                <a:gd name="connsiteY11" fmla="*/ 2329 h 6598"/>
                <a:gd name="connsiteX12" fmla="*/ 1554 w 5829"/>
                <a:gd name="connsiteY12" fmla="*/ 1941 h 6598"/>
                <a:gd name="connsiteX13" fmla="*/ 2332 w 5829"/>
                <a:gd name="connsiteY13" fmla="*/ 388 h 6598"/>
                <a:gd name="connsiteX14" fmla="*/ 3497 w 5829"/>
                <a:gd name="connsiteY14" fmla="*/ 0 h 6598"/>
                <a:gd name="connsiteX15" fmla="*/ 3497 w 5829"/>
                <a:gd name="connsiteY15" fmla="*/ 1164 h 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29" h="6598">
                  <a:moveTo>
                    <a:pt x="3497" y="1164"/>
                  </a:moveTo>
                  <a:lnTo>
                    <a:pt x="4275" y="776"/>
                  </a:lnTo>
                  <a:lnTo>
                    <a:pt x="5829" y="776"/>
                  </a:lnTo>
                  <a:lnTo>
                    <a:pt x="5829" y="1553"/>
                  </a:lnTo>
                  <a:lnTo>
                    <a:pt x="4275" y="2717"/>
                  </a:lnTo>
                  <a:lnTo>
                    <a:pt x="5052" y="3493"/>
                  </a:lnTo>
                  <a:lnTo>
                    <a:pt x="5052" y="4658"/>
                  </a:lnTo>
                  <a:lnTo>
                    <a:pt x="3497" y="6211"/>
                  </a:lnTo>
                  <a:lnTo>
                    <a:pt x="2720" y="6599"/>
                  </a:lnTo>
                  <a:lnTo>
                    <a:pt x="1554" y="6211"/>
                  </a:lnTo>
                  <a:lnTo>
                    <a:pt x="0" y="4658"/>
                  </a:lnTo>
                  <a:lnTo>
                    <a:pt x="389" y="2329"/>
                  </a:lnTo>
                  <a:lnTo>
                    <a:pt x="1554" y="1941"/>
                  </a:lnTo>
                  <a:lnTo>
                    <a:pt x="2332" y="388"/>
                  </a:lnTo>
                  <a:lnTo>
                    <a:pt x="3497" y="0"/>
                  </a:lnTo>
                  <a:lnTo>
                    <a:pt x="349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7" name="Serbest Form 1196">
              <a:extLst>
                <a:ext uri="{FF2B5EF4-FFF2-40B4-BE49-F238E27FC236}">
                  <a16:creationId xmlns:a16="http://schemas.microsoft.com/office/drawing/2014/main" id="{2335AA85-48F3-9812-E8B3-4F5FFDE9908B}"/>
                </a:ext>
              </a:extLst>
            </p:cNvPr>
            <p:cNvSpPr/>
            <p:nvPr/>
          </p:nvSpPr>
          <p:spPr>
            <a:xfrm>
              <a:off x="27902820" y="22776884"/>
              <a:ext cx="29917" cy="52296"/>
            </a:xfrm>
            <a:custGeom>
              <a:avLst/>
              <a:gdLst>
                <a:gd name="connsiteX0" fmla="*/ 3886 w 4663"/>
                <a:gd name="connsiteY0" fmla="*/ 3882 h 8151"/>
                <a:gd name="connsiteX1" fmla="*/ 3109 w 4663"/>
                <a:gd name="connsiteY1" fmla="*/ 4270 h 8151"/>
                <a:gd name="connsiteX2" fmla="*/ 2332 w 4663"/>
                <a:gd name="connsiteY2" fmla="*/ 6211 h 8151"/>
                <a:gd name="connsiteX3" fmla="*/ 3886 w 4663"/>
                <a:gd name="connsiteY3" fmla="*/ 8152 h 8151"/>
                <a:gd name="connsiteX4" fmla="*/ 1943 w 4663"/>
                <a:gd name="connsiteY4" fmla="*/ 7375 h 8151"/>
                <a:gd name="connsiteX5" fmla="*/ 1943 w 4663"/>
                <a:gd name="connsiteY5" fmla="*/ 6599 h 8151"/>
                <a:gd name="connsiteX6" fmla="*/ 1555 w 4663"/>
                <a:gd name="connsiteY6" fmla="*/ 5434 h 8151"/>
                <a:gd name="connsiteX7" fmla="*/ 0 w 4663"/>
                <a:gd name="connsiteY7" fmla="*/ 3882 h 8151"/>
                <a:gd name="connsiteX8" fmla="*/ 0 w 4663"/>
                <a:gd name="connsiteY8" fmla="*/ 3105 h 8151"/>
                <a:gd name="connsiteX9" fmla="*/ 1555 w 4663"/>
                <a:gd name="connsiteY9" fmla="*/ 2329 h 8151"/>
                <a:gd name="connsiteX10" fmla="*/ 1943 w 4663"/>
                <a:gd name="connsiteY10" fmla="*/ 1164 h 8151"/>
                <a:gd name="connsiteX11" fmla="*/ 3498 w 4663"/>
                <a:gd name="connsiteY11" fmla="*/ 0 h 8151"/>
                <a:gd name="connsiteX12" fmla="*/ 4664 w 4663"/>
                <a:gd name="connsiteY12" fmla="*/ 776 h 8151"/>
                <a:gd name="connsiteX13" fmla="*/ 4664 w 4663"/>
                <a:gd name="connsiteY13" fmla="*/ 2329 h 8151"/>
                <a:gd name="connsiteX14" fmla="*/ 3886 w 4663"/>
                <a:gd name="connsiteY14" fmla="*/ 3882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63" h="8151">
                  <a:moveTo>
                    <a:pt x="3886" y="3882"/>
                  </a:moveTo>
                  <a:lnTo>
                    <a:pt x="3109" y="4270"/>
                  </a:lnTo>
                  <a:lnTo>
                    <a:pt x="2332" y="6211"/>
                  </a:lnTo>
                  <a:lnTo>
                    <a:pt x="3886" y="8152"/>
                  </a:lnTo>
                  <a:lnTo>
                    <a:pt x="1943" y="7375"/>
                  </a:lnTo>
                  <a:lnTo>
                    <a:pt x="1943" y="6599"/>
                  </a:lnTo>
                  <a:lnTo>
                    <a:pt x="1555" y="5434"/>
                  </a:lnTo>
                  <a:lnTo>
                    <a:pt x="0" y="3882"/>
                  </a:lnTo>
                  <a:lnTo>
                    <a:pt x="0" y="3105"/>
                  </a:lnTo>
                  <a:lnTo>
                    <a:pt x="1555" y="2329"/>
                  </a:lnTo>
                  <a:lnTo>
                    <a:pt x="1943" y="1164"/>
                  </a:lnTo>
                  <a:lnTo>
                    <a:pt x="3498" y="0"/>
                  </a:lnTo>
                  <a:lnTo>
                    <a:pt x="4664" y="776"/>
                  </a:lnTo>
                  <a:lnTo>
                    <a:pt x="4664" y="2329"/>
                  </a:lnTo>
                  <a:lnTo>
                    <a:pt x="3886" y="388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8" name="Serbest Form 1197">
              <a:extLst>
                <a:ext uri="{FF2B5EF4-FFF2-40B4-BE49-F238E27FC236}">
                  <a16:creationId xmlns:a16="http://schemas.microsoft.com/office/drawing/2014/main" id="{14A59DB2-C02A-61F6-4F63-53C38D4F1DA3}"/>
                </a:ext>
              </a:extLst>
            </p:cNvPr>
            <p:cNvSpPr/>
            <p:nvPr/>
          </p:nvSpPr>
          <p:spPr>
            <a:xfrm>
              <a:off x="28231943" y="22771905"/>
              <a:ext cx="22436" cy="27389"/>
            </a:xfrm>
            <a:custGeom>
              <a:avLst/>
              <a:gdLst>
                <a:gd name="connsiteX0" fmla="*/ 2720 w 3497"/>
                <a:gd name="connsiteY0" fmla="*/ 2717 h 4269"/>
                <a:gd name="connsiteX1" fmla="*/ 3497 w 3497"/>
                <a:gd name="connsiteY1" fmla="*/ 3494 h 4269"/>
                <a:gd name="connsiteX2" fmla="*/ 3109 w 3497"/>
                <a:gd name="connsiteY2" fmla="*/ 4270 h 4269"/>
                <a:gd name="connsiteX3" fmla="*/ 2332 w 3497"/>
                <a:gd name="connsiteY3" fmla="*/ 3882 h 4269"/>
                <a:gd name="connsiteX4" fmla="*/ 0 w 3497"/>
                <a:gd name="connsiteY4" fmla="*/ 1941 h 4269"/>
                <a:gd name="connsiteX5" fmla="*/ 777 w 3497"/>
                <a:gd name="connsiteY5" fmla="*/ 388 h 4269"/>
                <a:gd name="connsiteX6" fmla="*/ 1943 w 3497"/>
                <a:gd name="connsiteY6" fmla="*/ 0 h 4269"/>
                <a:gd name="connsiteX7" fmla="*/ 2720 w 3497"/>
                <a:gd name="connsiteY7" fmla="*/ 776 h 4269"/>
                <a:gd name="connsiteX8" fmla="*/ 2332 w 3497"/>
                <a:gd name="connsiteY8" fmla="*/ 1941 h 4269"/>
                <a:gd name="connsiteX9" fmla="*/ 2720 w 3497"/>
                <a:gd name="connsiteY9" fmla="*/ 2717 h 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7" h="4269">
                  <a:moveTo>
                    <a:pt x="2720" y="2717"/>
                  </a:moveTo>
                  <a:lnTo>
                    <a:pt x="3497" y="3494"/>
                  </a:lnTo>
                  <a:lnTo>
                    <a:pt x="3109" y="4270"/>
                  </a:lnTo>
                  <a:lnTo>
                    <a:pt x="2332" y="3882"/>
                  </a:lnTo>
                  <a:lnTo>
                    <a:pt x="0" y="1941"/>
                  </a:lnTo>
                  <a:lnTo>
                    <a:pt x="777" y="388"/>
                  </a:lnTo>
                  <a:lnTo>
                    <a:pt x="1943" y="0"/>
                  </a:lnTo>
                  <a:lnTo>
                    <a:pt x="2720" y="776"/>
                  </a:lnTo>
                  <a:lnTo>
                    <a:pt x="2332" y="1941"/>
                  </a:lnTo>
                  <a:lnTo>
                    <a:pt x="2720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199" name="Serbest Form 1198">
              <a:extLst>
                <a:ext uri="{FF2B5EF4-FFF2-40B4-BE49-F238E27FC236}">
                  <a16:creationId xmlns:a16="http://schemas.microsoft.com/office/drawing/2014/main" id="{C27865A0-04BA-FE33-FCFF-6379A632262D}"/>
                </a:ext>
              </a:extLst>
            </p:cNvPr>
            <p:cNvSpPr/>
            <p:nvPr/>
          </p:nvSpPr>
          <p:spPr>
            <a:xfrm>
              <a:off x="28381543" y="22761941"/>
              <a:ext cx="92248" cy="209190"/>
            </a:xfrm>
            <a:custGeom>
              <a:avLst/>
              <a:gdLst>
                <a:gd name="connsiteX0" fmla="*/ 4663 w 14378"/>
                <a:gd name="connsiteY0" fmla="*/ 1164 h 32605"/>
                <a:gd name="connsiteX1" fmla="*/ 6218 w 14378"/>
                <a:gd name="connsiteY1" fmla="*/ 4270 h 32605"/>
                <a:gd name="connsiteX2" fmla="*/ 8549 w 14378"/>
                <a:gd name="connsiteY2" fmla="*/ 7375 h 32605"/>
                <a:gd name="connsiteX3" fmla="*/ 8549 w 14378"/>
                <a:gd name="connsiteY3" fmla="*/ 8540 h 32605"/>
                <a:gd name="connsiteX4" fmla="*/ 6995 w 14378"/>
                <a:gd name="connsiteY4" fmla="*/ 9316 h 32605"/>
                <a:gd name="connsiteX5" fmla="*/ 6995 w 14378"/>
                <a:gd name="connsiteY5" fmla="*/ 11257 h 32605"/>
                <a:gd name="connsiteX6" fmla="*/ 6995 w 14378"/>
                <a:gd name="connsiteY6" fmla="*/ 12421 h 32605"/>
                <a:gd name="connsiteX7" fmla="*/ 7383 w 14378"/>
                <a:gd name="connsiteY7" fmla="*/ 13198 h 32605"/>
                <a:gd name="connsiteX8" fmla="*/ 8161 w 14378"/>
                <a:gd name="connsiteY8" fmla="*/ 13198 h 32605"/>
                <a:gd name="connsiteX9" fmla="*/ 8938 w 14378"/>
                <a:gd name="connsiteY9" fmla="*/ 14362 h 32605"/>
                <a:gd name="connsiteX10" fmla="*/ 10881 w 14378"/>
                <a:gd name="connsiteY10" fmla="*/ 15915 h 32605"/>
                <a:gd name="connsiteX11" fmla="*/ 11270 w 14378"/>
                <a:gd name="connsiteY11" fmla="*/ 17856 h 32605"/>
                <a:gd name="connsiteX12" fmla="*/ 11659 w 14378"/>
                <a:gd name="connsiteY12" fmla="*/ 19020 h 32605"/>
                <a:gd name="connsiteX13" fmla="*/ 12436 w 14378"/>
                <a:gd name="connsiteY13" fmla="*/ 19796 h 32605"/>
                <a:gd name="connsiteX14" fmla="*/ 11659 w 14378"/>
                <a:gd name="connsiteY14" fmla="*/ 20573 h 32605"/>
                <a:gd name="connsiteX15" fmla="*/ 12824 w 14378"/>
                <a:gd name="connsiteY15" fmla="*/ 21737 h 32605"/>
                <a:gd name="connsiteX16" fmla="*/ 12436 w 14378"/>
                <a:gd name="connsiteY16" fmla="*/ 22126 h 32605"/>
                <a:gd name="connsiteX17" fmla="*/ 12824 w 14378"/>
                <a:gd name="connsiteY17" fmla="*/ 24066 h 32605"/>
                <a:gd name="connsiteX18" fmla="*/ 12047 w 14378"/>
                <a:gd name="connsiteY18" fmla="*/ 24843 h 32605"/>
                <a:gd name="connsiteX19" fmla="*/ 13213 w 14378"/>
                <a:gd name="connsiteY19" fmla="*/ 26007 h 32605"/>
                <a:gd name="connsiteX20" fmla="*/ 13602 w 14378"/>
                <a:gd name="connsiteY20" fmla="*/ 27948 h 32605"/>
                <a:gd name="connsiteX21" fmla="*/ 14379 w 14378"/>
                <a:gd name="connsiteY21" fmla="*/ 29889 h 32605"/>
                <a:gd name="connsiteX22" fmla="*/ 14379 w 14378"/>
                <a:gd name="connsiteY22" fmla="*/ 32218 h 32605"/>
                <a:gd name="connsiteX23" fmla="*/ 13990 w 14378"/>
                <a:gd name="connsiteY23" fmla="*/ 32606 h 32605"/>
                <a:gd name="connsiteX24" fmla="*/ 12824 w 14378"/>
                <a:gd name="connsiteY24" fmla="*/ 31441 h 32605"/>
                <a:gd name="connsiteX25" fmla="*/ 11659 w 14378"/>
                <a:gd name="connsiteY25" fmla="*/ 29501 h 32605"/>
                <a:gd name="connsiteX26" fmla="*/ 11659 w 14378"/>
                <a:gd name="connsiteY26" fmla="*/ 28336 h 32605"/>
                <a:gd name="connsiteX27" fmla="*/ 10493 w 14378"/>
                <a:gd name="connsiteY27" fmla="*/ 26783 h 32605"/>
                <a:gd name="connsiteX28" fmla="*/ 8938 w 14378"/>
                <a:gd name="connsiteY28" fmla="*/ 25619 h 32605"/>
                <a:gd name="connsiteX29" fmla="*/ 7772 w 14378"/>
                <a:gd name="connsiteY29" fmla="*/ 24454 h 32605"/>
                <a:gd name="connsiteX30" fmla="*/ 5829 w 14378"/>
                <a:gd name="connsiteY30" fmla="*/ 22126 h 32605"/>
                <a:gd name="connsiteX31" fmla="*/ 4275 w 14378"/>
                <a:gd name="connsiteY31" fmla="*/ 20961 h 32605"/>
                <a:gd name="connsiteX32" fmla="*/ 3109 w 14378"/>
                <a:gd name="connsiteY32" fmla="*/ 17467 h 32605"/>
                <a:gd name="connsiteX33" fmla="*/ 2332 w 14378"/>
                <a:gd name="connsiteY33" fmla="*/ 13586 h 32605"/>
                <a:gd name="connsiteX34" fmla="*/ 1554 w 14378"/>
                <a:gd name="connsiteY34" fmla="*/ 10869 h 32605"/>
                <a:gd name="connsiteX35" fmla="*/ 1554 w 14378"/>
                <a:gd name="connsiteY35" fmla="*/ 8928 h 32605"/>
                <a:gd name="connsiteX36" fmla="*/ 1166 w 14378"/>
                <a:gd name="connsiteY36" fmla="*/ 7375 h 32605"/>
                <a:gd name="connsiteX37" fmla="*/ 2720 w 14378"/>
                <a:gd name="connsiteY37" fmla="*/ 5822 h 32605"/>
                <a:gd name="connsiteX38" fmla="*/ 2332 w 14378"/>
                <a:gd name="connsiteY38" fmla="*/ 4658 h 32605"/>
                <a:gd name="connsiteX39" fmla="*/ 389 w 14378"/>
                <a:gd name="connsiteY39" fmla="*/ 1941 h 32605"/>
                <a:gd name="connsiteX40" fmla="*/ 0 w 14378"/>
                <a:gd name="connsiteY40" fmla="*/ 776 h 32605"/>
                <a:gd name="connsiteX41" fmla="*/ 389 w 14378"/>
                <a:gd name="connsiteY41" fmla="*/ 388 h 32605"/>
                <a:gd name="connsiteX42" fmla="*/ 1943 w 14378"/>
                <a:gd name="connsiteY42" fmla="*/ 776 h 32605"/>
                <a:gd name="connsiteX43" fmla="*/ 2720 w 14378"/>
                <a:gd name="connsiteY43" fmla="*/ 1164 h 32605"/>
                <a:gd name="connsiteX44" fmla="*/ 3886 w 14378"/>
                <a:gd name="connsiteY44" fmla="*/ 0 h 32605"/>
                <a:gd name="connsiteX45" fmla="*/ 4663 w 14378"/>
                <a:gd name="connsiteY45" fmla="*/ 1164 h 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78" h="32605">
                  <a:moveTo>
                    <a:pt x="4663" y="1164"/>
                  </a:moveTo>
                  <a:lnTo>
                    <a:pt x="6218" y="4270"/>
                  </a:lnTo>
                  <a:lnTo>
                    <a:pt x="8549" y="7375"/>
                  </a:lnTo>
                  <a:lnTo>
                    <a:pt x="8549" y="8540"/>
                  </a:lnTo>
                  <a:lnTo>
                    <a:pt x="6995" y="9316"/>
                  </a:lnTo>
                  <a:lnTo>
                    <a:pt x="6995" y="11257"/>
                  </a:lnTo>
                  <a:lnTo>
                    <a:pt x="6995" y="12421"/>
                  </a:lnTo>
                  <a:lnTo>
                    <a:pt x="7383" y="13198"/>
                  </a:lnTo>
                  <a:lnTo>
                    <a:pt x="8161" y="13198"/>
                  </a:lnTo>
                  <a:lnTo>
                    <a:pt x="8938" y="14362"/>
                  </a:lnTo>
                  <a:lnTo>
                    <a:pt x="10881" y="15915"/>
                  </a:lnTo>
                  <a:lnTo>
                    <a:pt x="11270" y="17856"/>
                  </a:lnTo>
                  <a:lnTo>
                    <a:pt x="11659" y="19020"/>
                  </a:lnTo>
                  <a:lnTo>
                    <a:pt x="12436" y="19796"/>
                  </a:lnTo>
                  <a:lnTo>
                    <a:pt x="11659" y="20573"/>
                  </a:lnTo>
                  <a:lnTo>
                    <a:pt x="12824" y="21737"/>
                  </a:lnTo>
                  <a:lnTo>
                    <a:pt x="12436" y="22126"/>
                  </a:lnTo>
                  <a:lnTo>
                    <a:pt x="12824" y="24066"/>
                  </a:lnTo>
                  <a:lnTo>
                    <a:pt x="12047" y="24843"/>
                  </a:lnTo>
                  <a:lnTo>
                    <a:pt x="13213" y="26007"/>
                  </a:lnTo>
                  <a:lnTo>
                    <a:pt x="13602" y="27948"/>
                  </a:lnTo>
                  <a:lnTo>
                    <a:pt x="14379" y="29889"/>
                  </a:lnTo>
                  <a:lnTo>
                    <a:pt x="14379" y="32218"/>
                  </a:lnTo>
                  <a:lnTo>
                    <a:pt x="13990" y="32606"/>
                  </a:lnTo>
                  <a:lnTo>
                    <a:pt x="12824" y="31441"/>
                  </a:lnTo>
                  <a:lnTo>
                    <a:pt x="11659" y="29501"/>
                  </a:lnTo>
                  <a:lnTo>
                    <a:pt x="11659" y="28336"/>
                  </a:lnTo>
                  <a:lnTo>
                    <a:pt x="10493" y="26783"/>
                  </a:lnTo>
                  <a:lnTo>
                    <a:pt x="8938" y="25619"/>
                  </a:lnTo>
                  <a:lnTo>
                    <a:pt x="7772" y="24454"/>
                  </a:lnTo>
                  <a:lnTo>
                    <a:pt x="5829" y="22126"/>
                  </a:lnTo>
                  <a:lnTo>
                    <a:pt x="4275" y="20961"/>
                  </a:lnTo>
                  <a:lnTo>
                    <a:pt x="3109" y="17467"/>
                  </a:lnTo>
                  <a:lnTo>
                    <a:pt x="2332" y="13586"/>
                  </a:lnTo>
                  <a:lnTo>
                    <a:pt x="1554" y="10869"/>
                  </a:lnTo>
                  <a:lnTo>
                    <a:pt x="1554" y="8928"/>
                  </a:lnTo>
                  <a:lnTo>
                    <a:pt x="1166" y="7375"/>
                  </a:lnTo>
                  <a:lnTo>
                    <a:pt x="2720" y="5822"/>
                  </a:lnTo>
                  <a:lnTo>
                    <a:pt x="2332" y="4658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389" y="388"/>
                  </a:lnTo>
                  <a:lnTo>
                    <a:pt x="1943" y="776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4663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0" name="Serbest Form 1199">
              <a:extLst>
                <a:ext uri="{FF2B5EF4-FFF2-40B4-BE49-F238E27FC236}">
                  <a16:creationId xmlns:a16="http://schemas.microsoft.com/office/drawing/2014/main" id="{2070CAC3-706D-7AAE-E0A1-5C7DC44CE90F}"/>
                </a:ext>
              </a:extLst>
            </p:cNvPr>
            <p:cNvSpPr/>
            <p:nvPr/>
          </p:nvSpPr>
          <p:spPr>
            <a:xfrm>
              <a:off x="27882873" y="22744509"/>
              <a:ext cx="12466" cy="17432"/>
            </a:xfrm>
            <a:custGeom>
              <a:avLst/>
              <a:gdLst>
                <a:gd name="connsiteX0" fmla="*/ 1943 w 1943"/>
                <a:gd name="connsiteY0" fmla="*/ 2717 h 2717"/>
                <a:gd name="connsiteX1" fmla="*/ 1166 w 1943"/>
                <a:gd name="connsiteY1" fmla="*/ 1164 h 2717"/>
                <a:gd name="connsiteX2" fmla="*/ 0 w 1943"/>
                <a:gd name="connsiteY2" fmla="*/ 0 h 2717"/>
                <a:gd name="connsiteX3" fmla="*/ 1554 w 1943"/>
                <a:gd name="connsiteY3" fmla="*/ 0 h 2717"/>
                <a:gd name="connsiteX4" fmla="*/ 1943 w 1943"/>
                <a:gd name="connsiteY4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2717">
                  <a:moveTo>
                    <a:pt x="1943" y="2717"/>
                  </a:moveTo>
                  <a:lnTo>
                    <a:pt x="1166" y="1164"/>
                  </a:lnTo>
                  <a:lnTo>
                    <a:pt x="0" y="0"/>
                  </a:lnTo>
                  <a:lnTo>
                    <a:pt x="1554" y="0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1" name="Serbest Form 1200">
              <a:extLst>
                <a:ext uri="{FF2B5EF4-FFF2-40B4-BE49-F238E27FC236}">
                  <a16:creationId xmlns:a16="http://schemas.microsoft.com/office/drawing/2014/main" id="{A41D71DE-4D04-4A31-F4A6-3F7BC656111F}"/>
                </a:ext>
              </a:extLst>
            </p:cNvPr>
            <p:cNvSpPr/>
            <p:nvPr/>
          </p:nvSpPr>
          <p:spPr>
            <a:xfrm>
              <a:off x="27892843" y="22737035"/>
              <a:ext cx="14962" cy="17432"/>
            </a:xfrm>
            <a:custGeom>
              <a:avLst/>
              <a:gdLst>
                <a:gd name="connsiteX0" fmla="*/ 0 w 2332"/>
                <a:gd name="connsiteY0" fmla="*/ 0 h 2717"/>
                <a:gd name="connsiteX1" fmla="*/ 1555 w 2332"/>
                <a:gd name="connsiteY1" fmla="*/ 388 h 2717"/>
                <a:gd name="connsiteX2" fmla="*/ 1943 w 2332"/>
                <a:gd name="connsiteY2" fmla="*/ 776 h 2717"/>
                <a:gd name="connsiteX3" fmla="*/ 2332 w 2332"/>
                <a:gd name="connsiteY3" fmla="*/ 2717 h 2717"/>
                <a:gd name="connsiteX4" fmla="*/ 1555 w 2332"/>
                <a:gd name="connsiteY4" fmla="*/ 2717 h 2717"/>
                <a:gd name="connsiteX5" fmla="*/ 778 w 2332"/>
                <a:gd name="connsiteY5" fmla="*/ 1164 h 2717"/>
                <a:gd name="connsiteX6" fmla="*/ 0 w 2332"/>
                <a:gd name="connsiteY6" fmla="*/ 0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" h="2717">
                  <a:moveTo>
                    <a:pt x="0" y="0"/>
                  </a:moveTo>
                  <a:lnTo>
                    <a:pt x="1555" y="388"/>
                  </a:lnTo>
                  <a:lnTo>
                    <a:pt x="1943" y="776"/>
                  </a:lnTo>
                  <a:lnTo>
                    <a:pt x="2332" y="2717"/>
                  </a:lnTo>
                  <a:lnTo>
                    <a:pt x="1555" y="2717"/>
                  </a:lnTo>
                  <a:lnTo>
                    <a:pt x="778" y="1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2" name="Serbest Form 1201">
              <a:extLst>
                <a:ext uri="{FF2B5EF4-FFF2-40B4-BE49-F238E27FC236}">
                  <a16:creationId xmlns:a16="http://schemas.microsoft.com/office/drawing/2014/main" id="{45587AFF-614B-37B9-ACA1-D3F242FD5233}"/>
                </a:ext>
              </a:extLst>
            </p:cNvPr>
            <p:cNvSpPr/>
            <p:nvPr/>
          </p:nvSpPr>
          <p:spPr>
            <a:xfrm>
              <a:off x="27910301" y="22704660"/>
              <a:ext cx="92248" cy="99613"/>
            </a:xfrm>
            <a:custGeom>
              <a:avLst/>
              <a:gdLst>
                <a:gd name="connsiteX0" fmla="*/ 9327 w 14378"/>
                <a:gd name="connsiteY0" fmla="*/ 5822 h 15526"/>
                <a:gd name="connsiteX1" fmla="*/ 8938 w 14378"/>
                <a:gd name="connsiteY1" fmla="*/ 6987 h 15526"/>
                <a:gd name="connsiteX2" fmla="*/ 9716 w 14378"/>
                <a:gd name="connsiteY2" fmla="*/ 6987 h 15526"/>
                <a:gd name="connsiteX3" fmla="*/ 11659 w 14378"/>
                <a:gd name="connsiteY3" fmla="*/ 6987 h 15526"/>
                <a:gd name="connsiteX4" fmla="*/ 13213 w 14378"/>
                <a:gd name="connsiteY4" fmla="*/ 9704 h 15526"/>
                <a:gd name="connsiteX5" fmla="*/ 13213 w 14378"/>
                <a:gd name="connsiteY5" fmla="*/ 10480 h 15526"/>
                <a:gd name="connsiteX6" fmla="*/ 13990 w 14378"/>
                <a:gd name="connsiteY6" fmla="*/ 11645 h 15526"/>
                <a:gd name="connsiteX7" fmla="*/ 14379 w 14378"/>
                <a:gd name="connsiteY7" fmla="*/ 13586 h 15526"/>
                <a:gd name="connsiteX8" fmla="*/ 13602 w 14378"/>
                <a:gd name="connsiteY8" fmla="*/ 14362 h 15526"/>
                <a:gd name="connsiteX9" fmla="*/ 13602 w 14378"/>
                <a:gd name="connsiteY9" fmla="*/ 15527 h 15526"/>
                <a:gd name="connsiteX10" fmla="*/ 11270 w 14378"/>
                <a:gd name="connsiteY10" fmla="*/ 14750 h 15526"/>
                <a:gd name="connsiteX11" fmla="*/ 10493 w 14378"/>
                <a:gd name="connsiteY11" fmla="*/ 13974 h 15526"/>
                <a:gd name="connsiteX12" fmla="*/ 9327 w 14378"/>
                <a:gd name="connsiteY12" fmla="*/ 13974 h 15526"/>
                <a:gd name="connsiteX13" fmla="*/ 7772 w 14378"/>
                <a:gd name="connsiteY13" fmla="*/ 12809 h 15526"/>
                <a:gd name="connsiteX14" fmla="*/ 7384 w 14378"/>
                <a:gd name="connsiteY14" fmla="*/ 12033 h 15526"/>
                <a:gd name="connsiteX15" fmla="*/ 6995 w 14378"/>
                <a:gd name="connsiteY15" fmla="*/ 10869 h 15526"/>
                <a:gd name="connsiteX16" fmla="*/ 8549 w 14378"/>
                <a:gd name="connsiteY16" fmla="*/ 11257 h 15526"/>
                <a:gd name="connsiteX17" fmla="*/ 7384 w 14378"/>
                <a:gd name="connsiteY17" fmla="*/ 8151 h 15526"/>
                <a:gd name="connsiteX18" fmla="*/ 6995 w 14378"/>
                <a:gd name="connsiteY18" fmla="*/ 7375 h 15526"/>
                <a:gd name="connsiteX19" fmla="*/ 5052 w 14378"/>
                <a:gd name="connsiteY19" fmla="*/ 7763 h 15526"/>
                <a:gd name="connsiteX20" fmla="*/ 4275 w 14378"/>
                <a:gd name="connsiteY20" fmla="*/ 8151 h 15526"/>
                <a:gd name="connsiteX21" fmla="*/ 2720 w 14378"/>
                <a:gd name="connsiteY21" fmla="*/ 8151 h 15526"/>
                <a:gd name="connsiteX22" fmla="*/ 1555 w 14378"/>
                <a:gd name="connsiteY22" fmla="*/ 9704 h 15526"/>
                <a:gd name="connsiteX23" fmla="*/ 0 w 14378"/>
                <a:gd name="connsiteY23" fmla="*/ 8928 h 15526"/>
                <a:gd name="connsiteX24" fmla="*/ 0 w 14378"/>
                <a:gd name="connsiteY24" fmla="*/ 6599 h 15526"/>
                <a:gd name="connsiteX25" fmla="*/ 777 w 14378"/>
                <a:gd name="connsiteY25" fmla="*/ 5822 h 15526"/>
                <a:gd name="connsiteX26" fmla="*/ 2332 w 14378"/>
                <a:gd name="connsiteY26" fmla="*/ 5822 h 15526"/>
                <a:gd name="connsiteX27" fmla="*/ 2332 w 14378"/>
                <a:gd name="connsiteY27" fmla="*/ 4270 h 15526"/>
                <a:gd name="connsiteX28" fmla="*/ 3886 w 14378"/>
                <a:gd name="connsiteY28" fmla="*/ 1941 h 15526"/>
                <a:gd name="connsiteX29" fmla="*/ 5441 w 14378"/>
                <a:gd name="connsiteY29" fmla="*/ 776 h 15526"/>
                <a:gd name="connsiteX30" fmla="*/ 6606 w 14378"/>
                <a:gd name="connsiteY30" fmla="*/ 0 h 15526"/>
                <a:gd name="connsiteX31" fmla="*/ 8161 w 14378"/>
                <a:gd name="connsiteY31" fmla="*/ 1164 h 15526"/>
                <a:gd name="connsiteX32" fmla="*/ 8938 w 14378"/>
                <a:gd name="connsiteY32" fmla="*/ 2717 h 15526"/>
                <a:gd name="connsiteX33" fmla="*/ 8549 w 14378"/>
                <a:gd name="connsiteY33" fmla="*/ 5434 h 15526"/>
                <a:gd name="connsiteX34" fmla="*/ 9327 w 14378"/>
                <a:gd name="connsiteY34" fmla="*/ 5822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78" h="15526">
                  <a:moveTo>
                    <a:pt x="9327" y="5822"/>
                  </a:moveTo>
                  <a:lnTo>
                    <a:pt x="8938" y="6987"/>
                  </a:lnTo>
                  <a:lnTo>
                    <a:pt x="9716" y="6987"/>
                  </a:lnTo>
                  <a:lnTo>
                    <a:pt x="11659" y="6987"/>
                  </a:lnTo>
                  <a:lnTo>
                    <a:pt x="13213" y="9704"/>
                  </a:lnTo>
                  <a:lnTo>
                    <a:pt x="13213" y="10480"/>
                  </a:lnTo>
                  <a:lnTo>
                    <a:pt x="13990" y="11645"/>
                  </a:lnTo>
                  <a:lnTo>
                    <a:pt x="14379" y="13586"/>
                  </a:lnTo>
                  <a:lnTo>
                    <a:pt x="13602" y="14362"/>
                  </a:lnTo>
                  <a:lnTo>
                    <a:pt x="13602" y="15527"/>
                  </a:lnTo>
                  <a:lnTo>
                    <a:pt x="11270" y="14750"/>
                  </a:lnTo>
                  <a:lnTo>
                    <a:pt x="10493" y="13974"/>
                  </a:lnTo>
                  <a:lnTo>
                    <a:pt x="9327" y="13974"/>
                  </a:lnTo>
                  <a:lnTo>
                    <a:pt x="7772" y="12809"/>
                  </a:lnTo>
                  <a:lnTo>
                    <a:pt x="7384" y="12033"/>
                  </a:lnTo>
                  <a:lnTo>
                    <a:pt x="6995" y="10869"/>
                  </a:lnTo>
                  <a:lnTo>
                    <a:pt x="8549" y="11257"/>
                  </a:lnTo>
                  <a:lnTo>
                    <a:pt x="7384" y="8151"/>
                  </a:lnTo>
                  <a:lnTo>
                    <a:pt x="6995" y="7375"/>
                  </a:lnTo>
                  <a:lnTo>
                    <a:pt x="5052" y="7763"/>
                  </a:lnTo>
                  <a:lnTo>
                    <a:pt x="4275" y="8151"/>
                  </a:lnTo>
                  <a:lnTo>
                    <a:pt x="2720" y="8151"/>
                  </a:lnTo>
                  <a:lnTo>
                    <a:pt x="1555" y="9704"/>
                  </a:lnTo>
                  <a:lnTo>
                    <a:pt x="0" y="8928"/>
                  </a:lnTo>
                  <a:lnTo>
                    <a:pt x="0" y="6599"/>
                  </a:lnTo>
                  <a:lnTo>
                    <a:pt x="777" y="5822"/>
                  </a:lnTo>
                  <a:lnTo>
                    <a:pt x="2332" y="5822"/>
                  </a:lnTo>
                  <a:lnTo>
                    <a:pt x="2332" y="4270"/>
                  </a:lnTo>
                  <a:lnTo>
                    <a:pt x="3886" y="1941"/>
                  </a:lnTo>
                  <a:lnTo>
                    <a:pt x="5441" y="776"/>
                  </a:lnTo>
                  <a:lnTo>
                    <a:pt x="6606" y="0"/>
                  </a:lnTo>
                  <a:lnTo>
                    <a:pt x="8161" y="1164"/>
                  </a:lnTo>
                  <a:lnTo>
                    <a:pt x="8938" y="2717"/>
                  </a:lnTo>
                  <a:lnTo>
                    <a:pt x="8549" y="5434"/>
                  </a:lnTo>
                  <a:lnTo>
                    <a:pt x="9327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3" name="Serbest Form 1202">
              <a:extLst>
                <a:ext uri="{FF2B5EF4-FFF2-40B4-BE49-F238E27FC236}">
                  <a16:creationId xmlns:a16="http://schemas.microsoft.com/office/drawing/2014/main" id="{91E136C9-505E-2E12-00C0-AF3BAB7BBE94}"/>
                </a:ext>
              </a:extLst>
            </p:cNvPr>
            <p:cNvSpPr/>
            <p:nvPr/>
          </p:nvSpPr>
          <p:spPr>
            <a:xfrm>
              <a:off x="27815551" y="22704660"/>
              <a:ext cx="9970" cy="37353"/>
            </a:xfrm>
            <a:custGeom>
              <a:avLst/>
              <a:gdLst>
                <a:gd name="connsiteX0" fmla="*/ 1166 w 1554"/>
                <a:gd name="connsiteY0" fmla="*/ 5822 h 5822"/>
                <a:gd name="connsiteX1" fmla="*/ 778 w 1554"/>
                <a:gd name="connsiteY1" fmla="*/ 5822 h 5822"/>
                <a:gd name="connsiteX2" fmla="*/ 0 w 1554"/>
                <a:gd name="connsiteY2" fmla="*/ 2717 h 5822"/>
                <a:gd name="connsiteX3" fmla="*/ 389 w 1554"/>
                <a:gd name="connsiteY3" fmla="*/ 1553 h 5822"/>
                <a:gd name="connsiteX4" fmla="*/ 389 w 1554"/>
                <a:gd name="connsiteY4" fmla="*/ 0 h 5822"/>
                <a:gd name="connsiteX5" fmla="*/ 1166 w 1554"/>
                <a:gd name="connsiteY5" fmla="*/ 388 h 5822"/>
                <a:gd name="connsiteX6" fmla="*/ 1555 w 1554"/>
                <a:gd name="connsiteY6" fmla="*/ 1941 h 5822"/>
                <a:gd name="connsiteX7" fmla="*/ 1555 w 1554"/>
                <a:gd name="connsiteY7" fmla="*/ 4658 h 5822"/>
                <a:gd name="connsiteX8" fmla="*/ 1166 w 1554"/>
                <a:gd name="connsiteY8" fmla="*/ 5822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4" h="5822">
                  <a:moveTo>
                    <a:pt x="1166" y="5822"/>
                  </a:moveTo>
                  <a:lnTo>
                    <a:pt x="778" y="582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389" y="0"/>
                  </a:lnTo>
                  <a:lnTo>
                    <a:pt x="1166" y="388"/>
                  </a:lnTo>
                  <a:lnTo>
                    <a:pt x="1555" y="1941"/>
                  </a:lnTo>
                  <a:lnTo>
                    <a:pt x="1555" y="4658"/>
                  </a:lnTo>
                  <a:lnTo>
                    <a:pt x="1166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4" name="Serbest Form 1203">
              <a:extLst>
                <a:ext uri="{FF2B5EF4-FFF2-40B4-BE49-F238E27FC236}">
                  <a16:creationId xmlns:a16="http://schemas.microsoft.com/office/drawing/2014/main" id="{9B603622-FCF1-1122-1D93-DDF85400ED63}"/>
                </a:ext>
              </a:extLst>
            </p:cNvPr>
            <p:cNvSpPr/>
            <p:nvPr/>
          </p:nvSpPr>
          <p:spPr>
            <a:xfrm>
              <a:off x="27875392" y="22687228"/>
              <a:ext cx="34903" cy="47317"/>
            </a:xfrm>
            <a:custGeom>
              <a:avLst/>
              <a:gdLst>
                <a:gd name="connsiteX0" fmla="*/ 5052 w 5440"/>
                <a:gd name="connsiteY0" fmla="*/ 6599 h 7375"/>
                <a:gd name="connsiteX1" fmla="*/ 3886 w 5440"/>
                <a:gd name="connsiteY1" fmla="*/ 7375 h 7375"/>
                <a:gd name="connsiteX2" fmla="*/ 3498 w 5440"/>
                <a:gd name="connsiteY2" fmla="*/ 6987 h 7375"/>
                <a:gd name="connsiteX3" fmla="*/ 1943 w 5440"/>
                <a:gd name="connsiteY3" fmla="*/ 6987 h 7375"/>
                <a:gd name="connsiteX4" fmla="*/ 777 w 5440"/>
                <a:gd name="connsiteY4" fmla="*/ 5822 h 7375"/>
                <a:gd name="connsiteX5" fmla="*/ 389 w 5440"/>
                <a:gd name="connsiteY5" fmla="*/ 4658 h 7375"/>
                <a:gd name="connsiteX6" fmla="*/ 0 w 5440"/>
                <a:gd name="connsiteY6" fmla="*/ 3493 h 7375"/>
                <a:gd name="connsiteX7" fmla="*/ 389 w 5440"/>
                <a:gd name="connsiteY7" fmla="*/ 2329 h 7375"/>
                <a:gd name="connsiteX8" fmla="*/ 1555 w 5440"/>
                <a:gd name="connsiteY8" fmla="*/ 776 h 7375"/>
                <a:gd name="connsiteX9" fmla="*/ 3498 w 5440"/>
                <a:gd name="connsiteY9" fmla="*/ 0 h 7375"/>
                <a:gd name="connsiteX10" fmla="*/ 4275 w 5440"/>
                <a:gd name="connsiteY10" fmla="*/ 776 h 7375"/>
                <a:gd name="connsiteX11" fmla="*/ 5441 w 5440"/>
                <a:gd name="connsiteY11" fmla="*/ 2717 h 7375"/>
                <a:gd name="connsiteX12" fmla="*/ 5441 w 5440"/>
                <a:gd name="connsiteY12" fmla="*/ 5046 h 7375"/>
                <a:gd name="connsiteX13" fmla="*/ 5052 w 5440"/>
                <a:gd name="connsiteY13" fmla="*/ 6599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0" h="7375">
                  <a:moveTo>
                    <a:pt x="5052" y="6599"/>
                  </a:moveTo>
                  <a:lnTo>
                    <a:pt x="3886" y="7375"/>
                  </a:lnTo>
                  <a:lnTo>
                    <a:pt x="3498" y="6987"/>
                  </a:lnTo>
                  <a:lnTo>
                    <a:pt x="1943" y="6987"/>
                  </a:lnTo>
                  <a:lnTo>
                    <a:pt x="777" y="5822"/>
                  </a:lnTo>
                  <a:lnTo>
                    <a:pt x="389" y="4658"/>
                  </a:lnTo>
                  <a:lnTo>
                    <a:pt x="0" y="3493"/>
                  </a:lnTo>
                  <a:lnTo>
                    <a:pt x="389" y="2329"/>
                  </a:lnTo>
                  <a:lnTo>
                    <a:pt x="1555" y="776"/>
                  </a:lnTo>
                  <a:lnTo>
                    <a:pt x="3498" y="0"/>
                  </a:lnTo>
                  <a:lnTo>
                    <a:pt x="4275" y="776"/>
                  </a:lnTo>
                  <a:lnTo>
                    <a:pt x="5441" y="2717"/>
                  </a:lnTo>
                  <a:lnTo>
                    <a:pt x="5441" y="5046"/>
                  </a:lnTo>
                  <a:lnTo>
                    <a:pt x="5052" y="659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5" name="Serbest Form 1204">
              <a:extLst>
                <a:ext uri="{FF2B5EF4-FFF2-40B4-BE49-F238E27FC236}">
                  <a16:creationId xmlns:a16="http://schemas.microsoft.com/office/drawing/2014/main" id="{2F93F8DA-F1B5-2E87-2260-BBCC48AC82D2}"/>
                </a:ext>
              </a:extLst>
            </p:cNvPr>
            <p:cNvSpPr/>
            <p:nvPr/>
          </p:nvSpPr>
          <p:spPr>
            <a:xfrm>
              <a:off x="27815551" y="22642400"/>
              <a:ext cx="44879" cy="59764"/>
            </a:xfrm>
            <a:custGeom>
              <a:avLst/>
              <a:gdLst>
                <a:gd name="connsiteX0" fmla="*/ 2721 w 6995"/>
                <a:gd name="connsiteY0" fmla="*/ 0 h 9315"/>
                <a:gd name="connsiteX1" fmla="*/ 4275 w 6995"/>
                <a:gd name="connsiteY1" fmla="*/ 1941 h 9315"/>
                <a:gd name="connsiteX2" fmla="*/ 4275 w 6995"/>
                <a:gd name="connsiteY2" fmla="*/ 2329 h 9315"/>
                <a:gd name="connsiteX3" fmla="*/ 6995 w 6995"/>
                <a:gd name="connsiteY3" fmla="*/ 3882 h 9315"/>
                <a:gd name="connsiteX4" fmla="*/ 6607 w 6995"/>
                <a:gd name="connsiteY4" fmla="*/ 5046 h 9315"/>
                <a:gd name="connsiteX5" fmla="*/ 4275 w 6995"/>
                <a:gd name="connsiteY5" fmla="*/ 7763 h 9315"/>
                <a:gd name="connsiteX6" fmla="*/ 4275 w 6995"/>
                <a:gd name="connsiteY6" fmla="*/ 8928 h 9315"/>
                <a:gd name="connsiteX7" fmla="*/ 3109 w 6995"/>
                <a:gd name="connsiteY7" fmla="*/ 9316 h 9315"/>
                <a:gd name="connsiteX8" fmla="*/ 3109 w 6995"/>
                <a:gd name="connsiteY8" fmla="*/ 7763 h 9315"/>
                <a:gd name="connsiteX9" fmla="*/ 2332 w 6995"/>
                <a:gd name="connsiteY9" fmla="*/ 7763 h 9315"/>
                <a:gd name="connsiteX10" fmla="*/ 2332 w 6995"/>
                <a:gd name="connsiteY10" fmla="*/ 6211 h 9315"/>
                <a:gd name="connsiteX11" fmla="*/ 1555 w 6995"/>
                <a:gd name="connsiteY11" fmla="*/ 4658 h 9315"/>
                <a:gd name="connsiteX12" fmla="*/ 389 w 6995"/>
                <a:gd name="connsiteY12" fmla="*/ 3882 h 9315"/>
                <a:gd name="connsiteX13" fmla="*/ 0 w 6995"/>
                <a:gd name="connsiteY13" fmla="*/ 2717 h 9315"/>
                <a:gd name="connsiteX14" fmla="*/ 389 w 6995"/>
                <a:gd name="connsiteY14" fmla="*/ 1553 h 9315"/>
                <a:gd name="connsiteX15" fmla="*/ 1166 w 6995"/>
                <a:gd name="connsiteY15" fmla="*/ 776 h 9315"/>
                <a:gd name="connsiteX16" fmla="*/ 1943 w 6995"/>
                <a:gd name="connsiteY16" fmla="*/ 0 h 9315"/>
                <a:gd name="connsiteX17" fmla="*/ 2721 w 6995"/>
                <a:gd name="connsiteY17" fmla="*/ 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95" h="9315">
                  <a:moveTo>
                    <a:pt x="2721" y="0"/>
                  </a:moveTo>
                  <a:lnTo>
                    <a:pt x="4275" y="1941"/>
                  </a:lnTo>
                  <a:lnTo>
                    <a:pt x="4275" y="2329"/>
                  </a:lnTo>
                  <a:lnTo>
                    <a:pt x="6995" y="3882"/>
                  </a:lnTo>
                  <a:lnTo>
                    <a:pt x="6607" y="5046"/>
                  </a:lnTo>
                  <a:lnTo>
                    <a:pt x="4275" y="7763"/>
                  </a:lnTo>
                  <a:lnTo>
                    <a:pt x="4275" y="8928"/>
                  </a:lnTo>
                  <a:lnTo>
                    <a:pt x="3109" y="9316"/>
                  </a:lnTo>
                  <a:lnTo>
                    <a:pt x="3109" y="7763"/>
                  </a:lnTo>
                  <a:lnTo>
                    <a:pt x="2332" y="7763"/>
                  </a:lnTo>
                  <a:lnTo>
                    <a:pt x="2332" y="6211"/>
                  </a:lnTo>
                  <a:lnTo>
                    <a:pt x="1555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553"/>
                  </a:lnTo>
                  <a:lnTo>
                    <a:pt x="1166" y="776"/>
                  </a:lnTo>
                  <a:lnTo>
                    <a:pt x="1943" y="0"/>
                  </a:lnTo>
                  <a:lnTo>
                    <a:pt x="272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6" name="Serbest Form 1205">
              <a:extLst>
                <a:ext uri="{FF2B5EF4-FFF2-40B4-BE49-F238E27FC236}">
                  <a16:creationId xmlns:a16="http://schemas.microsoft.com/office/drawing/2014/main" id="{6D5E2349-CFF5-D5E8-12AD-5C3035AABDF0}"/>
                </a:ext>
              </a:extLst>
            </p:cNvPr>
            <p:cNvSpPr/>
            <p:nvPr/>
          </p:nvSpPr>
          <p:spPr>
            <a:xfrm>
              <a:off x="28077352" y="22642400"/>
              <a:ext cx="19947" cy="12447"/>
            </a:xfrm>
            <a:custGeom>
              <a:avLst/>
              <a:gdLst>
                <a:gd name="connsiteX0" fmla="*/ 1943 w 3109"/>
                <a:gd name="connsiteY0" fmla="*/ 388 h 1940"/>
                <a:gd name="connsiteX1" fmla="*/ 3109 w 3109"/>
                <a:gd name="connsiteY1" fmla="*/ 1164 h 1940"/>
                <a:gd name="connsiteX2" fmla="*/ 2332 w 3109"/>
                <a:gd name="connsiteY2" fmla="*/ 1553 h 1940"/>
                <a:gd name="connsiteX3" fmla="*/ 389 w 3109"/>
                <a:gd name="connsiteY3" fmla="*/ 1941 h 1940"/>
                <a:gd name="connsiteX4" fmla="*/ 0 w 3109"/>
                <a:gd name="connsiteY4" fmla="*/ 776 h 1940"/>
                <a:gd name="connsiteX5" fmla="*/ 778 w 3109"/>
                <a:gd name="connsiteY5" fmla="*/ 0 h 1940"/>
                <a:gd name="connsiteX6" fmla="*/ 1943 w 3109"/>
                <a:gd name="connsiteY6" fmla="*/ 388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9" h="1940">
                  <a:moveTo>
                    <a:pt x="1943" y="388"/>
                  </a:moveTo>
                  <a:lnTo>
                    <a:pt x="3109" y="1164"/>
                  </a:lnTo>
                  <a:lnTo>
                    <a:pt x="2332" y="1553"/>
                  </a:lnTo>
                  <a:lnTo>
                    <a:pt x="389" y="1941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7" name="Serbest Form 1206">
              <a:extLst>
                <a:ext uri="{FF2B5EF4-FFF2-40B4-BE49-F238E27FC236}">
                  <a16:creationId xmlns:a16="http://schemas.microsoft.com/office/drawing/2014/main" id="{B2BF3C2C-B7BF-64D0-5593-C5B7ACAA9707}"/>
                </a:ext>
              </a:extLst>
            </p:cNvPr>
            <p:cNvSpPr/>
            <p:nvPr/>
          </p:nvSpPr>
          <p:spPr>
            <a:xfrm>
              <a:off x="28094809" y="22637421"/>
              <a:ext cx="184502" cy="164363"/>
            </a:xfrm>
            <a:custGeom>
              <a:avLst/>
              <a:gdLst>
                <a:gd name="connsiteX0" fmla="*/ 2720 w 28757"/>
                <a:gd name="connsiteY0" fmla="*/ 1164 h 25618"/>
                <a:gd name="connsiteX1" fmla="*/ 3497 w 28757"/>
                <a:gd name="connsiteY1" fmla="*/ 776 h 25618"/>
                <a:gd name="connsiteX2" fmla="*/ 5440 w 28757"/>
                <a:gd name="connsiteY2" fmla="*/ 1941 h 25618"/>
                <a:gd name="connsiteX3" fmla="*/ 6606 w 28757"/>
                <a:gd name="connsiteY3" fmla="*/ 2329 h 25618"/>
                <a:gd name="connsiteX4" fmla="*/ 7383 w 28757"/>
                <a:gd name="connsiteY4" fmla="*/ 3105 h 25618"/>
                <a:gd name="connsiteX5" fmla="*/ 8549 w 28757"/>
                <a:gd name="connsiteY5" fmla="*/ 5046 h 25618"/>
                <a:gd name="connsiteX6" fmla="*/ 9716 w 28757"/>
                <a:gd name="connsiteY6" fmla="*/ 5434 h 25618"/>
                <a:gd name="connsiteX7" fmla="*/ 10881 w 28757"/>
                <a:gd name="connsiteY7" fmla="*/ 6599 h 25618"/>
                <a:gd name="connsiteX8" fmla="*/ 10881 w 28757"/>
                <a:gd name="connsiteY8" fmla="*/ 7763 h 25618"/>
                <a:gd name="connsiteX9" fmla="*/ 12824 w 28757"/>
                <a:gd name="connsiteY9" fmla="*/ 8151 h 25618"/>
                <a:gd name="connsiteX10" fmla="*/ 12824 w 28757"/>
                <a:gd name="connsiteY10" fmla="*/ 9316 h 25618"/>
                <a:gd name="connsiteX11" fmla="*/ 13990 w 28757"/>
                <a:gd name="connsiteY11" fmla="*/ 9704 h 25618"/>
                <a:gd name="connsiteX12" fmla="*/ 15156 w 28757"/>
                <a:gd name="connsiteY12" fmla="*/ 9316 h 25618"/>
                <a:gd name="connsiteX13" fmla="*/ 15545 w 28757"/>
                <a:gd name="connsiteY13" fmla="*/ 9704 h 25618"/>
                <a:gd name="connsiteX14" fmla="*/ 17099 w 28757"/>
                <a:gd name="connsiteY14" fmla="*/ 10481 h 25618"/>
                <a:gd name="connsiteX15" fmla="*/ 17488 w 28757"/>
                <a:gd name="connsiteY15" fmla="*/ 11257 h 25618"/>
                <a:gd name="connsiteX16" fmla="*/ 18653 w 28757"/>
                <a:gd name="connsiteY16" fmla="*/ 10869 h 25618"/>
                <a:gd name="connsiteX17" fmla="*/ 19820 w 28757"/>
                <a:gd name="connsiteY17" fmla="*/ 11257 h 25618"/>
                <a:gd name="connsiteX18" fmla="*/ 20208 w 28757"/>
                <a:gd name="connsiteY18" fmla="*/ 12421 h 25618"/>
                <a:gd name="connsiteX19" fmla="*/ 21763 w 28757"/>
                <a:gd name="connsiteY19" fmla="*/ 13586 h 25618"/>
                <a:gd name="connsiteX20" fmla="*/ 22928 w 28757"/>
                <a:gd name="connsiteY20" fmla="*/ 14750 h 25618"/>
                <a:gd name="connsiteX21" fmla="*/ 24483 w 28757"/>
                <a:gd name="connsiteY21" fmla="*/ 15915 h 25618"/>
                <a:gd name="connsiteX22" fmla="*/ 28369 w 28757"/>
                <a:gd name="connsiteY22" fmla="*/ 19796 h 25618"/>
                <a:gd name="connsiteX23" fmla="*/ 27203 w 28757"/>
                <a:gd name="connsiteY23" fmla="*/ 21349 h 25618"/>
                <a:gd name="connsiteX24" fmla="*/ 28369 w 28757"/>
                <a:gd name="connsiteY24" fmla="*/ 23290 h 25618"/>
                <a:gd name="connsiteX25" fmla="*/ 28758 w 28757"/>
                <a:gd name="connsiteY25" fmla="*/ 25619 h 25618"/>
                <a:gd name="connsiteX26" fmla="*/ 27592 w 28757"/>
                <a:gd name="connsiteY26" fmla="*/ 25231 h 25618"/>
                <a:gd name="connsiteX27" fmla="*/ 26426 w 28757"/>
                <a:gd name="connsiteY27" fmla="*/ 23678 h 25618"/>
                <a:gd name="connsiteX28" fmla="*/ 23706 w 28757"/>
                <a:gd name="connsiteY28" fmla="*/ 20573 h 25618"/>
                <a:gd name="connsiteX29" fmla="*/ 22151 w 28757"/>
                <a:gd name="connsiteY29" fmla="*/ 20185 h 25618"/>
                <a:gd name="connsiteX30" fmla="*/ 20208 w 28757"/>
                <a:gd name="connsiteY30" fmla="*/ 18632 h 25618"/>
                <a:gd name="connsiteX31" fmla="*/ 17876 w 28757"/>
                <a:gd name="connsiteY31" fmla="*/ 18244 h 25618"/>
                <a:gd name="connsiteX32" fmla="*/ 17488 w 28757"/>
                <a:gd name="connsiteY32" fmla="*/ 17079 h 25618"/>
                <a:gd name="connsiteX33" fmla="*/ 15156 w 28757"/>
                <a:gd name="connsiteY33" fmla="*/ 16303 h 25618"/>
                <a:gd name="connsiteX34" fmla="*/ 13213 w 28757"/>
                <a:gd name="connsiteY34" fmla="*/ 14362 h 25618"/>
                <a:gd name="connsiteX35" fmla="*/ 12436 w 28757"/>
                <a:gd name="connsiteY35" fmla="*/ 14362 h 25618"/>
                <a:gd name="connsiteX36" fmla="*/ 9327 w 28757"/>
                <a:gd name="connsiteY36" fmla="*/ 12033 h 25618"/>
                <a:gd name="connsiteX37" fmla="*/ 7383 w 28757"/>
                <a:gd name="connsiteY37" fmla="*/ 10869 h 25618"/>
                <a:gd name="connsiteX38" fmla="*/ 7383 w 28757"/>
                <a:gd name="connsiteY38" fmla="*/ 10092 h 25618"/>
                <a:gd name="connsiteX39" fmla="*/ 5829 w 28757"/>
                <a:gd name="connsiteY39" fmla="*/ 9316 h 25618"/>
                <a:gd name="connsiteX40" fmla="*/ 5052 w 28757"/>
                <a:gd name="connsiteY40" fmla="*/ 8540 h 25618"/>
                <a:gd name="connsiteX41" fmla="*/ 4275 w 28757"/>
                <a:gd name="connsiteY41" fmla="*/ 6987 h 25618"/>
                <a:gd name="connsiteX42" fmla="*/ 2720 w 28757"/>
                <a:gd name="connsiteY42" fmla="*/ 5822 h 25618"/>
                <a:gd name="connsiteX43" fmla="*/ 2332 w 28757"/>
                <a:gd name="connsiteY43" fmla="*/ 5046 h 25618"/>
                <a:gd name="connsiteX44" fmla="*/ 2332 w 28757"/>
                <a:gd name="connsiteY44" fmla="*/ 3493 h 25618"/>
                <a:gd name="connsiteX45" fmla="*/ 777 w 28757"/>
                <a:gd name="connsiteY45" fmla="*/ 1553 h 25618"/>
                <a:gd name="connsiteX46" fmla="*/ 0 w 28757"/>
                <a:gd name="connsiteY46" fmla="*/ 1164 h 25618"/>
                <a:gd name="connsiteX47" fmla="*/ 0 w 28757"/>
                <a:gd name="connsiteY47" fmla="*/ 0 h 25618"/>
                <a:gd name="connsiteX48" fmla="*/ 2720 w 28757"/>
                <a:gd name="connsiteY48" fmla="*/ 1164 h 2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757" h="25618">
                  <a:moveTo>
                    <a:pt x="2720" y="1164"/>
                  </a:moveTo>
                  <a:lnTo>
                    <a:pt x="3497" y="776"/>
                  </a:lnTo>
                  <a:lnTo>
                    <a:pt x="5440" y="1941"/>
                  </a:lnTo>
                  <a:lnTo>
                    <a:pt x="6606" y="2329"/>
                  </a:lnTo>
                  <a:lnTo>
                    <a:pt x="7383" y="3105"/>
                  </a:lnTo>
                  <a:lnTo>
                    <a:pt x="8549" y="5046"/>
                  </a:lnTo>
                  <a:lnTo>
                    <a:pt x="9716" y="5434"/>
                  </a:lnTo>
                  <a:lnTo>
                    <a:pt x="10881" y="6599"/>
                  </a:lnTo>
                  <a:lnTo>
                    <a:pt x="10881" y="7763"/>
                  </a:lnTo>
                  <a:lnTo>
                    <a:pt x="12824" y="8151"/>
                  </a:lnTo>
                  <a:lnTo>
                    <a:pt x="12824" y="9316"/>
                  </a:lnTo>
                  <a:lnTo>
                    <a:pt x="13990" y="9704"/>
                  </a:lnTo>
                  <a:lnTo>
                    <a:pt x="15156" y="9316"/>
                  </a:lnTo>
                  <a:lnTo>
                    <a:pt x="15545" y="9704"/>
                  </a:lnTo>
                  <a:lnTo>
                    <a:pt x="17099" y="10481"/>
                  </a:lnTo>
                  <a:lnTo>
                    <a:pt x="17488" y="11257"/>
                  </a:lnTo>
                  <a:lnTo>
                    <a:pt x="18653" y="10869"/>
                  </a:lnTo>
                  <a:lnTo>
                    <a:pt x="19820" y="11257"/>
                  </a:lnTo>
                  <a:lnTo>
                    <a:pt x="20208" y="12421"/>
                  </a:lnTo>
                  <a:lnTo>
                    <a:pt x="21763" y="13586"/>
                  </a:lnTo>
                  <a:lnTo>
                    <a:pt x="22928" y="14750"/>
                  </a:lnTo>
                  <a:lnTo>
                    <a:pt x="24483" y="15915"/>
                  </a:lnTo>
                  <a:lnTo>
                    <a:pt x="28369" y="19796"/>
                  </a:lnTo>
                  <a:lnTo>
                    <a:pt x="27203" y="21349"/>
                  </a:lnTo>
                  <a:lnTo>
                    <a:pt x="28369" y="23290"/>
                  </a:lnTo>
                  <a:lnTo>
                    <a:pt x="28758" y="25619"/>
                  </a:lnTo>
                  <a:lnTo>
                    <a:pt x="27592" y="25231"/>
                  </a:lnTo>
                  <a:lnTo>
                    <a:pt x="26426" y="23678"/>
                  </a:lnTo>
                  <a:lnTo>
                    <a:pt x="23706" y="20573"/>
                  </a:lnTo>
                  <a:lnTo>
                    <a:pt x="22151" y="20185"/>
                  </a:lnTo>
                  <a:lnTo>
                    <a:pt x="20208" y="18632"/>
                  </a:lnTo>
                  <a:lnTo>
                    <a:pt x="17876" y="18244"/>
                  </a:lnTo>
                  <a:lnTo>
                    <a:pt x="17488" y="17079"/>
                  </a:lnTo>
                  <a:lnTo>
                    <a:pt x="15156" y="16303"/>
                  </a:lnTo>
                  <a:lnTo>
                    <a:pt x="13213" y="14362"/>
                  </a:lnTo>
                  <a:lnTo>
                    <a:pt x="12436" y="14362"/>
                  </a:lnTo>
                  <a:lnTo>
                    <a:pt x="9327" y="12033"/>
                  </a:lnTo>
                  <a:lnTo>
                    <a:pt x="7383" y="10869"/>
                  </a:lnTo>
                  <a:lnTo>
                    <a:pt x="7383" y="10092"/>
                  </a:lnTo>
                  <a:lnTo>
                    <a:pt x="5829" y="9316"/>
                  </a:lnTo>
                  <a:lnTo>
                    <a:pt x="5052" y="8540"/>
                  </a:lnTo>
                  <a:lnTo>
                    <a:pt x="4275" y="6987"/>
                  </a:lnTo>
                  <a:lnTo>
                    <a:pt x="2720" y="5822"/>
                  </a:lnTo>
                  <a:lnTo>
                    <a:pt x="2332" y="5046"/>
                  </a:lnTo>
                  <a:lnTo>
                    <a:pt x="2332" y="3493"/>
                  </a:lnTo>
                  <a:lnTo>
                    <a:pt x="777" y="1553"/>
                  </a:lnTo>
                  <a:lnTo>
                    <a:pt x="0" y="1164"/>
                  </a:lnTo>
                  <a:lnTo>
                    <a:pt x="0" y="0"/>
                  </a:lnTo>
                  <a:lnTo>
                    <a:pt x="2720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8" name="Serbest Form 1207">
              <a:extLst>
                <a:ext uri="{FF2B5EF4-FFF2-40B4-BE49-F238E27FC236}">
                  <a16:creationId xmlns:a16="http://schemas.microsoft.com/office/drawing/2014/main" id="{E8BDFD29-3CA9-5D4C-2C7A-E76DEC3ACC75}"/>
                </a:ext>
              </a:extLst>
            </p:cNvPr>
            <p:cNvSpPr/>
            <p:nvPr/>
          </p:nvSpPr>
          <p:spPr>
            <a:xfrm>
              <a:off x="28074862" y="22629947"/>
              <a:ext cx="17451" cy="12447"/>
            </a:xfrm>
            <a:custGeom>
              <a:avLst/>
              <a:gdLst>
                <a:gd name="connsiteX0" fmla="*/ 0 w 2720"/>
                <a:gd name="connsiteY0" fmla="*/ 0 h 1940"/>
                <a:gd name="connsiteX1" fmla="*/ 777 w 2720"/>
                <a:gd name="connsiteY1" fmla="*/ 776 h 1940"/>
                <a:gd name="connsiteX2" fmla="*/ 1555 w 2720"/>
                <a:gd name="connsiteY2" fmla="*/ 388 h 1940"/>
                <a:gd name="connsiteX3" fmla="*/ 2720 w 2720"/>
                <a:gd name="connsiteY3" fmla="*/ 1164 h 1940"/>
                <a:gd name="connsiteX4" fmla="*/ 2332 w 2720"/>
                <a:gd name="connsiteY4" fmla="*/ 1941 h 1940"/>
                <a:gd name="connsiteX5" fmla="*/ 1166 w 2720"/>
                <a:gd name="connsiteY5" fmla="*/ 1553 h 1940"/>
                <a:gd name="connsiteX6" fmla="*/ 0 w 2720"/>
                <a:gd name="connsiteY6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1940">
                  <a:moveTo>
                    <a:pt x="0" y="0"/>
                  </a:moveTo>
                  <a:lnTo>
                    <a:pt x="777" y="776"/>
                  </a:lnTo>
                  <a:lnTo>
                    <a:pt x="1555" y="388"/>
                  </a:lnTo>
                  <a:lnTo>
                    <a:pt x="2720" y="1164"/>
                  </a:lnTo>
                  <a:lnTo>
                    <a:pt x="2332" y="1941"/>
                  </a:lnTo>
                  <a:lnTo>
                    <a:pt x="1166" y="15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09" name="Serbest Form 1208">
              <a:extLst>
                <a:ext uri="{FF2B5EF4-FFF2-40B4-BE49-F238E27FC236}">
                  <a16:creationId xmlns:a16="http://schemas.microsoft.com/office/drawing/2014/main" id="{A2823A86-0490-ACE9-8381-30D2C54D96B1}"/>
                </a:ext>
              </a:extLst>
            </p:cNvPr>
            <p:cNvSpPr/>
            <p:nvPr/>
          </p:nvSpPr>
          <p:spPr>
            <a:xfrm>
              <a:off x="27962661" y="22615004"/>
              <a:ext cx="12466" cy="4979"/>
            </a:xfrm>
            <a:custGeom>
              <a:avLst/>
              <a:gdLst>
                <a:gd name="connsiteX0" fmla="*/ 0 w 1943"/>
                <a:gd name="connsiteY0" fmla="*/ 0 h 776"/>
                <a:gd name="connsiteX1" fmla="*/ 1943 w 1943"/>
                <a:gd name="connsiteY1" fmla="*/ 0 h 776"/>
                <a:gd name="connsiteX2" fmla="*/ 1166 w 1943"/>
                <a:gd name="connsiteY2" fmla="*/ 776 h 776"/>
                <a:gd name="connsiteX3" fmla="*/ 0 w 1943"/>
                <a:gd name="connsiteY3" fmla="*/ 388 h 776"/>
                <a:gd name="connsiteX4" fmla="*/ 0 w 1943"/>
                <a:gd name="connsiteY4" fmla="*/ 0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3" h="776">
                  <a:moveTo>
                    <a:pt x="0" y="0"/>
                  </a:moveTo>
                  <a:lnTo>
                    <a:pt x="1943" y="0"/>
                  </a:lnTo>
                  <a:lnTo>
                    <a:pt x="1166" y="776"/>
                  </a:lnTo>
                  <a:lnTo>
                    <a:pt x="0" y="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0" name="Serbest Form 1209">
              <a:extLst>
                <a:ext uri="{FF2B5EF4-FFF2-40B4-BE49-F238E27FC236}">
                  <a16:creationId xmlns:a16="http://schemas.microsoft.com/office/drawing/2014/main" id="{04B085C5-F1EC-2899-DCC1-B51EDD7D89F4}"/>
                </a:ext>
              </a:extLst>
            </p:cNvPr>
            <p:cNvSpPr/>
            <p:nvPr/>
          </p:nvSpPr>
          <p:spPr>
            <a:xfrm>
              <a:off x="28062396" y="22615004"/>
              <a:ext cx="7481" cy="12447"/>
            </a:xfrm>
            <a:custGeom>
              <a:avLst/>
              <a:gdLst>
                <a:gd name="connsiteX0" fmla="*/ 1166 w 1166"/>
                <a:gd name="connsiteY0" fmla="*/ 0 h 1940"/>
                <a:gd name="connsiteX1" fmla="*/ 389 w 1166"/>
                <a:gd name="connsiteY1" fmla="*/ 1941 h 1940"/>
                <a:gd name="connsiteX2" fmla="*/ 0 w 1166"/>
                <a:gd name="connsiteY2" fmla="*/ 1164 h 1940"/>
                <a:gd name="connsiteX3" fmla="*/ 1166 w 1166"/>
                <a:gd name="connsiteY3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" h="1940">
                  <a:moveTo>
                    <a:pt x="1166" y="0"/>
                  </a:moveTo>
                  <a:lnTo>
                    <a:pt x="389" y="1941"/>
                  </a:lnTo>
                  <a:lnTo>
                    <a:pt x="0" y="1164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1" name="Serbest Form 1210">
              <a:extLst>
                <a:ext uri="{FF2B5EF4-FFF2-40B4-BE49-F238E27FC236}">
                  <a16:creationId xmlns:a16="http://schemas.microsoft.com/office/drawing/2014/main" id="{09FD66AD-2F79-B96F-110C-BDB113B1EE96}"/>
                </a:ext>
              </a:extLst>
            </p:cNvPr>
            <p:cNvSpPr/>
            <p:nvPr/>
          </p:nvSpPr>
          <p:spPr>
            <a:xfrm>
              <a:off x="27985104" y="22612515"/>
              <a:ext cx="17451" cy="14936"/>
            </a:xfrm>
            <a:custGeom>
              <a:avLst/>
              <a:gdLst>
                <a:gd name="connsiteX0" fmla="*/ 2720 w 2720"/>
                <a:gd name="connsiteY0" fmla="*/ 1941 h 2328"/>
                <a:gd name="connsiteX1" fmla="*/ 777 w 2720"/>
                <a:gd name="connsiteY1" fmla="*/ 2329 h 2328"/>
                <a:gd name="connsiteX2" fmla="*/ 0 w 2720"/>
                <a:gd name="connsiteY2" fmla="*/ 1553 h 2328"/>
                <a:gd name="connsiteX3" fmla="*/ 1166 w 2720"/>
                <a:gd name="connsiteY3" fmla="*/ 0 h 2328"/>
                <a:gd name="connsiteX4" fmla="*/ 2332 w 2720"/>
                <a:gd name="connsiteY4" fmla="*/ 388 h 2328"/>
                <a:gd name="connsiteX5" fmla="*/ 2720 w 2720"/>
                <a:gd name="connsiteY5" fmla="*/ 1941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328">
                  <a:moveTo>
                    <a:pt x="2720" y="1941"/>
                  </a:moveTo>
                  <a:lnTo>
                    <a:pt x="777" y="2329"/>
                  </a:lnTo>
                  <a:lnTo>
                    <a:pt x="0" y="1553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272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2" name="Serbest Form 1211">
              <a:extLst>
                <a:ext uri="{FF2B5EF4-FFF2-40B4-BE49-F238E27FC236}">
                  <a16:creationId xmlns:a16="http://schemas.microsoft.com/office/drawing/2014/main" id="{CFE76CC2-34A1-2C54-7EF4-B5CD9680A32A}"/>
                </a:ext>
              </a:extLst>
            </p:cNvPr>
            <p:cNvSpPr/>
            <p:nvPr/>
          </p:nvSpPr>
          <p:spPr>
            <a:xfrm>
              <a:off x="27680913" y="22602551"/>
              <a:ext cx="14962" cy="12447"/>
            </a:xfrm>
            <a:custGeom>
              <a:avLst/>
              <a:gdLst>
                <a:gd name="connsiteX0" fmla="*/ 1555 w 2332"/>
                <a:gd name="connsiteY0" fmla="*/ 0 h 1940"/>
                <a:gd name="connsiteX1" fmla="*/ 2332 w 2332"/>
                <a:gd name="connsiteY1" fmla="*/ 1164 h 1940"/>
                <a:gd name="connsiteX2" fmla="*/ 1555 w 2332"/>
                <a:gd name="connsiteY2" fmla="*/ 1941 h 1940"/>
                <a:gd name="connsiteX3" fmla="*/ 389 w 2332"/>
                <a:gd name="connsiteY3" fmla="*/ 1553 h 1940"/>
                <a:gd name="connsiteX4" fmla="*/ 0 w 2332"/>
                <a:gd name="connsiteY4" fmla="*/ 1164 h 1940"/>
                <a:gd name="connsiteX5" fmla="*/ 1555 w 2332"/>
                <a:gd name="connsiteY5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1940">
                  <a:moveTo>
                    <a:pt x="1555" y="0"/>
                  </a:moveTo>
                  <a:lnTo>
                    <a:pt x="2332" y="1164"/>
                  </a:lnTo>
                  <a:lnTo>
                    <a:pt x="1555" y="1941"/>
                  </a:lnTo>
                  <a:lnTo>
                    <a:pt x="389" y="1553"/>
                  </a:lnTo>
                  <a:lnTo>
                    <a:pt x="0" y="1164"/>
                  </a:lnTo>
                  <a:lnTo>
                    <a:pt x="1555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3" name="Serbest Form 1212">
              <a:extLst>
                <a:ext uri="{FF2B5EF4-FFF2-40B4-BE49-F238E27FC236}">
                  <a16:creationId xmlns:a16="http://schemas.microsoft.com/office/drawing/2014/main" id="{DC4FA0A0-3530-6E0B-5C7A-5E5F51DC5333}"/>
                </a:ext>
              </a:extLst>
            </p:cNvPr>
            <p:cNvSpPr/>
            <p:nvPr/>
          </p:nvSpPr>
          <p:spPr>
            <a:xfrm>
              <a:off x="27708341" y="22547766"/>
              <a:ext cx="27422" cy="24900"/>
            </a:xfrm>
            <a:custGeom>
              <a:avLst/>
              <a:gdLst>
                <a:gd name="connsiteX0" fmla="*/ 3109 w 4274"/>
                <a:gd name="connsiteY0" fmla="*/ 1165 h 3881"/>
                <a:gd name="connsiteX1" fmla="*/ 4275 w 4274"/>
                <a:gd name="connsiteY1" fmla="*/ 1941 h 3881"/>
                <a:gd name="connsiteX2" fmla="*/ 3886 w 4274"/>
                <a:gd name="connsiteY2" fmla="*/ 3106 h 3881"/>
                <a:gd name="connsiteX3" fmla="*/ 1166 w 4274"/>
                <a:gd name="connsiteY3" fmla="*/ 3882 h 3881"/>
                <a:gd name="connsiteX4" fmla="*/ 0 w 4274"/>
                <a:gd name="connsiteY4" fmla="*/ 2717 h 3881"/>
                <a:gd name="connsiteX5" fmla="*/ 1166 w 4274"/>
                <a:gd name="connsiteY5" fmla="*/ 388 h 3881"/>
                <a:gd name="connsiteX6" fmla="*/ 1943 w 4274"/>
                <a:gd name="connsiteY6" fmla="*/ 0 h 3881"/>
                <a:gd name="connsiteX7" fmla="*/ 3109 w 4274"/>
                <a:gd name="connsiteY7" fmla="*/ 1165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4" h="3881">
                  <a:moveTo>
                    <a:pt x="3109" y="1165"/>
                  </a:moveTo>
                  <a:lnTo>
                    <a:pt x="4275" y="1941"/>
                  </a:lnTo>
                  <a:lnTo>
                    <a:pt x="3886" y="3106"/>
                  </a:lnTo>
                  <a:lnTo>
                    <a:pt x="1166" y="3882"/>
                  </a:lnTo>
                  <a:lnTo>
                    <a:pt x="0" y="2717"/>
                  </a:lnTo>
                  <a:lnTo>
                    <a:pt x="1166" y="388"/>
                  </a:lnTo>
                  <a:lnTo>
                    <a:pt x="1943" y="0"/>
                  </a:lnTo>
                  <a:lnTo>
                    <a:pt x="3109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4" name="Serbest Form 1213">
              <a:extLst>
                <a:ext uri="{FF2B5EF4-FFF2-40B4-BE49-F238E27FC236}">
                  <a16:creationId xmlns:a16="http://schemas.microsoft.com/office/drawing/2014/main" id="{5A7F7B68-8571-DF14-7405-9CA817FDC801}"/>
                </a:ext>
              </a:extLst>
            </p:cNvPr>
            <p:cNvSpPr/>
            <p:nvPr/>
          </p:nvSpPr>
          <p:spPr>
            <a:xfrm>
              <a:off x="27765686" y="22532823"/>
              <a:ext cx="4985" cy="12447"/>
            </a:xfrm>
            <a:custGeom>
              <a:avLst/>
              <a:gdLst>
                <a:gd name="connsiteX0" fmla="*/ 778 w 777"/>
                <a:gd name="connsiteY0" fmla="*/ 0 h 1940"/>
                <a:gd name="connsiteX1" fmla="*/ 778 w 777"/>
                <a:gd name="connsiteY1" fmla="*/ 1941 h 1940"/>
                <a:gd name="connsiteX2" fmla="*/ 0 w 777"/>
                <a:gd name="connsiteY2" fmla="*/ 1164 h 1940"/>
                <a:gd name="connsiteX3" fmla="*/ 0 w 777"/>
                <a:gd name="connsiteY3" fmla="*/ 388 h 1940"/>
                <a:gd name="connsiteX4" fmla="*/ 778 w 777"/>
                <a:gd name="connsiteY4" fmla="*/ 0 h 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940">
                  <a:moveTo>
                    <a:pt x="778" y="0"/>
                  </a:moveTo>
                  <a:lnTo>
                    <a:pt x="778" y="1941"/>
                  </a:lnTo>
                  <a:lnTo>
                    <a:pt x="0" y="1164"/>
                  </a:lnTo>
                  <a:lnTo>
                    <a:pt x="0" y="388"/>
                  </a:lnTo>
                  <a:lnTo>
                    <a:pt x="77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5" name="Serbest Form 1214">
              <a:extLst>
                <a:ext uri="{FF2B5EF4-FFF2-40B4-BE49-F238E27FC236}">
                  <a16:creationId xmlns:a16="http://schemas.microsoft.com/office/drawing/2014/main" id="{00F982A7-DDD0-EE56-5F2A-3A68B64B2DCB}"/>
                </a:ext>
              </a:extLst>
            </p:cNvPr>
            <p:cNvSpPr/>
            <p:nvPr/>
          </p:nvSpPr>
          <p:spPr>
            <a:xfrm>
              <a:off x="27823032" y="22487995"/>
              <a:ext cx="142119" cy="131988"/>
            </a:xfrm>
            <a:custGeom>
              <a:avLst/>
              <a:gdLst>
                <a:gd name="connsiteX0" fmla="*/ 3109 w 22151"/>
                <a:gd name="connsiteY0" fmla="*/ 1164 h 20572"/>
                <a:gd name="connsiteX1" fmla="*/ 4275 w 22151"/>
                <a:gd name="connsiteY1" fmla="*/ 1553 h 20572"/>
                <a:gd name="connsiteX2" fmla="*/ 5829 w 22151"/>
                <a:gd name="connsiteY2" fmla="*/ 3493 h 20572"/>
                <a:gd name="connsiteX3" fmla="*/ 6995 w 22151"/>
                <a:gd name="connsiteY3" fmla="*/ 4270 h 20572"/>
                <a:gd name="connsiteX4" fmla="*/ 8161 w 22151"/>
                <a:gd name="connsiteY4" fmla="*/ 4658 h 20572"/>
                <a:gd name="connsiteX5" fmla="*/ 9327 w 22151"/>
                <a:gd name="connsiteY5" fmla="*/ 5822 h 20572"/>
                <a:gd name="connsiteX6" fmla="*/ 12436 w 22151"/>
                <a:gd name="connsiteY6" fmla="*/ 7375 h 20572"/>
                <a:gd name="connsiteX7" fmla="*/ 13990 w 22151"/>
                <a:gd name="connsiteY7" fmla="*/ 9316 h 20572"/>
                <a:gd name="connsiteX8" fmla="*/ 13990 w 22151"/>
                <a:gd name="connsiteY8" fmla="*/ 10869 h 20572"/>
                <a:gd name="connsiteX9" fmla="*/ 14379 w 22151"/>
                <a:gd name="connsiteY9" fmla="*/ 13198 h 20572"/>
                <a:gd name="connsiteX10" fmla="*/ 15156 w 22151"/>
                <a:gd name="connsiteY10" fmla="*/ 13974 h 20572"/>
                <a:gd name="connsiteX11" fmla="*/ 16322 w 22151"/>
                <a:gd name="connsiteY11" fmla="*/ 15138 h 20572"/>
                <a:gd name="connsiteX12" fmla="*/ 17099 w 22151"/>
                <a:gd name="connsiteY12" fmla="*/ 15138 h 20572"/>
                <a:gd name="connsiteX13" fmla="*/ 17488 w 22151"/>
                <a:gd name="connsiteY13" fmla="*/ 16691 h 20572"/>
                <a:gd name="connsiteX14" fmla="*/ 20208 w 22151"/>
                <a:gd name="connsiteY14" fmla="*/ 17856 h 20572"/>
                <a:gd name="connsiteX15" fmla="*/ 21763 w 22151"/>
                <a:gd name="connsiteY15" fmla="*/ 17467 h 20572"/>
                <a:gd name="connsiteX16" fmla="*/ 22151 w 22151"/>
                <a:gd name="connsiteY16" fmla="*/ 17856 h 20572"/>
                <a:gd name="connsiteX17" fmla="*/ 22151 w 22151"/>
                <a:gd name="connsiteY17" fmla="*/ 19020 h 20572"/>
                <a:gd name="connsiteX18" fmla="*/ 20986 w 22151"/>
                <a:gd name="connsiteY18" fmla="*/ 19408 h 20572"/>
                <a:gd name="connsiteX19" fmla="*/ 20208 w 22151"/>
                <a:gd name="connsiteY19" fmla="*/ 20573 h 20572"/>
                <a:gd name="connsiteX20" fmla="*/ 18265 w 22151"/>
                <a:gd name="connsiteY20" fmla="*/ 19796 h 20572"/>
                <a:gd name="connsiteX21" fmla="*/ 15156 w 22151"/>
                <a:gd name="connsiteY21" fmla="*/ 18244 h 20572"/>
                <a:gd name="connsiteX22" fmla="*/ 13213 w 22151"/>
                <a:gd name="connsiteY22" fmla="*/ 18244 h 20572"/>
                <a:gd name="connsiteX23" fmla="*/ 12047 w 22151"/>
                <a:gd name="connsiteY23" fmla="*/ 16691 h 20572"/>
                <a:gd name="connsiteX24" fmla="*/ 9327 w 22151"/>
                <a:gd name="connsiteY24" fmla="*/ 15138 h 20572"/>
                <a:gd name="connsiteX25" fmla="*/ 6995 w 22151"/>
                <a:gd name="connsiteY25" fmla="*/ 11257 h 20572"/>
                <a:gd name="connsiteX26" fmla="*/ 4663 w 22151"/>
                <a:gd name="connsiteY26" fmla="*/ 7375 h 20572"/>
                <a:gd name="connsiteX27" fmla="*/ 2720 w 22151"/>
                <a:gd name="connsiteY27" fmla="*/ 6211 h 20572"/>
                <a:gd name="connsiteX28" fmla="*/ 0 w 22151"/>
                <a:gd name="connsiteY28" fmla="*/ 3493 h 20572"/>
                <a:gd name="connsiteX29" fmla="*/ 0 w 22151"/>
                <a:gd name="connsiteY29" fmla="*/ 1553 h 20572"/>
                <a:gd name="connsiteX30" fmla="*/ 0 w 22151"/>
                <a:gd name="connsiteY30" fmla="*/ 776 h 20572"/>
                <a:gd name="connsiteX31" fmla="*/ 1166 w 22151"/>
                <a:gd name="connsiteY31" fmla="*/ 0 h 20572"/>
                <a:gd name="connsiteX32" fmla="*/ 2332 w 22151"/>
                <a:gd name="connsiteY32" fmla="*/ 388 h 20572"/>
                <a:gd name="connsiteX33" fmla="*/ 3109 w 22151"/>
                <a:gd name="connsiteY33" fmla="*/ 1164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51" h="20572">
                  <a:moveTo>
                    <a:pt x="3109" y="1164"/>
                  </a:moveTo>
                  <a:lnTo>
                    <a:pt x="4275" y="1553"/>
                  </a:lnTo>
                  <a:lnTo>
                    <a:pt x="5829" y="3493"/>
                  </a:lnTo>
                  <a:lnTo>
                    <a:pt x="6995" y="4270"/>
                  </a:lnTo>
                  <a:lnTo>
                    <a:pt x="8161" y="4658"/>
                  </a:lnTo>
                  <a:lnTo>
                    <a:pt x="9327" y="5822"/>
                  </a:lnTo>
                  <a:lnTo>
                    <a:pt x="12436" y="7375"/>
                  </a:lnTo>
                  <a:lnTo>
                    <a:pt x="13990" y="9316"/>
                  </a:lnTo>
                  <a:lnTo>
                    <a:pt x="13990" y="10869"/>
                  </a:lnTo>
                  <a:lnTo>
                    <a:pt x="14379" y="13198"/>
                  </a:lnTo>
                  <a:lnTo>
                    <a:pt x="15156" y="13974"/>
                  </a:lnTo>
                  <a:lnTo>
                    <a:pt x="16322" y="15138"/>
                  </a:lnTo>
                  <a:lnTo>
                    <a:pt x="17099" y="15138"/>
                  </a:lnTo>
                  <a:lnTo>
                    <a:pt x="17488" y="16691"/>
                  </a:lnTo>
                  <a:lnTo>
                    <a:pt x="20208" y="17856"/>
                  </a:lnTo>
                  <a:lnTo>
                    <a:pt x="21763" y="17467"/>
                  </a:lnTo>
                  <a:lnTo>
                    <a:pt x="22151" y="17856"/>
                  </a:lnTo>
                  <a:lnTo>
                    <a:pt x="22151" y="19020"/>
                  </a:lnTo>
                  <a:lnTo>
                    <a:pt x="20986" y="19408"/>
                  </a:lnTo>
                  <a:lnTo>
                    <a:pt x="20208" y="20573"/>
                  </a:lnTo>
                  <a:lnTo>
                    <a:pt x="18265" y="19796"/>
                  </a:lnTo>
                  <a:lnTo>
                    <a:pt x="15156" y="18244"/>
                  </a:lnTo>
                  <a:lnTo>
                    <a:pt x="13213" y="18244"/>
                  </a:lnTo>
                  <a:lnTo>
                    <a:pt x="12047" y="16691"/>
                  </a:lnTo>
                  <a:lnTo>
                    <a:pt x="9327" y="15138"/>
                  </a:lnTo>
                  <a:lnTo>
                    <a:pt x="6995" y="11257"/>
                  </a:lnTo>
                  <a:lnTo>
                    <a:pt x="4663" y="7375"/>
                  </a:lnTo>
                  <a:lnTo>
                    <a:pt x="2720" y="6211"/>
                  </a:lnTo>
                  <a:lnTo>
                    <a:pt x="0" y="3493"/>
                  </a:lnTo>
                  <a:lnTo>
                    <a:pt x="0" y="1553"/>
                  </a:lnTo>
                  <a:lnTo>
                    <a:pt x="0" y="776"/>
                  </a:lnTo>
                  <a:lnTo>
                    <a:pt x="1166" y="0"/>
                  </a:lnTo>
                  <a:lnTo>
                    <a:pt x="2332" y="388"/>
                  </a:lnTo>
                  <a:lnTo>
                    <a:pt x="310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6" name="Serbest Form 1215">
              <a:extLst>
                <a:ext uri="{FF2B5EF4-FFF2-40B4-BE49-F238E27FC236}">
                  <a16:creationId xmlns:a16="http://schemas.microsoft.com/office/drawing/2014/main" id="{9DB6937A-1F5E-4A8F-26B3-076EBC017829}"/>
                </a:ext>
              </a:extLst>
            </p:cNvPr>
            <p:cNvSpPr/>
            <p:nvPr/>
          </p:nvSpPr>
          <p:spPr>
            <a:xfrm>
              <a:off x="6669468" y="21367297"/>
              <a:ext cx="42383" cy="59764"/>
            </a:xfrm>
            <a:custGeom>
              <a:avLst/>
              <a:gdLst>
                <a:gd name="connsiteX0" fmla="*/ 3498 w 6606"/>
                <a:gd name="connsiteY0" fmla="*/ 8151 h 9315"/>
                <a:gd name="connsiteX1" fmla="*/ 2720 w 6606"/>
                <a:gd name="connsiteY1" fmla="*/ 8151 h 9315"/>
                <a:gd name="connsiteX2" fmla="*/ 1943 w 6606"/>
                <a:gd name="connsiteY2" fmla="*/ 9316 h 9315"/>
                <a:gd name="connsiteX3" fmla="*/ 1166 w 6606"/>
                <a:gd name="connsiteY3" fmla="*/ 9316 h 9315"/>
                <a:gd name="connsiteX4" fmla="*/ 777 w 6606"/>
                <a:gd name="connsiteY4" fmla="*/ 7763 h 9315"/>
                <a:gd name="connsiteX5" fmla="*/ 0 w 6606"/>
                <a:gd name="connsiteY5" fmla="*/ 4658 h 9315"/>
                <a:gd name="connsiteX6" fmla="*/ 0 w 6606"/>
                <a:gd name="connsiteY6" fmla="*/ 3493 h 9315"/>
                <a:gd name="connsiteX7" fmla="*/ 1555 w 6606"/>
                <a:gd name="connsiteY7" fmla="*/ 1553 h 9315"/>
                <a:gd name="connsiteX8" fmla="*/ 2720 w 6606"/>
                <a:gd name="connsiteY8" fmla="*/ 1164 h 9315"/>
                <a:gd name="connsiteX9" fmla="*/ 3886 w 6606"/>
                <a:gd name="connsiteY9" fmla="*/ 0 h 9315"/>
                <a:gd name="connsiteX10" fmla="*/ 5441 w 6606"/>
                <a:gd name="connsiteY10" fmla="*/ 388 h 9315"/>
                <a:gd name="connsiteX11" fmla="*/ 6218 w 6606"/>
                <a:gd name="connsiteY11" fmla="*/ 1941 h 9315"/>
                <a:gd name="connsiteX12" fmla="*/ 6606 w 6606"/>
                <a:gd name="connsiteY12" fmla="*/ 3105 h 9315"/>
                <a:gd name="connsiteX13" fmla="*/ 6218 w 6606"/>
                <a:gd name="connsiteY13" fmla="*/ 4658 h 9315"/>
                <a:gd name="connsiteX14" fmla="*/ 5441 w 6606"/>
                <a:gd name="connsiteY14" fmla="*/ 5822 h 9315"/>
                <a:gd name="connsiteX15" fmla="*/ 4275 w 6606"/>
                <a:gd name="connsiteY15" fmla="*/ 7375 h 9315"/>
                <a:gd name="connsiteX16" fmla="*/ 3498 w 6606"/>
                <a:gd name="connsiteY16" fmla="*/ 8151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06" h="9315">
                  <a:moveTo>
                    <a:pt x="3498" y="8151"/>
                  </a:moveTo>
                  <a:lnTo>
                    <a:pt x="2720" y="8151"/>
                  </a:lnTo>
                  <a:lnTo>
                    <a:pt x="1943" y="9316"/>
                  </a:lnTo>
                  <a:lnTo>
                    <a:pt x="1166" y="9316"/>
                  </a:lnTo>
                  <a:lnTo>
                    <a:pt x="777" y="7763"/>
                  </a:lnTo>
                  <a:lnTo>
                    <a:pt x="0" y="4658"/>
                  </a:lnTo>
                  <a:lnTo>
                    <a:pt x="0" y="3493"/>
                  </a:lnTo>
                  <a:lnTo>
                    <a:pt x="1555" y="1553"/>
                  </a:lnTo>
                  <a:lnTo>
                    <a:pt x="2720" y="1164"/>
                  </a:lnTo>
                  <a:lnTo>
                    <a:pt x="3886" y="0"/>
                  </a:lnTo>
                  <a:lnTo>
                    <a:pt x="5441" y="388"/>
                  </a:lnTo>
                  <a:lnTo>
                    <a:pt x="6218" y="1941"/>
                  </a:lnTo>
                  <a:lnTo>
                    <a:pt x="6606" y="3105"/>
                  </a:lnTo>
                  <a:lnTo>
                    <a:pt x="6218" y="4658"/>
                  </a:lnTo>
                  <a:lnTo>
                    <a:pt x="5441" y="5822"/>
                  </a:lnTo>
                  <a:lnTo>
                    <a:pt x="4275" y="7375"/>
                  </a:lnTo>
                  <a:lnTo>
                    <a:pt x="3498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7" name="Serbest Form 1216">
              <a:extLst>
                <a:ext uri="{FF2B5EF4-FFF2-40B4-BE49-F238E27FC236}">
                  <a16:creationId xmlns:a16="http://schemas.microsoft.com/office/drawing/2014/main" id="{F36B66E0-1CA5-A5F8-9B3C-91EA3FC7320F}"/>
                </a:ext>
              </a:extLst>
            </p:cNvPr>
            <p:cNvSpPr/>
            <p:nvPr/>
          </p:nvSpPr>
          <p:spPr>
            <a:xfrm>
              <a:off x="6791646" y="21160590"/>
              <a:ext cx="17451" cy="24900"/>
            </a:xfrm>
            <a:custGeom>
              <a:avLst/>
              <a:gdLst>
                <a:gd name="connsiteX0" fmla="*/ 2332 w 2720"/>
                <a:gd name="connsiteY0" fmla="*/ 2329 h 3881"/>
                <a:gd name="connsiteX1" fmla="*/ 1943 w 2720"/>
                <a:gd name="connsiteY1" fmla="*/ 3493 h 3881"/>
                <a:gd name="connsiteX2" fmla="*/ 1166 w 2720"/>
                <a:gd name="connsiteY2" fmla="*/ 3882 h 3881"/>
                <a:gd name="connsiteX3" fmla="*/ 0 w 2720"/>
                <a:gd name="connsiteY3" fmla="*/ 3493 h 3881"/>
                <a:gd name="connsiteX4" fmla="*/ 0 w 2720"/>
                <a:gd name="connsiteY4" fmla="*/ 2329 h 3881"/>
                <a:gd name="connsiteX5" fmla="*/ 777 w 2720"/>
                <a:gd name="connsiteY5" fmla="*/ 1941 h 3881"/>
                <a:gd name="connsiteX6" fmla="*/ 777 w 2720"/>
                <a:gd name="connsiteY6" fmla="*/ 776 h 3881"/>
                <a:gd name="connsiteX7" fmla="*/ 1555 w 2720"/>
                <a:gd name="connsiteY7" fmla="*/ 0 h 3881"/>
                <a:gd name="connsiteX8" fmla="*/ 2720 w 2720"/>
                <a:gd name="connsiteY8" fmla="*/ 388 h 3881"/>
                <a:gd name="connsiteX9" fmla="*/ 2332 w 2720"/>
                <a:gd name="connsiteY9" fmla="*/ 2329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0" h="3881">
                  <a:moveTo>
                    <a:pt x="2332" y="2329"/>
                  </a:moveTo>
                  <a:lnTo>
                    <a:pt x="1943" y="3493"/>
                  </a:lnTo>
                  <a:lnTo>
                    <a:pt x="1166" y="3882"/>
                  </a:lnTo>
                  <a:lnTo>
                    <a:pt x="0" y="3493"/>
                  </a:lnTo>
                  <a:lnTo>
                    <a:pt x="0" y="2329"/>
                  </a:lnTo>
                  <a:lnTo>
                    <a:pt x="777" y="1941"/>
                  </a:lnTo>
                  <a:lnTo>
                    <a:pt x="777" y="776"/>
                  </a:lnTo>
                  <a:lnTo>
                    <a:pt x="1555" y="0"/>
                  </a:lnTo>
                  <a:lnTo>
                    <a:pt x="2720" y="388"/>
                  </a:lnTo>
                  <a:lnTo>
                    <a:pt x="2332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8" name="Serbest Form 1217">
              <a:extLst>
                <a:ext uri="{FF2B5EF4-FFF2-40B4-BE49-F238E27FC236}">
                  <a16:creationId xmlns:a16="http://schemas.microsoft.com/office/drawing/2014/main" id="{ACE3A27E-EB23-2047-C31E-C9BA73CC8045}"/>
                </a:ext>
              </a:extLst>
            </p:cNvPr>
            <p:cNvSpPr/>
            <p:nvPr/>
          </p:nvSpPr>
          <p:spPr>
            <a:xfrm>
              <a:off x="12264539" y="22928800"/>
              <a:ext cx="39888" cy="14936"/>
            </a:xfrm>
            <a:custGeom>
              <a:avLst/>
              <a:gdLst>
                <a:gd name="connsiteX0" fmla="*/ 6218 w 6217"/>
                <a:gd name="connsiteY0" fmla="*/ 776 h 2328"/>
                <a:gd name="connsiteX1" fmla="*/ 5052 w 6217"/>
                <a:gd name="connsiteY1" fmla="*/ 1553 h 2328"/>
                <a:gd name="connsiteX2" fmla="*/ 3109 w 6217"/>
                <a:gd name="connsiteY2" fmla="*/ 1553 h 2328"/>
                <a:gd name="connsiteX3" fmla="*/ 1555 w 6217"/>
                <a:gd name="connsiteY3" fmla="*/ 2329 h 2328"/>
                <a:gd name="connsiteX4" fmla="*/ 0 w 6217"/>
                <a:gd name="connsiteY4" fmla="*/ 2329 h 2328"/>
                <a:gd name="connsiteX5" fmla="*/ 0 w 6217"/>
                <a:gd name="connsiteY5" fmla="*/ 1553 h 2328"/>
                <a:gd name="connsiteX6" fmla="*/ 1943 w 6217"/>
                <a:gd name="connsiteY6" fmla="*/ 1553 h 2328"/>
                <a:gd name="connsiteX7" fmla="*/ 3498 w 6217"/>
                <a:gd name="connsiteY7" fmla="*/ 1164 h 2328"/>
                <a:gd name="connsiteX8" fmla="*/ 5052 w 6217"/>
                <a:gd name="connsiteY8" fmla="*/ 0 h 2328"/>
                <a:gd name="connsiteX9" fmla="*/ 5829 w 6217"/>
                <a:gd name="connsiteY9" fmla="*/ 0 h 2328"/>
                <a:gd name="connsiteX10" fmla="*/ 6218 w 6217"/>
                <a:gd name="connsiteY10" fmla="*/ 776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17" h="2328">
                  <a:moveTo>
                    <a:pt x="6218" y="776"/>
                  </a:moveTo>
                  <a:lnTo>
                    <a:pt x="5052" y="1553"/>
                  </a:lnTo>
                  <a:lnTo>
                    <a:pt x="3109" y="1553"/>
                  </a:lnTo>
                  <a:lnTo>
                    <a:pt x="1555" y="2329"/>
                  </a:lnTo>
                  <a:lnTo>
                    <a:pt x="0" y="2329"/>
                  </a:lnTo>
                  <a:lnTo>
                    <a:pt x="0" y="1553"/>
                  </a:lnTo>
                  <a:lnTo>
                    <a:pt x="1943" y="1553"/>
                  </a:lnTo>
                  <a:lnTo>
                    <a:pt x="3498" y="1164"/>
                  </a:lnTo>
                  <a:lnTo>
                    <a:pt x="5052" y="0"/>
                  </a:lnTo>
                  <a:lnTo>
                    <a:pt x="5829" y="0"/>
                  </a:lnTo>
                  <a:lnTo>
                    <a:pt x="6218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19" name="Serbest Form 1218">
              <a:extLst>
                <a:ext uri="{FF2B5EF4-FFF2-40B4-BE49-F238E27FC236}">
                  <a16:creationId xmlns:a16="http://schemas.microsoft.com/office/drawing/2014/main" id="{EC6A6A69-002B-5822-0565-00CAAE19007C}"/>
                </a:ext>
              </a:extLst>
            </p:cNvPr>
            <p:cNvSpPr/>
            <p:nvPr/>
          </p:nvSpPr>
          <p:spPr>
            <a:xfrm>
              <a:off x="12277012" y="22923821"/>
              <a:ext cx="14955" cy="4979"/>
            </a:xfrm>
            <a:custGeom>
              <a:avLst/>
              <a:gdLst>
                <a:gd name="connsiteX0" fmla="*/ 2332 w 2331"/>
                <a:gd name="connsiteY0" fmla="*/ 388 h 776"/>
                <a:gd name="connsiteX1" fmla="*/ 1555 w 2331"/>
                <a:gd name="connsiteY1" fmla="*/ 776 h 776"/>
                <a:gd name="connsiteX2" fmla="*/ 0 w 2331"/>
                <a:gd name="connsiteY2" fmla="*/ 776 h 776"/>
                <a:gd name="connsiteX3" fmla="*/ 0 w 2331"/>
                <a:gd name="connsiteY3" fmla="*/ 0 h 776"/>
                <a:gd name="connsiteX4" fmla="*/ 2332 w 2331"/>
                <a:gd name="connsiteY4" fmla="*/ 388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" h="776">
                  <a:moveTo>
                    <a:pt x="2332" y="388"/>
                  </a:moveTo>
                  <a:lnTo>
                    <a:pt x="1555" y="776"/>
                  </a:lnTo>
                  <a:lnTo>
                    <a:pt x="0" y="776"/>
                  </a:lnTo>
                  <a:lnTo>
                    <a:pt x="0" y="0"/>
                  </a:lnTo>
                  <a:lnTo>
                    <a:pt x="2332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0" name="Serbest Form 1219">
              <a:extLst>
                <a:ext uri="{FF2B5EF4-FFF2-40B4-BE49-F238E27FC236}">
                  <a16:creationId xmlns:a16="http://schemas.microsoft.com/office/drawing/2014/main" id="{4216DBF2-A17E-EB58-D90E-9D460178E7E9}"/>
                </a:ext>
              </a:extLst>
            </p:cNvPr>
            <p:cNvSpPr/>
            <p:nvPr/>
          </p:nvSpPr>
          <p:spPr>
            <a:xfrm>
              <a:off x="13578535" y="22164236"/>
              <a:ext cx="17451" cy="24900"/>
            </a:xfrm>
            <a:custGeom>
              <a:avLst/>
              <a:gdLst>
                <a:gd name="connsiteX0" fmla="*/ 1166 w 2720"/>
                <a:gd name="connsiteY0" fmla="*/ 1164 h 3881"/>
                <a:gd name="connsiteX1" fmla="*/ 2721 w 2720"/>
                <a:gd name="connsiteY1" fmla="*/ 2717 h 3881"/>
                <a:gd name="connsiteX2" fmla="*/ 1943 w 2720"/>
                <a:gd name="connsiteY2" fmla="*/ 3882 h 3881"/>
                <a:gd name="connsiteX3" fmla="*/ 1166 w 2720"/>
                <a:gd name="connsiteY3" fmla="*/ 2717 h 3881"/>
                <a:gd name="connsiteX4" fmla="*/ 0 w 2720"/>
                <a:gd name="connsiteY4" fmla="*/ 1941 h 3881"/>
                <a:gd name="connsiteX5" fmla="*/ 778 w 2720"/>
                <a:gd name="connsiteY5" fmla="*/ 0 h 3881"/>
                <a:gd name="connsiteX6" fmla="*/ 1166 w 2720"/>
                <a:gd name="connsiteY6" fmla="*/ 1164 h 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0" h="3881">
                  <a:moveTo>
                    <a:pt x="1166" y="1164"/>
                  </a:moveTo>
                  <a:lnTo>
                    <a:pt x="2721" y="2717"/>
                  </a:lnTo>
                  <a:lnTo>
                    <a:pt x="1943" y="3882"/>
                  </a:lnTo>
                  <a:lnTo>
                    <a:pt x="1166" y="2717"/>
                  </a:lnTo>
                  <a:lnTo>
                    <a:pt x="0" y="1941"/>
                  </a:lnTo>
                  <a:lnTo>
                    <a:pt x="778" y="0"/>
                  </a:lnTo>
                  <a:lnTo>
                    <a:pt x="1166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1" name="Serbest Form 1220">
              <a:extLst>
                <a:ext uri="{FF2B5EF4-FFF2-40B4-BE49-F238E27FC236}">
                  <a16:creationId xmlns:a16="http://schemas.microsoft.com/office/drawing/2014/main" id="{4A88EB2C-D3E5-08C3-7AB5-3439F81D39FD}"/>
                </a:ext>
              </a:extLst>
            </p:cNvPr>
            <p:cNvSpPr/>
            <p:nvPr/>
          </p:nvSpPr>
          <p:spPr>
            <a:xfrm>
              <a:off x="31002054" y="22791826"/>
              <a:ext cx="2489" cy="4979"/>
            </a:xfrm>
            <a:custGeom>
              <a:avLst/>
              <a:gdLst>
                <a:gd name="connsiteX0" fmla="*/ 0 w 388"/>
                <a:gd name="connsiteY0" fmla="*/ 776 h 776"/>
                <a:gd name="connsiteX1" fmla="*/ 0 w 388"/>
                <a:gd name="connsiteY1" fmla="*/ 0 h 776"/>
                <a:gd name="connsiteX2" fmla="*/ 389 w 388"/>
                <a:gd name="connsiteY2" fmla="*/ 0 h 776"/>
                <a:gd name="connsiteX3" fmla="*/ 389 w 388"/>
                <a:gd name="connsiteY3" fmla="*/ 388 h 776"/>
                <a:gd name="connsiteX4" fmla="*/ 0 w 388"/>
                <a:gd name="connsiteY4" fmla="*/ 776 h 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" h="776">
                  <a:moveTo>
                    <a:pt x="0" y="776"/>
                  </a:moveTo>
                  <a:lnTo>
                    <a:pt x="0" y="0"/>
                  </a:lnTo>
                  <a:lnTo>
                    <a:pt x="389" y="0"/>
                  </a:lnTo>
                  <a:lnTo>
                    <a:pt x="389" y="388"/>
                  </a:lnTo>
                  <a:lnTo>
                    <a:pt x="0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2" name="Serbest Form 1221">
              <a:extLst>
                <a:ext uri="{FF2B5EF4-FFF2-40B4-BE49-F238E27FC236}">
                  <a16:creationId xmlns:a16="http://schemas.microsoft.com/office/drawing/2014/main" id="{1889DAB8-8647-A9FE-522F-F7D76C0EE076}"/>
                </a:ext>
              </a:extLst>
            </p:cNvPr>
            <p:cNvSpPr/>
            <p:nvPr/>
          </p:nvSpPr>
          <p:spPr>
            <a:xfrm>
              <a:off x="29316551" y="24652181"/>
              <a:ext cx="22436" cy="17432"/>
            </a:xfrm>
            <a:custGeom>
              <a:avLst/>
              <a:gdLst>
                <a:gd name="connsiteX0" fmla="*/ 1943 w 3497"/>
                <a:gd name="connsiteY0" fmla="*/ 2717 h 2717"/>
                <a:gd name="connsiteX1" fmla="*/ 0 w 3497"/>
                <a:gd name="connsiteY1" fmla="*/ 1941 h 2717"/>
                <a:gd name="connsiteX2" fmla="*/ 777 w 3497"/>
                <a:gd name="connsiteY2" fmla="*/ 388 h 2717"/>
                <a:gd name="connsiteX3" fmla="*/ 2720 w 3497"/>
                <a:gd name="connsiteY3" fmla="*/ 0 h 2717"/>
                <a:gd name="connsiteX4" fmla="*/ 3497 w 3497"/>
                <a:gd name="connsiteY4" fmla="*/ 1553 h 2717"/>
                <a:gd name="connsiteX5" fmla="*/ 3109 w 3497"/>
                <a:gd name="connsiteY5" fmla="*/ 2329 h 2717"/>
                <a:gd name="connsiteX6" fmla="*/ 1943 w 3497"/>
                <a:gd name="connsiteY6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2717">
                  <a:moveTo>
                    <a:pt x="1943" y="2717"/>
                  </a:moveTo>
                  <a:lnTo>
                    <a:pt x="0" y="1941"/>
                  </a:lnTo>
                  <a:lnTo>
                    <a:pt x="777" y="388"/>
                  </a:lnTo>
                  <a:lnTo>
                    <a:pt x="2720" y="0"/>
                  </a:lnTo>
                  <a:lnTo>
                    <a:pt x="3497" y="1553"/>
                  </a:lnTo>
                  <a:lnTo>
                    <a:pt x="3109" y="2329"/>
                  </a:lnTo>
                  <a:lnTo>
                    <a:pt x="1943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3" name="Serbest Form 1222">
              <a:extLst>
                <a:ext uri="{FF2B5EF4-FFF2-40B4-BE49-F238E27FC236}">
                  <a16:creationId xmlns:a16="http://schemas.microsoft.com/office/drawing/2014/main" id="{A0631689-B362-5655-8A5E-39FDA313C2BC}"/>
                </a:ext>
              </a:extLst>
            </p:cNvPr>
            <p:cNvSpPr/>
            <p:nvPr/>
          </p:nvSpPr>
          <p:spPr>
            <a:xfrm>
              <a:off x="29274161" y="24522683"/>
              <a:ext cx="37398" cy="52296"/>
            </a:xfrm>
            <a:custGeom>
              <a:avLst/>
              <a:gdLst>
                <a:gd name="connsiteX0" fmla="*/ 3886 w 5829"/>
                <a:gd name="connsiteY0" fmla="*/ 8151 h 8151"/>
                <a:gd name="connsiteX1" fmla="*/ 3109 w 5829"/>
                <a:gd name="connsiteY1" fmla="*/ 8151 h 8151"/>
                <a:gd name="connsiteX2" fmla="*/ 1943 w 5829"/>
                <a:gd name="connsiteY2" fmla="*/ 7763 h 8151"/>
                <a:gd name="connsiteX3" fmla="*/ 389 w 5829"/>
                <a:gd name="connsiteY3" fmla="*/ 5822 h 8151"/>
                <a:gd name="connsiteX4" fmla="*/ 0 w 5829"/>
                <a:gd name="connsiteY4" fmla="*/ 4270 h 8151"/>
                <a:gd name="connsiteX5" fmla="*/ 0 w 5829"/>
                <a:gd name="connsiteY5" fmla="*/ 2717 h 8151"/>
                <a:gd name="connsiteX6" fmla="*/ 778 w 5829"/>
                <a:gd name="connsiteY6" fmla="*/ 1941 h 8151"/>
                <a:gd name="connsiteX7" fmla="*/ 1166 w 5829"/>
                <a:gd name="connsiteY7" fmla="*/ 388 h 8151"/>
                <a:gd name="connsiteX8" fmla="*/ 2332 w 5829"/>
                <a:gd name="connsiteY8" fmla="*/ 0 h 8151"/>
                <a:gd name="connsiteX9" fmla="*/ 3886 w 5829"/>
                <a:gd name="connsiteY9" fmla="*/ 0 h 8151"/>
                <a:gd name="connsiteX10" fmla="*/ 3109 w 5829"/>
                <a:gd name="connsiteY10" fmla="*/ 1164 h 8151"/>
                <a:gd name="connsiteX11" fmla="*/ 3109 w 5829"/>
                <a:gd name="connsiteY11" fmla="*/ 3105 h 8151"/>
                <a:gd name="connsiteX12" fmla="*/ 5829 w 5829"/>
                <a:gd name="connsiteY12" fmla="*/ 5046 h 8151"/>
                <a:gd name="connsiteX13" fmla="*/ 4664 w 5829"/>
                <a:gd name="connsiteY13" fmla="*/ 6211 h 8151"/>
                <a:gd name="connsiteX14" fmla="*/ 3886 w 5829"/>
                <a:gd name="connsiteY14" fmla="*/ 8151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8151">
                  <a:moveTo>
                    <a:pt x="3886" y="8151"/>
                  </a:moveTo>
                  <a:lnTo>
                    <a:pt x="3109" y="8151"/>
                  </a:lnTo>
                  <a:lnTo>
                    <a:pt x="1943" y="7763"/>
                  </a:lnTo>
                  <a:lnTo>
                    <a:pt x="389" y="5822"/>
                  </a:lnTo>
                  <a:lnTo>
                    <a:pt x="0" y="4270"/>
                  </a:lnTo>
                  <a:lnTo>
                    <a:pt x="0" y="2717"/>
                  </a:lnTo>
                  <a:lnTo>
                    <a:pt x="778" y="1941"/>
                  </a:lnTo>
                  <a:lnTo>
                    <a:pt x="1166" y="388"/>
                  </a:lnTo>
                  <a:lnTo>
                    <a:pt x="2332" y="0"/>
                  </a:lnTo>
                  <a:lnTo>
                    <a:pt x="3886" y="0"/>
                  </a:lnTo>
                  <a:lnTo>
                    <a:pt x="3109" y="1164"/>
                  </a:lnTo>
                  <a:lnTo>
                    <a:pt x="3109" y="3105"/>
                  </a:lnTo>
                  <a:lnTo>
                    <a:pt x="5829" y="5046"/>
                  </a:lnTo>
                  <a:lnTo>
                    <a:pt x="4664" y="6211"/>
                  </a:lnTo>
                  <a:lnTo>
                    <a:pt x="3886" y="815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4" name="Serbest Form 1223">
              <a:extLst>
                <a:ext uri="{FF2B5EF4-FFF2-40B4-BE49-F238E27FC236}">
                  <a16:creationId xmlns:a16="http://schemas.microsoft.com/office/drawing/2014/main" id="{121E72A7-E46D-7BF6-41EE-58310A5708C4}"/>
                </a:ext>
              </a:extLst>
            </p:cNvPr>
            <p:cNvSpPr/>
            <p:nvPr/>
          </p:nvSpPr>
          <p:spPr>
            <a:xfrm>
              <a:off x="29266680" y="24410610"/>
              <a:ext cx="44873" cy="57275"/>
            </a:xfrm>
            <a:custGeom>
              <a:avLst/>
              <a:gdLst>
                <a:gd name="connsiteX0" fmla="*/ 5052 w 6994"/>
                <a:gd name="connsiteY0" fmla="*/ 2717 h 8927"/>
                <a:gd name="connsiteX1" fmla="*/ 6218 w 6994"/>
                <a:gd name="connsiteY1" fmla="*/ 2717 h 8927"/>
                <a:gd name="connsiteX2" fmla="*/ 6606 w 6994"/>
                <a:gd name="connsiteY2" fmla="*/ 3493 h 8927"/>
                <a:gd name="connsiteX3" fmla="*/ 4663 w 6994"/>
                <a:gd name="connsiteY3" fmla="*/ 3882 h 8927"/>
                <a:gd name="connsiteX4" fmla="*/ 5052 w 6994"/>
                <a:gd name="connsiteY4" fmla="*/ 5046 h 8927"/>
                <a:gd name="connsiteX5" fmla="*/ 6606 w 6994"/>
                <a:gd name="connsiteY5" fmla="*/ 5822 h 8927"/>
                <a:gd name="connsiteX6" fmla="*/ 6995 w 6994"/>
                <a:gd name="connsiteY6" fmla="*/ 6987 h 8927"/>
                <a:gd name="connsiteX7" fmla="*/ 6606 w 6994"/>
                <a:gd name="connsiteY7" fmla="*/ 8539 h 8927"/>
                <a:gd name="connsiteX8" fmla="*/ 5052 w 6994"/>
                <a:gd name="connsiteY8" fmla="*/ 8928 h 8927"/>
                <a:gd name="connsiteX9" fmla="*/ 3497 w 6994"/>
                <a:gd name="connsiteY9" fmla="*/ 7763 h 8927"/>
                <a:gd name="connsiteX10" fmla="*/ 1943 w 6994"/>
                <a:gd name="connsiteY10" fmla="*/ 7763 h 8927"/>
                <a:gd name="connsiteX11" fmla="*/ 1166 w 6994"/>
                <a:gd name="connsiteY11" fmla="*/ 6987 h 8927"/>
                <a:gd name="connsiteX12" fmla="*/ 0 w 6994"/>
                <a:gd name="connsiteY12" fmla="*/ 6211 h 8927"/>
                <a:gd name="connsiteX13" fmla="*/ 389 w 6994"/>
                <a:gd name="connsiteY13" fmla="*/ 4658 h 8927"/>
                <a:gd name="connsiteX14" fmla="*/ 389 w 6994"/>
                <a:gd name="connsiteY14" fmla="*/ 3493 h 8927"/>
                <a:gd name="connsiteX15" fmla="*/ 1166 w 6994"/>
                <a:gd name="connsiteY15" fmla="*/ 1553 h 8927"/>
                <a:gd name="connsiteX16" fmla="*/ 2332 w 6994"/>
                <a:gd name="connsiteY16" fmla="*/ 0 h 8927"/>
                <a:gd name="connsiteX17" fmla="*/ 4275 w 6994"/>
                <a:gd name="connsiteY17" fmla="*/ 0 h 8927"/>
                <a:gd name="connsiteX18" fmla="*/ 5052 w 6994"/>
                <a:gd name="connsiteY18" fmla="*/ 388 h 8927"/>
                <a:gd name="connsiteX19" fmla="*/ 4663 w 6994"/>
                <a:gd name="connsiteY19" fmla="*/ 1941 h 8927"/>
                <a:gd name="connsiteX20" fmla="*/ 5052 w 6994"/>
                <a:gd name="connsiteY20" fmla="*/ 2717 h 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4" h="8927">
                  <a:moveTo>
                    <a:pt x="5052" y="2717"/>
                  </a:moveTo>
                  <a:lnTo>
                    <a:pt x="6218" y="2717"/>
                  </a:lnTo>
                  <a:lnTo>
                    <a:pt x="6606" y="3493"/>
                  </a:lnTo>
                  <a:lnTo>
                    <a:pt x="4663" y="3882"/>
                  </a:lnTo>
                  <a:lnTo>
                    <a:pt x="5052" y="5046"/>
                  </a:lnTo>
                  <a:lnTo>
                    <a:pt x="6606" y="5822"/>
                  </a:lnTo>
                  <a:lnTo>
                    <a:pt x="6995" y="6987"/>
                  </a:lnTo>
                  <a:lnTo>
                    <a:pt x="6606" y="8539"/>
                  </a:lnTo>
                  <a:lnTo>
                    <a:pt x="5052" y="8928"/>
                  </a:lnTo>
                  <a:lnTo>
                    <a:pt x="3497" y="7763"/>
                  </a:lnTo>
                  <a:lnTo>
                    <a:pt x="1943" y="7763"/>
                  </a:lnTo>
                  <a:lnTo>
                    <a:pt x="1166" y="6987"/>
                  </a:lnTo>
                  <a:lnTo>
                    <a:pt x="0" y="6211"/>
                  </a:lnTo>
                  <a:lnTo>
                    <a:pt x="389" y="4658"/>
                  </a:lnTo>
                  <a:lnTo>
                    <a:pt x="389" y="3493"/>
                  </a:lnTo>
                  <a:lnTo>
                    <a:pt x="1166" y="1553"/>
                  </a:lnTo>
                  <a:lnTo>
                    <a:pt x="2332" y="0"/>
                  </a:lnTo>
                  <a:lnTo>
                    <a:pt x="4275" y="0"/>
                  </a:lnTo>
                  <a:lnTo>
                    <a:pt x="5052" y="388"/>
                  </a:lnTo>
                  <a:lnTo>
                    <a:pt x="4663" y="1941"/>
                  </a:lnTo>
                  <a:lnTo>
                    <a:pt x="5052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5" name="Serbest Form 1224">
              <a:extLst>
                <a:ext uri="{FF2B5EF4-FFF2-40B4-BE49-F238E27FC236}">
                  <a16:creationId xmlns:a16="http://schemas.microsoft.com/office/drawing/2014/main" id="{2BF024FC-3044-9EDB-B260-6D7DDE65137D}"/>
                </a:ext>
              </a:extLst>
            </p:cNvPr>
            <p:cNvSpPr/>
            <p:nvPr/>
          </p:nvSpPr>
          <p:spPr>
            <a:xfrm>
              <a:off x="29194373" y="24236283"/>
              <a:ext cx="59835" cy="47317"/>
            </a:xfrm>
            <a:custGeom>
              <a:avLst/>
              <a:gdLst>
                <a:gd name="connsiteX0" fmla="*/ 4663 w 9326"/>
                <a:gd name="connsiteY0" fmla="*/ 388 h 7375"/>
                <a:gd name="connsiteX1" fmla="*/ 6995 w 9326"/>
                <a:gd name="connsiteY1" fmla="*/ 0 h 7375"/>
                <a:gd name="connsiteX2" fmla="*/ 7384 w 9326"/>
                <a:gd name="connsiteY2" fmla="*/ 388 h 7375"/>
                <a:gd name="connsiteX3" fmla="*/ 8161 w 9326"/>
                <a:gd name="connsiteY3" fmla="*/ 2717 h 7375"/>
                <a:gd name="connsiteX4" fmla="*/ 8938 w 9326"/>
                <a:gd name="connsiteY4" fmla="*/ 3882 h 7375"/>
                <a:gd name="connsiteX5" fmla="*/ 9327 w 9326"/>
                <a:gd name="connsiteY5" fmla="*/ 4270 h 7375"/>
                <a:gd name="connsiteX6" fmla="*/ 7772 w 9326"/>
                <a:gd name="connsiteY6" fmla="*/ 6599 h 7375"/>
                <a:gd name="connsiteX7" fmla="*/ 4663 w 9326"/>
                <a:gd name="connsiteY7" fmla="*/ 7375 h 7375"/>
                <a:gd name="connsiteX8" fmla="*/ 3498 w 9326"/>
                <a:gd name="connsiteY8" fmla="*/ 6211 h 7375"/>
                <a:gd name="connsiteX9" fmla="*/ 3109 w 9326"/>
                <a:gd name="connsiteY9" fmla="*/ 4270 h 7375"/>
                <a:gd name="connsiteX10" fmla="*/ 1943 w 9326"/>
                <a:gd name="connsiteY10" fmla="*/ 3882 h 7375"/>
                <a:gd name="connsiteX11" fmla="*/ 389 w 9326"/>
                <a:gd name="connsiteY11" fmla="*/ 5046 h 7375"/>
                <a:gd name="connsiteX12" fmla="*/ 0 w 9326"/>
                <a:gd name="connsiteY12" fmla="*/ 4658 h 7375"/>
                <a:gd name="connsiteX13" fmla="*/ 777 w 9326"/>
                <a:gd name="connsiteY13" fmla="*/ 3105 h 7375"/>
                <a:gd name="connsiteX14" fmla="*/ 2332 w 9326"/>
                <a:gd name="connsiteY14" fmla="*/ 1941 h 7375"/>
                <a:gd name="connsiteX15" fmla="*/ 3886 w 9326"/>
                <a:gd name="connsiteY15" fmla="*/ 0 h 7375"/>
                <a:gd name="connsiteX16" fmla="*/ 4663 w 9326"/>
                <a:gd name="connsiteY16" fmla="*/ 388 h 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26" h="7375">
                  <a:moveTo>
                    <a:pt x="4663" y="388"/>
                  </a:moveTo>
                  <a:lnTo>
                    <a:pt x="6995" y="0"/>
                  </a:lnTo>
                  <a:lnTo>
                    <a:pt x="7384" y="388"/>
                  </a:lnTo>
                  <a:lnTo>
                    <a:pt x="8161" y="2717"/>
                  </a:lnTo>
                  <a:lnTo>
                    <a:pt x="8938" y="3882"/>
                  </a:lnTo>
                  <a:lnTo>
                    <a:pt x="9327" y="4270"/>
                  </a:lnTo>
                  <a:lnTo>
                    <a:pt x="7772" y="6599"/>
                  </a:lnTo>
                  <a:lnTo>
                    <a:pt x="4663" y="7375"/>
                  </a:lnTo>
                  <a:lnTo>
                    <a:pt x="3498" y="6211"/>
                  </a:lnTo>
                  <a:lnTo>
                    <a:pt x="3109" y="4270"/>
                  </a:lnTo>
                  <a:lnTo>
                    <a:pt x="1943" y="3882"/>
                  </a:lnTo>
                  <a:lnTo>
                    <a:pt x="389" y="5046"/>
                  </a:lnTo>
                  <a:lnTo>
                    <a:pt x="0" y="4658"/>
                  </a:lnTo>
                  <a:lnTo>
                    <a:pt x="777" y="3105"/>
                  </a:lnTo>
                  <a:lnTo>
                    <a:pt x="2332" y="1941"/>
                  </a:lnTo>
                  <a:lnTo>
                    <a:pt x="3886" y="0"/>
                  </a:lnTo>
                  <a:lnTo>
                    <a:pt x="466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6" name="Serbest Form 1225">
              <a:extLst>
                <a:ext uri="{FF2B5EF4-FFF2-40B4-BE49-F238E27FC236}">
                  <a16:creationId xmlns:a16="http://schemas.microsoft.com/office/drawing/2014/main" id="{352217AA-0BBD-B8F9-1B10-096E7E1510D7}"/>
                </a:ext>
              </a:extLst>
            </p:cNvPr>
            <p:cNvSpPr/>
            <p:nvPr/>
          </p:nvSpPr>
          <p:spPr>
            <a:xfrm>
              <a:off x="29279146" y="24134174"/>
              <a:ext cx="7475" cy="7468"/>
            </a:xfrm>
            <a:custGeom>
              <a:avLst/>
              <a:gdLst>
                <a:gd name="connsiteX0" fmla="*/ 389 w 1165"/>
                <a:gd name="connsiteY0" fmla="*/ 1164 h 1164"/>
                <a:gd name="connsiteX1" fmla="*/ 0 w 1165"/>
                <a:gd name="connsiteY1" fmla="*/ 0 h 1164"/>
                <a:gd name="connsiteX2" fmla="*/ 1166 w 1165"/>
                <a:gd name="connsiteY2" fmla="*/ 0 h 1164"/>
                <a:gd name="connsiteX3" fmla="*/ 389 w 1165"/>
                <a:gd name="connsiteY3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164">
                  <a:moveTo>
                    <a:pt x="389" y="1164"/>
                  </a:moveTo>
                  <a:lnTo>
                    <a:pt x="0" y="0"/>
                  </a:lnTo>
                  <a:lnTo>
                    <a:pt x="1166" y="0"/>
                  </a:lnTo>
                  <a:lnTo>
                    <a:pt x="389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7" name="Serbest Form 1226">
              <a:extLst>
                <a:ext uri="{FF2B5EF4-FFF2-40B4-BE49-F238E27FC236}">
                  <a16:creationId xmlns:a16="http://schemas.microsoft.com/office/drawing/2014/main" id="{AD0A0E6C-2465-8B0D-C86E-BD25AF9625A9}"/>
                </a:ext>
              </a:extLst>
            </p:cNvPr>
            <p:cNvSpPr/>
            <p:nvPr/>
          </p:nvSpPr>
          <p:spPr>
            <a:xfrm>
              <a:off x="29226786" y="24081872"/>
              <a:ext cx="44879" cy="44821"/>
            </a:xfrm>
            <a:custGeom>
              <a:avLst/>
              <a:gdLst>
                <a:gd name="connsiteX0" fmla="*/ 2332 w 6995"/>
                <a:gd name="connsiteY0" fmla="*/ 0 h 6986"/>
                <a:gd name="connsiteX1" fmla="*/ 2721 w 6995"/>
                <a:gd name="connsiteY1" fmla="*/ 1941 h 6986"/>
                <a:gd name="connsiteX2" fmla="*/ 2721 w 6995"/>
                <a:gd name="connsiteY2" fmla="*/ 2717 h 6986"/>
                <a:gd name="connsiteX3" fmla="*/ 4275 w 6995"/>
                <a:gd name="connsiteY3" fmla="*/ 3105 h 6986"/>
                <a:gd name="connsiteX4" fmla="*/ 5052 w 6995"/>
                <a:gd name="connsiteY4" fmla="*/ 5046 h 6986"/>
                <a:gd name="connsiteX5" fmla="*/ 6995 w 6995"/>
                <a:gd name="connsiteY5" fmla="*/ 5046 h 6986"/>
                <a:gd name="connsiteX6" fmla="*/ 6995 w 6995"/>
                <a:gd name="connsiteY6" fmla="*/ 6599 h 6986"/>
                <a:gd name="connsiteX7" fmla="*/ 6607 w 6995"/>
                <a:gd name="connsiteY7" fmla="*/ 6987 h 6986"/>
                <a:gd name="connsiteX8" fmla="*/ 5441 w 6995"/>
                <a:gd name="connsiteY8" fmla="*/ 5822 h 6986"/>
                <a:gd name="connsiteX9" fmla="*/ 4275 w 6995"/>
                <a:gd name="connsiteY9" fmla="*/ 5434 h 6986"/>
                <a:gd name="connsiteX10" fmla="*/ 1943 w 6995"/>
                <a:gd name="connsiteY10" fmla="*/ 6211 h 6986"/>
                <a:gd name="connsiteX11" fmla="*/ 778 w 6995"/>
                <a:gd name="connsiteY11" fmla="*/ 5822 h 6986"/>
                <a:gd name="connsiteX12" fmla="*/ 389 w 6995"/>
                <a:gd name="connsiteY12" fmla="*/ 5046 h 6986"/>
                <a:gd name="connsiteX13" fmla="*/ 0 w 6995"/>
                <a:gd name="connsiteY13" fmla="*/ 3493 h 6986"/>
                <a:gd name="connsiteX14" fmla="*/ 778 w 6995"/>
                <a:gd name="connsiteY14" fmla="*/ 1553 h 6986"/>
                <a:gd name="connsiteX15" fmla="*/ 1555 w 6995"/>
                <a:gd name="connsiteY15" fmla="*/ 388 h 6986"/>
                <a:gd name="connsiteX16" fmla="*/ 2332 w 6995"/>
                <a:gd name="connsiteY16" fmla="*/ 0 h 6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95" h="6986">
                  <a:moveTo>
                    <a:pt x="2332" y="0"/>
                  </a:moveTo>
                  <a:lnTo>
                    <a:pt x="2721" y="1941"/>
                  </a:lnTo>
                  <a:lnTo>
                    <a:pt x="2721" y="2717"/>
                  </a:lnTo>
                  <a:lnTo>
                    <a:pt x="4275" y="3105"/>
                  </a:lnTo>
                  <a:lnTo>
                    <a:pt x="5052" y="5046"/>
                  </a:lnTo>
                  <a:lnTo>
                    <a:pt x="6995" y="5046"/>
                  </a:lnTo>
                  <a:lnTo>
                    <a:pt x="6995" y="6599"/>
                  </a:lnTo>
                  <a:lnTo>
                    <a:pt x="6607" y="6987"/>
                  </a:lnTo>
                  <a:lnTo>
                    <a:pt x="5441" y="5822"/>
                  </a:lnTo>
                  <a:lnTo>
                    <a:pt x="4275" y="5434"/>
                  </a:lnTo>
                  <a:lnTo>
                    <a:pt x="1943" y="6211"/>
                  </a:lnTo>
                  <a:lnTo>
                    <a:pt x="778" y="5822"/>
                  </a:lnTo>
                  <a:lnTo>
                    <a:pt x="389" y="5046"/>
                  </a:lnTo>
                  <a:lnTo>
                    <a:pt x="0" y="3493"/>
                  </a:lnTo>
                  <a:lnTo>
                    <a:pt x="778" y="1553"/>
                  </a:lnTo>
                  <a:lnTo>
                    <a:pt x="1555" y="388"/>
                  </a:lnTo>
                  <a:lnTo>
                    <a:pt x="2332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8" name="Serbest Form 1227">
              <a:extLst>
                <a:ext uri="{FF2B5EF4-FFF2-40B4-BE49-F238E27FC236}">
                  <a16:creationId xmlns:a16="http://schemas.microsoft.com/office/drawing/2014/main" id="{5B2648B7-5B5C-34AC-5E05-9D6292AE3E24}"/>
                </a:ext>
              </a:extLst>
            </p:cNvPr>
            <p:cNvSpPr/>
            <p:nvPr/>
          </p:nvSpPr>
          <p:spPr>
            <a:xfrm>
              <a:off x="29259199" y="24069419"/>
              <a:ext cx="4985" cy="7468"/>
            </a:xfrm>
            <a:custGeom>
              <a:avLst/>
              <a:gdLst>
                <a:gd name="connsiteX0" fmla="*/ 777 w 777"/>
                <a:gd name="connsiteY0" fmla="*/ 1164 h 1164"/>
                <a:gd name="connsiteX1" fmla="*/ 389 w 777"/>
                <a:gd name="connsiteY1" fmla="*/ 1164 h 1164"/>
                <a:gd name="connsiteX2" fmla="*/ 0 w 777"/>
                <a:gd name="connsiteY2" fmla="*/ 0 h 1164"/>
                <a:gd name="connsiteX3" fmla="*/ 777 w 777"/>
                <a:gd name="connsiteY3" fmla="*/ 0 h 1164"/>
                <a:gd name="connsiteX4" fmla="*/ 777 w 777"/>
                <a:gd name="connsiteY4" fmla="*/ 1164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" h="1164">
                  <a:moveTo>
                    <a:pt x="777" y="1164"/>
                  </a:moveTo>
                  <a:lnTo>
                    <a:pt x="389" y="1164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77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29" name="Serbest Form 1228">
              <a:extLst>
                <a:ext uri="{FF2B5EF4-FFF2-40B4-BE49-F238E27FC236}">
                  <a16:creationId xmlns:a16="http://schemas.microsoft.com/office/drawing/2014/main" id="{BA49CB4D-E3DC-A87D-8CCC-DECDE91C4B37}"/>
                </a:ext>
              </a:extLst>
            </p:cNvPr>
            <p:cNvSpPr/>
            <p:nvPr/>
          </p:nvSpPr>
          <p:spPr>
            <a:xfrm>
              <a:off x="29214320" y="24004669"/>
              <a:ext cx="57345" cy="44828"/>
            </a:xfrm>
            <a:custGeom>
              <a:avLst/>
              <a:gdLst>
                <a:gd name="connsiteX0" fmla="*/ 8550 w 8938"/>
                <a:gd name="connsiteY0" fmla="*/ 5822 h 6987"/>
                <a:gd name="connsiteX1" fmla="*/ 7772 w 8938"/>
                <a:gd name="connsiteY1" fmla="*/ 6599 h 6987"/>
                <a:gd name="connsiteX2" fmla="*/ 5441 w 8938"/>
                <a:gd name="connsiteY2" fmla="*/ 6599 h 6987"/>
                <a:gd name="connsiteX3" fmla="*/ 4275 w 8938"/>
                <a:gd name="connsiteY3" fmla="*/ 6987 h 6987"/>
                <a:gd name="connsiteX4" fmla="*/ 3498 w 8938"/>
                <a:gd name="connsiteY4" fmla="*/ 6211 h 6987"/>
                <a:gd name="connsiteX5" fmla="*/ 1943 w 8938"/>
                <a:gd name="connsiteY5" fmla="*/ 5822 h 6987"/>
                <a:gd name="connsiteX6" fmla="*/ 0 w 8938"/>
                <a:gd name="connsiteY6" fmla="*/ 4270 h 6987"/>
                <a:gd name="connsiteX7" fmla="*/ 389 w 8938"/>
                <a:gd name="connsiteY7" fmla="*/ 3494 h 6987"/>
                <a:gd name="connsiteX8" fmla="*/ 2332 w 8938"/>
                <a:gd name="connsiteY8" fmla="*/ 2717 h 6987"/>
                <a:gd name="connsiteX9" fmla="*/ 3886 w 8938"/>
                <a:gd name="connsiteY9" fmla="*/ 2329 h 6987"/>
                <a:gd name="connsiteX10" fmla="*/ 5441 w 8938"/>
                <a:gd name="connsiteY10" fmla="*/ 1165 h 6987"/>
                <a:gd name="connsiteX11" fmla="*/ 5829 w 8938"/>
                <a:gd name="connsiteY11" fmla="*/ 0 h 6987"/>
                <a:gd name="connsiteX12" fmla="*/ 6607 w 8938"/>
                <a:gd name="connsiteY12" fmla="*/ 0 h 6987"/>
                <a:gd name="connsiteX13" fmla="*/ 6995 w 8938"/>
                <a:gd name="connsiteY13" fmla="*/ 1165 h 6987"/>
                <a:gd name="connsiteX14" fmla="*/ 6995 w 8938"/>
                <a:gd name="connsiteY14" fmla="*/ 3494 h 6987"/>
                <a:gd name="connsiteX15" fmla="*/ 8938 w 8938"/>
                <a:gd name="connsiteY15" fmla="*/ 5046 h 6987"/>
                <a:gd name="connsiteX16" fmla="*/ 8550 w 8938"/>
                <a:gd name="connsiteY16" fmla="*/ 5822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938" h="6987">
                  <a:moveTo>
                    <a:pt x="8550" y="5822"/>
                  </a:moveTo>
                  <a:lnTo>
                    <a:pt x="7772" y="6599"/>
                  </a:lnTo>
                  <a:lnTo>
                    <a:pt x="5441" y="6599"/>
                  </a:lnTo>
                  <a:lnTo>
                    <a:pt x="4275" y="6987"/>
                  </a:lnTo>
                  <a:lnTo>
                    <a:pt x="3498" y="6211"/>
                  </a:lnTo>
                  <a:lnTo>
                    <a:pt x="1943" y="5822"/>
                  </a:lnTo>
                  <a:lnTo>
                    <a:pt x="0" y="4270"/>
                  </a:lnTo>
                  <a:lnTo>
                    <a:pt x="389" y="3494"/>
                  </a:lnTo>
                  <a:lnTo>
                    <a:pt x="2332" y="2717"/>
                  </a:lnTo>
                  <a:lnTo>
                    <a:pt x="3886" y="2329"/>
                  </a:lnTo>
                  <a:lnTo>
                    <a:pt x="5441" y="1165"/>
                  </a:lnTo>
                  <a:lnTo>
                    <a:pt x="5829" y="0"/>
                  </a:lnTo>
                  <a:lnTo>
                    <a:pt x="6607" y="0"/>
                  </a:lnTo>
                  <a:lnTo>
                    <a:pt x="6995" y="1165"/>
                  </a:lnTo>
                  <a:lnTo>
                    <a:pt x="6995" y="3494"/>
                  </a:lnTo>
                  <a:lnTo>
                    <a:pt x="8938" y="5046"/>
                  </a:lnTo>
                  <a:lnTo>
                    <a:pt x="8550" y="5822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0" name="Serbest Form 1229">
              <a:extLst>
                <a:ext uri="{FF2B5EF4-FFF2-40B4-BE49-F238E27FC236}">
                  <a16:creationId xmlns:a16="http://schemas.microsoft.com/office/drawing/2014/main" id="{4709FF9D-9E53-DDE1-41BC-B8EDB4A06D09}"/>
                </a:ext>
              </a:extLst>
            </p:cNvPr>
            <p:cNvSpPr/>
            <p:nvPr/>
          </p:nvSpPr>
          <p:spPr>
            <a:xfrm>
              <a:off x="29114585" y="23969805"/>
              <a:ext cx="82278" cy="114556"/>
            </a:xfrm>
            <a:custGeom>
              <a:avLst/>
              <a:gdLst>
                <a:gd name="connsiteX0" fmla="*/ 5829 w 12824"/>
                <a:gd name="connsiteY0" fmla="*/ 6211 h 17855"/>
                <a:gd name="connsiteX1" fmla="*/ 6607 w 12824"/>
                <a:gd name="connsiteY1" fmla="*/ 7375 h 17855"/>
                <a:gd name="connsiteX2" fmla="*/ 8938 w 12824"/>
                <a:gd name="connsiteY2" fmla="*/ 8928 h 17855"/>
                <a:gd name="connsiteX3" fmla="*/ 11659 w 12824"/>
                <a:gd name="connsiteY3" fmla="*/ 11645 h 17855"/>
                <a:gd name="connsiteX4" fmla="*/ 12048 w 12824"/>
                <a:gd name="connsiteY4" fmla="*/ 12033 h 17855"/>
                <a:gd name="connsiteX5" fmla="*/ 12048 w 12824"/>
                <a:gd name="connsiteY5" fmla="*/ 13586 h 17855"/>
                <a:gd name="connsiteX6" fmla="*/ 12825 w 12824"/>
                <a:gd name="connsiteY6" fmla="*/ 14750 h 17855"/>
                <a:gd name="connsiteX7" fmla="*/ 11659 w 12824"/>
                <a:gd name="connsiteY7" fmla="*/ 15527 h 17855"/>
                <a:gd name="connsiteX8" fmla="*/ 10105 w 12824"/>
                <a:gd name="connsiteY8" fmla="*/ 17079 h 17855"/>
                <a:gd name="connsiteX9" fmla="*/ 10105 w 12824"/>
                <a:gd name="connsiteY9" fmla="*/ 16303 h 17855"/>
                <a:gd name="connsiteX10" fmla="*/ 8938 w 12824"/>
                <a:gd name="connsiteY10" fmla="*/ 15915 h 17855"/>
                <a:gd name="connsiteX11" fmla="*/ 7384 w 12824"/>
                <a:gd name="connsiteY11" fmla="*/ 15915 h 17855"/>
                <a:gd name="connsiteX12" fmla="*/ 6607 w 12824"/>
                <a:gd name="connsiteY12" fmla="*/ 16303 h 17855"/>
                <a:gd name="connsiteX13" fmla="*/ 6607 w 12824"/>
                <a:gd name="connsiteY13" fmla="*/ 17079 h 17855"/>
                <a:gd name="connsiteX14" fmla="*/ 5052 w 12824"/>
                <a:gd name="connsiteY14" fmla="*/ 17856 h 17855"/>
                <a:gd name="connsiteX15" fmla="*/ 3886 w 12824"/>
                <a:gd name="connsiteY15" fmla="*/ 17467 h 17855"/>
                <a:gd name="connsiteX16" fmla="*/ 3886 w 12824"/>
                <a:gd name="connsiteY16" fmla="*/ 14750 h 17855"/>
                <a:gd name="connsiteX17" fmla="*/ 3498 w 12824"/>
                <a:gd name="connsiteY17" fmla="*/ 12421 h 17855"/>
                <a:gd name="connsiteX18" fmla="*/ 3886 w 12824"/>
                <a:gd name="connsiteY18" fmla="*/ 10092 h 17855"/>
                <a:gd name="connsiteX19" fmla="*/ 4275 w 12824"/>
                <a:gd name="connsiteY19" fmla="*/ 8151 h 17855"/>
                <a:gd name="connsiteX20" fmla="*/ 3498 w 12824"/>
                <a:gd name="connsiteY20" fmla="*/ 6211 h 17855"/>
                <a:gd name="connsiteX21" fmla="*/ 1166 w 12824"/>
                <a:gd name="connsiteY21" fmla="*/ 7375 h 17855"/>
                <a:gd name="connsiteX22" fmla="*/ 389 w 12824"/>
                <a:gd name="connsiteY22" fmla="*/ 6599 h 17855"/>
                <a:gd name="connsiteX23" fmla="*/ 0 w 12824"/>
                <a:gd name="connsiteY23" fmla="*/ 5434 h 17855"/>
                <a:gd name="connsiteX24" fmla="*/ 0 w 12824"/>
                <a:gd name="connsiteY24" fmla="*/ 4270 h 17855"/>
                <a:gd name="connsiteX25" fmla="*/ 1166 w 12824"/>
                <a:gd name="connsiteY25" fmla="*/ 3105 h 17855"/>
                <a:gd name="connsiteX26" fmla="*/ 1166 w 12824"/>
                <a:gd name="connsiteY26" fmla="*/ 1553 h 17855"/>
                <a:gd name="connsiteX27" fmla="*/ 1555 w 12824"/>
                <a:gd name="connsiteY27" fmla="*/ 388 h 17855"/>
                <a:gd name="connsiteX28" fmla="*/ 2721 w 12824"/>
                <a:gd name="connsiteY28" fmla="*/ 0 h 17855"/>
                <a:gd name="connsiteX29" fmla="*/ 5052 w 12824"/>
                <a:gd name="connsiteY29" fmla="*/ 1164 h 17855"/>
                <a:gd name="connsiteX30" fmla="*/ 4664 w 12824"/>
                <a:gd name="connsiteY30" fmla="*/ 1941 h 17855"/>
                <a:gd name="connsiteX31" fmla="*/ 5441 w 12824"/>
                <a:gd name="connsiteY31" fmla="*/ 3882 h 17855"/>
                <a:gd name="connsiteX32" fmla="*/ 5052 w 12824"/>
                <a:gd name="connsiteY32" fmla="*/ 4658 h 17855"/>
                <a:gd name="connsiteX33" fmla="*/ 5829 w 12824"/>
                <a:gd name="connsiteY33" fmla="*/ 6211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824" h="17855">
                  <a:moveTo>
                    <a:pt x="5829" y="6211"/>
                  </a:moveTo>
                  <a:lnTo>
                    <a:pt x="6607" y="7375"/>
                  </a:lnTo>
                  <a:lnTo>
                    <a:pt x="8938" y="8928"/>
                  </a:lnTo>
                  <a:lnTo>
                    <a:pt x="11659" y="11645"/>
                  </a:lnTo>
                  <a:lnTo>
                    <a:pt x="12048" y="12033"/>
                  </a:lnTo>
                  <a:lnTo>
                    <a:pt x="12048" y="13586"/>
                  </a:lnTo>
                  <a:lnTo>
                    <a:pt x="12825" y="14750"/>
                  </a:lnTo>
                  <a:lnTo>
                    <a:pt x="11659" y="15527"/>
                  </a:lnTo>
                  <a:lnTo>
                    <a:pt x="10105" y="17079"/>
                  </a:lnTo>
                  <a:lnTo>
                    <a:pt x="10105" y="16303"/>
                  </a:lnTo>
                  <a:lnTo>
                    <a:pt x="8938" y="15915"/>
                  </a:lnTo>
                  <a:lnTo>
                    <a:pt x="7384" y="15915"/>
                  </a:lnTo>
                  <a:lnTo>
                    <a:pt x="6607" y="16303"/>
                  </a:lnTo>
                  <a:lnTo>
                    <a:pt x="6607" y="17079"/>
                  </a:lnTo>
                  <a:lnTo>
                    <a:pt x="5052" y="17856"/>
                  </a:lnTo>
                  <a:lnTo>
                    <a:pt x="3886" y="17467"/>
                  </a:lnTo>
                  <a:lnTo>
                    <a:pt x="3886" y="14750"/>
                  </a:lnTo>
                  <a:lnTo>
                    <a:pt x="3498" y="12421"/>
                  </a:lnTo>
                  <a:lnTo>
                    <a:pt x="3886" y="10092"/>
                  </a:lnTo>
                  <a:lnTo>
                    <a:pt x="4275" y="8151"/>
                  </a:lnTo>
                  <a:lnTo>
                    <a:pt x="3498" y="6211"/>
                  </a:lnTo>
                  <a:lnTo>
                    <a:pt x="1166" y="7375"/>
                  </a:lnTo>
                  <a:lnTo>
                    <a:pt x="389" y="6599"/>
                  </a:lnTo>
                  <a:lnTo>
                    <a:pt x="0" y="5434"/>
                  </a:lnTo>
                  <a:lnTo>
                    <a:pt x="0" y="4270"/>
                  </a:lnTo>
                  <a:lnTo>
                    <a:pt x="1166" y="3105"/>
                  </a:lnTo>
                  <a:lnTo>
                    <a:pt x="1166" y="1553"/>
                  </a:lnTo>
                  <a:lnTo>
                    <a:pt x="1555" y="388"/>
                  </a:lnTo>
                  <a:lnTo>
                    <a:pt x="2721" y="0"/>
                  </a:lnTo>
                  <a:lnTo>
                    <a:pt x="5052" y="1164"/>
                  </a:lnTo>
                  <a:lnTo>
                    <a:pt x="4664" y="1941"/>
                  </a:lnTo>
                  <a:lnTo>
                    <a:pt x="5441" y="3882"/>
                  </a:lnTo>
                  <a:lnTo>
                    <a:pt x="5052" y="4658"/>
                  </a:lnTo>
                  <a:lnTo>
                    <a:pt x="5829" y="621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1" name="Serbest Form 1230">
              <a:extLst>
                <a:ext uri="{FF2B5EF4-FFF2-40B4-BE49-F238E27FC236}">
                  <a16:creationId xmlns:a16="http://schemas.microsoft.com/office/drawing/2014/main" id="{B9EAA927-0097-974D-2AA0-B68FD55869B0}"/>
                </a:ext>
              </a:extLst>
            </p:cNvPr>
            <p:cNvSpPr/>
            <p:nvPr/>
          </p:nvSpPr>
          <p:spPr>
            <a:xfrm>
              <a:off x="29117081" y="23929956"/>
              <a:ext cx="22436" cy="19921"/>
            </a:xfrm>
            <a:custGeom>
              <a:avLst/>
              <a:gdLst>
                <a:gd name="connsiteX0" fmla="*/ 3109 w 3497"/>
                <a:gd name="connsiteY0" fmla="*/ 3106 h 3105"/>
                <a:gd name="connsiteX1" fmla="*/ 1943 w 3497"/>
                <a:gd name="connsiteY1" fmla="*/ 3106 h 3105"/>
                <a:gd name="connsiteX2" fmla="*/ 0 w 3497"/>
                <a:gd name="connsiteY2" fmla="*/ 1941 h 3105"/>
                <a:gd name="connsiteX3" fmla="*/ 0 w 3497"/>
                <a:gd name="connsiteY3" fmla="*/ 1553 h 3105"/>
                <a:gd name="connsiteX4" fmla="*/ 777 w 3497"/>
                <a:gd name="connsiteY4" fmla="*/ 388 h 3105"/>
                <a:gd name="connsiteX5" fmla="*/ 1554 w 3497"/>
                <a:gd name="connsiteY5" fmla="*/ 0 h 3105"/>
                <a:gd name="connsiteX6" fmla="*/ 3497 w 3497"/>
                <a:gd name="connsiteY6" fmla="*/ 388 h 3105"/>
                <a:gd name="connsiteX7" fmla="*/ 3109 w 3497"/>
                <a:gd name="connsiteY7" fmla="*/ 1941 h 3105"/>
                <a:gd name="connsiteX8" fmla="*/ 3109 w 3497"/>
                <a:gd name="connsiteY8" fmla="*/ 3106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7" h="3105">
                  <a:moveTo>
                    <a:pt x="3109" y="3106"/>
                  </a:moveTo>
                  <a:lnTo>
                    <a:pt x="1943" y="3106"/>
                  </a:lnTo>
                  <a:lnTo>
                    <a:pt x="0" y="1941"/>
                  </a:lnTo>
                  <a:lnTo>
                    <a:pt x="0" y="1553"/>
                  </a:lnTo>
                  <a:lnTo>
                    <a:pt x="777" y="388"/>
                  </a:lnTo>
                  <a:lnTo>
                    <a:pt x="1554" y="0"/>
                  </a:lnTo>
                  <a:lnTo>
                    <a:pt x="3497" y="388"/>
                  </a:lnTo>
                  <a:lnTo>
                    <a:pt x="3109" y="1941"/>
                  </a:lnTo>
                  <a:lnTo>
                    <a:pt x="3109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2" name="Serbest Form 1231">
              <a:extLst>
                <a:ext uri="{FF2B5EF4-FFF2-40B4-BE49-F238E27FC236}">
                  <a16:creationId xmlns:a16="http://schemas.microsoft.com/office/drawing/2014/main" id="{3F4315A7-42C7-5DBF-A9D7-EDB09A41ADD0}"/>
                </a:ext>
              </a:extLst>
            </p:cNvPr>
            <p:cNvSpPr/>
            <p:nvPr/>
          </p:nvSpPr>
          <p:spPr>
            <a:xfrm>
              <a:off x="29124562" y="23917503"/>
              <a:ext cx="14955" cy="9957"/>
            </a:xfrm>
            <a:custGeom>
              <a:avLst/>
              <a:gdLst>
                <a:gd name="connsiteX0" fmla="*/ 0 w 2331"/>
                <a:gd name="connsiteY0" fmla="*/ 1165 h 1552"/>
                <a:gd name="connsiteX1" fmla="*/ 1555 w 2331"/>
                <a:gd name="connsiteY1" fmla="*/ 0 h 1552"/>
                <a:gd name="connsiteX2" fmla="*/ 1943 w 2331"/>
                <a:gd name="connsiteY2" fmla="*/ 388 h 1552"/>
                <a:gd name="connsiteX3" fmla="*/ 2332 w 2331"/>
                <a:gd name="connsiteY3" fmla="*/ 1553 h 1552"/>
                <a:gd name="connsiteX4" fmla="*/ 389 w 2331"/>
                <a:gd name="connsiteY4" fmla="*/ 1553 h 1552"/>
                <a:gd name="connsiteX5" fmla="*/ 0 w 2331"/>
                <a:gd name="connsiteY5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1" h="1552">
                  <a:moveTo>
                    <a:pt x="0" y="1165"/>
                  </a:moveTo>
                  <a:lnTo>
                    <a:pt x="1555" y="0"/>
                  </a:lnTo>
                  <a:lnTo>
                    <a:pt x="1943" y="388"/>
                  </a:lnTo>
                  <a:lnTo>
                    <a:pt x="2332" y="1553"/>
                  </a:lnTo>
                  <a:lnTo>
                    <a:pt x="389" y="1553"/>
                  </a:lnTo>
                  <a:lnTo>
                    <a:pt x="0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3" name="Serbest Form 1232">
              <a:extLst>
                <a:ext uri="{FF2B5EF4-FFF2-40B4-BE49-F238E27FC236}">
                  <a16:creationId xmlns:a16="http://schemas.microsoft.com/office/drawing/2014/main" id="{95F11333-801D-DDE8-C68D-9AC4BE187AF5}"/>
                </a:ext>
              </a:extLst>
            </p:cNvPr>
            <p:cNvSpPr/>
            <p:nvPr/>
          </p:nvSpPr>
          <p:spPr>
            <a:xfrm>
              <a:off x="29261695" y="23905050"/>
              <a:ext cx="17451" cy="84671"/>
            </a:xfrm>
            <a:custGeom>
              <a:avLst/>
              <a:gdLst>
                <a:gd name="connsiteX0" fmla="*/ 778 w 2720"/>
                <a:gd name="connsiteY0" fmla="*/ 13198 h 13197"/>
                <a:gd name="connsiteX1" fmla="*/ 0 w 2720"/>
                <a:gd name="connsiteY1" fmla="*/ 12810 h 13197"/>
                <a:gd name="connsiteX2" fmla="*/ 389 w 2720"/>
                <a:gd name="connsiteY2" fmla="*/ 8152 h 13197"/>
                <a:gd name="connsiteX3" fmla="*/ 0 w 2720"/>
                <a:gd name="connsiteY3" fmla="*/ 6987 h 13197"/>
                <a:gd name="connsiteX4" fmla="*/ 389 w 2720"/>
                <a:gd name="connsiteY4" fmla="*/ 5046 h 13197"/>
                <a:gd name="connsiteX5" fmla="*/ 1555 w 2720"/>
                <a:gd name="connsiteY5" fmla="*/ 1941 h 13197"/>
                <a:gd name="connsiteX6" fmla="*/ 1943 w 2720"/>
                <a:gd name="connsiteY6" fmla="*/ 0 h 13197"/>
                <a:gd name="connsiteX7" fmla="*/ 2721 w 2720"/>
                <a:gd name="connsiteY7" fmla="*/ 2329 h 13197"/>
                <a:gd name="connsiteX8" fmla="*/ 2332 w 2720"/>
                <a:gd name="connsiteY8" fmla="*/ 3494 h 13197"/>
                <a:gd name="connsiteX9" fmla="*/ 2332 w 2720"/>
                <a:gd name="connsiteY9" fmla="*/ 5822 h 13197"/>
                <a:gd name="connsiteX10" fmla="*/ 2332 w 2720"/>
                <a:gd name="connsiteY10" fmla="*/ 9704 h 13197"/>
                <a:gd name="connsiteX11" fmla="*/ 1943 w 2720"/>
                <a:gd name="connsiteY11" fmla="*/ 12033 h 13197"/>
                <a:gd name="connsiteX12" fmla="*/ 778 w 2720"/>
                <a:gd name="connsiteY12" fmla="*/ 13198 h 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" h="13197">
                  <a:moveTo>
                    <a:pt x="778" y="13198"/>
                  </a:moveTo>
                  <a:lnTo>
                    <a:pt x="0" y="12810"/>
                  </a:lnTo>
                  <a:lnTo>
                    <a:pt x="389" y="8152"/>
                  </a:lnTo>
                  <a:lnTo>
                    <a:pt x="0" y="6987"/>
                  </a:lnTo>
                  <a:lnTo>
                    <a:pt x="389" y="5046"/>
                  </a:lnTo>
                  <a:lnTo>
                    <a:pt x="1555" y="1941"/>
                  </a:lnTo>
                  <a:lnTo>
                    <a:pt x="1943" y="0"/>
                  </a:lnTo>
                  <a:lnTo>
                    <a:pt x="2721" y="2329"/>
                  </a:lnTo>
                  <a:lnTo>
                    <a:pt x="2332" y="3494"/>
                  </a:lnTo>
                  <a:lnTo>
                    <a:pt x="2332" y="5822"/>
                  </a:lnTo>
                  <a:lnTo>
                    <a:pt x="2332" y="9704"/>
                  </a:lnTo>
                  <a:lnTo>
                    <a:pt x="1943" y="12033"/>
                  </a:lnTo>
                  <a:lnTo>
                    <a:pt x="778" y="1319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4" name="Serbest Form 1233">
              <a:extLst>
                <a:ext uri="{FF2B5EF4-FFF2-40B4-BE49-F238E27FC236}">
                  <a16:creationId xmlns:a16="http://schemas.microsoft.com/office/drawing/2014/main" id="{1CFA2D82-4432-3E98-DBDD-ACE2C2F851A3}"/>
                </a:ext>
              </a:extLst>
            </p:cNvPr>
            <p:cNvSpPr/>
            <p:nvPr/>
          </p:nvSpPr>
          <p:spPr>
            <a:xfrm>
              <a:off x="29209335" y="23875164"/>
              <a:ext cx="47369" cy="32375"/>
            </a:xfrm>
            <a:custGeom>
              <a:avLst/>
              <a:gdLst>
                <a:gd name="connsiteX0" fmla="*/ 3886 w 7383"/>
                <a:gd name="connsiteY0" fmla="*/ 5046 h 5046"/>
                <a:gd name="connsiteX1" fmla="*/ 1166 w 7383"/>
                <a:gd name="connsiteY1" fmla="*/ 5046 h 5046"/>
                <a:gd name="connsiteX2" fmla="*/ 0 w 7383"/>
                <a:gd name="connsiteY2" fmla="*/ 4658 h 5046"/>
                <a:gd name="connsiteX3" fmla="*/ 0 w 7383"/>
                <a:gd name="connsiteY3" fmla="*/ 3882 h 5046"/>
                <a:gd name="connsiteX4" fmla="*/ 3498 w 7383"/>
                <a:gd name="connsiteY4" fmla="*/ 1164 h 5046"/>
                <a:gd name="connsiteX5" fmla="*/ 5441 w 7383"/>
                <a:gd name="connsiteY5" fmla="*/ 388 h 5046"/>
                <a:gd name="connsiteX6" fmla="*/ 7384 w 7383"/>
                <a:gd name="connsiteY6" fmla="*/ 0 h 5046"/>
                <a:gd name="connsiteX7" fmla="*/ 7384 w 7383"/>
                <a:gd name="connsiteY7" fmla="*/ 776 h 5046"/>
                <a:gd name="connsiteX8" fmla="*/ 6218 w 7383"/>
                <a:gd name="connsiteY8" fmla="*/ 2329 h 5046"/>
                <a:gd name="connsiteX9" fmla="*/ 5441 w 7383"/>
                <a:gd name="connsiteY9" fmla="*/ 3493 h 5046"/>
                <a:gd name="connsiteX10" fmla="*/ 3886 w 7383"/>
                <a:gd name="connsiteY10" fmla="*/ 5046 h 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" h="5046">
                  <a:moveTo>
                    <a:pt x="3886" y="5046"/>
                  </a:moveTo>
                  <a:lnTo>
                    <a:pt x="1166" y="5046"/>
                  </a:lnTo>
                  <a:lnTo>
                    <a:pt x="0" y="4658"/>
                  </a:lnTo>
                  <a:lnTo>
                    <a:pt x="0" y="3882"/>
                  </a:lnTo>
                  <a:lnTo>
                    <a:pt x="3498" y="1164"/>
                  </a:lnTo>
                  <a:lnTo>
                    <a:pt x="5441" y="388"/>
                  </a:lnTo>
                  <a:lnTo>
                    <a:pt x="7384" y="0"/>
                  </a:lnTo>
                  <a:lnTo>
                    <a:pt x="7384" y="776"/>
                  </a:lnTo>
                  <a:lnTo>
                    <a:pt x="6218" y="2329"/>
                  </a:lnTo>
                  <a:lnTo>
                    <a:pt x="5441" y="3493"/>
                  </a:lnTo>
                  <a:lnTo>
                    <a:pt x="3886" y="504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5" name="Serbest Form 1234">
              <a:extLst>
                <a:ext uri="{FF2B5EF4-FFF2-40B4-BE49-F238E27FC236}">
                  <a16:creationId xmlns:a16="http://schemas.microsoft.com/office/drawing/2014/main" id="{C8A8EDF9-E6E9-E8CE-AA51-DA7A35D284B0}"/>
                </a:ext>
              </a:extLst>
            </p:cNvPr>
            <p:cNvSpPr/>
            <p:nvPr/>
          </p:nvSpPr>
          <p:spPr>
            <a:xfrm>
              <a:off x="29274161" y="23822868"/>
              <a:ext cx="14955" cy="72217"/>
            </a:xfrm>
            <a:custGeom>
              <a:avLst/>
              <a:gdLst>
                <a:gd name="connsiteX0" fmla="*/ 1166 w 2331"/>
                <a:gd name="connsiteY0" fmla="*/ 10481 h 11256"/>
                <a:gd name="connsiteX1" fmla="*/ 1166 w 2331"/>
                <a:gd name="connsiteY1" fmla="*/ 11257 h 11256"/>
                <a:gd name="connsiteX2" fmla="*/ 0 w 2331"/>
                <a:gd name="connsiteY2" fmla="*/ 11257 h 11256"/>
                <a:gd name="connsiteX3" fmla="*/ 389 w 2331"/>
                <a:gd name="connsiteY3" fmla="*/ 10092 h 11256"/>
                <a:gd name="connsiteX4" fmla="*/ 1166 w 2331"/>
                <a:gd name="connsiteY4" fmla="*/ 5046 h 11256"/>
                <a:gd name="connsiteX5" fmla="*/ 1166 w 2331"/>
                <a:gd name="connsiteY5" fmla="*/ 4658 h 11256"/>
                <a:gd name="connsiteX6" fmla="*/ 1555 w 2331"/>
                <a:gd name="connsiteY6" fmla="*/ 0 h 11256"/>
                <a:gd name="connsiteX7" fmla="*/ 2332 w 2331"/>
                <a:gd name="connsiteY7" fmla="*/ 388 h 11256"/>
                <a:gd name="connsiteX8" fmla="*/ 1943 w 2331"/>
                <a:gd name="connsiteY8" fmla="*/ 5434 h 11256"/>
                <a:gd name="connsiteX9" fmla="*/ 2332 w 2331"/>
                <a:gd name="connsiteY9" fmla="*/ 6599 h 11256"/>
                <a:gd name="connsiteX10" fmla="*/ 1943 w 2331"/>
                <a:gd name="connsiteY10" fmla="*/ 8540 h 11256"/>
                <a:gd name="connsiteX11" fmla="*/ 1166 w 2331"/>
                <a:gd name="connsiteY11" fmla="*/ 10481 h 1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1" h="11256">
                  <a:moveTo>
                    <a:pt x="1166" y="10481"/>
                  </a:moveTo>
                  <a:lnTo>
                    <a:pt x="1166" y="11257"/>
                  </a:lnTo>
                  <a:lnTo>
                    <a:pt x="0" y="11257"/>
                  </a:lnTo>
                  <a:lnTo>
                    <a:pt x="389" y="10092"/>
                  </a:lnTo>
                  <a:lnTo>
                    <a:pt x="1166" y="5046"/>
                  </a:lnTo>
                  <a:lnTo>
                    <a:pt x="1166" y="4658"/>
                  </a:lnTo>
                  <a:lnTo>
                    <a:pt x="1555" y="0"/>
                  </a:lnTo>
                  <a:lnTo>
                    <a:pt x="2332" y="388"/>
                  </a:lnTo>
                  <a:lnTo>
                    <a:pt x="1943" y="5434"/>
                  </a:lnTo>
                  <a:lnTo>
                    <a:pt x="2332" y="6599"/>
                  </a:lnTo>
                  <a:lnTo>
                    <a:pt x="1943" y="8540"/>
                  </a:lnTo>
                  <a:lnTo>
                    <a:pt x="1166" y="1048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6" name="Serbest Form 1235">
              <a:extLst>
                <a:ext uri="{FF2B5EF4-FFF2-40B4-BE49-F238E27FC236}">
                  <a16:creationId xmlns:a16="http://schemas.microsoft.com/office/drawing/2014/main" id="{8B0B971F-2913-407B-79B6-ECF103A69046}"/>
                </a:ext>
              </a:extLst>
            </p:cNvPr>
            <p:cNvSpPr/>
            <p:nvPr/>
          </p:nvSpPr>
          <p:spPr>
            <a:xfrm>
              <a:off x="29062225" y="23773062"/>
              <a:ext cx="84773" cy="161873"/>
            </a:xfrm>
            <a:custGeom>
              <a:avLst/>
              <a:gdLst>
                <a:gd name="connsiteX0" fmla="*/ 9716 w 13213"/>
                <a:gd name="connsiteY0" fmla="*/ 23678 h 25230"/>
                <a:gd name="connsiteX1" fmla="*/ 6218 w 13213"/>
                <a:gd name="connsiteY1" fmla="*/ 23290 h 25230"/>
                <a:gd name="connsiteX2" fmla="*/ 3886 w 13213"/>
                <a:gd name="connsiteY2" fmla="*/ 24454 h 25230"/>
                <a:gd name="connsiteX3" fmla="*/ 3498 w 13213"/>
                <a:gd name="connsiteY3" fmla="*/ 25231 h 25230"/>
                <a:gd name="connsiteX4" fmla="*/ 2721 w 13213"/>
                <a:gd name="connsiteY4" fmla="*/ 25231 h 25230"/>
                <a:gd name="connsiteX5" fmla="*/ 2332 w 13213"/>
                <a:gd name="connsiteY5" fmla="*/ 22902 h 25230"/>
                <a:gd name="connsiteX6" fmla="*/ 1555 w 13213"/>
                <a:gd name="connsiteY6" fmla="*/ 22514 h 25230"/>
                <a:gd name="connsiteX7" fmla="*/ 0 w 13213"/>
                <a:gd name="connsiteY7" fmla="*/ 18632 h 25230"/>
                <a:gd name="connsiteX8" fmla="*/ 1555 w 13213"/>
                <a:gd name="connsiteY8" fmla="*/ 15527 h 25230"/>
                <a:gd name="connsiteX9" fmla="*/ 1555 w 13213"/>
                <a:gd name="connsiteY9" fmla="*/ 13974 h 25230"/>
                <a:gd name="connsiteX10" fmla="*/ 1166 w 13213"/>
                <a:gd name="connsiteY10" fmla="*/ 13198 h 25230"/>
                <a:gd name="connsiteX11" fmla="*/ 1166 w 13213"/>
                <a:gd name="connsiteY11" fmla="*/ 7763 h 25230"/>
                <a:gd name="connsiteX12" fmla="*/ 778 w 13213"/>
                <a:gd name="connsiteY12" fmla="*/ 6599 h 25230"/>
                <a:gd name="connsiteX13" fmla="*/ 778 w 13213"/>
                <a:gd name="connsiteY13" fmla="*/ 4658 h 25230"/>
                <a:gd name="connsiteX14" fmla="*/ 1555 w 13213"/>
                <a:gd name="connsiteY14" fmla="*/ 3494 h 25230"/>
                <a:gd name="connsiteX15" fmla="*/ 1555 w 13213"/>
                <a:gd name="connsiteY15" fmla="*/ 2329 h 25230"/>
                <a:gd name="connsiteX16" fmla="*/ 2332 w 13213"/>
                <a:gd name="connsiteY16" fmla="*/ 1164 h 25230"/>
                <a:gd name="connsiteX17" fmla="*/ 2332 w 13213"/>
                <a:gd name="connsiteY17" fmla="*/ 388 h 25230"/>
                <a:gd name="connsiteX18" fmla="*/ 3498 w 13213"/>
                <a:gd name="connsiteY18" fmla="*/ 0 h 25230"/>
                <a:gd name="connsiteX19" fmla="*/ 3886 w 13213"/>
                <a:gd name="connsiteY19" fmla="*/ 1941 h 25230"/>
                <a:gd name="connsiteX20" fmla="*/ 4664 w 13213"/>
                <a:gd name="connsiteY20" fmla="*/ 3494 h 25230"/>
                <a:gd name="connsiteX21" fmla="*/ 5441 w 13213"/>
                <a:gd name="connsiteY21" fmla="*/ 4658 h 25230"/>
                <a:gd name="connsiteX22" fmla="*/ 5829 w 13213"/>
                <a:gd name="connsiteY22" fmla="*/ 9704 h 25230"/>
                <a:gd name="connsiteX23" fmla="*/ 5441 w 13213"/>
                <a:gd name="connsiteY23" fmla="*/ 12809 h 25230"/>
                <a:gd name="connsiteX24" fmla="*/ 5441 w 13213"/>
                <a:gd name="connsiteY24" fmla="*/ 13198 h 25230"/>
                <a:gd name="connsiteX25" fmla="*/ 7772 w 13213"/>
                <a:gd name="connsiteY25" fmla="*/ 12809 h 25230"/>
                <a:gd name="connsiteX26" fmla="*/ 8938 w 13213"/>
                <a:gd name="connsiteY26" fmla="*/ 11645 h 25230"/>
                <a:gd name="connsiteX27" fmla="*/ 9716 w 13213"/>
                <a:gd name="connsiteY27" fmla="*/ 8540 h 25230"/>
                <a:gd name="connsiteX28" fmla="*/ 9716 w 13213"/>
                <a:gd name="connsiteY28" fmla="*/ 7763 h 25230"/>
                <a:gd name="connsiteX29" fmla="*/ 10882 w 13213"/>
                <a:gd name="connsiteY29" fmla="*/ 6987 h 25230"/>
                <a:gd name="connsiteX30" fmla="*/ 12047 w 13213"/>
                <a:gd name="connsiteY30" fmla="*/ 7375 h 25230"/>
                <a:gd name="connsiteX31" fmla="*/ 11659 w 13213"/>
                <a:gd name="connsiteY31" fmla="*/ 8928 h 25230"/>
                <a:gd name="connsiteX32" fmla="*/ 11659 w 13213"/>
                <a:gd name="connsiteY32" fmla="*/ 12421 h 25230"/>
                <a:gd name="connsiteX33" fmla="*/ 12825 w 13213"/>
                <a:gd name="connsiteY33" fmla="*/ 12809 h 25230"/>
                <a:gd name="connsiteX34" fmla="*/ 12825 w 13213"/>
                <a:gd name="connsiteY34" fmla="*/ 14750 h 25230"/>
                <a:gd name="connsiteX35" fmla="*/ 12047 w 13213"/>
                <a:gd name="connsiteY35" fmla="*/ 15139 h 25230"/>
                <a:gd name="connsiteX36" fmla="*/ 13213 w 13213"/>
                <a:gd name="connsiteY36" fmla="*/ 16691 h 25230"/>
                <a:gd name="connsiteX37" fmla="*/ 12436 w 13213"/>
                <a:gd name="connsiteY37" fmla="*/ 17467 h 25230"/>
                <a:gd name="connsiteX38" fmla="*/ 12436 w 13213"/>
                <a:gd name="connsiteY38" fmla="*/ 19408 h 25230"/>
                <a:gd name="connsiteX39" fmla="*/ 13213 w 13213"/>
                <a:gd name="connsiteY39" fmla="*/ 21349 h 25230"/>
                <a:gd name="connsiteX40" fmla="*/ 12825 w 13213"/>
                <a:gd name="connsiteY40" fmla="*/ 22126 h 25230"/>
                <a:gd name="connsiteX41" fmla="*/ 11659 w 13213"/>
                <a:gd name="connsiteY41" fmla="*/ 22126 h 25230"/>
                <a:gd name="connsiteX42" fmla="*/ 9716 w 13213"/>
                <a:gd name="connsiteY42" fmla="*/ 23678 h 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13" h="25230">
                  <a:moveTo>
                    <a:pt x="9716" y="23678"/>
                  </a:moveTo>
                  <a:lnTo>
                    <a:pt x="6218" y="23290"/>
                  </a:lnTo>
                  <a:lnTo>
                    <a:pt x="3886" y="24454"/>
                  </a:lnTo>
                  <a:lnTo>
                    <a:pt x="3498" y="25231"/>
                  </a:lnTo>
                  <a:lnTo>
                    <a:pt x="2721" y="25231"/>
                  </a:lnTo>
                  <a:lnTo>
                    <a:pt x="2332" y="22902"/>
                  </a:lnTo>
                  <a:lnTo>
                    <a:pt x="1555" y="22514"/>
                  </a:lnTo>
                  <a:lnTo>
                    <a:pt x="0" y="18632"/>
                  </a:lnTo>
                  <a:lnTo>
                    <a:pt x="1555" y="15527"/>
                  </a:lnTo>
                  <a:lnTo>
                    <a:pt x="1555" y="13974"/>
                  </a:lnTo>
                  <a:lnTo>
                    <a:pt x="1166" y="13198"/>
                  </a:lnTo>
                  <a:lnTo>
                    <a:pt x="1166" y="7763"/>
                  </a:lnTo>
                  <a:lnTo>
                    <a:pt x="778" y="6599"/>
                  </a:lnTo>
                  <a:lnTo>
                    <a:pt x="778" y="4658"/>
                  </a:lnTo>
                  <a:lnTo>
                    <a:pt x="1555" y="3494"/>
                  </a:lnTo>
                  <a:lnTo>
                    <a:pt x="1555" y="2329"/>
                  </a:lnTo>
                  <a:lnTo>
                    <a:pt x="2332" y="1164"/>
                  </a:lnTo>
                  <a:lnTo>
                    <a:pt x="2332" y="388"/>
                  </a:lnTo>
                  <a:lnTo>
                    <a:pt x="3498" y="0"/>
                  </a:lnTo>
                  <a:lnTo>
                    <a:pt x="3886" y="1941"/>
                  </a:lnTo>
                  <a:lnTo>
                    <a:pt x="4664" y="3494"/>
                  </a:lnTo>
                  <a:lnTo>
                    <a:pt x="5441" y="4658"/>
                  </a:lnTo>
                  <a:lnTo>
                    <a:pt x="5829" y="9704"/>
                  </a:lnTo>
                  <a:lnTo>
                    <a:pt x="5441" y="12809"/>
                  </a:lnTo>
                  <a:lnTo>
                    <a:pt x="5441" y="13198"/>
                  </a:lnTo>
                  <a:lnTo>
                    <a:pt x="7772" y="12809"/>
                  </a:lnTo>
                  <a:lnTo>
                    <a:pt x="8938" y="11645"/>
                  </a:lnTo>
                  <a:lnTo>
                    <a:pt x="9716" y="8540"/>
                  </a:lnTo>
                  <a:lnTo>
                    <a:pt x="9716" y="7763"/>
                  </a:lnTo>
                  <a:lnTo>
                    <a:pt x="10882" y="6987"/>
                  </a:lnTo>
                  <a:lnTo>
                    <a:pt x="12047" y="7375"/>
                  </a:lnTo>
                  <a:lnTo>
                    <a:pt x="11659" y="8928"/>
                  </a:lnTo>
                  <a:lnTo>
                    <a:pt x="11659" y="12421"/>
                  </a:lnTo>
                  <a:lnTo>
                    <a:pt x="12825" y="12809"/>
                  </a:lnTo>
                  <a:lnTo>
                    <a:pt x="12825" y="14750"/>
                  </a:lnTo>
                  <a:lnTo>
                    <a:pt x="12047" y="15139"/>
                  </a:lnTo>
                  <a:lnTo>
                    <a:pt x="13213" y="16691"/>
                  </a:lnTo>
                  <a:lnTo>
                    <a:pt x="12436" y="17467"/>
                  </a:lnTo>
                  <a:lnTo>
                    <a:pt x="12436" y="19408"/>
                  </a:lnTo>
                  <a:lnTo>
                    <a:pt x="13213" y="21349"/>
                  </a:lnTo>
                  <a:lnTo>
                    <a:pt x="12825" y="22126"/>
                  </a:lnTo>
                  <a:lnTo>
                    <a:pt x="11659" y="22126"/>
                  </a:lnTo>
                  <a:lnTo>
                    <a:pt x="9716" y="2367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7" name="Serbest Form 1236">
              <a:extLst>
                <a:ext uri="{FF2B5EF4-FFF2-40B4-BE49-F238E27FC236}">
                  <a16:creationId xmlns:a16="http://schemas.microsoft.com/office/drawing/2014/main" id="{552BA3DF-3920-937B-8265-92C281529F38}"/>
                </a:ext>
              </a:extLst>
            </p:cNvPr>
            <p:cNvSpPr/>
            <p:nvPr/>
          </p:nvSpPr>
          <p:spPr>
            <a:xfrm>
              <a:off x="29209335" y="23693363"/>
              <a:ext cx="29917" cy="29885"/>
            </a:xfrm>
            <a:custGeom>
              <a:avLst/>
              <a:gdLst>
                <a:gd name="connsiteX0" fmla="*/ 3109 w 4663"/>
                <a:gd name="connsiteY0" fmla="*/ 0 h 4658"/>
                <a:gd name="connsiteX1" fmla="*/ 4663 w 4663"/>
                <a:gd name="connsiteY1" fmla="*/ 1165 h 4658"/>
                <a:gd name="connsiteX2" fmla="*/ 4275 w 4663"/>
                <a:gd name="connsiteY2" fmla="*/ 2717 h 4658"/>
                <a:gd name="connsiteX3" fmla="*/ 3109 w 4663"/>
                <a:gd name="connsiteY3" fmla="*/ 3882 h 4658"/>
                <a:gd name="connsiteX4" fmla="*/ 2332 w 4663"/>
                <a:gd name="connsiteY4" fmla="*/ 4658 h 4658"/>
                <a:gd name="connsiteX5" fmla="*/ 0 w 4663"/>
                <a:gd name="connsiteY5" fmla="*/ 4658 h 4658"/>
                <a:gd name="connsiteX6" fmla="*/ 0 w 4663"/>
                <a:gd name="connsiteY6" fmla="*/ 3106 h 4658"/>
                <a:gd name="connsiteX7" fmla="*/ 389 w 4663"/>
                <a:gd name="connsiteY7" fmla="*/ 1553 h 4658"/>
                <a:gd name="connsiteX8" fmla="*/ 1166 w 4663"/>
                <a:gd name="connsiteY8" fmla="*/ 388 h 4658"/>
                <a:gd name="connsiteX9" fmla="*/ 3109 w 4663"/>
                <a:gd name="connsiteY9" fmla="*/ 0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63" h="4658">
                  <a:moveTo>
                    <a:pt x="3109" y="0"/>
                  </a:moveTo>
                  <a:lnTo>
                    <a:pt x="4663" y="1165"/>
                  </a:lnTo>
                  <a:lnTo>
                    <a:pt x="4275" y="2717"/>
                  </a:lnTo>
                  <a:lnTo>
                    <a:pt x="3109" y="3882"/>
                  </a:lnTo>
                  <a:lnTo>
                    <a:pt x="2332" y="4658"/>
                  </a:lnTo>
                  <a:lnTo>
                    <a:pt x="0" y="4658"/>
                  </a:lnTo>
                  <a:lnTo>
                    <a:pt x="0" y="3106"/>
                  </a:lnTo>
                  <a:lnTo>
                    <a:pt x="389" y="1553"/>
                  </a:lnTo>
                  <a:lnTo>
                    <a:pt x="1166" y="388"/>
                  </a:lnTo>
                  <a:lnTo>
                    <a:pt x="3109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8" name="Serbest Form 1237">
              <a:extLst>
                <a:ext uri="{FF2B5EF4-FFF2-40B4-BE49-F238E27FC236}">
                  <a16:creationId xmlns:a16="http://schemas.microsoft.com/office/drawing/2014/main" id="{EE29FDB0-E21F-C953-E2D0-A058C83FEDC2}"/>
                </a:ext>
              </a:extLst>
            </p:cNvPr>
            <p:cNvSpPr/>
            <p:nvPr/>
          </p:nvSpPr>
          <p:spPr>
            <a:xfrm>
              <a:off x="29219305" y="23623635"/>
              <a:ext cx="24932" cy="37353"/>
            </a:xfrm>
            <a:custGeom>
              <a:avLst/>
              <a:gdLst>
                <a:gd name="connsiteX0" fmla="*/ 3886 w 3886"/>
                <a:gd name="connsiteY0" fmla="*/ 3494 h 5822"/>
                <a:gd name="connsiteX1" fmla="*/ 2720 w 3886"/>
                <a:gd name="connsiteY1" fmla="*/ 4270 h 5822"/>
                <a:gd name="connsiteX2" fmla="*/ 1943 w 3886"/>
                <a:gd name="connsiteY2" fmla="*/ 4658 h 5822"/>
                <a:gd name="connsiteX3" fmla="*/ 1943 w 3886"/>
                <a:gd name="connsiteY3" fmla="*/ 5434 h 5822"/>
                <a:gd name="connsiteX4" fmla="*/ 1166 w 3886"/>
                <a:gd name="connsiteY4" fmla="*/ 5822 h 5822"/>
                <a:gd name="connsiteX5" fmla="*/ 1166 w 3886"/>
                <a:gd name="connsiteY5" fmla="*/ 4658 h 5822"/>
                <a:gd name="connsiteX6" fmla="*/ 389 w 3886"/>
                <a:gd name="connsiteY6" fmla="*/ 3882 h 5822"/>
                <a:gd name="connsiteX7" fmla="*/ 0 w 3886"/>
                <a:gd name="connsiteY7" fmla="*/ 2717 h 5822"/>
                <a:gd name="connsiteX8" fmla="*/ 389 w 3886"/>
                <a:gd name="connsiteY8" fmla="*/ 1164 h 5822"/>
                <a:gd name="connsiteX9" fmla="*/ 1166 w 3886"/>
                <a:gd name="connsiteY9" fmla="*/ 776 h 5822"/>
                <a:gd name="connsiteX10" fmla="*/ 2720 w 3886"/>
                <a:gd name="connsiteY10" fmla="*/ 0 h 5822"/>
                <a:gd name="connsiteX11" fmla="*/ 3109 w 3886"/>
                <a:gd name="connsiteY11" fmla="*/ 776 h 5822"/>
                <a:gd name="connsiteX12" fmla="*/ 3498 w 3886"/>
                <a:gd name="connsiteY12" fmla="*/ 2329 h 5822"/>
                <a:gd name="connsiteX13" fmla="*/ 3498 w 3886"/>
                <a:gd name="connsiteY13" fmla="*/ 2717 h 5822"/>
                <a:gd name="connsiteX14" fmla="*/ 3886 w 3886"/>
                <a:gd name="connsiteY14" fmla="*/ 3494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6" h="5822">
                  <a:moveTo>
                    <a:pt x="3886" y="3494"/>
                  </a:moveTo>
                  <a:lnTo>
                    <a:pt x="2720" y="4270"/>
                  </a:lnTo>
                  <a:lnTo>
                    <a:pt x="1943" y="4658"/>
                  </a:lnTo>
                  <a:lnTo>
                    <a:pt x="1943" y="5434"/>
                  </a:lnTo>
                  <a:lnTo>
                    <a:pt x="1166" y="5822"/>
                  </a:lnTo>
                  <a:lnTo>
                    <a:pt x="1166" y="4658"/>
                  </a:lnTo>
                  <a:lnTo>
                    <a:pt x="389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1166" y="776"/>
                  </a:lnTo>
                  <a:lnTo>
                    <a:pt x="2720" y="0"/>
                  </a:lnTo>
                  <a:lnTo>
                    <a:pt x="3109" y="776"/>
                  </a:lnTo>
                  <a:lnTo>
                    <a:pt x="3498" y="2329"/>
                  </a:lnTo>
                  <a:lnTo>
                    <a:pt x="3498" y="2717"/>
                  </a:lnTo>
                  <a:lnTo>
                    <a:pt x="3886" y="349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39" name="Serbest Form 1238">
              <a:extLst>
                <a:ext uri="{FF2B5EF4-FFF2-40B4-BE49-F238E27FC236}">
                  <a16:creationId xmlns:a16="http://schemas.microsoft.com/office/drawing/2014/main" id="{62805B32-47EB-4607-E79C-607BAED8CE54}"/>
                </a:ext>
              </a:extLst>
            </p:cNvPr>
            <p:cNvSpPr/>
            <p:nvPr/>
          </p:nvSpPr>
          <p:spPr>
            <a:xfrm>
              <a:off x="29117081" y="23526505"/>
              <a:ext cx="7475" cy="14936"/>
            </a:xfrm>
            <a:custGeom>
              <a:avLst/>
              <a:gdLst>
                <a:gd name="connsiteX0" fmla="*/ 389 w 1165"/>
                <a:gd name="connsiteY0" fmla="*/ 2329 h 2328"/>
                <a:gd name="connsiteX1" fmla="*/ 0 w 1165"/>
                <a:gd name="connsiteY1" fmla="*/ 1941 h 2328"/>
                <a:gd name="connsiteX2" fmla="*/ 389 w 1165"/>
                <a:gd name="connsiteY2" fmla="*/ 0 h 2328"/>
                <a:gd name="connsiteX3" fmla="*/ 1166 w 1165"/>
                <a:gd name="connsiteY3" fmla="*/ 776 h 2328"/>
                <a:gd name="connsiteX4" fmla="*/ 389 w 1165"/>
                <a:gd name="connsiteY4" fmla="*/ 2329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" h="2328">
                  <a:moveTo>
                    <a:pt x="389" y="2329"/>
                  </a:moveTo>
                  <a:lnTo>
                    <a:pt x="0" y="1941"/>
                  </a:lnTo>
                  <a:lnTo>
                    <a:pt x="389" y="0"/>
                  </a:lnTo>
                  <a:lnTo>
                    <a:pt x="1166" y="776"/>
                  </a:lnTo>
                  <a:lnTo>
                    <a:pt x="389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0" name="Serbest Form 1239">
              <a:extLst>
                <a:ext uri="{FF2B5EF4-FFF2-40B4-BE49-F238E27FC236}">
                  <a16:creationId xmlns:a16="http://schemas.microsoft.com/office/drawing/2014/main" id="{71CF9EE2-2D17-9E7E-0508-27A1857B1CEF}"/>
                </a:ext>
              </a:extLst>
            </p:cNvPr>
            <p:cNvSpPr/>
            <p:nvPr/>
          </p:nvSpPr>
          <p:spPr>
            <a:xfrm>
              <a:off x="3273531" y="16979141"/>
              <a:ext cx="39894" cy="34864"/>
            </a:xfrm>
            <a:custGeom>
              <a:avLst/>
              <a:gdLst>
                <a:gd name="connsiteX0" fmla="*/ 6218 w 6218"/>
                <a:gd name="connsiteY0" fmla="*/ 1553 h 5434"/>
                <a:gd name="connsiteX1" fmla="*/ 5052 w 6218"/>
                <a:gd name="connsiteY1" fmla="*/ 3493 h 5434"/>
                <a:gd name="connsiteX2" fmla="*/ 3498 w 6218"/>
                <a:gd name="connsiteY2" fmla="*/ 5434 h 5434"/>
                <a:gd name="connsiteX3" fmla="*/ 2332 w 6218"/>
                <a:gd name="connsiteY3" fmla="*/ 3882 h 5434"/>
                <a:gd name="connsiteX4" fmla="*/ 777 w 6218"/>
                <a:gd name="connsiteY4" fmla="*/ 3882 h 5434"/>
                <a:gd name="connsiteX5" fmla="*/ 0 w 6218"/>
                <a:gd name="connsiteY5" fmla="*/ 3105 h 5434"/>
                <a:gd name="connsiteX6" fmla="*/ 777 w 6218"/>
                <a:gd name="connsiteY6" fmla="*/ 1941 h 5434"/>
                <a:gd name="connsiteX7" fmla="*/ 2332 w 6218"/>
                <a:gd name="connsiteY7" fmla="*/ 2329 h 5434"/>
                <a:gd name="connsiteX8" fmla="*/ 3886 w 6218"/>
                <a:gd name="connsiteY8" fmla="*/ 776 h 5434"/>
                <a:gd name="connsiteX9" fmla="*/ 5052 w 6218"/>
                <a:gd name="connsiteY9" fmla="*/ 0 h 5434"/>
                <a:gd name="connsiteX10" fmla="*/ 5829 w 6218"/>
                <a:gd name="connsiteY10" fmla="*/ 388 h 5434"/>
                <a:gd name="connsiteX11" fmla="*/ 6218 w 6218"/>
                <a:gd name="connsiteY11" fmla="*/ 1553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8" h="5434">
                  <a:moveTo>
                    <a:pt x="6218" y="1553"/>
                  </a:moveTo>
                  <a:lnTo>
                    <a:pt x="5052" y="3493"/>
                  </a:lnTo>
                  <a:lnTo>
                    <a:pt x="3498" y="5434"/>
                  </a:lnTo>
                  <a:lnTo>
                    <a:pt x="2332" y="3882"/>
                  </a:lnTo>
                  <a:lnTo>
                    <a:pt x="777" y="3882"/>
                  </a:lnTo>
                  <a:lnTo>
                    <a:pt x="0" y="3105"/>
                  </a:lnTo>
                  <a:lnTo>
                    <a:pt x="777" y="1941"/>
                  </a:lnTo>
                  <a:lnTo>
                    <a:pt x="2332" y="2329"/>
                  </a:lnTo>
                  <a:lnTo>
                    <a:pt x="3886" y="776"/>
                  </a:lnTo>
                  <a:lnTo>
                    <a:pt x="5052" y="0"/>
                  </a:lnTo>
                  <a:lnTo>
                    <a:pt x="5829" y="388"/>
                  </a:lnTo>
                  <a:lnTo>
                    <a:pt x="6218" y="1553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1" name="Serbest Form 1240">
              <a:extLst>
                <a:ext uri="{FF2B5EF4-FFF2-40B4-BE49-F238E27FC236}">
                  <a16:creationId xmlns:a16="http://schemas.microsoft.com/office/drawing/2014/main" id="{53EE3D04-F20C-6200-4EB2-DF5C4582E14C}"/>
                </a:ext>
              </a:extLst>
            </p:cNvPr>
            <p:cNvSpPr/>
            <p:nvPr/>
          </p:nvSpPr>
          <p:spPr>
            <a:xfrm>
              <a:off x="3595173" y="16929335"/>
              <a:ext cx="62330" cy="69728"/>
            </a:xfrm>
            <a:custGeom>
              <a:avLst/>
              <a:gdLst>
                <a:gd name="connsiteX0" fmla="*/ 8938 w 9715"/>
                <a:gd name="connsiteY0" fmla="*/ 388 h 10868"/>
                <a:gd name="connsiteX1" fmla="*/ 8938 w 9715"/>
                <a:gd name="connsiteY1" fmla="*/ 2329 h 10868"/>
                <a:gd name="connsiteX2" fmla="*/ 9716 w 9715"/>
                <a:gd name="connsiteY2" fmla="*/ 3882 h 10868"/>
                <a:gd name="connsiteX3" fmla="*/ 8938 w 9715"/>
                <a:gd name="connsiteY3" fmla="*/ 6599 h 10868"/>
                <a:gd name="connsiteX4" fmla="*/ 9327 w 9715"/>
                <a:gd name="connsiteY4" fmla="*/ 7763 h 10868"/>
                <a:gd name="connsiteX5" fmla="*/ 7772 w 9715"/>
                <a:gd name="connsiteY5" fmla="*/ 9316 h 10868"/>
                <a:gd name="connsiteX6" fmla="*/ 5829 w 9715"/>
                <a:gd name="connsiteY6" fmla="*/ 10092 h 10868"/>
                <a:gd name="connsiteX7" fmla="*/ 5052 w 9715"/>
                <a:gd name="connsiteY7" fmla="*/ 10869 h 10868"/>
                <a:gd name="connsiteX8" fmla="*/ 2720 w 9715"/>
                <a:gd name="connsiteY8" fmla="*/ 10092 h 10868"/>
                <a:gd name="connsiteX9" fmla="*/ 777 w 9715"/>
                <a:gd name="connsiteY9" fmla="*/ 8152 h 10868"/>
                <a:gd name="connsiteX10" fmla="*/ 0 w 9715"/>
                <a:gd name="connsiteY10" fmla="*/ 6599 h 10868"/>
                <a:gd name="connsiteX11" fmla="*/ 0 w 9715"/>
                <a:gd name="connsiteY11" fmla="*/ 4270 h 10868"/>
                <a:gd name="connsiteX12" fmla="*/ 2332 w 9715"/>
                <a:gd name="connsiteY12" fmla="*/ 2717 h 10868"/>
                <a:gd name="connsiteX13" fmla="*/ 2720 w 9715"/>
                <a:gd name="connsiteY13" fmla="*/ 776 h 10868"/>
                <a:gd name="connsiteX14" fmla="*/ 2720 w 9715"/>
                <a:gd name="connsiteY14" fmla="*/ 0 h 10868"/>
                <a:gd name="connsiteX15" fmla="*/ 5052 w 9715"/>
                <a:gd name="connsiteY15" fmla="*/ 388 h 10868"/>
                <a:gd name="connsiteX16" fmla="*/ 6607 w 9715"/>
                <a:gd name="connsiteY16" fmla="*/ 388 h 10868"/>
                <a:gd name="connsiteX17" fmla="*/ 7772 w 9715"/>
                <a:gd name="connsiteY17" fmla="*/ 776 h 10868"/>
                <a:gd name="connsiteX18" fmla="*/ 8938 w 9715"/>
                <a:gd name="connsiteY18" fmla="*/ 388 h 1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15" h="10868">
                  <a:moveTo>
                    <a:pt x="8938" y="388"/>
                  </a:moveTo>
                  <a:lnTo>
                    <a:pt x="8938" y="2329"/>
                  </a:lnTo>
                  <a:lnTo>
                    <a:pt x="9716" y="3882"/>
                  </a:lnTo>
                  <a:lnTo>
                    <a:pt x="8938" y="6599"/>
                  </a:lnTo>
                  <a:lnTo>
                    <a:pt x="9327" y="7763"/>
                  </a:lnTo>
                  <a:lnTo>
                    <a:pt x="7772" y="9316"/>
                  </a:lnTo>
                  <a:lnTo>
                    <a:pt x="5829" y="10092"/>
                  </a:lnTo>
                  <a:lnTo>
                    <a:pt x="5052" y="10869"/>
                  </a:lnTo>
                  <a:lnTo>
                    <a:pt x="2720" y="10092"/>
                  </a:lnTo>
                  <a:lnTo>
                    <a:pt x="777" y="8152"/>
                  </a:lnTo>
                  <a:lnTo>
                    <a:pt x="0" y="6599"/>
                  </a:lnTo>
                  <a:lnTo>
                    <a:pt x="0" y="4270"/>
                  </a:lnTo>
                  <a:lnTo>
                    <a:pt x="2332" y="2717"/>
                  </a:lnTo>
                  <a:lnTo>
                    <a:pt x="2720" y="776"/>
                  </a:lnTo>
                  <a:lnTo>
                    <a:pt x="2720" y="0"/>
                  </a:lnTo>
                  <a:lnTo>
                    <a:pt x="5052" y="388"/>
                  </a:lnTo>
                  <a:lnTo>
                    <a:pt x="6607" y="388"/>
                  </a:lnTo>
                  <a:lnTo>
                    <a:pt x="7772" y="776"/>
                  </a:lnTo>
                  <a:lnTo>
                    <a:pt x="8938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2" name="Serbest Form 1241">
              <a:extLst>
                <a:ext uri="{FF2B5EF4-FFF2-40B4-BE49-F238E27FC236}">
                  <a16:creationId xmlns:a16="http://schemas.microsoft.com/office/drawing/2014/main" id="{BED9F921-0251-1747-CDE7-4CA92F996B8D}"/>
                </a:ext>
              </a:extLst>
            </p:cNvPr>
            <p:cNvSpPr/>
            <p:nvPr/>
          </p:nvSpPr>
          <p:spPr>
            <a:xfrm>
              <a:off x="3388222" y="16921866"/>
              <a:ext cx="34903" cy="29879"/>
            </a:xfrm>
            <a:custGeom>
              <a:avLst/>
              <a:gdLst>
                <a:gd name="connsiteX0" fmla="*/ 2720 w 5440"/>
                <a:gd name="connsiteY0" fmla="*/ 4658 h 4657"/>
                <a:gd name="connsiteX1" fmla="*/ 1943 w 5440"/>
                <a:gd name="connsiteY1" fmla="*/ 4658 h 4657"/>
                <a:gd name="connsiteX2" fmla="*/ 777 w 5440"/>
                <a:gd name="connsiteY2" fmla="*/ 3882 h 4657"/>
                <a:gd name="connsiteX3" fmla="*/ 0 w 5440"/>
                <a:gd name="connsiteY3" fmla="*/ 2717 h 4657"/>
                <a:gd name="connsiteX4" fmla="*/ 389 w 5440"/>
                <a:gd name="connsiteY4" fmla="*/ 1164 h 4657"/>
                <a:gd name="connsiteX5" fmla="*/ 777 w 5440"/>
                <a:gd name="connsiteY5" fmla="*/ 0 h 4657"/>
                <a:gd name="connsiteX6" fmla="*/ 1943 w 5440"/>
                <a:gd name="connsiteY6" fmla="*/ 0 h 4657"/>
                <a:gd name="connsiteX7" fmla="*/ 3109 w 5440"/>
                <a:gd name="connsiteY7" fmla="*/ 0 h 4657"/>
                <a:gd name="connsiteX8" fmla="*/ 5052 w 5440"/>
                <a:gd name="connsiteY8" fmla="*/ 1553 h 4657"/>
                <a:gd name="connsiteX9" fmla="*/ 5441 w 5440"/>
                <a:gd name="connsiteY9" fmla="*/ 2717 h 4657"/>
                <a:gd name="connsiteX10" fmla="*/ 3497 w 5440"/>
                <a:gd name="connsiteY10" fmla="*/ 4658 h 4657"/>
                <a:gd name="connsiteX11" fmla="*/ 2720 w 5440"/>
                <a:gd name="connsiteY11" fmla="*/ 4658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40" h="4657">
                  <a:moveTo>
                    <a:pt x="2720" y="4658"/>
                  </a:moveTo>
                  <a:lnTo>
                    <a:pt x="1943" y="4658"/>
                  </a:lnTo>
                  <a:lnTo>
                    <a:pt x="777" y="3882"/>
                  </a:lnTo>
                  <a:lnTo>
                    <a:pt x="0" y="2717"/>
                  </a:lnTo>
                  <a:lnTo>
                    <a:pt x="389" y="1164"/>
                  </a:lnTo>
                  <a:lnTo>
                    <a:pt x="777" y="0"/>
                  </a:lnTo>
                  <a:lnTo>
                    <a:pt x="1943" y="0"/>
                  </a:lnTo>
                  <a:lnTo>
                    <a:pt x="3109" y="0"/>
                  </a:lnTo>
                  <a:lnTo>
                    <a:pt x="5052" y="1553"/>
                  </a:lnTo>
                  <a:lnTo>
                    <a:pt x="5441" y="2717"/>
                  </a:lnTo>
                  <a:lnTo>
                    <a:pt x="3497" y="4658"/>
                  </a:lnTo>
                  <a:lnTo>
                    <a:pt x="2720" y="465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3" name="Serbest Form 1242">
              <a:extLst>
                <a:ext uri="{FF2B5EF4-FFF2-40B4-BE49-F238E27FC236}">
                  <a16:creationId xmlns:a16="http://schemas.microsoft.com/office/drawing/2014/main" id="{E28814C6-2C01-8517-F6B0-D774ECF4E7BA}"/>
                </a:ext>
              </a:extLst>
            </p:cNvPr>
            <p:cNvSpPr/>
            <p:nvPr/>
          </p:nvSpPr>
          <p:spPr>
            <a:xfrm>
              <a:off x="3448063" y="16862089"/>
              <a:ext cx="109706" cy="94635"/>
            </a:xfrm>
            <a:custGeom>
              <a:avLst/>
              <a:gdLst>
                <a:gd name="connsiteX0" fmla="*/ 17099 w 17099"/>
                <a:gd name="connsiteY0" fmla="*/ 388 h 14750"/>
                <a:gd name="connsiteX1" fmla="*/ 17099 w 17099"/>
                <a:gd name="connsiteY1" fmla="*/ 1165 h 14750"/>
                <a:gd name="connsiteX2" fmla="*/ 14768 w 17099"/>
                <a:gd name="connsiteY2" fmla="*/ 2329 h 14750"/>
                <a:gd name="connsiteX3" fmla="*/ 13213 w 17099"/>
                <a:gd name="connsiteY3" fmla="*/ 4270 h 14750"/>
                <a:gd name="connsiteX4" fmla="*/ 12047 w 17099"/>
                <a:gd name="connsiteY4" fmla="*/ 5046 h 14750"/>
                <a:gd name="connsiteX5" fmla="*/ 12047 w 17099"/>
                <a:gd name="connsiteY5" fmla="*/ 6599 h 14750"/>
                <a:gd name="connsiteX6" fmla="*/ 10493 w 17099"/>
                <a:gd name="connsiteY6" fmla="*/ 9316 h 14750"/>
                <a:gd name="connsiteX7" fmla="*/ 10104 w 17099"/>
                <a:gd name="connsiteY7" fmla="*/ 10869 h 14750"/>
                <a:gd name="connsiteX8" fmla="*/ 8161 w 17099"/>
                <a:gd name="connsiteY8" fmla="*/ 13198 h 14750"/>
                <a:gd name="connsiteX9" fmla="*/ 7772 w 17099"/>
                <a:gd name="connsiteY9" fmla="*/ 13974 h 14750"/>
                <a:gd name="connsiteX10" fmla="*/ 6995 w 17099"/>
                <a:gd name="connsiteY10" fmla="*/ 13974 h 14750"/>
                <a:gd name="connsiteX11" fmla="*/ 4663 w 17099"/>
                <a:gd name="connsiteY11" fmla="*/ 14750 h 14750"/>
                <a:gd name="connsiteX12" fmla="*/ 4275 w 17099"/>
                <a:gd name="connsiteY12" fmla="*/ 14362 h 14750"/>
                <a:gd name="connsiteX13" fmla="*/ 3886 w 17099"/>
                <a:gd name="connsiteY13" fmla="*/ 12810 h 14750"/>
                <a:gd name="connsiteX14" fmla="*/ 2720 w 17099"/>
                <a:gd name="connsiteY14" fmla="*/ 11257 h 14750"/>
                <a:gd name="connsiteX15" fmla="*/ 2332 w 17099"/>
                <a:gd name="connsiteY15" fmla="*/ 10481 h 14750"/>
                <a:gd name="connsiteX16" fmla="*/ 1555 w 17099"/>
                <a:gd name="connsiteY16" fmla="*/ 9316 h 14750"/>
                <a:gd name="connsiteX17" fmla="*/ 1555 w 17099"/>
                <a:gd name="connsiteY17" fmla="*/ 8152 h 14750"/>
                <a:gd name="connsiteX18" fmla="*/ 0 w 17099"/>
                <a:gd name="connsiteY18" fmla="*/ 5822 h 14750"/>
                <a:gd name="connsiteX19" fmla="*/ 1943 w 17099"/>
                <a:gd name="connsiteY19" fmla="*/ 4658 h 14750"/>
                <a:gd name="connsiteX20" fmla="*/ 3109 w 17099"/>
                <a:gd name="connsiteY20" fmla="*/ 5434 h 14750"/>
                <a:gd name="connsiteX21" fmla="*/ 5441 w 17099"/>
                <a:gd name="connsiteY21" fmla="*/ 4658 h 14750"/>
                <a:gd name="connsiteX22" fmla="*/ 6995 w 17099"/>
                <a:gd name="connsiteY22" fmla="*/ 4658 h 14750"/>
                <a:gd name="connsiteX23" fmla="*/ 8938 w 17099"/>
                <a:gd name="connsiteY23" fmla="*/ 3882 h 14750"/>
                <a:gd name="connsiteX24" fmla="*/ 10881 w 17099"/>
                <a:gd name="connsiteY24" fmla="*/ 2329 h 14750"/>
                <a:gd name="connsiteX25" fmla="*/ 10881 w 17099"/>
                <a:gd name="connsiteY25" fmla="*/ 1553 h 14750"/>
                <a:gd name="connsiteX26" fmla="*/ 13213 w 17099"/>
                <a:gd name="connsiteY26" fmla="*/ 388 h 14750"/>
                <a:gd name="connsiteX27" fmla="*/ 15545 w 17099"/>
                <a:gd name="connsiteY27" fmla="*/ 388 h 14750"/>
                <a:gd name="connsiteX28" fmla="*/ 16711 w 17099"/>
                <a:gd name="connsiteY28" fmla="*/ 0 h 14750"/>
                <a:gd name="connsiteX29" fmla="*/ 17099 w 17099"/>
                <a:gd name="connsiteY29" fmla="*/ 388 h 1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099" h="14750">
                  <a:moveTo>
                    <a:pt x="17099" y="388"/>
                  </a:moveTo>
                  <a:lnTo>
                    <a:pt x="17099" y="1165"/>
                  </a:lnTo>
                  <a:lnTo>
                    <a:pt x="14768" y="2329"/>
                  </a:lnTo>
                  <a:lnTo>
                    <a:pt x="13213" y="4270"/>
                  </a:lnTo>
                  <a:lnTo>
                    <a:pt x="12047" y="5046"/>
                  </a:lnTo>
                  <a:lnTo>
                    <a:pt x="12047" y="6599"/>
                  </a:lnTo>
                  <a:lnTo>
                    <a:pt x="10493" y="9316"/>
                  </a:lnTo>
                  <a:lnTo>
                    <a:pt x="10104" y="10869"/>
                  </a:lnTo>
                  <a:lnTo>
                    <a:pt x="8161" y="13198"/>
                  </a:lnTo>
                  <a:lnTo>
                    <a:pt x="7772" y="13974"/>
                  </a:lnTo>
                  <a:lnTo>
                    <a:pt x="6995" y="13974"/>
                  </a:lnTo>
                  <a:lnTo>
                    <a:pt x="4663" y="14750"/>
                  </a:lnTo>
                  <a:lnTo>
                    <a:pt x="4275" y="14362"/>
                  </a:lnTo>
                  <a:lnTo>
                    <a:pt x="3886" y="12810"/>
                  </a:lnTo>
                  <a:lnTo>
                    <a:pt x="2720" y="11257"/>
                  </a:lnTo>
                  <a:lnTo>
                    <a:pt x="2332" y="10481"/>
                  </a:lnTo>
                  <a:lnTo>
                    <a:pt x="1555" y="9316"/>
                  </a:lnTo>
                  <a:lnTo>
                    <a:pt x="1555" y="8152"/>
                  </a:lnTo>
                  <a:lnTo>
                    <a:pt x="0" y="5822"/>
                  </a:lnTo>
                  <a:lnTo>
                    <a:pt x="1943" y="4658"/>
                  </a:lnTo>
                  <a:lnTo>
                    <a:pt x="3109" y="5434"/>
                  </a:lnTo>
                  <a:lnTo>
                    <a:pt x="5441" y="4658"/>
                  </a:lnTo>
                  <a:lnTo>
                    <a:pt x="6995" y="4658"/>
                  </a:lnTo>
                  <a:lnTo>
                    <a:pt x="8938" y="3882"/>
                  </a:lnTo>
                  <a:lnTo>
                    <a:pt x="10881" y="2329"/>
                  </a:lnTo>
                  <a:lnTo>
                    <a:pt x="10881" y="1553"/>
                  </a:lnTo>
                  <a:lnTo>
                    <a:pt x="13213" y="388"/>
                  </a:lnTo>
                  <a:lnTo>
                    <a:pt x="15545" y="388"/>
                  </a:lnTo>
                  <a:lnTo>
                    <a:pt x="16711" y="0"/>
                  </a:lnTo>
                  <a:lnTo>
                    <a:pt x="1709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4" name="Serbest Form 1243">
              <a:extLst>
                <a:ext uri="{FF2B5EF4-FFF2-40B4-BE49-F238E27FC236}">
                  <a16:creationId xmlns:a16="http://schemas.microsoft.com/office/drawing/2014/main" id="{32C11348-D7D6-F2AE-A234-5B2542FAF16C}"/>
                </a:ext>
              </a:extLst>
            </p:cNvPr>
            <p:cNvSpPr/>
            <p:nvPr/>
          </p:nvSpPr>
          <p:spPr>
            <a:xfrm>
              <a:off x="3777186" y="16834700"/>
              <a:ext cx="94744" cy="112067"/>
            </a:xfrm>
            <a:custGeom>
              <a:avLst/>
              <a:gdLst>
                <a:gd name="connsiteX0" fmla="*/ 5441 w 14767"/>
                <a:gd name="connsiteY0" fmla="*/ 15527 h 17467"/>
                <a:gd name="connsiteX1" fmla="*/ 4275 w 14767"/>
                <a:gd name="connsiteY1" fmla="*/ 17079 h 17467"/>
                <a:gd name="connsiteX2" fmla="*/ 2720 w 14767"/>
                <a:gd name="connsiteY2" fmla="*/ 17467 h 17467"/>
                <a:gd name="connsiteX3" fmla="*/ 1555 w 14767"/>
                <a:gd name="connsiteY3" fmla="*/ 17079 h 17467"/>
                <a:gd name="connsiteX4" fmla="*/ 0 w 14767"/>
                <a:gd name="connsiteY4" fmla="*/ 17079 h 17467"/>
                <a:gd name="connsiteX5" fmla="*/ 0 w 14767"/>
                <a:gd name="connsiteY5" fmla="*/ 16303 h 17467"/>
                <a:gd name="connsiteX6" fmla="*/ 1166 w 14767"/>
                <a:gd name="connsiteY6" fmla="*/ 16303 h 17467"/>
                <a:gd name="connsiteX7" fmla="*/ 3498 w 14767"/>
                <a:gd name="connsiteY7" fmla="*/ 15527 h 17467"/>
                <a:gd name="connsiteX8" fmla="*/ 5052 w 14767"/>
                <a:gd name="connsiteY8" fmla="*/ 14362 h 17467"/>
                <a:gd name="connsiteX9" fmla="*/ 6218 w 14767"/>
                <a:gd name="connsiteY9" fmla="*/ 13198 h 17467"/>
                <a:gd name="connsiteX10" fmla="*/ 6607 w 14767"/>
                <a:gd name="connsiteY10" fmla="*/ 11257 h 17467"/>
                <a:gd name="connsiteX11" fmla="*/ 6995 w 14767"/>
                <a:gd name="connsiteY11" fmla="*/ 10092 h 17467"/>
                <a:gd name="connsiteX12" fmla="*/ 7772 w 14767"/>
                <a:gd name="connsiteY12" fmla="*/ 8151 h 17467"/>
                <a:gd name="connsiteX13" fmla="*/ 8938 w 14767"/>
                <a:gd name="connsiteY13" fmla="*/ 6599 h 17467"/>
                <a:gd name="connsiteX14" fmla="*/ 10104 w 14767"/>
                <a:gd name="connsiteY14" fmla="*/ 4270 h 17467"/>
                <a:gd name="connsiteX15" fmla="*/ 10881 w 14767"/>
                <a:gd name="connsiteY15" fmla="*/ 1164 h 17467"/>
                <a:gd name="connsiteX16" fmla="*/ 11659 w 14767"/>
                <a:gd name="connsiteY16" fmla="*/ 388 h 17467"/>
                <a:gd name="connsiteX17" fmla="*/ 13213 w 14767"/>
                <a:gd name="connsiteY17" fmla="*/ 0 h 17467"/>
                <a:gd name="connsiteX18" fmla="*/ 14379 w 14767"/>
                <a:gd name="connsiteY18" fmla="*/ 1164 h 17467"/>
                <a:gd name="connsiteX19" fmla="*/ 14768 w 14767"/>
                <a:gd name="connsiteY19" fmla="*/ 3105 h 17467"/>
                <a:gd name="connsiteX20" fmla="*/ 14379 w 14767"/>
                <a:gd name="connsiteY20" fmla="*/ 5046 h 17467"/>
                <a:gd name="connsiteX21" fmla="*/ 13990 w 14767"/>
                <a:gd name="connsiteY21" fmla="*/ 6987 h 17467"/>
                <a:gd name="connsiteX22" fmla="*/ 13990 w 14767"/>
                <a:gd name="connsiteY22" fmla="*/ 8928 h 17467"/>
                <a:gd name="connsiteX23" fmla="*/ 13602 w 14767"/>
                <a:gd name="connsiteY23" fmla="*/ 9316 h 17467"/>
                <a:gd name="connsiteX24" fmla="*/ 12436 w 14767"/>
                <a:gd name="connsiteY24" fmla="*/ 12033 h 17467"/>
                <a:gd name="connsiteX25" fmla="*/ 11270 w 14767"/>
                <a:gd name="connsiteY25" fmla="*/ 13198 h 17467"/>
                <a:gd name="connsiteX26" fmla="*/ 8938 w 14767"/>
                <a:gd name="connsiteY26" fmla="*/ 13586 h 17467"/>
                <a:gd name="connsiteX27" fmla="*/ 6218 w 14767"/>
                <a:gd name="connsiteY27" fmla="*/ 14750 h 17467"/>
                <a:gd name="connsiteX28" fmla="*/ 5441 w 14767"/>
                <a:gd name="connsiteY28" fmla="*/ 15527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67" h="17467">
                  <a:moveTo>
                    <a:pt x="5441" y="15527"/>
                  </a:moveTo>
                  <a:lnTo>
                    <a:pt x="4275" y="17079"/>
                  </a:lnTo>
                  <a:lnTo>
                    <a:pt x="2720" y="17467"/>
                  </a:lnTo>
                  <a:lnTo>
                    <a:pt x="1555" y="17079"/>
                  </a:lnTo>
                  <a:lnTo>
                    <a:pt x="0" y="17079"/>
                  </a:lnTo>
                  <a:lnTo>
                    <a:pt x="0" y="16303"/>
                  </a:lnTo>
                  <a:lnTo>
                    <a:pt x="1166" y="16303"/>
                  </a:lnTo>
                  <a:lnTo>
                    <a:pt x="3498" y="15527"/>
                  </a:lnTo>
                  <a:lnTo>
                    <a:pt x="5052" y="14362"/>
                  </a:lnTo>
                  <a:lnTo>
                    <a:pt x="6218" y="13198"/>
                  </a:lnTo>
                  <a:lnTo>
                    <a:pt x="6607" y="11257"/>
                  </a:lnTo>
                  <a:lnTo>
                    <a:pt x="6995" y="10092"/>
                  </a:lnTo>
                  <a:lnTo>
                    <a:pt x="7772" y="8151"/>
                  </a:lnTo>
                  <a:lnTo>
                    <a:pt x="8938" y="6599"/>
                  </a:lnTo>
                  <a:lnTo>
                    <a:pt x="10104" y="4270"/>
                  </a:lnTo>
                  <a:lnTo>
                    <a:pt x="10881" y="1164"/>
                  </a:lnTo>
                  <a:lnTo>
                    <a:pt x="11659" y="388"/>
                  </a:lnTo>
                  <a:lnTo>
                    <a:pt x="13213" y="0"/>
                  </a:lnTo>
                  <a:lnTo>
                    <a:pt x="14379" y="1164"/>
                  </a:lnTo>
                  <a:lnTo>
                    <a:pt x="14768" y="3105"/>
                  </a:lnTo>
                  <a:lnTo>
                    <a:pt x="14379" y="5046"/>
                  </a:lnTo>
                  <a:lnTo>
                    <a:pt x="13990" y="6987"/>
                  </a:lnTo>
                  <a:lnTo>
                    <a:pt x="13990" y="8928"/>
                  </a:lnTo>
                  <a:lnTo>
                    <a:pt x="13602" y="9316"/>
                  </a:lnTo>
                  <a:lnTo>
                    <a:pt x="12436" y="12033"/>
                  </a:lnTo>
                  <a:lnTo>
                    <a:pt x="11270" y="13198"/>
                  </a:lnTo>
                  <a:lnTo>
                    <a:pt x="8938" y="13586"/>
                  </a:lnTo>
                  <a:lnTo>
                    <a:pt x="6218" y="14750"/>
                  </a:lnTo>
                  <a:lnTo>
                    <a:pt x="5441" y="1552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5" name="Serbest Form 1244">
              <a:extLst>
                <a:ext uri="{FF2B5EF4-FFF2-40B4-BE49-F238E27FC236}">
                  <a16:creationId xmlns:a16="http://schemas.microsoft.com/office/drawing/2014/main" id="{C0350F6C-16C3-782D-7835-01E540083F31}"/>
                </a:ext>
              </a:extLst>
            </p:cNvPr>
            <p:cNvSpPr/>
            <p:nvPr/>
          </p:nvSpPr>
          <p:spPr>
            <a:xfrm>
              <a:off x="3303449" y="16819757"/>
              <a:ext cx="37398" cy="62260"/>
            </a:xfrm>
            <a:custGeom>
              <a:avLst/>
              <a:gdLst>
                <a:gd name="connsiteX0" fmla="*/ 3109 w 5829"/>
                <a:gd name="connsiteY0" fmla="*/ 388 h 9704"/>
                <a:gd name="connsiteX1" fmla="*/ 4275 w 5829"/>
                <a:gd name="connsiteY1" fmla="*/ 0 h 9704"/>
                <a:gd name="connsiteX2" fmla="*/ 5052 w 5829"/>
                <a:gd name="connsiteY2" fmla="*/ 1164 h 9704"/>
                <a:gd name="connsiteX3" fmla="*/ 5829 w 5829"/>
                <a:gd name="connsiteY3" fmla="*/ 3105 h 9704"/>
                <a:gd name="connsiteX4" fmla="*/ 5052 w 5829"/>
                <a:gd name="connsiteY4" fmla="*/ 4270 h 9704"/>
                <a:gd name="connsiteX5" fmla="*/ 5441 w 5829"/>
                <a:gd name="connsiteY5" fmla="*/ 5822 h 9704"/>
                <a:gd name="connsiteX6" fmla="*/ 3109 w 5829"/>
                <a:gd name="connsiteY6" fmla="*/ 9704 h 9704"/>
                <a:gd name="connsiteX7" fmla="*/ 2720 w 5829"/>
                <a:gd name="connsiteY7" fmla="*/ 9316 h 9704"/>
                <a:gd name="connsiteX8" fmla="*/ 2332 w 5829"/>
                <a:gd name="connsiteY8" fmla="*/ 7763 h 9704"/>
                <a:gd name="connsiteX9" fmla="*/ 777 w 5829"/>
                <a:gd name="connsiteY9" fmla="*/ 4270 h 9704"/>
                <a:gd name="connsiteX10" fmla="*/ 389 w 5829"/>
                <a:gd name="connsiteY10" fmla="*/ 3105 h 9704"/>
                <a:gd name="connsiteX11" fmla="*/ 0 w 5829"/>
                <a:gd name="connsiteY11" fmla="*/ 2329 h 9704"/>
                <a:gd name="connsiteX12" fmla="*/ 777 w 5829"/>
                <a:gd name="connsiteY12" fmla="*/ 776 h 9704"/>
                <a:gd name="connsiteX13" fmla="*/ 1943 w 5829"/>
                <a:gd name="connsiteY13" fmla="*/ 0 h 9704"/>
                <a:gd name="connsiteX14" fmla="*/ 3109 w 5829"/>
                <a:gd name="connsiteY14" fmla="*/ 388 h 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29" h="9704">
                  <a:moveTo>
                    <a:pt x="3109" y="388"/>
                  </a:moveTo>
                  <a:lnTo>
                    <a:pt x="4275" y="0"/>
                  </a:lnTo>
                  <a:lnTo>
                    <a:pt x="5052" y="1164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1" y="5822"/>
                  </a:lnTo>
                  <a:lnTo>
                    <a:pt x="3109" y="9704"/>
                  </a:lnTo>
                  <a:lnTo>
                    <a:pt x="2720" y="9316"/>
                  </a:lnTo>
                  <a:lnTo>
                    <a:pt x="2332" y="7763"/>
                  </a:lnTo>
                  <a:lnTo>
                    <a:pt x="777" y="4270"/>
                  </a:lnTo>
                  <a:lnTo>
                    <a:pt x="389" y="3105"/>
                  </a:lnTo>
                  <a:lnTo>
                    <a:pt x="0" y="2329"/>
                  </a:lnTo>
                  <a:lnTo>
                    <a:pt x="777" y="776"/>
                  </a:lnTo>
                  <a:lnTo>
                    <a:pt x="1943" y="0"/>
                  </a:lnTo>
                  <a:lnTo>
                    <a:pt x="3109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6" name="Serbest Form 1245">
              <a:extLst>
                <a:ext uri="{FF2B5EF4-FFF2-40B4-BE49-F238E27FC236}">
                  <a16:creationId xmlns:a16="http://schemas.microsoft.com/office/drawing/2014/main" id="{6AFE6B44-2D19-BC7F-8E5B-794A440C20E2}"/>
                </a:ext>
              </a:extLst>
            </p:cNvPr>
            <p:cNvSpPr/>
            <p:nvPr/>
          </p:nvSpPr>
          <p:spPr>
            <a:xfrm>
              <a:off x="3866945" y="16757497"/>
              <a:ext cx="62330" cy="64749"/>
            </a:xfrm>
            <a:custGeom>
              <a:avLst/>
              <a:gdLst>
                <a:gd name="connsiteX0" fmla="*/ 8938 w 9715"/>
                <a:gd name="connsiteY0" fmla="*/ 2329 h 10092"/>
                <a:gd name="connsiteX1" fmla="*/ 8938 w 9715"/>
                <a:gd name="connsiteY1" fmla="*/ 3882 h 10092"/>
                <a:gd name="connsiteX2" fmla="*/ 8161 w 9715"/>
                <a:gd name="connsiteY2" fmla="*/ 5822 h 10092"/>
                <a:gd name="connsiteX3" fmla="*/ 5441 w 9715"/>
                <a:gd name="connsiteY3" fmla="*/ 7763 h 10092"/>
                <a:gd name="connsiteX4" fmla="*/ 3498 w 9715"/>
                <a:gd name="connsiteY4" fmla="*/ 8152 h 10092"/>
                <a:gd name="connsiteX5" fmla="*/ 1943 w 9715"/>
                <a:gd name="connsiteY5" fmla="*/ 10092 h 10092"/>
                <a:gd name="connsiteX6" fmla="*/ 0 w 9715"/>
                <a:gd name="connsiteY6" fmla="*/ 9316 h 10092"/>
                <a:gd name="connsiteX7" fmla="*/ 0 w 9715"/>
                <a:gd name="connsiteY7" fmla="*/ 8928 h 10092"/>
                <a:gd name="connsiteX8" fmla="*/ 777 w 9715"/>
                <a:gd name="connsiteY8" fmla="*/ 7375 h 10092"/>
                <a:gd name="connsiteX9" fmla="*/ 777 w 9715"/>
                <a:gd name="connsiteY9" fmla="*/ 5822 h 10092"/>
                <a:gd name="connsiteX10" fmla="*/ 1555 w 9715"/>
                <a:gd name="connsiteY10" fmla="*/ 4658 h 10092"/>
                <a:gd name="connsiteX11" fmla="*/ 2720 w 9715"/>
                <a:gd name="connsiteY11" fmla="*/ 3882 h 10092"/>
                <a:gd name="connsiteX12" fmla="*/ 3886 w 9715"/>
                <a:gd name="connsiteY12" fmla="*/ 3882 h 10092"/>
                <a:gd name="connsiteX13" fmla="*/ 5052 w 9715"/>
                <a:gd name="connsiteY13" fmla="*/ 2717 h 10092"/>
                <a:gd name="connsiteX14" fmla="*/ 6995 w 9715"/>
                <a:gd name="connsiteY14" fmla="*/ 2717 h 10092"/>
                <a:gd name="connsiteX15" fmla="*/ 7384 w 9715"/>
                <a:gd name="connsiteY15" fmla="*/ 2329 h 10092"/>
                <a:gd name="connsiteX16" fmla="*/ 8161 w 9715"/>
                <a:gd name="connsiteY16" fmla="*/ 388 h 10092"/>
                <a:gd name="connsiteX17" fmla="*/ 8938 w 9715"/>
                <a:gd name="connsiteY17" fmla="*/ 0 h 10092"/>
                <a:gd name="connsiteX18" fmla="*/ 9716 w 9715"/>
                <a:gd name="connsiteY18" fmla="*/ 776 h 10092"/>
                <a:gd name="connsiteX19" fmla="*/ 8938 w 9715"/>
                <a:gd name="connsiteY19" fmla="*/ 232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15" h="10092">
                  <a:moveTo>
                    <a:pt x="8938" y="2329"/>
                  </a:moveTo>
                  <a:lnTo>
                    <a:pt x="8938" y="3882"/>
                  </a:lnTo>
                  <a:lnTo>
                    <a:pt x="8161" y="5822"/>
                  </a:lnTo>
                  <a:lnTo>
                    <a:pt x="5441" y="7763"/>
                  </a:lnTo>
                  <a:lnTo>
                    <a:pt x="3498" y="8152"/>
                  </a:lnTo>
                  <a:lnTo>
                    <a:pt x="1943" y="10092"/>
                  </a:lnTo>
                  <a:lnTo>
                    <a:pt x="0" y="9316"/>
                  </a:lnTo>
                  <a:lnTo>
                    <a:pt x="0" y="8928"/>
                  </a:lnTo>
                  <a:lnTo>
                    <a:pt x="777" y="7375"/>
                  </a:lnTo>
                  <a:lnTo>
                    <a:pt x="777" y="5822"/>
                  </a:lnTo>
                  <a:lnTo>
                    <a:pt x="1555" y="4658"/>
                  </a:lnTo>
                  <a:lnTo>
                    <a:pt x="2720" y="3882"/>
                  </a:lnTo>
                  <a:lnTo>
                    <a:pt x="3886" y="3882"/>
                  </a:lnTo>
                  <a:lnTo>
                    <a:pt x="5052" y="2717"/>
                  </a:lnTo>
                  <a:lnTo>
                    <a:pt x="6995" y="2717"/>
                  </a:lnTo>
                  <a:lnTo>
                    <a:pt x="7384" y="2329"/>
                  </a:lnTo>
                  <a:lnTo>
                    <a:pt x="8161" y="388"/>
                  </a:lnTo>
                  <a:lnTo>
                    <a:pt x="8938" y="0"/>
                  </a:lnTo>
                  <a:lnTo>
                    <a:pt x="9716" y="776"/>
                  </a:lnTo>
                  <a:lnTo>
                    <a:pt x="8938" y="2329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7" name="Serbest Form 1246">
              <a:extLst>
                <a:ext uri="{FF2B5EF4-FFF2-40B4-BE49-F238E27FC236}">
                  <a16:creationId xmlns:a16="http://schemas.microsoft.com/office/drawing/2014/main" id="{FC561A79-F883-8BFA-72D1-806B0353DDF9}"/>
                </a:ext>
              </a:extLst>
            </p:cNvPr>
            <p:cNvSpPr/>
            <p:nvPr/>
          </p:nvSpPr>
          <p:spPr>
            <a:xfrm>
              <a:off x="12077541" y="23456771"/>
              <a:ext cx="24932" cy="52296"/>
            </a:xfrm>
            <a:custGeom>
              <a:avLst/>
              <a:gdLst>
                <a:gd name="connsiteX0" fmla="*/ 1166 w 3886"/>
                <a:gd name="connsiteY0" fmla="*/ 0 h 8151"/>
                <a:gd name="connsiteX1" fmla="*/ 1943 w 3886"/>
                <a:gd name="connsiteY1" fmla="*/ 1165 h 8151"/>
                <a:gd name="connsiteX2" fmla="*/ 3886 w 3886"/>
                <a:gd name="connsiteY2" fmla="*/ 1941 h 8151"/>
                <a:gd name="connsiteX3" fmla="*/ 3886 w 3886"/>
                <a:gd name="connsiteY3" fmla="*/ 3106 h 8151"/>
                <a:gd name="connsiteX4" fmla="*/ 3109 w 3886"/>
                <a:gd name="connsiteY4" fmla="*/ 3882 h 8151"/>
                <a:gd name="connsiteX5" fmla="*/ 3498 w 3886"/>
                <a:gd name="connsiteY5" fmla="*/ 4658 h 8151"/>
                <a:gd name="connsiteX6" fmla="*/ 2332 w 3886"/>
                <a:gd name="connsiteY6" fmla="*/ 6987 h 8151"/>
                <a:gd name="connsiteX7" fmla="*/ 2720 w 3886"/>
                <a:gd name="connsiteY7" fmla="*/ 7763 h 8151"/>
                <a:gd name="connsiteX8" fmla="*/ 1555 w 3886"/>
                <a:gd name="connsiteY8" fmla="*/ 8152 h 8151"/>
                <a:gd name="connsiteX9" fmla="*/ 777 w 3886"/>
                <a:gd name="connsiteY9" fmla="*/ 6987 h 8151"/>
                <a:gd name="connsiteX10" fmla="*/ 777 w 3886"/>
                <a:gd name="connsiteY10" fmla="*/ 5822 h 8151"/>
                <a:gd name="connsiteX11" fmla="*/ 1555 w 3886"/>
                <a:gd name="connsiteY11" fmla="*/ 5046 h 8151"/>
                <a:gd name="connsiteX12" fmla="*/ 777 w 3886"/>
                <a:gd name="connsiteY12" fmla="*/ 2329 h 8151"/>
                <a:gd name="connsiteX13" fmla="*/ 389 w 3886"/>
                <a:gd name="connsiteY13" fmla="*/ 1941 h 8151"/>
                <a:gd name="connsiteX14" fmla="*/ 0 w 3886"/>
                <a:gd name="connsiteY14" fmla="*/ 1165 h 8151"/>
                <a:gd name="connsiteX15" fmla="*/ 1166 w 3886"/>
                <a:gd name="connsiteY15" fmla="*/ 0 h 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6" h="8151">
                  <a:moveTo>
                    <a:pt x="1166" y="0"/>
                  </a:moveTo>
                  <a:lnTo>
                    <a:pt x="1943" y="1165"/>
                  </a:lnTo>
                  <a:lnTo>
                    <a:pt x="3886" y="1941"/>
                  </a:lnTo>
                  <a:lnTo>
                    <a:pt x="3886" y="3106"/>
                  </a:lnTo>
                  <a:lnTo>
                    <a:pt x="3109" y="3882"/>
                  </a:lnTo>
                  <a:lnTo>
                    <a:pt x="3498" y="4658"/>
                  </a:lnTo>
                  <a:lnTo>
                    <a:pt x="2332" y="6987"/>
                  </a:lnTo>
                  <a:lnTo>
                    <a:pt x="2720" y="7763"/>
                  </a:lnTo>
                  <a:lnTo>
                    <a:pt x="1555" y="8152"/>
                  </a:lnTo>
                  <a:lnTo>
                    <a:pt x="777" y="6987"/>
                  </a:lnTo>
                  <a:lnTo>
                    <a:pt x="777" y="5822"/>
                  </a:lnTo>
                  <a:lnTo>
                    <a:pt x="1555" y="5046"/>
                  </a:lnTo>
                  <a:lnTo>
                    <a:pt x="777" y="2329"/>
                  </a:lnTo>
                  <a:lnTo>
                    <a:pt x="389" y="1941"/>
                  </a:lnTo>
                  <a:lnTo>
                    <a:pt x="0" y="1165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8" name="Serbest Form 1247">
              <a:extLst>
                <a:ext uri="{FF2B5EF4-FFF2-40B4-BE49-F238E27FC236}">
                  <a16:creationId xmlns:a16="http://schemas.microsoft.com/office/drawing/2014/main" id="{2A6154DD-5B58-478A-DC25-632827957A7C}"/>
                </a:ext>
              </a:extLst>
            </p:cNvPr>
            <p:cNvSpPr/>
            <p:nvPr/>
          </p:nvSpPr>
          <p:spPr>
            <a:xfrm>
              <a:off x="13411485" y="24769233"/>
              <a:ext cx="84773" cy="79692"/>
            </a:xfrm>
            <a:custGeom>
              <a:avLst/>
              <a:gdLst>
                <a:gd name="connsiteX0" fmla="*/ 6218 w 13213"/>
                <a:gd name="connsiteY0" fmla="*/ 0 h 12421"/>
                <a:gd name="connsiteX1" fmla="*/ 7772 w 13213"/>
                <a:gd name="connsiteY1" fmla="*/ 0 h 12421"/>
                <a:gd name="connsiteX2" fmla="*/ 9327 w 13213"/>
                <a:gd name="connsiteY2" fmla="*/ 776 h 12421"/>
                <a:gd name="connsiteX3" fmla="*/ 10493 w 13213"/>
                <a:gd name="connsiteY3" fmla="*/ 1941 h 12421"/>
                <a:gd name="connsiteX4" fmla="*/ 10493 w 13213"/>
                <a:gd name="connsiteY4" fmla="*/ 3105 h 12421"/>
                <a:gd name="connsiteX5" fmla="*/ 10881 w 13213"/>
                <a:gd name="connsiteY5" fmla="*/ 5046 h 12421"/>
                <a:gd name="connsiteX6" fmla="*/ 12047 w 13213"/>
                <a:gd name="connsiteY6" fmla="*/ 5822 h 12421"/>
                <a:gd name="connsiteX7" fmla="*/ 12824 w 13213"/>
                <a:gd name="connsiteY7" fmla="*/ 6599 h 12421"/>
                <a:gd name="connsiteX8" fmla="*/ 13213 w 13213"/>
                <a:gd name="connsiteY8" fmla="*/ 7375 h 12421"/>
                <a:gd name="connsiteX9" fmla="*/ 12436 w 13213"/>
                <a:gd name="connsiteY9" fmla="*/ 9704 h 12421"/>
                <a:gd name="connsiteX10" fmla="*/ 12047 w 13213"/>
                <a:gd name="connsiteY10" fmla="*/ 11257 h 12421"/>
                <a:gd name="connsiteX11" fmla="*/ 11270 w 13213"/>
                <a:gd name="connsiteY11" fmla="*/ 12033 h 12421"/>
                <a:gd name="connsiteX12" fmla="*/ 9716 w 13213"/>
                <a:gd name="connsiteY12" fmla="*/ 12421 h 12421"/>
                <a:gd name="connsiteX13" fmla="*/ 6218 w 13213"/>
                <a:gd name="connsiteY13" fmla="*/ 12421 h 12421"/>
                <a:gd name="connsiteX14" fmla="*/ 5441 w 13213"/>
                <a:gd name="connsiteY14" fmla="*/ 11645 h 12421"/>
                <a:gd name="connsiteX15" fmla="*/ 2332 w 13213"/>
                <a:gd name="connsiteY15" fmla="*/ 10092 h 12421"/>
                <a:gd name="connsiteX16" fmla="*/ 1166 w 13213"/>
                <a:gd name="connsiteY16" fmla="*/ 8152 h 12421"/>
                <a:gd name="connsiteX17" fmla="*/ 1166 w 13213"/>
                <a:gd name="connsiteY17" fmla="*/ 6987 h 12421"/>
                <a:gd name="connsiteX18" fmla="*/ 0 w 13213"/>
                <a:gd name="connsiteY18" fmla="*/ 4658 h 12421"/>
                <a:gd name="connsiteX19" fmla="*/ 389 w 13213"/>
                <a:gd name="connsiteY19" fmla="*/ 3105 h 12421"/>
                <a:gd name="connsiteX20" fmla="*/ 1166 w 13213"/>
                <a:gd name="connsiteY20" fmla="*/ 2329 h 12421"/>
                <a:gd name="connsiteX21" fmla="*/ 1943 w 13213"/>
                <a:gd name="connsiteY21" fmla="*/ 776 h 12421"/>
                <a:gd name="connsiteX22" fmla="*/ 2332 w 13213"/>
                <a:gd name="connsiteY22" fmla="*/ 776 h 12421"/>
                <a:gd name="connsiteX23" fmla="*/ 4275 w 13213"/>
                <a:gd name="connsiteY23" fmla="*/ 0 h 12421"/>
                <a:gd name="connsiteX24" fmla="*/ 6218 w 13213"/>
                <a:gd name="connsiteY24" fmla="*/ 0 h 1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13" h="12421">
                  <a:moveTo>
                    <a:pt x="6218" y="0"/>
                  </a:moveTo>
                  <a:lnTo>
                    <a:pt x="7772" y="0"/>
                  </a:lnTo>
                  <a:lnTo>
                    <a:pt x="9327" y="776"/>
                  </a:lnTo>
                  <a:lnTo>
                    <a:pt x="10493" y="1941"/>
                  </a:lnTo>
                  <a:lnTo>
                    <a:pt x="10493" y="3105"/>
                  </a:lnTo>
                  <a:lnTo>
                    <a:pt x="10881" y="5046"/>
                  </a:lnTo>
                  <a:lnTo>
                    <a:pt x="12047" y="5822"/>
                  </a:lnTo>
                  <a:lnTo>
                    <a:pt x="12824" y="6599"/>
                  </a:lnTo>
                  <a:lnTo>
                    <a:pt x="13213" y="7375"/>
                  </a:lnTo>
                  <a:lnTo>
                    <a:pt x="12436" y="9704"/>
                  </a:lnTo>
                  <a:lnTo>
                    <a:pt x="12047" y="11257"/>
                  </a:lnTo>
                  <a:lnTo>
                    <a:pt x="11270" y="12033"/>
                  </a:lnTo>
                  <a:lnTo>
                    <a:pt x="9716" y="12421"/>
                  </a:lnTo>
                  <a:lnTo>
                    <a:pt x="6218" y="12421"/>
                  </a:lnTo>
                  <a:lnTo>
                    <a:pt x="5441" y="11645"/>
                  </a:lnTo>
                  <a:lnTo>
                    <a:pt x="2332" y="10092"/>
                  </a:lnTo>
                  <a:lnTo>
                    <a:pt x="1166" y="8152"/>
                  </a:lnTo>
                  <a:lnTo>
                    <a:pt x="1166" y="6987"/>
                  </a:lnTo>
                  <a:lnTo>
                    <a:pt x="0" y="4658"/>
                  </a:lnTo>
                  <a:lnTo>
                    <a:pt x="389" y="3105"/>
                  </a:lnTo>
                  <a:lnTo>
                    <a:pt x="1166" y="2329"/>
                  </a:lnTo>
                  <a:lnTo>
                    <a:pt x="1943" y="776"/>
                  </a:lnTo>
                  <a:lnTo>
                    <a:pt x="2332" y="776"/>
                  </a:lnTo>
                  <a:lnTo>
                    <a:pt x="4275" y="0"/>
                  </a:lnTo>
                  <a:lnTo>
                    <a:pt x="6218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49" name="Serbest Form 1248">
              <a:extLst>
                <a:ext uri="{FF2B5EF4-FFF2-40B4-BE49-F238E27FC236}">
                  <a16:creationId xmlns:a16="http://schemas.microsoft.com/office/drawing/2014/main" id="{3AA84520-A91C-76B8-BB18-9411DBB070A1}"/>
                </a:ext>
              </a:extLst>
            </p:cNvPr>
            <p:cNvSpPr/>
            <p:nvPr/>
          </p:nvSpPr>
          <p:spPr>
            <a:xfrm>
              <a:off x="30750223" y="24490302"/>
              <a:ext cx="7475" cy="9957"/>
            </a:xfrm>
            <a:custGeom>
              <a:avLst/>
              <a:gdLst>
                <a:gd name="connsiteX0" fmla="*/ 1166 w 1165"/>
                <a:gd name="connsiteY0" fmla="*/ 1165 h 1552"/>
                <a:gd name="connsiteX1" fmla="*/ 0 w 1165"/>
                <a:gd name="connsiteY1" fmla="*/ 1553 h 1552"/>
                <a:gd name="connsiteX2" fmla="*/ 389 w 1165"/>
                <a:gd name="connsiteY2" fmla="*/ 0 h 1552"/>
                <a:gd name="connsiteX3" fmla="*/ 1166 w 1165"/>
                <a:gd name="connsiteY3" fmla="*/ 1165 h 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" h="1552">
                  <a:moveTo>
                    <a:pt x="1166" y="1165"/>
                  </a:moveTo>
                  <a:lnTo>
                    <a:pt x="0" y="1553"/>
                  </a:lnTo>
                  <a:lnTo>
                    <a:pt x="389" y="0"/>
                  </a:lnTo>
                  <a:lnTo>
                    <a:pt x="1166" y="1165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0" name="Serbest Form 1249">
              <a:extLst>
                <a:ext uri="{FF2B5EF4-FFF2-40B4-BE49-F238E27FC236}">
                  <a16:creationId xmlns:a16="http://schemas.microsoft.com/office/drawing/2014/main" id="{77011E65-717C-806F-0B32-68F13A958944}"/>
                </a:ext>
              </a:extLst>
            </p:cNvPr>
            <p:cNvSpPr/>
            <p:nvPr/>
          </p:nvSpPr>
          <p:spPr>
            <a:xfrm>
              <a:off x="30500888" y="24457927"/>
              <a:ext cx="82278" cy="37353"/>
            </a:xfrm>
            <a:custGeom>
              <a:avLst/>
              <a:gdLst>
                <a:gd name="connsiteX0" fmla="*/ 10881 w 12824"/>
                <a:gd name="connsiteY0" fmla="*/ 0 h 5822"/>
                <a:gd name="connsiteX1" fmla="*/ 11659 w 12824"/>
                <a:gd name="connsiteY1" fmla="*/ 776 h 5822"/>
                <a:gd name="connsiteX2" fmla="*/ 12824 w 12824"/>
                <a:gd name="connsiteY2" fmla="*/ 1164 h 5822"/>
                <a:gd name="connsiteX3" fmla="*/ 12824 w 12824"/>
                <a:gd name="connsiteY3" fmla="*/ 2329 h 5822"/>
                <a:gd name="connsiteX4" fmla="*/ 10881 w 12824"/>
                <a:gd name="connsiteY4" fmla="*/ 3105 h 5822"/>
                <a:gd name="connsiteX5" fmla="*/ 8938 w 12824"/>
                <a:gd name="connsiteY5" fmla="*/ 1941 h 5822"/>
                <a:gd name="connsiteX6" fmla="*/ 6995 w 12824"/>
                <a:gd name="connsiteY6" fmla="*/ 3105 h 5822"/>
                <a:gd name="connsiteX7" fmla="*/ 5829 w 12824"/>
                <a:gd name="connsiteY7" fmla="*/ 3105 h 5822"/>
                <a:gd name="connsiteX8" fmla="*/ 5052 w 12824"/>
                <a:gd name="connsiteY8" fmla="*/ 4270 h 5822"/>
                <a:gd name="connsiteX9" fmla="*/ 5440 w 12824"/>
                <a:gd name="connsiteY9" fmla="*/ 5434 h 5822"/>
                <a:gd name="connsiteX10" fmla="*/ 3886 w 12824"/>
                <a:gd name="connsiteY10" fmla="*/ 5046 h 5822"/>
                <a:gd name="connsiteX11" fmla="*/ 3497 w 12824"/>
                <a:gd name="connsiteY11" fmla="*/ 5822 h 5822"/>
                <a:gd name="connsiteX12" fmla="*/ 1943 w 12824"/>
                <a:gd name="connsiteY12" fmla="*/ 5434 h 5822"/>
                <a:gd name="connsiteX13" fmla="*/ 1554 w 12824"/>
                <a:gd name="connsiteY13" fmla="*/ 5822 h 5822"/>
                <a:gd name="connsiteX14" fmla="*/ 0 w 12824"/>
                <a:gd name="connsiteY14" fmla="*/ 5046 h 5822"/>
                <a:gd name="connsiteX15" fmla="*/ 1166 w 12824"/>
                <a:gd name="connsiteY15" fmla="*/ 4658 h 5822"/>
                <a:gd name="connsiteX16" fmla="*/ 1943 w 12824"/>
                <a:gd name="connsiteY16" fmla="*/ 4270 h 5822"/>
                <a:gd name="connsiteX17" fmla="*/ 2720 w 12824"/>
                <a:gd name="connsiteY17" fmla="*/ 3494 h 5822"/>
                <a:gd name="connsiteX18" fmla="*/ 4275 w 12824"/>
                <a:gd name="connsiteY18" fmla="*/ 3882 h 5822"/>
                <a:gd name="connsiteX19" fmla="*/ 5440 w 12824"/>
                <a:gd name="connsiteY19" fmla="*/ 2717 h 5822"/>
                <a:gd name="connsiteX20" fmla="*/ 6218 w 12824"/>
                <a:gd name="connsiteY20" fmla="*/ 1553 h 5822"/>
                <a:gd name="connsiteX21" fmla="*/ 8161 w 12824"/>
                <a:gd name="connsiteY21" fmla="*/ 1164 h 5822"/>
                <a:gd name="connsiteX22" fmla="*/ 10104 w 12824"/>
                <a:gd name="connsiteY22" fmla="*/ 0 h 5822"/>
                <a:gd name="connsiteX23" fmla="*/ 10881 w 12824"/>
                <a:gd name="connsiteY23" fmla="*/ 0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824" h="5822">
                  <a:moveTo>
                    <a:pt x="10881" y="0"/>
                  </a:moveTo>
                  <a:lnTo>
                    <a:pt x="11659" y="776"/>
                  </a:lnTo>
                  <a:lnTo>
                    <a:pt x="12824" y="1164"/>
                  </a:lnTo>
                  <a:lnTo>
                    <a:pt x="12824" y="2329"/>
                  </a:lnTo>
                  <a:lnTo>
                    <a:pt x="10881" y="3105"/>
                  </a:lnTo>
                  <a:lnTo>
                    <a:pt x="8938" y="1941"/>
                  </a:lnTo>
                  <a:lnTo>
                    <a:pt x="6995" y="3105"/>
                  </a:lnTo>
                  <a:lnTo>
                    <a:pt x="5829" y="3105"/>
                  </a:lnTo>
                  <a:lnTo>
                    <a:pt x="5052" y="4270"/>
                  </a:lnTo>
                  <a:lnTo>
                    <a:pt x="5440" y="5434"/>
                  </a:lnTo>
                  <a:lnTo>
                    <a:pt x="3886" y="5046"/>
                  </a:lnTo>
                  <a:lnTo>
                    <a:pt x="3497" y="5822"/>
                  </a:lnTo>
                  <a:lnTo>
                    <a:pt x="1943" y="5434"/>
                  </a:lnTo>
                  <a:lnTo>
                    <a:pt x="1554" y="5822"/>
                  </a:lnTo>
                  <a:lnTo>
                    <a:pt x="0" y="5046"/>
                  </a:lnTo>
                  <a:lnTo>
                    <a:pt x="1166" y="4658"/>
                  </a:lnTo>
                  <a:lnTo>
                    <a:pt x="1943" y="4270"/>
                  </a:lnTo>
                  <a:lnTo>
                    <a:pt x="2720" y="3494"/>
                  </a:lnTo>
                  <a:lnTo>
                    <a:pt x="4275" y="3882"/>
                  </a:lnTo>
                  <a:lnTo>
                    <a:pt x="5440" y="2717"/>
                  </a:lnTo>
                  <a:lnTo>
                    <a:pt x="6218" y="1553"/>
                  </a:lnTo>
                  <a:lnTo>
                    <a:pt x="8161" y="1164"/>
                  </a:lnTo>
                  <a:lnTo>
                    <a:pt x="10104" y="0"/>
                  </a:lnTo>
                  <a:lnTo>
                    <a:pt x="10881" y="0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1" name="Serbest Form 1250">
              <a:extLst>
                <a:ext uri="{FF2B5EF4-FFF2-40B4-BE49-F238E27FC236}">
                  <a16:creationId xmlns:a16="http://schemas.microsoft.com/office/drawing/2014/main" id="{287BB5E9-2E57-67EC-C52B-81248985230A}"/>
                </a:ext>
              </a:extLst>
            </p:cNvPr>
            <p:cNvSpPr/>
            <p:nvPr/>
          </p:nvSpPr>
          <p:spPr>
            <a:xfrm>
              <a:off x="30583166" y="24450459"/>
              <a:ext cx="9970" cy="7468"/>
            </a:xfrm>
            <a:custGeom>
              <a:avLst/>
              <a:gdLst>
                <a:gd name="connsiteX0" fmla="*/ 1555 w 1554"/>
                <a:gd name="connsiteY0" fmla="*/ 776 h 1164"/>
                <a:gd name="connsiteX1" fmla="*/ 778 w 1554"/>
                <a:gd name="connsiteY1" fmla="*/ 1164 h 1164"/>
                <a:gd name="connsiteX2" fmla="*/ 0 w 1554"/>
                <a:gd name="connsiteY2" fmla="*/ 776 h 1164"/>
                <a:gd name="connsiteX3" fmla="*/ 778 w 1554"/>
                <a:gd name="connsiteY3" fmla="*/ 0 h 1164"/>
                <a:gd name="connsiteX4" fmla="*/ 1555 w 1554"/>
                <a:gd name="connsiteY4" fmla="*/ 776 h 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" h="1164">
                  <a:moveTo>
                    <a:pt x="1555" y="776"/>
                  </a:moveTo>
                  <a:lnTo>
                    <a:pt x="778" y="1164"/>
                  </a:lnTo>
                  <a:lnTo>
                    <a:pt x="0" y="776"/>
                  </a:lnTo>
                  <a:lnTo>
                    <a:pt x="778" y="0"/>
                  </a:lnTo>
                  <a:lnTo>
                    <a:pt x="1555" y="77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2" name="Serbest Form 1251">
              <a:extLst>
                <a:ext uri="{FF2B5EF4-FFF2-40B4-BE49-F238E27FC236}">
                  <a16:creationId xmlns:a16="http://schemas.microsoft.com/office/drawing/2014/main" id="{778AAE3C-A376-63D5-F938-927819D78D1B}"/>
                </a:ext>
              </a:extLst>
            </p:cNvPr>
            <p:cNvSpPr/>
            <p:nvPr/>
          </p:nvSpPr>
          <p:spPr>
            <a:xfrm>
              <a:off x="30727787" y="24301033"/>
              <a:ext cx="14955" cy="29885"/>
            </a:xfrm>
            <a:custGeom>
              <a:avLst/>
              <a:gdLst>
                <a:gd name="connsiteX0" fmla="*/ 1943 w 2331"/>
                <a:gd name="connsiteY0" fmla="*/ 388 h 4658"/>
                <a:gd name="connsiteX1" fmla="*/ 2332 w 2331"/>
                <a:gd name="connsiteY1" fmla="*/ 2329 h 4658"/>
                <a:gd name="connsiteX2" fmla="*/ 1555 w 2331"/>
                <a:gd name="connsiteY2" fmla="*/ 4658 h 4658"/>
                <a:gd name="connsiteX3" fmla="*/ 1166 w 2331"/>
                <a:gd name="connsiteY3" fmla="*/ 3882 h 4658"/>
                <a:gd name="connsiteX4" fmla="*/ 777 w 2331"/>
                <a:gd name="connsiteY4" fmla="*/ 2329 h 4658"/>
                <a:gd name="connsiteX5" fmla="*/ 0 w 2331"/>
                <a:gd name="connsiteY5" fmla="*/ 2329 h 4658"/>
                <a:gd name="connsiteX6" fmla="*/ 389 w 2331"/>
                <a:gd name="connsiteY6" fmla="*/ 388 h 4658"/>
                <a:gd name="connsiteX7" fmla="*/ 1166 w 2331"/>
                <a:gd name="connsiteY7" fmla="*/ 0 h 4658"/>
                <a:gd name="connsiteX8" fmla="*/ 1943 w 2331"/>
                <a:gd name="connsiteY8" fmla="*/ 388 h 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1" h="4658">
                  <a:moveTo>
                    <a:pt x="1943" y="388"/>
                  </a:moveTo>
                  <a:lnTo>
                    <a:pt x="2332" y="2329"/>
                  </a:lnTo>
                  <a:lnTo>
                    <a:pt x="1555" y="4658"/>
                  </a:lnTo>
                  <a:lnTo>
                    <a:pt x="1166" y="3882"/>
                  </a:lnTo>
                  <a:lnTo>
                    <a:pt x="777" y="2329"/>
                  </a:lnTo>
                  <a:lnTo>
                    <a:pt x="0" y="2329"/>
                  </a:lnTo>
                  <a:lnTo>
                    <a:pt x="389" y="388"/>
                  </a:lnTo>
                  <a:lnTo>
                    <a:pt x="1166" y="0"/>
                  </a:lnTo>
                  <a:lnTo>
                    <a:pt x="1943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3" name="Serbest Form 1252">
              <a:extLst>
                <a:ext uri="{FF2B5EF4-FFF2-40B4-BE49-F238E27FC236}">
                  <a16:creationId xmlns:a16="http://schemas.microsoft.com/office/drawing/2014/main" id="{72C93231-3B48-CAAC-3F4D-B03DEBBD8756}"/>
                </a:ext>
              </a:extLst>
            </p:cNvPr>
            <p:cNvSpPr/>
            <p:nvPr/>
          </p:nvSpPr>
          <p:spPr>
            <a:xfrm>
              <a:off x="30670435" y="24251226"/>
              <a:ext cx="14955" cy="17432"/>
            </a:xfrm>
            <a:custGeom>
              <a:avLst/>
              <a:gdLst>
                <a:gd name="connsiteX0" fmla="*/ 778 w 2331"/>
                <a:gd name="connsiteY0" fmla="*/ 2717 h 2717"/>
                <a:gd name="connsiteX1" fmla="*/ 389 w 2331"/>
                <a:gd name="connsiteY1" fmla="*/ 2717 h 2717"/>
                <a:gd name="connsiteX2" fmla="*/ 0 w 2331"/>
                <a:gd name="connsiteY2" fmla="*/ 1164 h 2717"/>
                <a:gd name="connsiteX3" fmla="*/ 778 w 2331"/>
                <a:gd name="connsiteY3" fmla="*/ 388 h 2717"/>
                <a:gd name="connsiteX4" fmla="*/ 2332 w 2331"/>
                <a:gd name="connsiteY4" fmla="*/ 0 h 2717"/>
                <a:gd name="connsiteX5" fmla="*/ 2332 w 2331"/>
                <a:gd name="connsiteY5" fmla="*/ 1553 h 2717"/>
                <a:gd name="connsiteX6" fmla="*/ 1555 w 2331"/>
                <a:gd name="connsiteY6" fmla="*/ 2329 h 2717"/>
                <a:gd name="connsiteX7" fmla="*/ 778 w 2331"/>
                <a:gd name="connsiteY7" fmla="*/ 2717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" h="2717">
                  <a:moveTo>
                    <a:pt x="778" y="2717"/>
                  </a:moveTo>
                  <a:lnTo>
                    <a:pt x="389" y="2717"/>
                  </a:lnTo>
                  <a:lnTo>
                    <a:pt x="0" y="1164"/>
                  </a:lnTo>
                  <a:lnTo>
                    <a:pt x="778" y="388"/>
                  </a:lnTo>
                  <a:lnTo>
                    <a:pt x="2332" y="0"/>
                  </a:lnTo>
                  <a:lnTo>
                    <a:pt x="2332" y="1553"/>
                  </a:lnTo>
                  <a:lnTo>
                    <a:pt x="1555" y="2329"/>
                  </a:lnTo>
                  <a:lnTo>
                    <a:pt x="778" y="2717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4" name="Serbest Form 1253">
              <a:extLst>
                <a:ext uri="{FF2B5EF4-FFF2-40B4-BE49-F238E27FC236}">
                  <a16:creationId xmlns:a16="http://schemas.microsoft.com/office/drawing/2014/main" id="{8C39BC0B-F287-2D8B-2858-EA836359C65A}"/>
                </a:ext>
              </a:extLst>
            </p:cNvPr>
            <p:cNvSpPr/>
            <p:nvPr/>
          </p:nvSpPr>
          <p:spPr>
            <a:xfrm>
              <a:off x="30453513" y="24198924"/>
              <a:ext cx="199464" cy="154405"/>
            </a:xfrm>
            <a:custGeom>
              <a:avLst/>
              <a:gdLst>
                <a:gd name="connsiteX0" fmla="*/ 26037 w 31089"/>
                <a:gd name="connsiteY0" fmla="*/ 1164 h 24066"/>
                <a:gd name="connsiteX1" fmla="*/ 25649 w 31089"/>
                <a:gd name="connsiteY1" fmla="*/ 2717 h 24066"/>
                <a:gd name="connsiteX2" fmla="*/ 26815 w 31089"/>
                <a:gd name="connsiteY2" fmla="*/ 3493 h 24066"/>
                <a:gd name="connsiteX3" fmla="*/ 27203 w 31089"/>
                <a:gd name="connsiteY3" fmla="*/ 4658 h 24066"/>
                <a:gd name="connsiteX4" fmla="*/ 28369 w 31089"/>
                <a:gd name="connsiteY4" fmla="*/ 6211 h 24066"/>
                <a:gd name="connsiteX5" fmla="*/ 29535 w 31089"/>
                <a:gd name="connsiteY5" fmla="*/ 6599 h 24066"/>
                <a:gd name="connsiteX6" fmla="*/ 29924 w 31089"/>
                <a:gd name="connsiteY6" fmla="*/ 7763 h 24066"/>
                <a:gd name="connsiteX7" fmla="*/ 30701 w 31089"/>
                <a:gd name="connsiteY7" fmla="*/ 7763 h 24066"/>
                <a:gd name="connsiteX8" fmla="*/ 31090 w 31089"/>
                <a:gd name="connsiteY8" fmla="*/ 9316 h 24066"/>
                <a:gd name="connsiteX9" fmla="*/ 29924 w 31089"/>
                <a:gd name="connsiteY9" fmla="*/ 11257 h 24066"/>
                <a:gd name="connsiteX10" fmla="*/ 30312 w 31089"/>
                <a:gd name="connsiteY10" fmla="*/ 12033 h 24066"/>
                <a:gd name="connsiteX11" fmla="*/ 30701 w 31089"/>
                <a:gd name="connsiteY11" fmla="*/ 13974 h 24066"/>
                <a:gd name="connsiteX12" fmla="*/ 29535 w 31089"/>
                <a:gd name="connsiteY12" fmla="*/ 14750 h 24066"/>
                <a:gd name="connsiteX13" fmla="*/ 29535 w 31089"/>
                <a:gd name="connsiteY13" fmla="*/ 16691 h 24066"/>
                <a:gd name="connsiteX14" fmla="*/ 30312 w 31089"/>
                <a:gd name="connsiteY14" fmla="*/ 16691 h 24066"/>
                <a:gd name="connsiteX15" fmla="*/ 30701 w 31089"/>
                <a:gd name="connsiteY15" fmla="*/ 18632 h 24066"/>
                <a:gd name="connsiteX16" fmla="*/ 29535 w 31089"/>
                <a:gd name="connsiteY16" fmla="*/ 19796 h 24066"/>
                <a:gd name="connsiteX17" fmla="*/ 27203 w 31089"/>
                <a:gd name="connsiteY17" fmla="*/ 20573 h 24066"/>
                <a:gd name="connsiteX18" fmla="*/ 26815 w 31089"/>
                <a:gd name="connsiteY18" fmla="*/ 19796 h 24066"/>
                <a:gd name="connsiteX19" fmla="*/ 25649 w 31089"/>
                <a:gd name="connsiteY19" fmla="*/ 20184 h 24066"/>
                <a:gd name="connsiteX20" fmla="*/ 25260 w 31089"/>
                <a:gd name="connsiteY20" fmla="*/ 20961 h 24066"/>
                <a:gd name="connsiteX21" fmla="*/ 24094 w 31089"/>
                <a:gd name="connsiteY21" fmla="*/ 19796 h 24066"/>
                <a:gd name="connsiteX22" fmla="*/ 20986 w 31089"/>
                <a:gd name="connsiteY22" fmla="*/ 20961 h 24066"/>
                <a:gd name="connsiteX23" fmla="*/ 17876 w 31089"/>
                <a:gd name="connsiteY23" fmla="*/ 23678 h 24066"/>
                <a:gd name="connsiteX24" fmla="*/ 16710 w 31089"/>
                <a:gd name="connsiteY24" fmla="*/ 23290 h 24066"/>
                <a:gd name="connsiteX25" fmla="*/ 15156 w 31089"/>
                <a:gd name="connsiteY25" fmla="*/ 24066 h 24066"/>
                <a:gd name="connsiteX26" fmla="*/ 13990 w 31089"/>
                <a:gd name="connsiteY26" fmla="*/ 23678 h 24066"/>
                <a:gd name="connsiteX27" fmla="*/ 11659 w 31089"/>
                <a:gd name="connsiteY27" fmla="*/ 24066 h 24066"/>
                <a:gd name="connsiteX28" fmla="*/ 10493 w 31089"/>
                <a:gd name="connsiteY28" fmla="*/ 23290 h 24066"/>
                <a:gd name="connsiteX29" fmla="*/ 6995 w 31089"/>
                <a:gd name="connsiteY29" fmla="*/ 22125 h 24066"/>
                <a:gd name="connsiteX30" fmla="*/ 5829 w 31089"/>
                <a:gd name="connsiteY30" fmla="*/ 21737 h 24066"/>
                <a:gd name="connsiteX31" fmla="*/ 3498 w 31089"/>
                <a:gd name="connsiteY31" fmla="*/ 21349 h 24066"/>
                <a:gd name="connsiteX32" fmla="*/ 2720 w 31089"/>
                <a:gd name="connsiteY32" fmla="*/ 20961 h 24066"/>
                <a:gd name="connsiteX33" fmla="*/ 777 w 31089"/>
                <a:gd name="connsiteY33" fmla="*/ 20184 h 24066"/>
                <a:gd name="connsiteX34" fmla="*/ 0 w 31089"/>
                <a:gd name="connsiteY34" fmla="*/ 16303 h 24066"/>
                <a:gd name="connsiteX35" fmla="*/ 1166 w 31089"/>
                <a:gd name="connsiteY35" fmla="*/ 13586 h 24066"/>
                <a:gd name="connsiteX36" fmla="*/ 2332 w 31089"/>
                <a:gd name="connsiteY36" fmla="*/ 13586 h 24066"/>
                <a:gd name="connsiteX37" fmla="*/ 3498 w 31089"/>
                <a:gd name="connsiteY37" fmla="*/ 13198 h 24066"/>
                <a:gd name="connsiteX38" fmla="*/ 3886 w 31089"/>
                <a:gd name="connsiteY38" fmla="*/ 11257 h 24066"/>
                <a:gd name="connsiteX39" fmla="*/ 5052 w 31089"/>
                <a:gd name="connsiteY39" fmla="*/ 10869 h 24066"/>
                <a:gd name="connsiteX40" fmla="*/ 5441 w 31089"/>
                <a:gd name="connsiteY40" fmla="*/ 9316 h 24066"/>
                <a:gd name="connsiteX41" fmla="*/ 4663 w 31089"/>
                <a:gd name="connsiteY41" fmla="*/ 8539 h 24066"/>
                <a:gd name="connsiteX42" fmla="*/ 6995 w 31089"/>
                <a:gd name="connsiteY42" fmla="*/ 6987 h 24066"/>
                <a:gd name="connsiteX43" fmla="*/ 8549 w 31089"/>
                <a:gd name="connsiteY43" fmla="*/ 5046 h 24066"/>
                <a:gd name="connsiteX44" fmla="*/ 8938 w 31089"/>
                <a:gd name="connsiteY44" fmla="*/ 5434 h 24066"/>
                <a:gd name="connsiteX45" fmla="*/ 11270 w 31089"/>
                <a:gd name="connsiteY45" fmla="*/ 3493 h 24066"/>
                <a:gd name="connsiteX46" fmla="*/ 12047 w 31089"/>
                <a:gd name="connsiteY46" fmla="*/ 3493 h 24066"/>
                <a:gd name="connsiteX47" fmla="*/ 15545 w 31089"/>
                <a:gd name="connsiteY47" fmla="*/ 1941 h 24066"/>
                <a:gd name="connsiteX48" fmla="*/ 17876 w 31089"/>
                <a:gd name="connsiteY48" fmla="*/ 2717 h 24066"/>
                <a:gd name="connsiteX49" fmla="*/ 19042 w 31089"/>
                <a:gd name="connsiteY49" fmla="*/ 2329 h 24066"/>
                <a:gd name="connsiteX50" fmla="*/ 20986 w 31089"/>
                <a:gd name="connsiteY50" fmla="*/ 1553 h 24066"/>
                <a:gd name="connsiteX51" fmla="*/ 23317 w 31089"/>
                <a:gd name="connsiteY51" fmla="*/ 1164 h 24066"/>
                <a:gd name="connsiteX52" fmla="*/ 24483 w 31089"/>
                <a:gd name="connsiteY52" fmla="*/ 0 h 24066"/>
                <a:gd name="connsiteX53" fmla="*/ 26037 w 31089"/>
                <a:gd name="connsiteY53" fmla="*/ 1164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089" h="24066">
                  <a:moveTo>
                    <a:pt x="26037" y="1164"/>
                  </a:moveTo>
                  <a:lnTo>
                    <a:pt x="25649" y="2717"/>
                  </a:lnTo>
                  <a:lnTo>
                    <a:pt x="26815" y="3493"/>
                  </a:lnTo>
                  <a:lnTo>
                    <a:pt x="27203" y="4658"/>
                  </a:lnTo>
                  <a:lnTo>
                    <a:pt x="28369" y="6211"/>
                  </a:lnTo>
                  <a:lnTo>
                    <a:pt x="29535" y="6599"/>
                  </a:lnTo>
                  <a:lnTo>
                    <a:pt x="29924" y="7763"/>
                  </a:lnTo>
                  <a:lnTo>
                    <a:pt x="30701" y="7763"/>
                  </a:lnTo>
                  <a:lnTo>
                    <a:pt x="31090" y="9316"/>
                  </a:lnTo>
                  <a:lnTo>
                    <a:pt x="29924" y="11257"/>
                  </a:lnTo>
                  <a:lnTo>
                    <a:pt x="30312" y="12033"/>
                  </a:lnTo>
                  <a:lnTo>
                    <a:pt x="30701" y="13974"/>
                  </a:lnTo>
                  <a:lnTo>
                    <a:pt x="29535" y="14750"/>
                  </a:lnTo>
                  <a:lnTo>
                    <a:pt x="29535" y="16691"/>
                  </a:lnTo>
                  <a:lnTo>
                    <a:pt x="30312" y="16691"/>
                  </a:lnTo>
                  <a:lnTo>
                    <a:pt x="30701" y="18632"/>
                  </a:lnTo>
                  <a:lnTo>
                    <a:pt x="29535" y="19796"/>
                  </a:lnTo>
                  <a:lnTo>
                    <a:pt x="27203" y="20573"/>
                  </a:lnTo>
                  <a:lnTo>
                    <a:pt x="26815" y="19796"/>
                  </a:lnTo>
                  <a:lnTo>
                    <a:pt x="25649" y="20184"/>
                  </a:lnTo>
                  <a:lnTo>
                    <a:pt x="25260" y="20961"/>
                  </a:lnTo>
                  <a:lnTo>
                    <a:pt x="24094" y="19796"/>
                  </a:lnTo>
                  <a:lnTo>
                    <a:pt x="20986" y="20961"/>
                  </a:lnTo>
                  <a:lnTo>
                    <a:pt x="17876" y="23678"/>
                  </a:lnTo>
                  <a:lnTo>
                    <a:pt x="16710" y="23290"/>
                  </a:lnTo>
                  <a:lnTo>
                    <a:pt x="15156" y="24066"/>
                  </a:lnTo>
                  <a:lnTo>
                    <a:pt x="13990" y="23678"/>
                  </a:lnTo>
                  <a:lnTo>
                    <a:pt x="11659" y="24066"/>
                  </a:lnTo>
                  <a:lnTo>
                    <a:pt x="10493" y="23290"/>
                  </a:lnTo>
                  <a:lnTo>
                    <a:pt x="6995" y="22125"/>
                  </a:lnTo>
                  <a:lnTo>
                    <a:pt x="5829" y="21737"/>
                  </a:lnTo>
                  <a:lnTo>
                    <a:pt x="3498" y="21349"/>
                  </a:lnTo>
                  <a:lnTo>
                    <a:pt x="2720" y="20961"/>
                  </a:lnTo>
                  <a:lnTo>
                    <a:pt x="777" y="20184"/>
                  </a:lnTo>
                  <a:lnTo>
                    <a:pt x="0" y="16303"/>
                  </a:lnTo>
                  <a:lnTo>
                    <a:pt x="1166" y="13586"/>
                  </a:lnTo>
                  <a:lnTo>
                    <a:pt x="2332" y="13586"/>
                  </a:lnTo>
                  <a:lnTo>
                    <a:pt x="3498" y="13198"/>
                  </a:lnTo>
                  <a:lnTo>
                    <a:pt x="3886" y="11257"/>
                  </a:lnTo>
                  <a:lnTo>
                    <a:pt x="5052" y="10869"/>
                  </a:lnTo>
                  <a:lnTo>
                    <a:pt x="5441" y="9316"/>
                  </a:lnTo>
                  <a:lnTo>
                    <a:pt x="4663" y="8539"/>
                  </a:lnTo>
                  <a:lnTo>
                    <a:pt x="6995" y="6987"/>
                  </a:lnTo>
                  <a:lnTo>
                    <a:pt x="8549" y="5046"/>
                  </a:lnTo>
                  <a:lnTo>
                    <a:pt x="8938" y="5434"/>
                  </a:lnTo>
                  <a:lnTo>
                    <a:pt x="11270" y="3493"/>
                  </a:lnTo>
                  <a:lnTo>
                    <a:pt x="12047" y="3493"/>
                  </a:lnTo>
                  <a:lnTo>
                    <a:pt x="15545" y="1941"/>
                  </a:lnTo>
                  <a:lnTo>
                    <a:pt x="17876" y="2717"/>
                  </a:lnTo>
                  <a:lnTo>
                    <a:pt x="19042" y="2329"/>
                  </a:lnTo>
                  <a:lnTo>
                    <a:pt x="20986" y="1553"/>
                  </a:lnTo>
                  <a:lnTo>
                    <a:pt x="23317" y="1164"/>
                  </a:lnTo>
                  <a:lnTo>
                    <a:pt x="24483" y="0"/>
                  </a:lnTo>
                  <a:lnTo>
                    <a:pt x="26037" y="116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5" name="Serbest Form 1254">
              <a:extLst>
                <a:ext uri="{FF2B5EF4-FFF2-40B4-BE49-F238E27FC236}">
                  <a16:creationId xmlns:a16="http://schemas.microsoft.com/office/drawing/2014/main" id="{792C55B3-E011-412C-E788-EA4101DE081C}"/>
                </a:ext>
              </a:extLst>
            </p:cNvPr>
            <p:cNvSpPr/>
            <p:nvPr/>
          </p:nvSpPr>
          <p:spPr>
            <a:xfrm>
              <a:off x="30772659" y="24191449"/>
              <a:ext cx="14962" cy="22411"/>
            </a:xfrm>
            <a:custGeom>
              <a:avLst/>
              <a:gdLst>
                <a:gd name="connsiteX0" fmla="*/ 778 w 2332"/>
                <a:gd name="connsiteY0" fmla="*/ 3106 h 3493"/>
                <a:gd name="connsiteX1" fmla="*/ 0 w 2332"/>
                <a:gd name="connsiteY1" fmla="*/ 3494 h 3493"/>
                <a:gd name="connsiteX2" fmla="*/ 778 w 2332"/>
                <a:gd name="connsiteY2" fmla="*/ 0 h 3493"/>
                <a:gd name="connsiteX3" fmla="*/ 2332 w 2332"/>
                <a:gd name="connsiteY3" fmla="*/ 0 h 3493"/>
                <a:gd name="connsiteX4" fmla="*/ 1943 w 2332"/>
                <a:gd name="connsiteY4" fmla="*/ 1553 h 3493"/>
                <a:gd name="connsiteX5" fmla="*/ 778 w 2332"/>
                <a:gd name="connsiteY5" fmla="*/ 3106 h 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" h="3493">
                  <a:moveTo>
                    <a:pt x="778" y="3106"/>
                  </a:moveTo>
                  <a:lnTo>
                    <a:pt x="0" y="3494"/>
                  </a:lnTo>
                  <a:lnTo>
                    <a:pt x="778" y="0"/>
                  </a:lnTo>
                  <a:lnTo>
                    <a:pt x="2332" y="0"/>
                  </a:lnTo>
                  <a:lnTo>
                    <a:pt x="1943" y="1553"/>
                  </a:lnTo>
                  <a:lnTo>
                    <a:pt x="778" y="3106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6" name="Serbest Form 1255">
              <a:extLst>
                <a:ext uri="{FF2B5EF4-FFF2-40B4-BE49-F238E27FC236}">
                  <a16:creationId xmlns:a16="http://schemas.microsoft.com/office/drawing/2014/main" id="{551FD05A-004C-9BF1-F07F-518F449D4E40}"/>
                </a:ext>
              </a:extLst>
            </p:cNvPr>
            <p:cNvSpPr/>
            <p:nvPr/>
          </p:nvSpPr>
          <p:spPr>
            <a:xfrm>
              <a:off x="30475956" y="24159074"/>
              <a:ext cx="17451" cy="17432"/>
            </a:xfrm>
            <a:custGeom>
              <a:avLst/>
              <a:gdLst>
                <a:gd name="connsiteX0" fmla="*/ 2720 w 2720"/>
                <a:gd name="connsiteY0" fmla="*/ 388 h 2717"/>
                <a:gd name="connsiteX1" fmla="*/ 1943 w 2720"/>
                <a:gd name="connsiteY1" fmla="*/ 1553 h 2717"/>
                <a:gd name="connsiteX2" fmla="*/ 0 w 2720"/>
                <a:gd name="connsiteY2" fmla="*/ 2717 h 2717"/>
                <a:gd name="connsiteX3" fmla="*/ 0 w 2720"/>
                <a:gd name="connsiteY3" fmla="*/ 1553 h 2717"/>
                <a:gd name="connsiteX4" fmla="*/ 1554 w 2720"/>
                <a:gd name="connsiteY4" fmla="*/ 0 h 2717"/>
                <a:gd name="connsiteX5" fmla="*/ 2720 w 2720"/>
                <a:gd name="connsiteY5" fmla="*/ 388 h 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0" h="2717">
                  <a:moveTo>
                    <a:pt x="2720" y="388"/>
                  </a:moveTo>
                  <a:lnTo>
                    <a:pt x="1943" y="1553"/>
                  </a:lnTo>
                  <a:lnTo>
                    <a:pt x="0" y="2717"/>
                  </a:lnTo>
                  <a:lnTo>
                    <a:pt x="0" y="1553"/>
                  </a:lnTo>
                  <a:lnTo>
                    <a:pt x="1554" y="0"/>
                  </a:lnTo>
                  <a:lnTo>
                    <a:pt x="2720" y="388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7" name="Serbest Form 1256">
              <a:extLst>
                <a:ext uri="{FF2B5EF4-FFF2-40B4-BE49-F238E27FC236}">
                  <a16:creationId xmlns:a16="http://schemas.microsoft.com/office/drawing/2014/main" id="{F92C79AA-2274-3B44-16AF-967E04790C6E}"/>
                </a:ext>
              </a:extLst>
            </p:cNvPr>
            <p:cNvSpPr/>
            <p:nvPr/>
          </p:nvSpPr>
          <p:spPr>
            <a:xfrm>
              <a:off x="30859929" y="24116736"/>
              <a:ext cx="22436" cy="34864"/>
            </a:xfrm>
            <a:custGeom>
              <a:avLst/>
              <a:gdLst>
                <a:gd name="connsiteX0" fmla="*/ 778 w 3497"/>
                <a:gd name="connsiteY0" fmla="*/ 5434 h 5434"/>
                <a:gd name="connsiteX1" fmla="*/ 0 w 3497"/>
                <a:gd name="connsiteY1" fmla="*/ 4658 h 5434"/>
                <a:gd name="connsiteX2" fmla="*/ 389 w 3497"/>
                <a:gd name="connsiteY2" fmla="*/ 3882 h 5434"/>
                <a:gd name="connsiteX3" fmla="*/ 2332 w 3497"/>
                <a:gd name="connsiteY3" fmla="*/ 1941 h 5434"/>
                <a:gd name="connsiteX4" fmla="*/ 3498 w 3497"/>
                <a:gd name="connsiteY4" fmla="*/ 0 h 5434"/>
                <a:gd name="connsiteX5" fmla="*/ 2332 w 3497"/>
                <a:gd name="connsiteY5" fmla="*/ 4270 h 5434"/>
                <a:gd name="connsiteX6" fmla="*/ 778 w 3497"/>
                <a:gd name="connsiteY6" fmla="*/ 5434 h 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5434">
                  <a:moveTo>
                    <a:pt x="778" y="5434"/>
                  </a:moveTo>
                  <a:lnTo>
                    <a:pt x="0" y="4658"/>
                  </a:lnTo>
                  <a:lnTo>
                    <a:pt x="389" y="3882"/>
                  </a:lnTo>
                  <a:lnTo>
                    <a:pt x="2332" y="1941"/>
                  </a:lnTo>
                  <a:lnTo>
                    <a:pt x="3498" y="0"/>
                  </a:lnTo>
                  <a:lnTo>
                    <a:pt x="2332" y="4270"/>
                  </a:lnTo>
                  <a:lnTo>
                    <a:pt x="778" y="5434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8" name="Serbest Form 1257">
              <a:extLst>
                <a:ext uri="{FF2B5EF4-FFF2-40B4-BE49-F238E27FC236}">
                  <a16:creationId xmlns:a16="http://schemas.microsoft.com/office/drawing/2014/main" id="{F7ACBED3-B1D1-4EF7-97B8-8E83831C0B28}"/>
                </a:ext>
              </a:extLst>
            </p:cNvPr>
            <p:cNvSpPr/>
            <p:nvPr/>
          </p:nvSpPr>
          <p:spPr>
            <a:xfrm>
              <a:off x="30672931" y="24014633"/>
              <a:ext cx="234373" cy="136973"/>
            </a:xfrm>
            <a:custGeom>
              <a:avLst/>
              <a:gdLst>
                <a:gd name="connsiteX0" fmla="*/ 33810 w 36530"/>
                <a:gd name="connsiteY0" fmla="*/ 1941 h 21349"/>
                <a:gd name="connsiteX1" fmla="*/ 32256 w 36530"/>
                <a:gd name="connsiteY1" fmla="*/ 3494 h 21349"/>
                <a:gd name="connsiteX2" fmla="*/ 29147 w 36530"/>
                <a:gd name="connsiteY2" fmla="*/ 7763 h 21349"/>
                <a:gd name="connsiteX3" fmla="*/ 27981 w 36530"/>
                <a:gd name="connsiteY3" fmla="*/ 8151 h 21349"/>
                <a:gd name="connsiteX4" fmla="*/ 25260 w 36530"/>
                <a:gd name="connsiteY4" fmla="*/ 9704 h 21349"/>
                <a:gd name="connsiteX5" fmla="*/ 24483 w 36530"/>
                <a:gd name="connsiteY5" fmla="*/ 12033 h 21349"/>
                <a:gd name="connsiteX6" fmla="*/ 22929 w 36530"/>
                <a:gd name="connsiteY6" fmla="*/ 12809 h 21349"/>
                <a:gd name="connsiteX7" fmla="*/ 22152 w 36530"/>
                <a:gd name="connsiteY7" fmla="*/ 13974 h 21349"/>
                <a:gd name="connsiteX8" fmla="*/ 21763 w 36530"/>
                <a:gd name="connsiteY8" fmla="*/ 14750 h 21349"/>
                <a:gd name="connsiteX9" fmla="*/ 22929 w 36530"/>
                <a:gd name="connsiteY9" fmla="*/ 15139 h 21349"/>
                <a:gd name="connsiteX10" fmla="*/ 25260 w 36530"/>
                <a:gd name="connsiteY10" fmla="*/ 13974 h 21349"/>
                <a:gd name="connsiteX11" fmla="*/ 25649 w 36530"/>
                <a:gd name="connsiteY11" fmla="*/ 13586 h 21349"/>
                <a:gd name="connsiteX12" fmla="*/ 26815 w 36530"/>
                <a:gd name="connsiteY12" fmla="*/ 12421 h 21349"/>
                <a:gd name="connsiteX13" fmla="*/ 27592 w 36530"/>
                <a:gd name="connsiteY13" fmla="*/ 11257 h 21349"/>
                <a:gd name="connsiteX14" fmla="*/ 29924 w 36530"/>
                <a:gd name="connsiteY14" fmla="*/ 10092 h 21349"/>
                <a:gd name="connsiteX15" fmla="*/ 31090 w 36530"/>
                <a:gd name="connsiteY15" fmla="*/ 8928 h 21349"/>
                <a:gd name="connsiteX16" fmla="*/ 33422 w 36530"/>
                <a:gd name="connsiteY16" fmla="*/ 7763 h 21349"/>
                <a:gd name="connsiteX17" fmla="*/ 33422 w 36530"/>
                <a:gd name="connsiteY17" fmla="*/ 8928 h 21349"/>
                <a:gd name="connsiteX18" fmla="*/ 31479 w 36530"/>
                <a:gd name="connsiteY18" fmla="*/ 11645 h 21349"/>
                <a:gd name="connsiteX19" fmla="*/ 30701 w 36530"/>
                <a:gd name="connsiteY19" fmla="*/ 12033 h 21349"/>
                <a:gd name="connsiteX20" fmla="*/ 31090 w 36530"/>
                <a:gd name="connsiteY20" fmla="*/ 14362 h 21349"/>
                <a:gd name="connsiteX21" fmla="*/ 29924 w 36530"/>
                <a:gd name="connsiteY21" fmla="*/ 15527 h 21349"/>
                <a:gd name="connsiteX22" fmla="*/ 28758 w 36530"/>
                <a:gd name="connsiteY22" fmla="*/ 14362 h 21349"/>
                <a:gd name="connsiteX23" fmla="*/ 27203 w 36530"/>
                <a:gd name="connsiteY23" fmla="*/ 14362 h 21349"/>
                <a:gd name="connsiteX24" fmla="*/ 25260 w 36530"/>
                <a:gd name="connsiteY24" fmla="*/ 14750 h 21349"/>
                <a:gd name="connsiteX25" fmla="*/ 23706 w 36530"/>
                <a:gd name="connsiteY25" fmla="*/ 15915 h 21349"/>
                <a:gd name="connsiteX26" fmla="*/ 20986 w 36530"/>
                <a:gd name="connsiteY26" fmla="*/ 16303 h 21349"/>
                <a:gd name="connsiteX27" fmla="*/ 17099 w 36530"/>
                <a:gd name="connsiteY27" fmla="*/ 16303 h 21349"/>
                <a:gd name="connsiteX28" fmla="*/ 19042 w 36530"/>
                <a:gd name="connsiteY28" fmla="*/ 14362 h 21349"/>
                <a:gd name="connsiteX29" fmla="*/ 17488 w 36530"/>
                <a:gd name="connsiteY29" fmla="*/ 13586 h 21349"/>
                <a:gd name="connsiteX30" fmla="*/ 15156 w 36530"/>
                <a:gd name="connsiteY30" fmla="*/ 14362 h 21349"/>
                <a:gd name="connsiteX31" fmla="*/ 13602 w 36530"/>
                <a:gd name="connsiteY31" fmla="*/ 15139 h 21349"/>
                <a:gd name="connsiteX32" fmla="*/ 13602 w 36530"/>
                <a:gd name="connsiteY32" fmla="*/ 15915 h 21349"/>
                <a:gd name="connsiteX33" fmla="*/ 12436 w 36530"/>
                <a:gd name="connsiteY33" fmla="*/ 16303 h 21349"/>
                <a:gd name="connsiteX34" fmla="*/ 11659 w 36530"/>
                <a:gd name="connsiteY34" fmla="*/ 16691 h 21349"/>
                <a:gd name="connsiteX35" fmla="*/ 11270 w 36530"/>
                <a:gd name="connsiteY35" fmla="*/ 18244 h 21349"/>
                <a:gd name="connsiteX36" fmla="*/ 10493 w 36530"/>
                <a:gd name="connsiteY36" fmla="*/ 19408 h 21349"/>
                <a:gd name="connsiteX37" fmla="*/ 9327 w 36530"/>
                <a:gd name="connsiteY37" fmla="*/ 19020 h 21349"/>
                <a:gd name="connsiteX38" fmla="*/ 9327 w 36530"/>
                <a:gd name="connsiteY38" fmla="*/ 18244 h 21349"/>
                <a:gd name="connsiteX39" fmla="*/ 7772 w 36530"/>
                <a:gd name="connsiteY39" fmla="*/ 17856 h 21349"/>
                <a:gd name="connsiteX40" fmla="*/ 6218 w 36530"/>
                <a:gd name="connsiteY40" fmla="*/ 18632 h 21349"/>
                <a:gd name="connsiteX41" fmla="*/ 5441 w 36530"/>
                <a:gd name="connsiteY41" fmla="*/ 20573 h 21349"/>
                <a:gd name="connsiteX42" fmla="*/ 4275 w 36530"/>
                <a:gd name="connsiteY42" fmla="*/ 21349 h 21349"/>
                <a:gd name="connsiteX43" fmla="*/ 3109 w 36530"/>
                <a:gd name="connsiteY43" fmla="*/ 21349 h 21349"/>
                <a:gd name="connsiteX44" fmla="*/ 3109 w 36530"/>
                <a:gd name="connsiteY44" fmla="*/ 20185 h 21349"/>
                <a:gd name="connsiteX45" fmla="*/ 3109 w 36530"/>
                <a:gd name="connsiteY45" fmla="*/ 18632 h 21349"/>
                <a:gd name="connsiteX46" fmla="*/ 2332 w 36530"/>
                <a:gd name="connsiteY46" fmla="*/ 17079 h 21349"/>
                <a:gd name="connsiteX47" fmla="*/ 2721 w 36530"/>
                <a:gd name="connsiteY47" fmla="*/ 16303 h 21349"/>
                <a:gd name="connsiteX48" fmla="*/ 2332 w 36530"/>
                <a:gd name="connsiteY48" fmla="*/ 15915 h 21349"/>
                <a:gd name="connsiteX49" fmla="*/ 0 w 36530"/>
                <a:gd name="connsiteY49" fmla="*/ 16691 h 21349"/>
                <a:gd name="connsiteX50" fmla="*/ 0 w 36530"/>
                <a:gd name="connsiteY50" fmla="*/ 15139 h 21349"/>
                <a:gd name="connsiteX51" fmla="*/ 1555 w 36530"/>
                <a:gd name="connsiteY51" fmla="*/ 13974 h 21349"/>
                <a:gd name="connsiteX52" fmla="*/ 1943 w 36530"/>
                <a:gd name="connsiteY52" fmla="*/ 13974 h 21349"/>
                <a:gd name="connsiteX53" fmla="*/ 1555 w 36530"/>
                <a:gd name="connsiteY53" fmla="*/ 12033 h 21349"/>
                <a:gd name="connsiteX54" fmla="*/ 2721 w 36530"/>
                <a:gd name="connsiteY54" fmla="*/ 11645 h 21349"/>
                <a:gd name="connsiteX55" fmla="*/ 4664 w 36530"/>
                <a:gd name="connsiteY55" fmla="*/ 12809 h 21349"/>
                <a:gd name="connsiteX56" fmla="*/ 6995 w 36530"/>
                <a:gd name="connsiteY56" fmla="*/ 11257 h 21349"/>
                <a:gd name="connsiteX57" fmla="*/ 7772 w 36530"/>
                <a:gd name="connsiteY57" fmla="*/ 11257 h 21349"/>
                <a:gd name="connsiteX58" fmla="*/ 8938 w 36530"/>
                <a:gd name="connsiteY58" fmla="*/ 10092 h 21349"/>
                <a:gd name="connsiteX59" fmla="*/ 9716 w 36530"/>
                <a:gd name="connsiteY59" fmla="*/ 10092 h 21349"/>
                <a:gd name="connsiteX60" fmla="*/ 10882 w 36530"/>
                <a:gd name="connsiteY60" fmla="*/ 8928 h 21349"/>
                <a:gd name="connsiteX61" fmla="*/ 10882 w 36530"/>
                <a:gd name="connsiteY61" fmla="*/ 8151 h 21349"/>
                <a:gd name="connsiteX62" fmla="*/ 13991 w 36530"/>
                <a:gd name="connsiteY62" fmla="*/ 7763 h 21349"/>
                <a:gd name="connsiteX63" fmla="*/ 17488 w 36530"/>
                <a:gd name="connsiteY63" fmla="*/ 6599 h 21349"/>
                <a:gd name="connsiteX64" fmla="*/ 18654 w 36530"/>
                <a:gd name="connsiteY64" fmla="*/ 6211 h 21349"/>
                <a:gd name="connsiteX65" fmla="*/ 20209 w 36530"/>
                <a:gd name="connsiteY65" fmla="*/ 6599 h 21349"/>
                <a:gd name="connsiteX66" fmla="*/ 22152 w 36530"/>
                <a:gd name="connsiteY66" fmla="*/ 5822 h 21349"/>
                <a:gd name="connsiteX67" fmla="*/ 22929 w 36530"/>
                <a:gd name="connsiteY67" fmla="*/ 4270 h 21349"/>
                <a:gd name="connsiteX68" fmla="*/ 23706 w 36530"/>
                <a:gd name="connsiteY68" fmla="*/ 4270 h 21349"/>
                <a:gd name="connsiteX69" fmla="*/ 24483 w 36530"/>
                <a:gd name="connsiteY69" fmla="*/ 2717 h 21349"/>
                <a:gd name="connsiteX70" fmla="*/ 26038 w 36530"/>
                <a:gd name="connsiteY70" fmla="*/ 3105 h 21349"/>
                <a:gd name="connsiteX71" fmla="*/ 26426 w 36530"/>
                <a:gd name="connsiteY71" fmla="*/ 2329 h 21349"/>
                <a:gd name="connsiteX72" fmla="*/ 27203 w 36530"/>
                <a:gd name="connsiteY72" fmla="*/ 2717 h 21349"/>
                <a:gd name="connsiteX73" fmla="*/ 31090 w 36530"/>
                <a:gd name="connsiteY73" fmla="*/ 776 h 21349"/>
                <a:gd name="connsiteX74" fmla="*/ 31479 w 36530"/>
                <a:gd name="connsiteY74" fmla="*/ 1941 h 21349"/>
                <a:gd name="connsiteX75" fmla="*/ 32256 w 36530"/>
                <a:gd name="connsiteY75" fmla="*/ 1553 h 21349"/>
                <a:gd name="connsiteX76" fmla="*/ 33033 w 36530"/>
                <a:gd name="connsiteY76" fmla="*/ 1941 h 21349"/>
                <a:gd name="connsiteX77" fmla="*/ 34199 w 36530"/>
                <a:gd name="connsiteY77" fmla="*/ 776 h 21349"/>
                <a:gd name="connsiteX78" fmla="*/ 36142 w 36530"/>
                <a:gd name="connsiteY78" fmla="*/ 0 h 21349"/>
                <a:gd name="connsiteX79" fmla="*/ 36530 w 36530"/>
                <a:gd name="connsiteY79" fmla="*/ 388 h 21349"/>
                <a:gd name="connsiteX80" fmla="*/ 34587 w 36530"/>
                <a:gd name="connsiteY80" fmla="*/ 1941 h 21349"/>
                <a:gd name="connsiteX81" fmla="*/ 33810 w 36530"/>
                <a:gd name="connsiteY81" fmla="*/ 1941 h 2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530" h="21349">
                  <a:moveTo>
                    <a:pt x="33810" y="1941"/>
                  </a:moveTo>
                  <a:lnTo>
                    <a:pt x="32256" y="3494"/>
                  </a:lnTo>
                  <a:lnTo>
                    <a:pt x="29147" y="7763"/>
                  </a:lnTo>
                  <a:lnTo>
                    <a:pt x="27981" y="8151"/>
                  </a:lnTo>
                  <a:lnTo>
                    <a:pt x="25260" y="9704"/>
                  </a:lnTo>
                  <a:lnTo>
                    <a:pt x="24483" y="12033"/>
                  </a:lnTo>
                  <a:lnTo>
                    <a:pt x="22929" y="12809"/>
                  </a:lnTo>
                  <a:lnTo>
                    <a:pt x="22152" y="13974"/>
                  </a:lnTo>
                  <a:lnTo>
                    <a:pt x="21763" y="14750"/>
                  </a:lnTo>
                  <a:lnTo>
                    <a:pt x="22929" y="15139"/>
                  </a:lnTo>
                  <a:lnTo>
                    <a:pt x="25260" y="13974"/>
                  </a:lnTo>
                  <a:lnTo>
                    <a:pt x="25649" y="13586"/>
                  </a:lnTo>
                  <a:lnTo>
                    <a:pt x="26815" y="12421"/>
                  </a:lnTo>
                  <a:lnTo>
                    <a:pt x="27592" y="11257"/>
                  </a:lnTo>
                  <a:lnTo>
                    <a:pt x="29924" y="10092"/>
                  </a:lnTo>
                  <a:lnTo>
                    <a:pt x="31090" y="8928"/>
                  </a:lnTo>
                  <a:lnTo>
                    <a:pt x="33422" y="7763"/>
                  </a:lnTo>
                  <a:lnTo>
                    <a:pt x="33422" y="8928"/>
                  </a:lnTo>
                  <a:lnTo>
                    <a:pt x="31479" y="11645"/>
                  </a:lnTo>
                  <a:lnTo>
                    <a:pt x="30701" y="12033"/>
                  </a:lnTo>
                  <a:lnTo>
                    <a:pt x="31090" y="14362"/>
                  </a:lnTo>
                  <a:lnTo>
                    <a:pt x="29924" y="15527"/>
                  </a:lnTo>
                  <a:lnTo>
                    <a:pt x="28758" y="14362"/>
                  </a:lnTo>
                  <a:lnTo>
                    <a:pt x="27203" y="14362"/>
                  </a:lnTo>
                  <a:lnTo>
                    <a:pt x="25260" y="14750"/>
                  </a:lnTo>
                  <a:lnTo>
                    <a:pt x="23706" y="15915"/>
                  </a:lnTo>
                  <a:lnTo>
                    <a:pt x="20986" y="16303"/>
                  </a:lnTo>
                  <a:lnTo>
                    <a:pt x="17099" y="16303"/>
                  </a:lnTo>
                  <a:lnTo>
                    <a:pt x="19042" y="14362"/>
                  </a:lnTo>
                  <a:lnTo>
                    <a:pt x="17488" y="13586"/>
                  </a:lnTo>
                  <a:lnTo>
                    <a:pt x="15156" y="14362"/>
                  </a:lnTo>
                  <a:lnTo>
                    <a:pt x="13602" y="15139"/>
                  </a:lnTo>
                  <a:lnTo>
                    <a:pt x="13602" y="15915"/>
                  </a:lnTo>
                  <a:lnTo>
                    <a:pt x="12436" y="16303"/>
                  </a:lnTo>
                  <a:lnTo>
                    <a:pt x="11659" y="16691"/>
                  </a:lnTo>
                  <a:lnTo>
                    <a:pt x="11270" y="18244"/>
                  </a:lnTo>
                  <a:lnTo>
                    <a:pt x="10493" y="19408"/>
                  </a:lnTo>
                  <a:lnTo>
                    <a:pt x="9327" y="19020"/>
                  </a:lnTo>
                  <a:lnTo>
                    <a:pt x="9327" y="18244"/>
                  </a:lnTo>
                  <a:lnTo>
                    <a:pt x="7772" y="17856"/>
                  </a:lnTo>
                  <a:lnTo>
                    <a:pt x="6218" y="18632"/>
                  </a:lnTo>
                  <a:lnTo>
                    <a:pt x="5441" y="20573"/>
                  </a:lnTo>
                  <a:lnTo>
                    <a:pt x="4275" y="21349"/>
                  </a:lnTo>
                  <a:lnTo>
                    <a:pt x="3109" y="21349"/>
                  </a:lnTo>
                  <a:lnTo>
                    <a:pt x="3109" y="20185"/>
                  </a:lnTo>
                  <a:lnTo>
                    <a:pt x="3109" y="18632"/>
                  </a:lnTo>
                  <a:lnTo>
                    <a:pt x="2332" y="17079"/>
                  </a:lnTo>
                  <a:lnTo>
                    <a:pt x="2721" y="16303"/>
                  </a:lnTo>
                  <a:lnTo>
                    <a:pt x="2332" y="15915"/>
                  </a:lnTo>
                  <a:lnTo>
                    <a:pt x="0" y="16691"/>
                  </a:lnTo>
                  <a:lnTo>
                    <a:pt x="0" y="15139"/>
                  </a:lnTo>
                  <a:lnTo>
                    <a:pt x="1555" y="13974"/>
                  </a:lnTo>
                  <a:lnTo>
                    <a:pt x="1943" y="13974"/>
                  </a:lnTo>
                  <a:lnTo>
                    <a:pt x="1555" y="12033"/>
                  </a:lnTo>
                  <a:lnTo>
                    <a:pt x="2721" y="11645"/>
                  </a:lnTo>
                  <a:lnTo>
                    <a:pt x="4664" y="12809"/>
                  </a:lnTo>
                  <a:lnTo>
                    <a:pt x="6995" y="11257"/>
                  </a:lnTo>
                  <a:lnTo>
                    <a:pt x="7772" y="11257"/>
                  </a:lnTo>
                  <a:lnTo>
                    <a:pt x="8938" y="10092"/>
                  </a:lnTo>
                  <a:lnTo>
                    <a:pt x="9716" y="10092"/>
                  </a:lnTo>
                  <a:lnTo>
                    <a:pt x="10882" y="8928"/>
                  </a:lnTo>
                  <a:lnTo>
                    <a:pt x="10882" y="8151"/>
                  </a:lnTo>
                  <a:lnTo>
                    <a:pt x="13991" y="7763"/>
                  </a:lnTo>
                  <a:lnTo>
                    <a:pt x="17488" y="6599"/>
                  </a:lnTo>
                  <a:lnTo>
                    <a:pt x="18654" y="6211"/>
                  </a:lnTo>
                  <a:lnTo>
                    <a:pt x="20209" y="6599"/>
                  </a:lnTo>
                  <a:lnTo>
                    <a:pt x="22152" y="5822"/>
                  </a:lnTo>
                  <a:lnTo>
                    <a:pt x="22929" y="4270"/>
                  </a:lnTo>
                  <a:lnTo>
                    <a:pt x="23706" y="4270"/>
                  </a:lnTo>
                  <a:lnTo>
                    <a:pt x="24483" y="2717"/>
                  </a:lnTo>
                  <a:lnTo>
                    <a:pt x="26038" y="3105"/>
                  </a:lnTo>
                  <a:lnTo>
                    <a:pt x="26426" y="2329"/>
                  </a:lnTo>
                  <a:lnTo>
                    <a:pt x="27203" y="2717"/>
                  </a:lnTo>
                  <a:lnTo>
                    <a:pt x="31090" y="776"/>
                  </a:lnTo>
                  <a:lnTo>
                    <a:pt x="31479" y="1941"/>
                  </a:lnTo>
                  <a:lnTo>
                    <a:pt x="32256" y="1553"/>
                  </a:lnTo>
                  <a:lnTo>
                    <a:pt x="33033" y="1941"/>
                  </a:lnTo>
                  <a:lnTo>
                    <a:pt x="34199" y="776"/>
                  </a:lnTo>
                  <a:lnTo>
                    <a:pt x="36142" y="0"/>
                  </a:lnTo>
                  <a:lnTo>
                    <a:pt x="36530" y="388"/>
                  </a:lnTo>
                  <a:lnTo>
                    <a:pt x="34587" y="1941"/>
                  </a:lnTo>
                  <a:lnTo>
                    <a:pt x="33810" y="1941"/>
                  </a:ln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1259" name="Serbest Form 1258">
              <a:extLst>
                <a:ext uri="{FF2B5EF4-FFF2-40B4-BE49-F238E27FC236}">
                  <a16:creationId xmlns:a16="http://schemas.microsoft.com/office/drawing/2014/main" id="{0FDB4B91-7FC0-3BFE-F561-25724A3CC284}"/>
                </a:ext>
              </a:extLst>
            </p:cNvPr>
            <p:cNvSpPr/>
            <p:nvPr/>
          </p:nvSpPr>
          <p:spPr>
            <a:xfrm>
              <a:off x="25972968" y="26823849"/>
              <a:ext cx="49864" cy="49807"/>
            </a:xfrm>
            <a:custGeom>
              <a:avLst/>
              <a:gdLst>
                <a:gd name="connsiteX0" fmla="*/ 7772 w 7772"/>
                <a:gd name="connsiteY0" fmla="*/ 3882 h 7763"/>
                <a:gd name="connsiteX1" fmla="*/ 3886 w 7772"/>
                <a:gd name="connsiteY1" fmla="*/ 7763 h 7763"/>
                <a:gd name="connsiteX2" fmla="*/ 0 w 7772"/>
                <a:gd name="connsiteY2" fmla="*/ 3882 h 7763"/>
                <a:gd name="connsiteX3" fmla="*/ 3886 w 7772"/>
                <a:gd name="connsiteY3" fmla="*/ 0 h 7763"/>
                <a:gd name="connsiteX4" fmla="*/ 7772 w 7772"/>
                <a:gd name="connsiteY4" fmla="*/ 3882 h 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" h="7763">
                  <a:moveTo>
                    <a:pt x="7772" y="3882"/>
                  </a:moveTo>
                  <a:cubicBezTo>
                    <a:pt x="7772" y="6025"/>
                    <a:pt x="6032" y="7763"/>
                    <a:pt x="3886" y="7763"/>
                  </a:cubicBezTo>
                  <a:cubicBezTo>
                    <a:pt x="1740" y="7763"/>
                    <a:pt x="0" y="6025"/>
                    <a:pt x="0" y="3882"/>
                  </a:cubicBezTo>
                  <a:cubicBezTo>
                    <a:pt x="0" y="1738"/>
                    <a:pt x="1740" y="0"/>
                    <a:pt x="3886" y="0"/>
                  </a:cubicBezTo>
                  <a:cubicBezTo>
                    <a:pt x="6032" y="0"/>
                    <a:pt x="7772" y="1738"/>
                    <a:pt x="7772" y="3882"/>
                  </a:cubicBezTo>
                  <a:close/>
                </a:path>
              </a:pathLst>
            </a:custGeom>
            <a:grpFill/>
            <a:ln w="777" cap="rnd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1260" name="Dikdörtgen 1259">
            <a:extLst>
              <a:ext uri="{FF2B5EF4-FFF2-40B4-BE49-F238E27FC236}">
                <a16:creationId xmlns:a16="http://schemas.microsoft.com/office/drawing/2014/main" id="{4A1CFC8C-1C17-BED0-958F-A327DF3C3945}"/>
              </a:ext>
            </a:extLst>
          </p:cNvPr>
          <p:cNvSpPr>
            <a:spLocks/>
          </p:cNvSpPr>
          <p:nvPr/>
        </p:nvSpPr>
        <p:spPr>
          <a:xfrm rot="16200000">
            <a:off x="3376127" y="-1957874"/>
            <a:ext cx="6858000" cy="10773747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41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graphicFrame>
        <p:nvGraphicFramePr>
          <p:cNvPr id="49" name="Tablo 48">
            <a:extLst>
              <a:ext uri="{FF2B5EF4-FFF2-40B4-BE49-F238E27FC236}">
                <a16:creationId xmlns:a16="http://schemas.microsoft.com/office/drawing/2014/main" id="{A0D9C1DA-0DB3-8766-8E47-93FE2E974632}"/>
              </a:ext>
            </a:extLst>
          </p:cNvPr>
          <p:cNvGraphicFramePr>
            <a:graphicFrameLocks noGrp="1" noDrilldown="1" noMove="1" noResize="1"/>
          </p:cNvGraphicFramePr>
          <p:nvPr>
            <p:extLst>
              <p:ext uri="{D42A27DB-BD31-4B8C-83A1-F6EECF244321}">
                <p14:modId xmlns:p14="http://schemas.microsoft.com/office/powerpoint/2010/main" val="3381636320"/>
              </p:ext>
            </p:extLst>
          </p:nvPr>
        </p:nvGraphicFramePr>
        <p:xfrm>
          <a:off x="6167020" y="2654618"/>
          <a:ext cx="5282880" cy="3474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0720">
                  <a:extLst>
                    <a:ext uri="{9D8B030D-6E8A-4147-A177-3AD203B41FA5}">
                      <a16:colId xmlns:a16="http://schemas.microsoft.com/office/drawing/2014/main" val="3640218843"/>
                    </a:ext>
                  </a:extLst>
                </a:gridCol>
                <a:gridCol w="1320720">
                  <a:extLst>
                    <a:ext uri="{9D8B030D-6E8A-4147-A177-3AD203B41FA5}">
                      <a16:colId xmlns:a16="http://schemas.microsoft.com/office/drawing/2014/main" val="4247758257"/>
                    </a:ext>
                  </a:extLst>
                </a:gridCol>
                <a:gridCol w="1320720">
                  <a:extLst>
                    <a:ext uri="{9D8B030D-6E8A-4147-A177-3AD203B41FA5}">
                      <a16:colId xmlns:a16="http://schemas.microsoft.com/office/drawing/2014/main" val="493917807"/>
                    </a:ext>
                  </a:extLst>
                </a:gridCol>
                <a:gridCol w="1320720">
                  <a:extLst>
                    <a:ext uri="{9D8B030D-6E8A-4147-A177-3AD203B41FA5}">
                      <a16:colId xmlns:a16="http://schemas.microsoft.com/office/drawing/2014/main" val="3290239382"/>
                    </a:ext>
                  </a:extLst>
                </a:gridCol>
              </a:tblGrid>
              <a:tr h="1133397"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66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70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Production base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for MENA</a:t>
                      </a:r>
                      <a:endParaRPr kumimoji="0" lang="en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largest production facility worldwide</a:t>
                      </a:r>
                      <a:endParaRPr kumimoji="0" lang="en-TR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2524382"/>
                  </a:ext>
                </a:extLst>
              </a:tr>
              <a:tr h="1133397"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89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22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Exporting 75% of its production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80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6058918"/>
                  </a:ext>
                </a:extLst>
              </a:tr>
              <a:tr h="1133397"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Exporting 85% of its production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Exporting 87% of its production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103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  <a:p>
                      <a:pPr algn="ctr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30 Countries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2099040"/>
                  </a:ext>
                </a:extLst>
              </a:tr>
            </a:tbl>
          </a:graphicData>
        </a:graphic>
      </p:graphicFrame>
      <p:sp>
        <p:nvSpPr>
          <p:cNvPr id="2" name="Rectangle 3">
            <a:extLst>
              <a:ext uri="{FF2B5EF4-FFF2-40B4-BE49-F238E27FC236}">
                <a16:creationId xmlns:a16="http://schemas.microsoft.com/office/drawing/2014/main" id="{CEABACD6-C79B-6DE6-FB14-83F6930740BD}"/>
              </a:ext>
            </a:extLst>
          </p:cNvPr>
          <p:cNvSpPr/>
          <p:nvPr/>
        </p:nvSpPr>
        <p:spPr>
          <a:xfrm>
            <a:off x="731837" y="995858"/>
            <a:ext cx="820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spc="-150" dirty="0">
                <a:solidFill>
                  <a:srgbClr val="395F6C"/>
                </a:solidFill>
                <a:latin typeface="Montserrat ExtraBold" panose="00000900000000000000" pitchFamily="50" charset="0"/>
                <a:cs typeface="Poppins Black" panose="00000A00000000000000" pitchFamily="2" charset="0"/>
              </a:rPr>
              <a:t>Hub for multinationals to manufacture, export and manage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1EC377D1-B2ED-D9E6-A38D-2BBA5F08DE6B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  <p:sp>
        <p:nvSpPr>
          <p:cNvPr id="3" name="Metin kutusu 2">
            <a:extLst>
              <a:ext uri="{FF2B5EF4-FFF2-40B4-BE49-F238E27FC236}">
                <a16:creationId xmlns:a16="http://schemas.microsoft.com/office/drawing/2014/main" id="{7646AB9D-FCF1-F785-912A-14B634CB3411}"/>
              </a:ext>
            </a:extLst>
          </p:cNvPr>
          <p:cNvSpPr txBox="1"/>
          <p:nvPr/>
        </p:nvSpPr>
        <p:spPr>
          <a:xfrm>
            <a:off x="731837" y="2055811"/>
            <a:ext cx="8471987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Working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Hours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Intersect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with</a:t>
            </a:r>
            <a:r>
              <a:rPr lang="tr-TR" sz="3000" spc="-150" err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tr-TR" sz="3000" i="0" u="none" strike="noStrike" kern="1200" cap="none" spc="-15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16 Time </a:t>
            </a:r>
            <a:r>
              <a:rPr kumimoji="0" lang="tr-TR" sz="3000" i="0" u="none" strike="noStrike" kern="1200" cap="none" spc="-15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Zones</a:t>
            </a:r>
            <a:endParaRPr kumimoji="0" lang="tr-TR" sz="3000" i="0" u="none" strike="noStrike" kern="1200" cap="none" spc="-150" normalizeH="0" baseline="0" noProof="0">
              <a:ln>
                <a:noFill/>
              </a:ln>
              <a:solidFill>
                <a:srgbClr val="356979"/>
              </a:solidFill>
              <a:effectLst/>
              <a:uLnTx/>
              <a:uFillTx/>
              <a:latin typeface="Montserrat" pitchFamily="2" charset="0"/>
              <a:cs typeface="Arial" panose="020B0604020202020204" pitchFamily="34" charset="0"/>
            </a:endParaRPr>
          </a:p>
        </p:txBody>
      </p:sp>
      <p:pic>
        <p:nvPicPr>
          <p:cNvPr id="40" name="Resim 39">
            <a:extLst>
              <a:ext uri="{FF2B5EF4-FFF2-40B4-BE49-F238E27FC236}">
                <a16:creationId xmlns:a16="http://schemas.microsoft.com/office/drawing/2014/main" id="{56DC7AA6-0559-3DDA-3BCE-62973CDF11FE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20" t="37361" r="3908" b="37975"/>
          <a:stretch>
            <a:fillRect/>
          </a:stretch>
        </p:blipFill>
        <p:spPr>
          <a:xfrm>
            <a:off x="6457082" y="5559810"/>
            <a:ext cx="720000" cy="130909"/>
          </a:xfrm>
          <a:prstGeom prst="rect">
            <a:avLst/>
          </a:prstGeom>
        </p:spPr>
      </p:pic>
      <p:pic>
        <p:nvPicPr>
          <p:cNvPr id="38" name="Resim 45">
            <a:extLst>
              <a:ext uri="{FF2B5EF4-FFF2-40B4-BE49-F238E27FC236}">
                <a16:creationId xmlns:a16="http://schemas.microsoft.com/office/drawing/2014/main" id="{4A2CE433-66A7-3FF4-8430-AAD44BE3D31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8321" t="28048" r="18496" b="31022"/>
          <a:stretch>
            <a:fillRect/>
          </a:stretch>
        </p:blipFill>
        <p:spPr>
          <a:xfrm>
            <a:off x="7793856" y="5371047"/>
            <a:ext cx="720000" cy="319672"/>
          </a:xfrm>
          <a:prstGeom prst="rect">
            <a:avLst/>
          </a:prstGeom>
        </p:spPr>
      </p:pic>
      <p:pic>
        <p:nvPicPr>
          <p:cNvPr id="36" name="Resim 46">
            <a:extLst>
              <a:ext uri="{FF2B5EF4-FFF2-40B4-BE49-F238E27FC236}">
                <a16:creationId xmlns:a16="http://schemas.microsoft.com/office/drawing/2014/main" id="{8AEAE5B2-C7E7-381D-D3F3-879FDFB4918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5070" t="33285" r="15749" b="34048"/>
          <a:stretch>
            <a:fillRect/>
          </a:stretch>
        </p:blipFill>
        <p:spPr>
          <a:xfrm>
            <a:off x="9122003" y="3151171"/>
            <a:ext cx="648000" cy="209713"/>
          </a:xfrm>
          <a:prstGeom prst="rect">
            <a:avLst/>
          </a:prstGeom>
        </p:spPr>
      </p:pic>
      <p:pic>
        <p:nvPicPr>
          <p:cNvPr id="34" name="Resim 47">
            <a:extLst>
              <a:ext uri="{FF2B5EF4-FFF2-40B4-BE49-F238E27FC236}">
                <a16:creationId xmlns:a16="http://schemas.microsoft.com/office/drawing/2014/main" id="{F5DE1694-5AD4-84B6-4D91-3E2BE3570171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9067" t="34537" r="19651" b="33435"/>
          <a:stretch>
            <a:fillRect/>
          </a:stretch>
        </p:blipFill>
        <p:spPr>
          <a:xfrm>
            <a:off x="10449790" y="3128769"/>
            <a:ext cx="648000" cy="232115"/>
          </a:xfrm>
          <a:prstGeom prst="rect">
            <a:avLst/>
          </a:prstGeom>
        </p:spPr>
      </p:pic>
      <p:pic>
        <p:nvPicPr>
          <p:cNvPr id="32" name="Resim 48">
            <a:extLst>
              <a:ext uri="{FF2B5EF4-FFF2-40B4-BE49-F238E27FC236}">
                <a16:creationId xmlns:a16="http://schemas.microsoft.com/office/drawing/2014/main" id="{49AAA0D8-C804-1E7E-1AD3-3B235558B7AF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5509" t="31581" r="15749" b="33111"/>
          <a:stretch>
            <a:fillRect/>
          </a:stretch>
        </p:blipFill>
        <p:spPr>
          <a:xfrm>
            <a:off x="6502802" y="4337916"/>
            <a:ext cx="648000" cy="228119"/>
          </a:xfrm>
          <a:prstGeom prst="rect">
            <a:avLst/>
          </a:prstGeom>
        </p:spPr>
      </p:pic>
      <p:pic>
        <p:nvPicPr>
          <p:cNvPr id="30" name="Resim 49">
            <a:extLst>
              <a:ext uri="{FF2B5EF4-FFF2-40B4-BE49-F238E27FC236}">
                <a16:creationId xmlns:a16="http://schemas.microsoft.com/office/drawing/2014/main" id="{938859E0-6D74-945A-33BA-7DEAC99B1BFD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55" t="28953" r="12413" b="30370"/>
          <a:stretch>
            <a:fillRect/>
          </a:stretch>
        </p:blipFill>
        <p:spPr>
          <a:xfrm>
            <a:off x="7812144" y="4325577"/>
            <a:ext cx="648000" cy="240458"/>
          </a:xfrm>
          <a:prstGeom prst="rect">
            <a:avLst/>
          </a:prstGeom>
        </p:spPr>
      </p:pic>
      <p:pic>
        <p:nvPicPr>
          <p:cNvPr id="28" name="Resim 50">
            <a:extLst>
              <a:ext uri="{FF2B5EF4-FFF2-40B4-BE49-F238E27FC236}">
                <a16:creationId xmlns:a16="http://schemas.microsoft.com/office/drawing/2014/main" id="{AE998578-4132-C1A0-1937-81B316713BE7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010" t="31187" r="28973" b="31055"/>
          <a:stretch>
            <a:fillRect/>
          </a:stretch>
        </p:blipFill>
        <p:spPr>
          <a:xfrm>
            <a:off x="10462774" y="4185063"/>
            <a:ext cx="648000" cy="380972"/>
          </a:xfrm>
          <a:prstGeom prst="rect">
            <a:avLst/>
          </a:prstGeom>
        </p:spPr>
      </p:pic>
      <p:pic>
        <p:nvPicPr>
          <p:cNvPr id="26" name="Resim 55">
            <a:extLst>
              <a:ext uri="{FF2B5EF4-FFF2-40B4-BE49-F238E27FC236}">
                <a16:creationId xmlns:a16="http://schemas.microsoft.com/office/drawing/2014/main" id="{BA051A09-3EB7-239F-64F0-CAFD6052FB9C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639" t="28941" r="32486" b="28024"/>
          <a:stretch>
            <a:fillRect/>
          </a:stretch>
        </p:blipFill>
        <p:spPr>
          <a:xfrm>
            <a:off x="10548594" y="5246965"/>
            <a:ext cx="524690" cy="443754"/>
          </a:xfrm>
          <a:prstGeom prst="rect">
            <a:avLst/>
          </a:prstGeom>
        </p:spPr>
      </p:pic>
      <p:pic>
        <p:nvPicPr>
          <p:cNvPr id="24" name="Picture 51">
            <a:extLst>
              <a:ext uri="{FF2B5EF4-FFF2-40B4-BE49-F238E27FC236}">
                <a16:creationId xmlns:a16="http://schemas.microsoft.com/office/drawing/2014/main" id="{A6453992-C120-5F20-8332-5835E07AA518}"/>
              </a:ext>
            </a:extLst>
          </p:cNvPr>
          <p:cNvPicPr>
            <a:picLocks noChangeAspect="1"/>
          </p:cNvPicPr>
          <p:nvPr/>
        </p:nvPicPr>
        <p:blipFill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349" b="13821"/>
          <a:stretch>
            <a:fillRect/>
          </a:stretch>
        </p:blipFill>
        <p:spPr>
          <a:xfrm>
            <a:off x="7831907" y="3223145"/>
            <a:ext cx="648000" cy="137739"/>
          </a:xfrm>
          <a:prstGeom prst="rect">
            <a:avLst/>
          </a:prstGeom>
        </p:spPr>
      </p:pic>
      <p:pic>
        <p:nvPicPr>
          <p:cNvPr id="22" name="Picture 41">
            <a:extLst>
              <a:ext uri="{FF2B5EF4-FFF2-40B4-BE49-F238E27FC236}">
                <a16:creationId xmlns:a16="http://schemas.microsoft.com/office/drawing/2014/main" id="{7E76569A-780D-B2AF-0590-78DD232F2E06}"/>
              </a:ext>
            </a:extLst>
          </p:cNvPr>
          <p:cNvPicPr>
            <a:picLocks noChangeAspect="1"/>
          </p:cNvPicPr>
          <p:nvPr/>
        </p:nvPicPr>
        <p:blipFill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08" t="28630" r="12147" b="26211"/>
          <a:stretch>
            <a:fillRect/>
          </a:stretch>
        </p:blipFill>
        <p:spPr>
          <a:xfrm>
            <a:off x="6513264" y="3078222"/>
            <a:ext cx="648000" cy="282662"/>
          </a:xfrm>
          <a:prstGeom prst="rect">
            <a:avLst/>
          </a:prstGeom>
        </p:spPr>
      </p:pic>
      <p:pic>
        <p:nvPicPr>
          <p:cNvPr id="18" name="Picture 36">
            <a:extLst>
              <a:ext uri="{FF2B5EF4-FFF2-40B4-BE49-F238E27FC236}">
                <a16:creationId xmlns:a16="http://schemas.microsoft.com/office/drawing/2014/main" id="{7E5523B7-BF64-6E24-AD15-AD076E423753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256316" y="5287519"/>
            <a:ext cx="549817" cy="403200"/>
          </a:xfrm>
          <a:prstGeom prst="rect">
            <a:avLst/>
          </a:prstGeom>
        </p:spPr>
      </p:pic>
      <p:pic>
        <p:nvPicPr>
          <p:cNvPr id="1026" name="Picture 2" descr="Renault logo transparent PNG - StickPNG">
            <a:extLst>
              <a:ext uri="{FF2B5EF4-FFF2-40B4-BE49-F238E27FC236}">
                <a16:creationId xmlns:a16="http://schemas.microsoft.com/office/drawing/2014/main" id="{B1BC1DBE-9D8A-557C-4882-AD0266729BB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649" b="12980"/>
          <a:stretch>
            <a:fillRect/>
          </a:stretch>
        </p:blipFill>
        <p:spPr bwMode="auto">
          <a:xfrm>
            <a:off x="9128315" y="4292532"/>
            <a:ext cx="648000" cy="2735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579336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70703-3621-8E5A-83C0-E9B94D046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Yuvarlatılmış Dikdörtgen 7">
            <a:extLst>
              <a:ext uri="{FF2B5EF4-FFF2-40B4-BE49-F238E27FC236}">
                <a16:creationId xmlns:a16="http://schemas.microsoft.com/office/drawing/2014/main" id="{7FD70B0C-6B11-66C8-B8E4-78AF5A1A6F0D}"/>
              </a:ext>
            </a:extLst>
          </p:cNvPr>
          <p:cNvSpPr/>
          <p:nvPr/>
        </p:nvSpPr>
        <p:spPr>
          <a:xfrm>
            <a:off x="7565628" y="2062908"/>
            <a:ext cx="6788582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Merchandise Exports By Geography (</a:t>
            </a:r>
            <a:r>
              <a:rPr lang="tr-TR" sz="2000">
                <a:solidFill>
                  <a:srgbClr val="356979"/>
                </a:solidFill>
                <a:latin typeface="Montserrat" pitchFamily="2" charset="0"/>
              </a:rPr>
              <a:t>$ Billion</a:t>
            </a: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E7337DD4-B9CE-361B-C69E-B3021A9AD25F}"/>
              </a:ext>
            </a:extLst>
          </p:cNvPr>
          <p:cNvSpPr/>
          <p:nvPr/>
        </p:nvSpPr>
        <p:spPr>
          <a:xfrm>
            <a:off x="756192" y="2053913"/>
            <a:ext cx="6321941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Exports of Goods In Türkiye And The World</a:t>
            </a:r>
          </a:p>
        </p:txBody>
      </p:sp>
      <p:graphicFrame>
        <p:nvGraphicFramePr>
          <p:cNvPr id="3" name="Grafik 2">
            <a:extLst>
              <a:ext uri="{FF2B5EF4-FFF2-40B4-BE49-F238E27FC236}">
                <a16:creationId xmlns:a16="http://schemas.microsoft.com/office/drawing/2014/main" id="{9D6F77A4-D943-43D2-DBB3-58572CCE4CA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5620983"/>
              </p:ext>
            </p:extLst>
          </p:nvPr>
        </p:nvGraphicFramePr>
        <p:xfrm>
          <a:off x="1102028" y="3352700"/>
          <a:ext cx="5193752" cy="2637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9" name="Grup 8">
            <a:extLst>
              <a:ext uri="{FF2B5EF4-FFF2-40B4-BE49-F238E27FC236}">
                <a16:creationId xmlns:a16="http://schemas.microsoft.com/office/drawing/2014/main" id="{A401956A-2559-DA9D-A1A8-233F84EEB5BA}"/>
              </a:ext>
            </a:extLst>
          </p:cNvPr>
          <p:cNvGrpSpPr/>
          <p:nvPr/>
        </p:nvGrpSpPr>
        <p:grpSpPr>
          <a:xfrm>
            <a:off x="4403722" y="2774015"/>
            <a:ext cx="2110755" cy="534789"/>
            <a:chOff x="-1640739" y="1945035"/>
            <a:chExt cx="2110755" cy="534789"/>
          </a:xfrm>
        </p:grpSpPr>
        <p:sp>
          <p:nvSpPr>
            <p:cNvPr id="10" name="Metin kutusu 6">
              <a:extLst>
                <a:ext uri="{FF2B5EF4-FFF2-40B4-BE49-F238E27FC236}">
                  <a16:creationId xmlns:a16="http://schemas.microsoft.com/office/drawing/2014/main" id="{3A46B44C-A304-3C74-1BF6-C2E796821187}"/>
                </a:ext>
              </a:extLst>
            </p:cNvPr>
            <p:cNvSpPr txBox="1"/>
            <p:nvPr/>
          </p:nvSpPr>
          <p:spPr>
            <a:xfrm>
              <a:off x="-1443506" y="2058541"/>
              <a:ext cx="1716288" cy="30777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en-TR"/>
              </a:defPPr>
              <a:lvl1pPr marL="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sz="1000" b="1">
                  <a:solidFill>
                    <a:srgbClr val="F0A547"/>
                  </a:solidFill>
                  <a:latin typeface="Montserrat" pitchFamily="2" charset="0"/>
                </a:rPr>
                <a:t>Türkiye Records All-Time High Exports in 2024</a:t>
              </a:r>
            </a:p>
          </p:txBody>
        </p:sp>
        <p:pic>
          <p:nvPicPr>
            <p:cNvPr id="11" name="Grafik 4">
              <a:extLst>
                <a:ext uri="{FF2B5EF4-FFF2-40B4-BE49-F238E27FC236}">
                  <a16:creationId xmlns:a16="http://schemas.microsoft.com/office/drawing/2014/main" id="{6DF272B8-3536-C640-E47D-93463ACCCE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r="50826"/>
            <a:stretch>
              <a:fillRect/>
            </a:stretch>
          </p:blipFill>
          <p:spPr>
            <a:xfrm>
              <a:off x="-1640739" y="1945035"/>
              <a:ext cx="262978" cy="534789"/>
            </a:xfrm>
            <a:prstGeom prst="rect">
              <a:avLst/>
            </a:prstGeom>
          </p:spPr>
        </p:pic>
        <p:pic>
          <p:nvPicPr>
            <p:cNvPr id="12" name="Grafik 5">
              <a:extLst>
                <a:ext uri="{FF2B5EF4-FFF2-40B4-BE49-F238E27FC236}">
                  <a16:creationId xmlns:a16="http://schemas.microsoft.com/office/drawing/2014/main" id="{43ACD10F-0646-103D-FD64-2611155ED3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50826"/>
            <a:stretch>
              <a:fillRect/>
            </a:stretch>
          </p:blipFill>
          <p:spPr>
            <a:xfrm>
              <a:off x="207038" y="1945035"/>
              <a:ext cx="262978" cy="534789"/>
            </a:xfrm>
            <a:prstGeom prst="rect">
              <a:avLst/>
            </a:prstGeom>
          </p:spPr>
        </p:pic>
      </p:grpSp>
      <p:graphicFrame>
        <p:nvGraphicFramePr>
          <p:cNvPr id="5" name="Grafik 4">
            <a:extLst>
              <a:ext uri="{FF2B5EF4-FFF2-40B4-BE49-F238E27FC236}">
                <a16:creationId xmlns:a16="http://schemas.microsoft.com/office/drawing/2014/main" id="{95290FDD-6186-DF39-C301-4BEBCC36B9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5153382"/>
              </p:ext>
            </p:extLst>
          </p:nvPr>
        </p:nvGraphicFramePr>
        <p:xfrm>
          <a:off x="7565628" y="7106665"/>
          <a:ext cx="4058992" cy="27093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" name="Grafik 6">
            <a:extLst>
              <a:ext uri="{FF2B5EF4-FFF2-40B4-BE49-F238E27FC236}">
                <a16:creationId xmlns:a16="http://schemas.microsoft.com/office/drawing/2014/main" id="{2A92BBCE-C1D2-18A3-0A5F-CFD75526E5B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349815"/>
              </p:ext>
            </p:extLst>
          </p:nvPr>
        </p:nvGraphicFramePr>
        <p:xfrm>
          <a:off x="7836062" y="2768254"/>
          <a:ext cx="6356784" cy="31024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D4C59910-689A-BD27-D6A5-D0F40EE8ACB2}"/>
              </a:ext>
            </a:extLst>
          </p:cNvPr>
          <p:cNvSpPr/>
          <p:nvPr/>
        </p:nvSpPr>
        <p:spPr>
          <a:xfrm>
            <a:off x="14828964" y="2075289"/>
            <a:ext cx="4429708" cy="405404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Number of export products over USD 1 billion</a:t>
            </a:r>
          </a:p>
          <a:p>
            <a:pPr algn="r"/>
            <a:endParaRPr lang="tr-TR" sz="20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14" name="Google Shape;248;p2">
            <a:extLst>
              <a:ext uri="{FF2B5EF4-FFF2-40B4-BE49-F238E27FC236}">
                <a16:creationId xmlns:a16="http://schemas.microsoft.com/office/drawing/2014/main" id="{F8185FA1-DEBC-BD16-689C-2FD8802992EA}"/>
              </a:ext>
            </a:extLst>
          </p:cNvPr>
          <p:cNvSpPr/>
          <p:nvPr/>
        </p:nvSpPr>
        <p:spPr>
          <a:xfrm>
            <a:off x="15118948" y="3788799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5" name="Google Shape;248;p2">
            <a:extLst>
              <a:ext uri="{FF2B5EF4-FFF2-40B4-BE49-F238E27FC236}">
                <a16:creationId xmlns:a16="http://schemas.microsoft.com/office/drawing/2014/main" id="{00A5A230-8C78-3C31-0996-B2DE453871B2}"/>
              </a:ext>
            </a:extLst>
          </p:cNvPr>
          <p:cNvSpPr/>
          <p:nvPr/>
        </p:nvSpPr>
        <p:spPr>
          <a:xfrm>
            <a:off x="15118263" y="4440938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6" name="Google Shape;248;p2">
            <a:extLst>
              <a:ext uri="{FF2B5EF4-FFF2-40B4-BE49-F238E27FC236}">
                <a16:creationId xmlns:a16="http://schemas.microsoft.com/office/drawing/2014/main" id="{7BE171EB-325E-CA0D-B40F-D97E96A29720}"/>
              </a:ext>
            </a:extLst>
          </p:cNvPr>
          <p:cNvSpPr/>
          <p:nvPr/>
        </p:nvSpPr>
        <p:spPr>
          <a:xfrm>
            <a:off x="15826459" y="3788799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9</a:t>
            </a:r>
          </a:p>
        </p:txBody>
      </p:sp>
      <p:sp>
        <p:nvSpPr>
          <p:cNvPr id="17" name="Google Shape;248;p2">
            <a:extLst>
              <a:ext uri="{FF2B5EF4-FFF2-40B4-BE49-F238E27FC236}">
                <a16:creationId xmlns:a16="http://schemas.microsoft.com/office/drawing/2014/main" id="{C89B9C60-5868-98A6-7076-E5E9794BC82C}"/>
              </a:ext>
            </a:extLst>
          </p:cNvPr>
          <p:cNvSpPr/>
          <p:nvPr/>
        </p:nvSpPr>
        <p:spPr>
          <a:xfrm>
            <a:off x="15826459" y="4440938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53</a:t>
            </a:r>
          </a:p>
        </p:txBody>
      </p:sp>
      <p:pic>
        <p:nvPicPr>
          <p:cNvPr id="18" name="Grafik 17">
            <a:extLst>
              <a:ext uri="{FF2B5EF4-FFF2-40B4-BE49-F238E27FC236}">
                <a16:creationId xmlns:a16="http://schemas.microsoft.com/office/drawing/2014/main" id="{59761FF6-8C1E-9B50-0A88-123B483C531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288301" y="3757594"/>
            <a:ext cx="370187" cy="370187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B1A07570-B6E3-6E55-E797-AECE4EF1AA4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288300" y="4409732"/>
            <a:ext cx="370187" cy="370187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8D1B3A6B-C443-8547-D444-7C7D6316D46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705908" y="4409732"/>
            <a:ext cx="370187" cy="370187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CB6D60D9-06D2-0AD5-BFC7-4DE58608614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123516" y="4409732"/>
            <a:ext cx="370187" cy="370187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5439F011-AA86-6C5B-DD08-5144F02B6B3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541124" y="4409732"/>
            <a:ext cx="370187" cy="370187"/>
          </a:xfrm>
          <a:prstGeom prst="rect">
            <a:avLst/>
          </a:prstGeom>
        </p:spPr>
      </p:pic>
      <p:pic>
        <p:nvPicPr>
          <p:cNvPr id="23" name="Grafik 22">
            <a:extLst>
              <a:ext uri="{FF2B5EF4-FFF2-40B4-BE49-F238E27FC236}">
                <a16:creationId xmlns:a16="http://schemas.microsoft.com/office/drawing/2014/main" id="{1F8239CC-4BBC-E561-93F4-D417F924D60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958732" y="4409732"/>
            <a:ext cx="370187" cy="370187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708D9C1C-76AF-A5B3-A18B-637035E1108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8376342" y="4409732"/>
            <a:ext cx="370187" cy="370187"/>
          </a:xfrm>
          <a:prstGeom prst="rect">
            <a:avLst/>
          </a:prstGeom>
        </p:spPr>
      </p:pic>
      <p:sp>
        <p:nvSpPr>
          <p:cNvPr id="26" name="Dikdörtgen 25">
            <a:extLst>
              <a:ext uri="{FF2B5EF4-FFF2-40B4-BE49-F238E27FC236}">
                <a16:creationId xmlns:a16="http://schemas.microsoft.com/office/drawing/2014/main" id="{76E28AB2-D515-9D31-9836-620549C8AF21}"/>
              </a:ext>
            </a:extLst>
          </p:cNvPr>
          <p:cNvSpPr>
            <a:spLocks/>
          </p:cNvSpPr>
          <p:nvPr/>
        </p:nvSpPr>
        <p:spPr>
          <a:xfrm rot="16200000">
            <a:off x="5924240" y="590236"/>
            <a:ext cx="6858000" cy="567752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8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CCE7B032-FE7C-7381-2C86-96A37261776A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b="1" spc="-150" dirty="0">
                <a:solidFill>
                  <a:srgbClr val="395F6C"/>
                </a:solidFill>
                <a:latin typeface="Montserrat" pitchFamily="2" charset="0"/>
                <a:cs typeface="Poppins Black" panose="00000A00000000000000" pitchFamily="2" charset="0"/>
              </a:rPr>
              <a:t>Strategic location and enhanced production capabilities attracting multinationals to invest for export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02167F2F-1FF9-0A75-830F-0CBB7860D0E5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</p:spTree>
    <p:extLst>
      <p:ext uri="{BB962C8B-B14F-4D97-AF65-F5344CB8AC3E}">
        <p14:creationId xmlns:p14="http://schemas.microsoft.com/office/powerpoint/2010/main" val="28791552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C9A2B-6E4E-7C35-CD2D-24E8BE6A9E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Yuvarlatılmış Dikdörtgen 7">
            <a:extLst>
              <a:ext uri="{FF2B5EF4-FFF2-40B4-BE49-F238E27FC236}">
                <a16:creationId xmlns:a16="http://schemas.microsoft.com/office/drawing/2014/main" id="{9C4FDF64-8287-AB33-E65F-0F0A8C4E0104}"/>
              </a:ext>
            </a:extLst>
          </p:cNvPr>
          <p:cNvSpPr/>
          <p:nvPr/>
        </p:nvSpPr>
        <p:spPr>
          <a:xfrm>
            <a:off x="731837" y="2062908"/>
            <a:ext cx="6788582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Merchandise Exports By Geography (</a:t>
            </a:r>
            <a:r>
              <a:rPr lang="tr-TR" sz="2000">
                <a:solidFill>
                  <a:srgbClr val="356979"/>
                </a:solidFill>
                <a:latin typeface="Montserrat" pitchFamily="2" charset="0"/>
              </a:rPr>
              <a:t>$ Billion</a:t>
            </a: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63565DBF-71ED-6CF7-4AC9-5BDE8F2B9941}"/>
              </a:ext>
            </a:extLst>
          </p:cNvPr>
          <p:cNvSpPr/>
          <p:nvPr/>
        </p:nvSpPr>
        <p:spPr>
          <a:xfrm>
            <a:off x="-6077599" y="2053913"/>
            <a:ext cx="6321941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Exports of Goods In Türkiye And The World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A2081FAC-B588-A7E4-754C-7386254CE36C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  <p:graphicFrame>
        <p:nvGraphicFramePr>
          <p:cNvPr id="3" name="Grafik 2">
            <a:extLst>
              <a:ext uri="{FF2B5EF4-FFF2-40B4-BE49-F238E27FC236}">
                <a16:creationId xmlns:a16="http://schemas.microsoft.com/office/drawing/2014/main" id="{77AB09A7-C367-81D5-2522-0D8D60E06D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26436908"/>
              </p:ext>
            </p:extLst>
          </p:nvPr>
        </p:nvGraphicFramePr>
        <p:xfrm>
          <a:off x="-5731763" y="3352700"/>
          <a:ext cx="5193752" cy="2637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9" name="Grup 8">
            <a:extLst>
              <a:ext uri="{FF2B5EF4-FFF2-40B4-BE49-F238E27FC236}">
                <a16:creationId xmlns:a16="http://schemas.microsoft.com/office/drawing/2014/main" id="{08BD3CD0-6600-DC2E-16AE-387C18CE5ACF}"/>
              </a:ext>
            </a:extLst>
          </p:cNvPr>
          <p:cNvGrpSpPr/>
          <p:nvPr/>
        </p:nvGrpSpPr>
        <p:grpSpPr>
          <a:xfrm>
            <a:off x="-2430069" y="2774015"/>
            <a:ext cx="2110755" cy="534789"/>
            <a:chOff x="-1640739" y="1945035"/>
            <a:chExt cx="2110755" cy="534789"/>
          </a:xfrm>
        </p:grpSpPr>
        <p:sp>
          <p:nvSpPr>
            <p:cNvPr id="10" name="Metin kutusu 6">
              <a:extLst>
                <a:ext uri="{FF2B5EF4-FFF2-40B4-BE49-F238E27FC236}">
                  <a16:creationId xmlns:a16="http://schemas.microsoft.com/office/drawing/2014/main" id="{B9B72DB9-273F-F1EC-6F56-6362FEB0587C}"/>
                </a:ext>
              </a:extLst>
            </p:cNvPr>
            <p:cNvSpPr txBox="1"/>
            <p:nvPr/>
          </p:nvSpPr>
          <p:spPr>
            <a:xfrm>
              <a:off x="-1443506" y="2058541"/>
              <a:ext cx="1716288" cy="30777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en-TR"/>
              </a:defPPr>
              <a:lvl1pPr marL="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sz="1000" b="1">
                  <a:solidFill>
                    <a:srgbClr val="F0A547"/>
                  </a:solidFill>
                  <a:latin typeface="Montserrat" pitchFamily="2" charset="0"/>
                </a:rPr>
                <a:t>Türkiye Records All-Time High Exports in 2024</a:t>
              </a:r>
            </a:p>
          </p:txBody>
        </p:sp>
        <p:pic>
          <p:nvPicPr>
            <p:cNvPr id="11" name="Grafik 4">
              <a:extLst>
                <a:ext uri="{FF2B5EF4-FFF2-40B4-BE49-F238E27FC236}">
                  <a16:creationId xmlns:a16="http://schemas.microsoft.com/office/drawing/2014/main" id="{0204E9AD-B605-9E35-ACE1-876044E305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r="50826"/>
            <a:stretch>
              <a:fillRect/>
            </a:stretch>
          </p:blipFill>
          <p:spPr>
            <a:xfrm>
              <a:off x="-1640739" y="1945035"/>
              <a:ext cx="262978" cy="534789"/>
            </a:xfrm>
            <a:prstGeom prst="rect">
              <a:avLst/>
            </a:prstGeom>
          </p:spPr>
        </p:pic>
        <p:pic>
          <p:nvPicPr>
            <p:cNvPr id="12" name="Grafik 5">
              <a:extLst>
                <a:ext uri="{FF2B5EF4-FFF2-40B4-BE49-F238E27FC236}">
                  <a16:creationId xmlns:a16="http://schemas.microsoft.com/office/drawing/2014/main" id="{61CCA19D-10CC-6C15-0D0A-EFD7958A293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50826"/>
            <a:stretch>
              <a:fillRect/>
            </a:stretch>
          </p:blipFill>
          <p:spPr>
            <a:xfrm>
              <a:off x="207038" y="1945035"/>
              <a:ext cx="262978" cy="534789"/>
            </a:xfrm>
            <a:prstGeom prst="rect">
              <a:avLst/>
            </a:prstGeom>
          </p:spPr>
        </p:pic>
      </p:grpSp>
      <p:graphicFrame>
        <p:nvGraphicFramePr>
          <p:cNvPr id="7" name="Grafik 6">
            <a:extLst>
              <a:ext uri="{FF2B5EF4-FFF2-40B4-BE49-F238E27FC236}">
                <a16:creationId xmlns:a16="http://schemas.microsoft.com/office/drawing/2014/main" id="{4D044844-5956-1841-FD16-8B8FA3E63A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2344593"/>
              </p:ext>
            </p:extLst>
          </p:nvPr>
        </p:nvGraphicFramePr>
        <p:xfrm>
          <a:off x="1002271" y="2768254"/>
          <a:ext cx="6356784" cy="31024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896AA348-ED0A-6857-D2F6-6F09DFBDBC36}"/>
              </a:ext>
            </a:extLst>
          </p:cNvPr>
          <p:cNvSpPr/>
          <p:nvPr/>
        </p:nvSpPr>
        <p:spPr>
          <a:xfrm>
            <a:off x="7995173" y="2075289"/>
            <a:ext cx="4429708" cy="405404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Number of export products over USD 1 billion</a:t>
            </a:r>
          </a:p>
          <a:p>
            <a:pPr algn="r"/>
            <a:endParaRPr lang="tr-TR" sz="20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14" name="Google Shape;248;p2">
            <a:extLst>
              <a:ext uri="{FF2B5EF4-FFF2-40B4-BE49-F238E27FC236}">
                <a16:creationId xmlns:a16="http://schemas.microsoft.com/office/drawing/2014/main" id="{20C0789D-11C2-8A9E-1343-23450A3FE174}"/>
              </a:ext>
            </a:extLst>
          </p:cNvPr>
          <p:cNvSpPr/>
          <p:nvPr/>
        </p:nvSpPr>
        <p:spPr>
          <a:xfrm>
            <a:off x="8285157" y="3788799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5" name="Google Shape;248;p2">
            <a:extLst>
              <a:ext uri="{FF2B5EF4-FFF2-40B4-BE49-F238E27FC236}">
                <a16:creationId xmlns:a16="http://schemas.microsoft.com/office/drawing/2014/main" id="{0A130D7E-9C3C-EEC8-CD36-DFD8F9E76141}"/>
              </a:ext>
            </a:extLst>
          </p:cNvPr>
          <p:cNvSpPr/>
          <p:nvPr/>
        </p:nvSpPr>
        <p:spPr>
          <a:xfrm>
            <a:off x="8284472" y="4440938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6" name="Google Shape;248;p2">
            <a:extLst>
              <a:ext uri="{FF2B5EF4-FFF2-40B4-BE49-F238E27FC236}">
                <a16:creationId xmlns:a16="http://schemas.microsoft.com/office/drawing/2014/main" id="{45418598-545B-8372-FCCF-1FB24B9329F1}"/>
              </a:ext>
            </a:extLst>
          </p:cNvPr>
          <p:cNvSpPr/>
          <p:nvPr/>
        </p:nvSpPr>
        <p:spPr>
          <a:xfrm>
            <a:off x="8992668" y="3788799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9</a:t>
            </a:r>
          </a:p>
        </p:txBody>
      </p:sp>
      <p:sp>
        <p:nvSpPr>
          <p:cNvPr id="17" name="Google Shape;248;p2">
            <a:extLst>
              <a:ext uri="{FF2B5EF4-FFF2-40B4-BE49-F238E27FC236}">
                <a16:creationId xmlns:a16="http://schemas.microsoft.com/office/drawing/2014/main" id="{1CF7F7F6-209D-2A2C-A015-EB7BD6B19DD7}"/>
              </a:ext>
            </a:extLst>
          </p:cNvPr>
          <p:cNvSpPr/>
          <p:nvPr/>
        </p:nvSpPr>
        <p:spPr>
          <a:xfrm>
            <a:off x="8992668" y="4440938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53</a:t>
            </a:r>
          </a:p>
        </p:txBody>
      </p:sp>
      <p:pic>
        <p:nvPicPr>
          <p:cNvPr id="18" name="Grafik 17">
            <a:extLst>
              <a:ext uri="{FF2B5EF4-FFF2-40B4-BE49-F238E27FC236}">
                <a16:creationId xmlns:a16="http://schemas.microsoft.com/office/drawing/2014/main" id="{0034DE3A-A56A-C84E-A51F-221F49ABE8E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454510" y="3757594"/>
            <a:ext cx="370187" cy="370187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17B3BA2D-9CB3-E73D-1C37-84A9A44746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454509" y="4409732"/>
            <a:ext cx="370187" cy="370187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DA989936-52C6-C3DE-8BF9-1F2DB00DB56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872117" y="4409732"/>
            <a:ext cx="370187" cy="370187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EFEECC58-7E2C-4646-B28B-8234CFF46C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289725" y="4409732"/>
            <a:ext cx="370187" cy="370187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8B161974-5512-3AEA-E3A1-32EE393DDA4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07333" y="4409732"/>
            <a:ext cx="370187" cy="370187"/>
          </a:xfrm>
          <a:prstGeom prst="rect">
            <a:avLst/>
          </a:prstGeom>
        </p:spPr>
      </p:pic>
      <p:pic>
        <p:nvPicPr>
          <p:cNvPr id="23" name="Grafik 22">
            <a:extLst>
              <a:ext uri="{FF2B5EF4-FFF2-40B4-BE49-F238E27FC236}">
                <a16:creationId xmlns:a16="http://schemas.microsoft.com/office/drawing/2014/main" id="{6EDF7E03-0467-4F2F-0A78-8EC756BD4C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124941" y="4409732"/>
            <a:ext cx="370187" cy="370187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0C68B7BB-1A9D-5D03-9859-A29D845A4DC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542551" y="4409732"/>
            <a:ext cx="370187" cy="370187"/>
          </a:xfrm>
          <a:prstGeom prst="rect">
            <a:avLst/>
          </a:prstGeom>
        </p:spPr>
      </p:pic>
      <p:sp>
        <p:nvSpPr>
          <p:cNvPr id="26" name="Dikdörtgen 25">
            <a:extLst>
              <a:ext uri="{FF2B5EF4-FFF2-40B4-BE49-F238E27FC236}">
                <a16:creationId xmlns:a16="http://schemas.microsoft.com/office/drawing/2014/main" id="{5797AE24-B488-1560-D74B-CAD38810BDDE}"/>
              </a:ext>
            </a:extLst>
          </p:cNvPr>
          <p:cNvSpPr>
            <a:spLocks/>
          </p:cNvSpPr>
          <p:nvPr/>
        </p:nvSpPr>
        <p:spPr>
          <a:xfrm rot="16200000">
            <a:off x="5924240" y="590236"/>
            <a:ext cx="6858000" cy="567752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8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3E95A426-1D7A-A466-301A-74C9DF5E5C46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b="1" spc="-150" dirty="0">
                <a:solidFill>
                  <a:srgbClr val="395F6C"/>
                </a:solidFill>
                <a:latin typeface="Montserrat" pitchFamily="2" charset="0"/>
                <a:cs typeface="Poppins Black" panose="00000A00000000000000" pitchFamily="2" charset="0"/>
              </a:rPr>
              <a:t>Strategic location and enhanced production capabilities attracting multinationals to invest for export</a:t>
            </a:r>
          </a:p>
        </p:txBody>
      </p:sp>
    </p:spTree>
    <p:extLst>
      <p:ext uri="{BB962C8B-B14F-4D97-AF65-F5344CB8AC3E}">
        <p14:creationId xmlns:p14="http://schemas.microsoft.com/office/powerpoint/2010/main" val="42564739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A3A901-6FD5-067D-4CEB-CC3401C21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Yuvarlatılmış Dikdörtgen 7">
            <a:extLst>
              <a:ext uri="{FF2B5EF4-FFF2-40B4-BE49-F238E27FC236}">
                <a16:creationId xmlns:a16="http://schemas.microsoft.com/office/drawing/2014/main" id="{FE972905-B279-3193-AD65-C1265088DC83}"/>
              </a:ext>
            </a:extLst>
          </p:cNvPr>
          <p:cNvSpPr/>
          <p:nvPr/>
        </p:nvSpPr>
        <p:spPr>
          <a:xfrm>
            <a:off x="-6531499" y="2062908"/>
            <a:ext cx="6788582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Merchandise Exports By Geography (</a:t>
            </a:r>
            <a:r>
              <a:rPr lang="tr-TR" sz="2000">
                <a:solidFill>
                  <a:srgbClr val="356979"/>
                </a:solidFill>
                <a:latin typeface="Montserrat" pitchFamily="2" charset="0"/>
              </a:rPr>
              <a:t>$ Billion</a:t>
            </a: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3A77904D-09D1-657E-6E87-5148DD1C2219}"/>
              </a:ext>
            </a:extLst>
          </p:cNvPr>
          <p:cNvSpPr/>
          <p:nvPr/>
        </p:nvSpPr>
        <p:spPr>
          <a:xfrm>
            <a:off x="-13340935" y="2053913"/>
            <a:ext cx="6321941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Exports of Goods In Türkiye And The World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D614CF20-A9D1-DE21-1A2F-A7C82C7369E1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Strategic Location</a:t>
            </a:r>
          </a:p>
        </p:txBody>
      </p:sp>
      <p:graphicFrame>
        <p:nvGraphicFramePr>
          <p:cNvPr id="3" name="Grafik 2">
            <a:extLst>
              <a:ext uri="{FF2B5EF4-FFF2-40B4-BE49-F238E27FC236}">
                <a16:creationId xmlns:a16="http://schemas.microsoft.com/office/drawing/2014/main" id="{8A195CCC-03D3-BD21-0C5D-19D0B4A8BD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3914588"/>
              </p:ext>
            </p:extLst>
          </p:nvPr>
        </p:nvGraphicFramePr>
        <p:xfrm>
          <a:off x="-12995099" y="3352700"/>
          <a:ext cx="5193752" cy="2637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9" name="Grup 8">
            <a:extLst>
              <a:ext uri="{FF2B5EF4-FFF2-40B4-BE49-F238E27FC236}">
                <a16:creationId xmlns:a16="http://schemas.microsoft.com/office/drawing/2014/main" id="{C47ADC6E-1EFF-A1A2-D85C-BE0DCA2FB800}"/>
              </a:ext>
            </a:extLst>
          </p:cNvPr>
          <p:cNvGrpSpPr/>
          <p:nvPr/>
        </p:nvGrpSpPr>
        <p:grpSpPr>
          <a:xfrm>
            <a:off x="-9693405" y="2774015"/>
            <a:ext cx="2110755" cy="534789"/>
            <a:chOff x="-1640739" y="1945035"/>
            <a:chExt cx="2110755" cy="534789"/>
          </a:xfrm>
        </p:grpSpPr>
        <p:sp>
          <p:nvSpPr>
            <p:cNvPr id="10" name="Metin kutusu 6">
              <a:extLst>
                <a:ext uri="{FF2B5EF4-FFF2-40B4-BE49-F238E27FC236}">
                  <a16:creationId xmlns:a16="http://schemas.microsoft.com/office/drawing/2014/main" id="{AC54A234-3206-0441-9EE1-BF7C9D0464B8}"/>
                </a:ext>
              </a:extLst>
            </p:cNvPr>
            <p:cNvSpPr txBox="1"/>
            <p:nvPr/>
          </p:nvSpPr>
          <p:spPr>
            <a:xfrm>
              <a:off x="-1443506" y="2058541"/>
              <a:ext cx="1716288" cy="30777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en-TR"/>
              </a:defPPr>
              <a:lvl1pPr marL="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sz="1000" b="1">
                  <a:solidFill>
                    <a:srgbClr val="F0A547"/>
                  </a:solidFill>
                  <a:latin typeface="Montserrat" pitchFamily="2" charset="0"/>
                </a:rPr>
                <a:t>Türkiye Records All-Time High Exports in 2024</a:t>
              </a:r>
            </a:p>
          </p:txBody>
        </p:sp>
        <p:pic>
          <p:nvPicPr>
            <p:cNvPr id="11" name="Grafik 4">
              <a:extLst>
                <a:ext uri="{FF2B5EF4-FFF2-40B4-BE49-F238E27FC236}">
                  <a16:creationId xmlns:a16="http://schemas.microsoft.com/office/drawing/2014/main" id="{1E59731D-9759-71E5-1C9F-A5D7746526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r="50826"/>
            <a:stretch>
              <a:fillRect/>
            </a:stretch>
          </p:blipFill>
          <p:spPr>
            <a:xfrm>
              <a:off x="-1640739" y="1945035"/>
              <a:ext cx="262978" cy="534789"/>
            </a:xfrm>
            <a:prstGeom prst="rect">
              <a:avLst/>
            </a:prstGeom>
          </p:spPr>
        </p:pic>
        <p:pic>
          <p:nvPicPr>
            <p:cNvPr id="12" name="Grafik 5">
              <a:extLst>
                <a:ext uri="{FF2B5EF4-FFF2-40B4-BE49-F238E27FC236}">
                  <a16:creationId xmlns:a16="http://schemas.microsoft.com/office/drawing/2014/main" id="{1F52F41D-F12B-340B-5954-21C8E23AB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50826"/>
            <a:stretch>
              <a:fillRect/>
            </a:stretch>
          </p:blipFill>
          <p:spPr>
            <a:xfrm>
              <a:off x="207038" y="1945035"/>
              <a:ext cx="262978" cy="534789"/>
            </a:xfrm>
            <a:prstGeom prst="rect">
              <a:avLst/>
            </a:prstGeom>
          </p:spPr>
        </p:pic>
      </p:grpSp>
      <p:graphicFrame>
        <p:nvGraphicFramePr>
          <p:cNvPr id="7" name="Grafik 6">
            <a:extLst>
              <a:ext uri="{FF2B5EF4-FFF2-40B4-BE49-F238E27FC236}">
                <a16:creationId xmlns:a16="http://schemas.microsoft.com/office/drawing/2014/main" id="{FE538E2D-80DE-B4D6-007B-3BF9CF6A329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0146430"/>
              </p:ext>
            </p:extLst>
          </p:nvPr>
        </p:nvGraphicFramePr>
        <p:xfrm>
          <a:off x="-6261065" y="2768254"/>
          <a:ext cx="6356784" cy="31024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8858A8F6-20D4-3EF9-D056-6F50543F1C8C}"/>
              </a:ext>
            </a:extLst>
          </p:cNvPr>
          <p:cNvSpPr/>
          <p:nvPr/>
        </p:nvSpPr>
        <p:spPr>
          <a:xfrm>
            <a:off x="731837" y="2075289"/>
            <a:ext cx="4429708" cy="405404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 lvl="0">
              <a:defRPr sz="1600" b="0" i="0" u="none" strike="noStrike" kern="1200" spc="0" baseline="0">
                <a:solidFill>
                  <a:prstClr val="black">
                    <a:lumMod val="65000"/>
                    <a:lumOff val="35000"/>
                  </a:prstClr>
                </a:solidFill>
                <a:latin typeface="+mn-lt"/>
                <a:ea typeface="+mn-ea"/>
                <a:cs typeface="+mn-cs"/>
              </a:defRPr>
            </a:pPr>
            <a:r>
              <a:rPr lang="en-GB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Number of export products over USD 1 billion</a:t>
            </a:r>
          </a:p>
          <a:p>
            <a:pPr algn="r"/>
            <a:endParaRPr lang="tr-TR" sz="20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14" name="Google Shape;248;p2">
            <a:extLst>
              <a:ext uri="{FF2B5EF4-FFF2-40B4-BE49-F238E27FC236}">
                <a16:creationId xmlns:a16="http://schemas.microsoft.com/office/drawing/2014/main" id="{6C67FC87-D354-47B3-AE18-4ECF1B641DB7}"/>
              </a:ext>
            </a:extLst>
          </p:cNvPr>
          <p:cNvSpPr/>
          <p:nvPr/>
        </p:nvSpPr>
        <p:spPr>
          <a:xfrm>
            <a:off x="1021821" y="3788799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2002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5" name="Google Shape;248;p2">
            <a:extLst>
              <a:ext uri="{FF2B5EF4-FFF2-40B4-BE49-F238E27FC236}">
                <a16:creationId xmlns:a16="http://schemas.microsoft.com/office/drawing/2014/main" id="{E480998C-1C42-6C5C-31BF-682840D1733E}"/>
              </a:ext>
            </a:extLst>
          </p:cNvPr>
          <p:cNvSpPr/>
          <p:nvPr/>
        </p:nvSpPr>
        <p:spPr>
          <a:xfrm>
            <a:off x="1021136" y="4440938"/>
            <a:ext cx="70713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dirty="0">
                <a:solidFill>
                  <a:srgbClr val="D9CEBB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2024</a:t>
            </a:r>
            <a:endParaRPr lang="en-US" sz="2000" dirty="0">
              <a:solidFill>
                <a:srgbClr val="D9CEBB"/>
              </a:solidFill>
              <a:latin typeface="Montserrat Medium" pitchFamily="2" charset="77"/>
              <a:ea typeface="Poppins Light"/>
              <a:cs typeface="Poppins Light"/>
              <a:sym typeface="Poppins Light"/>
            </a:endParaRPr>
          </a:p>
        </p:txBody>
      </p:sp>
      <p:sp>
        <p:nvSpPr>
          <p:cNvPr id="16" name="Google Shape;248;p2">
            <a:extLst>
              <a:ext uri="{FF2B5EF4-FFF2-40B4-BE49-F238E27FC236}">
                <a16:creationId xmlns:a16="http://schemas.microsoft.com/office/drawing/2014/main" id="{386331E8-DBCC-C7DD-ECBF-82EE9E89D063}"/>
              </a:ext>
            </a:extLst>
          </p:cNvPr>
          <p:cNvSpPr/>
          <p:nvPr/>
        </p:nvSpPr>
        <p:spPr>
          <a:xfrm>
            <a:off x="1729332" y="3788799"/>
            <a:ext cx="8320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9</a:t>
            </a:r>
          </a:p>
        </p:txBody>
      </p:sp>
      <p:sp>
        <p:nvSpPr>
          <p:cNvPr id="17" name="Google Shape;248;p2">
            <a:extLst>
              <a:ext uri="{FF2B5EF4-FFF2-40B4-BE49-F238E27FC236}">
                <a16:creationId xmlns:a16="http://schemas.microsoft.com/office/drawing/2014/main" id="{CD138BD2-B928-72AA-6071-02B861DCE30C}"/>
              </a:ext>
            </a:extLst>
          </p:cNvPr>
          <p:cNvSpPr/>
          <p:nvPr/>
        </p:nvSpPr>
        <p:spPr>
          <a:xfrm>
            <a:off x="1729332" y="4440938"/>
            <a:ext cx="76664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/>
            <a:r>
              <a:rPr lang="en-US" sz="2000" b="1" dirty="0">
                <a:solidFill>
                  <a:srgbClr val="F3A648"/>
                </a:solidFill>
                <a:latin typeface="Montserrat" pitchFamily="2" charset="0"/>
                <a:ea typeface="Poppins Light"/>
                <a:cs typeface="Poppins Light"/>
                <a:sym typeface="Poppins Light"/>
              </a:rPr>
              <a:t>53</a:t>
            </a:r>
          </a:p>
        </p:txBody>
      </p:sp>
      <p:pic>
        <p:nvPicPr>
          <p:cNvPr id="18" name="Grafik 17">
            <a:extLst>
              <a:ext uri="{FF2B5EF4-FFF2-40B4-BE49-F238E27FC236}">
                <a16:creationId xmlns:a16="http://schemas.microsoft.com/office/drawing/2014/main" id="{3293588A-0184-720E-B497-67164B59F51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191174" y="3757594"/>
            <a:ext cx="370187" cy="370187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5FD9E9B0-4B02-71C2-235A-2B29DAC1240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191173" y="4409732"/>
            <a:ext cx="370187" cy="370187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62556334-8A79-E164-5AA1-3C21877C0BB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08781" y="4409732"/>
            <a:ext cx="370187" cy="370187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BB32CD21-BD98-9E0B-1642-88C3DA596CF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026389" y="4409732"/>
            <a:ext cx="370187" cy="370187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BFFAFF88-38D6-7726-2D1E-A9CA77B4C6A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443997" y="4409732"/>
            <a:ext cx="370187" cy="370187"/>
          </a:xfrm>
          <a:prstGeom prst="rect">
            <a:avLst/>
          </a:prstGeom>
        </p:spPr>
      </p:pic>
      <p:pic>
        <p:nvPicPr>
          <p:cNvPr id="23" name="Grafik 22">
            <a:extLst>
              <a:ext uri="{FF2B5EF4-FFF2-40B4-BE49-F238E27FC236}">
                <a16:creationId xmlns:a16="http://schemas.microsoft.com/office/drawing/2014/main" id="{C349C9F5-B71F-4245-E4E0-8C13162D2AC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861605" y="4409732"/>
            <a:ext cx="370187" cy="370187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88C3D3E0-8185-9876-1FBD-75B1439DC66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79215" y="4409732"/>
            <a:ext cx="370187" cy="370187"/>
          </a:xfrm>
          <a:prstGeom prst="rect">
            <a:avLst/>
          </a:prstGeom>
        </p:spPr>
      </p:pic>
      <p:sp>
        <p:nvSpPr>
          <p:cNvPr id="26" name="Dikdörtgen 25">
            <a:extLst>
              <a:ext uri="{FF2B5EF4-FFF2-40B4-BE49-F238E27FC236}">
                <a16:creationId xmlns:a16="http://schemas.microsoft.com/office/drawing/2014/main" id="{60E00540-5688-DB2A-24FC-627CB7B17F91}"/>
              </a:ext>
            </a:extLst>
          </p:cNvPr>
          <p:cNvSpPr>
            <a:spLocks/>
          </p:cNvSpPr>
          <p:nvPr/>
        </p:nvSpPr>
        <p:spPr>
          <a:xfrm rot="16200000">
            <a:off x="5924240" y="590236"/>
            <a:ext cx="6858000" cy="567752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8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42AED011-A240-06C5-9968-3A8060E59C32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en-US" sz="3000" b="1" spc="-150" dirty="0">
                <a:solidFill>
                  <a:srgbClr val="395F6C"/>
                </a:solidFill>
                <a:latin typeface="Montserrat" pitchFamily="2" charset="0"/>
                <a:cs typeface="Poppins Black" panose="00000A00000000000000" pitchFamily="2" charset="0"/>
              </a:rPr>
              <a:t>Strategic location and enhanced production capabilities attracting multinationals to invest for export</a:t>
            </a:r>
          </a:p>
        </p:txBody>
      </p:sp>
    </p:spTree>
    <p:extLst>
      <p:ext uri="{BB962C8B-B14F-4D97-AF65-F5344CB8AC3E}">
        <p14:creationId xmlns:p14="http://schemas.microsoft.com/office/powerpoint/2010/main" val="13079888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2C1B53-1AC8-ECC6-6FAB-043A79B5F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66387480-0D6A-F51D-1903-873D2FBB6643}"/>
              </a:ext>
            </a:extLst>
          </p:cNvPr>
          <p:cNvSpPr/>
          <p:nvPr/>
        </p:nvSpPr>
        <p:spPr>
          <a:xfrm>
            <a:off x="7531125" y="2062908"/>
            <a:ext cx="3929038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en-GB" sz="2000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C1B80868-21BD-57D6-C3B0-22D877ACDDD7}"/>
              </a:ext>
            </a:extLst>
          </p:cNvPr>
          <p:cNvSpPr/>
          <p:nvPr/>
        </p:nvSpPr>
        <p:spPr>
          <a:xfrm>
            <a:off x="731837" y="2062908"/>
            <a:ext cx="6331571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en-GB" sz="2000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B0BD9F96-BF76-64AD-BBA9-4481FD7B3B1F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Favorable Demographics</a:t>
            </a:r>
          </a:p>
        </p:txBody>
      </p:sp>
      <p:graphicFrame>
        <p:nvGraphicFramePr>
          <p:cNvPr id="2" name="Grafik 1">
            <a:extLst>
              <a:ext uri="{FF2B5EF4-FFF2-40B4-BE49-F238E27FC236}">
                <a16:creationId xmlns:a16="http://schemas.microsoft.com/office/drawing/2014/main" id="{3836BBE8-9213-7E66-8463-3BF65BA02F9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83173567"/>
              </p:ext>
            </p:extLst>
          </p:nvPr>
        </p:nvGraphicFramePr>
        <p:xfrm>
          <a:off x="1030724" y="2355819"/>
          <a:ext cx="2880000" cy="35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Grafik 11">
            <a:extLst>
              <a:ext uri="{FF2B5EF4-FFF2-40B4-BE49-F238E27FC236}">
                <a16:creationId xmlns:a16="http://schemas.microsoft.com/office/drawing/2014/main" id="{ADC0F703-718B-AD58-2FB3-216C26F1877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03115853"/>
              </p:ext>
            </p:extLst>
          </p:nvPr>
        </p:nvGraphicFramePr>
        <p:xfrm>
          <a:off x="3910724" y="2355819"/>
          <a:ext cx="2880000" cy="35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Grafik 12">
            <a:extLst>
              <a:ext uri="{FF2B5EF4-FFF2-40B4-BE49-F238E27FC236}">
                <a16:creationId xmlns:a16="http://schemas.microsoft.com/office/drawing/2014/main" id="{032B056A-773E-E5AF-DF26-6B3C232681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43705433"/>
              </p:ext>
            </p:extLst>
          </p:nvPr>
        </p:nvGraphicFramePr>
        <p:xfrm>
          <a:off x="7866285" y="2355820"/>
          <a:ext cx="3415855" cy="14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" name="Dikdörtgen 13">
            <a:extLst>
              <a:ext uri="{FF2B5EF4-FFF2-40B4-BE49-F238E27FC236}">
                <a16:creationId xmlns:a16="http://schemas.microsoft.com/office/drawing/2014/main" id="{25E5F708-7DD4-7460-6A02-62B0B983B3E6}"/>
              </a:ext>
            </a:extLst>
          </p:cNvPr>
          <p:cNvSpPr/>
          <p:nvPr/>
        </p:nvSpPr>
        <p:spPr>
          <a:xfrm>
            <a:off x="731837" y="6277355"/>
            <a:ext cx="1907573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defPPr>
              <a:defRPr lang="tr-DE"/>
            </a:defPPr>
            <a:lvl1pPr marL="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Source: </a:t>
            </a:r>
            <a:r>
              <a:rPr lang="en-GB" sz="1000" err="1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Turkstat</a:t>
            </a:r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, Eurostat, UN</a:t>
            </a:r>
          </a:p>
        </p:txBody>
      </p:sp>
      <p:graphicFrame>
        <p:nvGraphicFramePr>
          <p:cNvPr id="27" name="Grafik 26">
            <a:extLst>
              <a:ext uri="{FF2B5EF4-FFF2-40B4-BE49-F238E27FC236}">
                <a16:creationId xmlns:a16="http://schemas.microsoft.com/office/drawing/2014/main" id="{0BF8C73B-AA4D-50DD-114F-036D133F1D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5388625"/>
              </p:ext>
            </p:extLst>
          </p:nvPr>
        </p:nvGraphicFramePr>
        <p:xfrm>
          <a:off x="7856022" y="4403730"/>
          <a:ext cx="3929038" cy="14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D1BE38E1-A350-1AE1-C204-727E0E48143C}"/>
              </a:ext>
            </a:extLst>
          </p:cNvPr>
          <p:cNvSpPr>
            <a:spLocks/>
          </p:cNvSpPr>
          <p:nvPr/>
        </p:nvSpPr>
        <p:spPr>
          <a:xfrm rot="16200000">
            <a:off x="5924240" y="590236"/>
            <a:ext cx="6858000" cy="567752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8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34022E34-81DD-0FF4-2BB0-E5C84924150A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Half of population under age of 34</a:t>
            </a:r>
            <a:r>
              <a:rPr lang="en-US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.4</a:t>
            </a:r>
            <a:r>
              <a:rPr lang="tr-TR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creating dynamic labor force and fiscal dicipline</a:t>
            </a:r>
          </a:p>
        </p:txBody>
      </p:sp>
    </p:spTree>
    <p:extLst>
      <p:ext uri="{BB962C8B-B14F-4D97-AF65-F5344CB8AC3E}">
        <p14:creationId xmlns:p14="http://schemas.microsoft.com/office/powerpoint/2010/main" val="34544015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2"/>
    </p:ext>
  </p:extLs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2BB6AB-B29B-4DD8-1DF2-DE78C6AAD9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5D0802A7-C3F0-B67A-D63D-50B63ABA7A53}"/>
              </a:ext>
            </a:extLst>
          </p:cNvPr>
          <p:cNvSpPr/>
          <p:nvPr/>
        </p:nvSpPr>
        <p:spPr>
          <a:xfrm>
            <a:off x="757681" y="2062908"/>
            <a:ext cx="3929038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en-GB" sz="2000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3F8ACBF7-140A-8DC0-A253-E192A440CD45}"/>
              </a:ext>
            </a:extLst>
          </p:cNvPr>
          <p:cNvSpPr/>
          <p:nvPr/>
        </p:nvSpPr>
        <p:spPr>
          <a:xfrm>
            <a:off x="-6041607" y="2062908"/>
            <a:ext cx="6331571" cy="4075424"/>
          </a:xfrm>
          <a:prstGeom prst="roundRect">
            <a:avLst>
              <a:gd name="adj" fmla="val 6567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en-GB" sz="2000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AB52C2DB-15E3-1537-EC61-755B3AD7E873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Favorable Demographics</a:t>
            </a:r>
          </a:p>
        </p:txBody>
      </p:sp>
      <p:graphicFrame>
        <p:nvGraphicFramePr>
          <p:cNvPr id="2" name="Grafik 1">
            <a:extLst>
              <a:ext uri="{FF2B5EF4-FFF2-40B4-BE49-F238E27FC236}">
                <a16:creationId xmlns:a16="http://schemas.microsoft.com/office/drawing/2014/main" id="{792257F1-6A82-5965-0DA0-EEFA6C5FE8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4614828"/>
              </p:ext>
            </p:extLst>
          </p:nvPr>
        </p:nvGraphicFramePr>
        <p:xfrm>
          <a:off x="-5742720" y="2355819"/>
          <a:ext cx="2880000" cy="35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Grafik 11">
            <a:extLst>
              <a:ext uri="{FF2B5EF4-FFF2-40B4-BE49-F238E27FC236}">
                <a16:creationId xmlns:a16="http://schemas.microsoft.com/office/drawing/2014/main" id="{AD700906-87A8-C0B5-08C8-F148F0DBAFC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25299015"/>
              </p:ext>
            </p:extLst>
          </p:nvPr>
        </p:nvGraphicFramePr>
        <p:xfrm>
          <a:off x="-2862720" y="2355819"/>
          <a:ext cx="2880000" cy="35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Grafik 12">
            <a:extLst>
              <a:ext uri="{FF2B5EF4-FFF2-40B4-BE49-F238E27FC236}">
                <a16:creationId xmlns:a16="http://schemas.microsoft.com/office/drawing/2014/main" id="{0DB28F91-6813-22C7-D851-CD2F478CEE6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92053275"/>
              </p:ext>
            </p:extLst>
          </p:nvPr>
        </p:nvGraphicFramePr>
        <p:xfrm>
          <a:off x="1092841" y="2355820"/>
          <a:ext cx="3415855" cy="14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" name="Dikdörtgen 13">
            <a:extLst>
              <a:ext uri="{FF2B5EF4-FFF2-40B4-BE49-F238E27FC236}">
                <a16:creationId xmlns:a16="http://schemas.microsoft.com/office/drawing/2014/main" id="{BF72559D-A328-52D7-6B05-6EC73C49E37A}"/>
              </a:ext>
            </a:extLst>
          </p:cNvPr>
          <p:cNvSpPr/>
          <p:nvPr/>
        </p:nvSpPr>
        <p:spPr>
          <a:xfrm>
            <a:off x="731837" y="6277355"/>
            <a:ext cx="1907573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>
            <a:defPPr>
              <a:defRPr lang="tr-DE"/>
            </a:defPPr>
            <a:lvl1pPr marL="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Source: </a:t>
            </a:r>
            <a:r>
              <a:rPr lang="en-GB" sz="1000" err="1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Turkstat</a:t>
            </a:r>
            <a:r>
              <a:rPr lang="en-GB" sz="100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0"/>
                <a:cs typeface="Arial" panose="020B0604020202020204" pitchFamily="34" charset="0"/>
              </a:rPr>
              <a:t>, Eurostat, UN</a:t>
            </a:r>
          </a:p>
        </p:txBody>
      </p:sp>
      <p:graphicFrame>
        <p:nvGraphicFramePr>
          <p:cNvPr id="27" name="Grafik 26">
            <a:extLst>
              <a:ext uri="{FF2B5EF4-FFF2-40B4-BE49-F238E27FC236}">
                <a16:creationId xmlns:a16="http://schemas.microsoft.com/office/drawing/2014/main" id="{42E0FD31-36B0-FC04-D49E-21CEED1456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5849095"/>
              </p:ext>
            </p:extLst>
          </p:nvPr>
        </p:nvGraphicFramePr>
        <p:xfrm>
          <a:off x="1082578" y="4403730"/>
          <a:ext cx="3929038" cy="14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" name="Dikdörtgen 4">
            <a:extLst>
              <a:ext uri="{FF2B5EF4-FFF2-40B4-BE49-F238E27FC236}">
                <a16:creationId xmlns:a16="http://schemas.microsoft.com/office/drawing/2014/main" id="{A6FFEDF0-CA48-8445-DD3C-6B2EA39621B9}"/>
              </a:ext>
            </a:extLst>
          </p:cNvPr>
          <p:cNvSpPr>
            <a:spLocks/>
          </p:cNvSpPr>
          <p:nvPr/>
        </p:nvSpPr>
        <p:spPr>
          <a:xfrm rot="16200000">
            <a:off x="5924240" y="590236"/>
            <a:ext cx="6858000" cy="567752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8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36B9E80F-9B73-24DF-E6C6-8BD94AC574F4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Half of population under age of 34</a:t>
            </a:r>
            <a:r>
              <a:rPr lang="en-US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.4</a:t>
            </a:r>
            <a:r>
              <a:rPr lang="tr-TR" sz="3000" b="1" dirty="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 creating dynamic labor force and fiscal dicipline</a:t>
            </a:r>
          </a:p>
        </p:txBody>
      </p:sp>
    </p:spTree>
    <p:extLst>
      <p:ext uri="{BB962C8B-B14F-4D97-AF65-F5344CB8AC3E}">
        <p14:creationId xmlns:p14="http://schemas.microsoft.com/office/powerpoint/2010/main" val="10744184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2"/>
    </p:ext>
  </p:extLs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0DA4D0-0B5C-6B09-96E2-4B5594E411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9A3A1717-EDF7-B7D1-1F14-C6FAED2F0564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>
              <a:defRPr/>
            </a:pPr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Upgraded education system to enable a skilled labor pool and address business requirements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25B248C8-F6FD-27B3-4F1C-9819B9D84F9A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Skilled and Competitive Labor Force</a:t>
            </a:r>
          </a:p>
        </p:txBody>
      </p:sp>
      <p:grpSp>
        <p:nvGrpSpPr>
          <p:cNvPr id="13" name="Grup 12">
            <a:extLst>
              <a:ext uri="{FF2B5EF4-FFF2-40B4-BE49-F238E27FC236}">
                <a16:creationId xmlns:a16="http://schemas.microsoft.com/office/drawing/2014/main" id="{7BA4BE9F-4E9D-CC4B-30AB-02F4B347B7BC}"/>
              </a:ext>
            </a:extLst>
          </p:cNvPr>
          <p:cNvGrpSpPr/>
          <p:nvPr/>
        </p:nvGrpSpPr>
        <p:grpSpPr>
          <a:xfrm>
            <a:off x="4386000" y="2169198"/>
            <a:ext cx="3420000" cy="3960140"/>
            <a:chOff x="4386000" y="2169198"/>
            <a:chExt cx="3420000" cy="3960140"/>
          </a:xfrm>
        </p:grpSpPr>
        <p:sp>
          <p:nvSpPr>
            <p:cNvPr id="10" name="Yuvarlatılmış Dikdörtgen 9">
              <a:extLst>
                <a:ext uri="{FF2B5EF4-FFF2-40B4-BE49-F238E27FC236}">
                  <a16:creationId xmlns:a16="http://schemas.microsoft.com/office/drawing/2014/main" id="{B13E5863-928B-B834-A781-B7BADD1BEB6B}"/>
                </a:ext>
              </a:extLst>
            </p:cNvPr>
            <p:cNvSpPr/>
            <p:nvPr/>
          </p:nvSpPr>
          <p:spPr>
            <a:xfrm>
              <a:off x="4386000" y="2169198"/>
              <a:ext cx="3420000" cy="396014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6" name="Grafik 5">
              <a:extLst>
                <a:ext uri="{FF2B5EF4-FFF2-40B4-BE49-F238E27FC236}">
                  <a16:creationId xmlns:a16="http://schemas.microsoft.com/office/drawing/2014/main" id="{D068ED78-9431-21B7-C516-CEEF366DC4A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365302043"/>
                </p:ext>
              </p:extLst>
            </p:nvPr>
          </p:nvGraphicFramePr>
          <p:xfrm>
            <a:off x="4686719" y="2419458"/>
            <a:ext cx="2652482" cy="286546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grpSp>
        <p:nvGrpSpPr>
          <p:cNvPr id="14" name="Grup 13">
            <a:extLst>
              <a:ext uri="{FF2B5EF4-FFF2-40B4-BE49-F238E27FC236}">
                <a16:creationId xmlns:a16="http://schemas.microsoft.com/office/drawing/2014/main" id="{2541E38C-77ED-2591-88A6-47A9582BDCAB}"/>
              </a:ext>
            </a:extLst>
          </p:cNvPr>
          <p:cNvGrpSpPr/>
          <p:nvPr/>
        </p:nvGrpSpPr>
        <p:grpSpPr>
          <a:xfrm>
            <a:off x="8040164" y="2169198"/>
            <a:ext cx="3420000" cy="3960140"/>
            <a:chOff x="8040164" y="2169198"/>
            <a:chExt cx="3420000" cy="3960140"/>
          </a:xfrm>
        </p:grpSpPr>
        <p:sp>
          <p:nvSpPr>
            <p:cNvPr id="11" name="Yuvarlatılmış Dikdörtgen 10">
              <a:extLst>
                <a:ext uri="{FF2B5EF4-FFF2-40B4-BE49-F238E27FC236}">
                  <a16:creationId xmlns:a16="http://schemas.microsoft.com/office/drawing/2014/main" id="{3BEA2AC4-AC78-0DDD-E112-1EF690BB42AF}"/>
                </a:ext>
              </a:extLst>
            </p:cNvPr>
            <p:cNvSpPr/>
            <p:nvPr/>
          </p:nvSpPr>
          <p:spPr>
            <a:xfrm>
              <a:off x="8040164" y="2169198"/>
              <a:ext cx="3420000" cy="396014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" name="Grafik 3">
              <a:extLst>
                <a:ext uri="{FF2B5EF4-FFF2-40B4-BE49-F238E27FC236}">
                  <a16:creationId xmlns:a16="http://schemas.microsoft.com/office/drawing/2014/main" id="{176A2B09-3475-57FF-7E7C-4519D0A179A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055538786"/>
                </p:ext>
              </p:extLst>
            </p:nvPr>
          </p:nvGraphicFramePr>
          <p:xfrm>
            <a:off x="8269296" y="2419458"/>
            <a:ext cx="3190867" cy="286546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</p:grpSp>
      <p:grpSp>
        <p:nvGrpSpPr>
          <p:cNvPr id="12" name="Grup 11">
            <a:extLst>
              <a:ext uri="{FF2B5EF4-FFF2-40B4-BE49-F238E27FC236}">
                <a16:creationId xmlns:a16="http://schemas.microsoft.com/office/drawing/2014/main" id="{E7544EFF-3D82-3501-26D3-39C0CA1DAB5B}"/>
              </a:ext>
            </a:extLst>
          </p:cNvPr>
          <p:cNvGrpSpPr/>
          <p:nvPr/>
        </p:nvGrpSpPr>
        <p:grpSpPr>
          <a:xfrm>
            <a:off x="731836" y="2169197"/>
            <a:ext cx="3420000" cy="3960140"/>
            <a:chOff x="731836" y="2169197"/>
            <a:chExt cx="3420000" cy="3960140"/>
          </a:xfrm>
        </p:grpSpPr>
        <p:sp>
          <p:nvSpPr>
            <p:cNvPr id="9" name="Yuvarlatılmış Dikdörtgen 8">
              <a:extLst>
                <a:ext uri="{FF2B5EF4-FFF2-40B4-BE49-F238E27FC236}">
                  <a16:creationId xmlns:a16="http://schemas.microsoft.com/office/drawing/2014/main" id="{2384FBA0-3A22-F716-091F-E59A7EE67E8C}"/>
                </a:ext>
              </a:extLst>
            </p:cNvPr>
            <p:cNvSpPr/>
            <p:nvPr/>
          </p:nvSpPr>
          <p:spPr>
            <a:xfrm>
              <a:off x="731836" y="2169197"/>
              <a:ext cx="3420000" cy="396014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7" name="Grafik 6">
              <a:extLst>
                <a:ext uri="{FF2B5EF4-FFF2-40B4-BE49-F238E27FC236}">
                  <a16:creationId xmlns:a16="http://schemas.microsoft.com/office/drawing/2014/main" id="{9FAE7233-CE9E-5937-8F9A-E1EA3CEC023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472612411"/>
                </p:ext>
              </p:extLst>
            </p:nvPr>
          </p:nvGraphicFramePr>
          <p:xfrm>
            <a:off x="1021661" y="2419459"/>
            <a:ext cx="2652482" cy="34426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199209449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1E8F5F-CA96-3AF0-C4AE-0AB04A2786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4C897C4C-DF87-F4E7-BBF9-BC674F63F67C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>
              <a:defRPr/>
            </a:pPr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Upgraded education system to enable a skilled labor pool and address business requirements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F987F59E-29A8-683E-423D-424F67093D58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Skilled and Competitive Labor Force</a:t>
            </a:r>
          </a:p>
        </p:txBody>
      </p:sp>
      <p:grpSp>
        <p:nvGrpSpPr>
          <p:cNvPr id="32" name="Grup 31">
            <a:extLst>
              <a:ext uri="{FF2B5EF4-FFF2-40B4-BE49-F238E27FC236}">
                <a16:creationId xmlns:a16="http://schemas.microsoft.com/office/drawing/2014/main" id="{A0CA13B6-8E96-9617-906A-F8863B9A7696}"/>
              </a:ext>
            </a:extLst>
          </p:cNvPr>
          <p:cNvGrpSpPr/>
          <p:nvPr/>
        </p:nvGrpSpPr>
        <p:grpSpPr>
          <a:xfrm>
            <a:off x="731837" y="2169337"/>
            <a:ext cx="2088000" cy="3960000"/>
            <a:chOff x="742099" y="2169337"/>
            <a:chExt cx="2088000" cy="3960000"/>
          </a:xfrm>
        </p:grpSpPr>
        <p:sp>
          <p:nvSpPr>
            <p:cNvPr id="33" name="Yuvarlatılmış Dikdörtgen 32">
              <a:extLst>
                <a:ext uri="{FF2B5EF4-FFF2-40B4-BE49-F238E27FC236}">
                  <a16:creationId xmlns:a16="http://schemas.microsoft.com/office/drawing/2014/main" id="{59D99FFD-E2AB-C8E9-D6D2-92C5AD0F2EAB}"/>
                </a:ext>
              </a:extLst>
            </p:cNvPr>
            <p:cNvSpPr/>
            <p:nvPr/>
          </p:nvSpPr>
          <p:spPr>
            <a:xfrm>
              <a:off x="742099" y="2169337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34" name="Grafik 33">
              <a:extLst>
                <a:ext uri="{FF2B5EF4-FFF2-40B4-BE49-F238E27FC236}">
                  <a16:creationId xmlns:a16="http://schemas.microsoft.com/office/drawing/2014/main" id="{E4E3E91E-FEC2-5BBF-4CB5-353E4975F9E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87197913"/>
                </p:ext>
              </p:extLst>
            </p:nvPr>
          </p:nvGraphicFramePr>
          <p:xfrm>
            <a:off x="1063742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38" name="Metin kutusu 1">
              <a:extLst>
                <a:ext uri="{FF2B5EF4-FFF2-40B4-BE49-F238E27FC236}">
                  <a16:creationId xmlns:a16="http://schemas.microsoft.com/office/drawing/2014/main" id="{22C70F75-7399-0FAD-2314-E7670D857F01}"/>
                </a:ext>
              </a:extLst>
            </p:cNvPr>
            <p:cNvSpPr txBox="1"/>
            <p:nvPr/>
          </p:nvSpPr>
          <p:spPr>
            <a:xfrm>
              <a:off x="1063742" y="2458748"/>
              <a:ext cx="1329960" cy="784039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Graduate </a:t>
              </a:r>
              <a:r>
                <a:rPr lang="tr-TR" sz="1500" kern="12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</a:p>
          </p:txBody>
        </p:sp>
      </p:grpSp>
      <p:grpSp>
        <p:nvGrpSpPr>
          <p:cNvPr id="39" name="Grup 38">
            <a:extLst>
              <a:ext uri="{FF2B5EF4-FFF2-40B4-BE49-F238E27FC236}">
                <a16:creationId xmlns:a16="http://schemas.microsoft.com/office/drawing/2014/main" id="{2D10CCEE-41EB-CA86-0519-B5717080D836}"/>
              </a:ext>
            </a:extLst>
          </p:cNvPr>
          <p:cNvGrpSpPr/>
          <p:nvPr/>
        </p:nvGrpSpPr>
        <p:grpSpPr>
          <a:xfrm>
            <a:off x="12192000" y="2169338"/>
            <a:ext cx="2084400" cy="3960000"/>
            <a:chOff x="3029189" y="2169338"/>
            <a:chExt cx="2084400" cy="3960000"/>
          </a:xfrm>
        </p:grpSpPr>
        <p:sp>
          <p:nvSpPr>
            <p:cNvPr id="40" name="Yuvarlatılmış Dikdörtgen 39">
              <a:extLst>
                <a:ext uri="{FF2B5EF4-FFF2-40B4-BE49-F238E27FC236}">
                  <a16:creationId xmlns:a16="http://schemas.microsoft.com/office/drawing/2014/main" id="{EADED19D-4766-CA41-2606-1FF7DA6D1308}"/>
                </a:ext>
              </a:extLst>
            </p:cNvPr>
            <p:cNvSpPr/>
            <p:nvPr/>
          </p:nvSpPr>
          <p:spPr>
            <a:xfrm>
              <a:off x="3029189" y="2169338"/>
              <a:ext cx="20844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1" name="Grafik 40">
              <a:extLst>
                <a:ext uri="{FF2B5EF4-FFF2-40B4-BE49-F238E27FC236}">
                  <a16:creationId xmlns:a16="http://schemas.microsoft.com/office/drawing/2014/main" id="{F4BF7920-81BC-441C-D35F-E1405CA7F904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146491346"/>
                </p:ext>
              </p:extLst>
            </p:nvPr>
          </p:nvGraphicFramePr>
          <p:xfrm>
            <a:off x="3353189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2" name="Metin kutusu 1">
              <a:extLst>
                <a:ext uri="{FF2B5EF4-FFF2-40B4-BE49-F238E27FC236}">
                  <a16:creationId xmlns:a16="http://schemas.microsoft.com/office/drawing/2014/main" id="{40D047D2-7EC2-EED3-8DBD-FE4FA8A86EA0}"/>
                </a:ext>
              </a:extLst>
            </p:cNvPr>
            <p:cNvSpPr txBox="1"/>
            <p:nvPr/>
          </p:nvSpPr>
          <p:spPr>
            <a:xfrm>
              <a:off x="3353189" y="2458748"/>
              <a:ext cx="1638437" cy="604791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Vocational and Tech High School</a:t>
              </a:r>
            </a:p>
            <a:p>
              <a:r>
                <a:rPr lang="tr-TR" sz="15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  <a:endParaRPr lang="tr-TR" sz="1500" kern="1200">
                <a:solidFill>
                  <a:srgbClr val="67B5C0"/>
                </a:solidFill>
                <a:latin typeface="Montserrat" pitchFamily="2" charset="0"/>
              </a:endParaRPr>
            </a:p>
          </p:txBody>
        </p:sp>
      </p:grpSp>
      <p:grpSp>
        <p:nvGrpSpPr>
          <p:cNvPr id="43" name="Grup 42">
            <a:extLst>
              <a:ext uri="{FF2B5EF4-FFF2-40B4-BE49-F238E27FC236}">
                <a16:creationId xmlns:a16="http://schemas.microsoft.com/office/drawing/2014/main" id="{C0AC8CE8-34C1-DE85-0490-157207BA906A}"/>
              </a:ext>
            </a:extLst>
          </p:cNvPr>
          <p:cNvGrpSpPr/>
          <p:nvPr/>
        </p:nvGrpSpPr>
        <p:grpSpPr>
          <a:xfrm>
            <a:off x="14514528" y="2169338"/>
            <a:ext cx="2088000" cy="3960000"/>
            <a:chOff x="5680687" y="2169338"/>
            <a:chExt cx="2088000" cy="3960000"/>
          </a:xfrm>
        </p:grpSpPr>
        <p:sp>
          <p:nvSpPr>
            <p:cNvPr id="44" name="Yuvarlatılmış Dikdörtgen 43">
              <a:extLst>
                <a:ext uri="{FF2B5EF4-FFF2-40B4-BE49-F238E27FC236}">
                  <a16:creationId xmlns:a16="http://schemas.microsoft.com/office/drawing/2014/main" id="{FD1BFB15-1998-8A2F-201A-E3CBBD69BFFD}"/>
                </a:ext>
              </a:extLst>
            </p:cNvPr>
            <p:cNvSpPr/>
            <p:nvPr/>
          </p:nvSpPr>
          <p:spPr>
            <a:xfrm>
              <a:off x="5680687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5" name="Grafik 44">
              <a:extLst>
                <a:ext uri="{FF2B5EF4-FFF2-40B4-BE49-F238E27FC236}">
                  <a16:creationId xmlns:a16="http://schemas.microsoft.com/office/drawing/2014/main" id="{AD0CB2B5-E809-2028-208D-4C4767AACCA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491957574"/>
                </p:ext>
              </p:extLst>
            </p:nvPr>
          </p:nvGraphicFramePr>
          <p:xfrm>
            <a:off x="6004687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46" name="Metin kutusu 1">
              <a:extLst>
                <a:ext uri="{FF2B5EF4-FFF2-40B4-BE49-F238E27FC236}">
                  <a16:creationId xmlns:a16="http://schemas.microsoft.com/office/drawing/2014/main" id="{206DC9B8-D713-7393-F117-9197D9D98129}"/>
                </a:ext>
              </a:extLst>
            </p:cNvPr>
            <p:cNvSpPr txBox="1"/>
            <p:nvPr/>
          </p:nvSpPr>
          <p:spPr>
            <a:xfrm>
              <a:off x="6004687" y="2458748"/>
              <a:ext cx="1554353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High School Below Labor Force</a:t>
              </a:r>
            </a:p>
          </p:txBody>
        </p:sp>
      </p:grpSp>
      <p:grpSp>
        <p:nvGrpSpPr>
          <p:cNvPr id="47" name="Grup 46">
            <a:extLst>
              <a:ext uri="{FF2B5EF4-FFF2-40B4-BE49-F238E27FC236}">
                <a16:creationId xmlns:a16="http://schemas.microsoft.com/office/drawing/2014/main" id="{C144167C-4919-019E-AFE4-8A2B0FD410D7}"/>
              </a:ext>
            </a:extLst>
          </p:cNvPr>
          <p:cNvGrpSpPr/>
          <p:nvPr/>
        </p:nvGrpSpPr>
        <p:grpSpPr>
          <a:xfrm>
            <a:off x="16840656" y="2169338"/>
            <a:ext cx="2088000" cy="3960000"/>
            <a:chOff x="7983016" y="2169338"/>
            <a:chExt cx="2088000" cy="3960000"/>
          </a:xfrm>
        </p:grpSpPr>
        <p:sp>
          <p:nvSpPr>
            <p:cNvPr id="48" name="Yuvarlatılmış Dikdörtgen 47">
              <a:extLst>
                <a:ext uri="{FF2B5EF4-FFF2-40B4-BE49-F238E27FC236}">
                  <a16:creationId xmlns:a16="http://schemas.microsoft.com/office/drawing/2014/main" id="{051EC6E0-AF24-5BF4-D387-F57C30BB2F5E}"/>
                </a:ext>
              </a:extLst>
            </p:cNvPr>
            <p:cNvSpPr/>
            <p:nvPr/>
          </p:nvSpPr>
          <p:spPr>
            <a:xfrm>
              <a:off x="7983016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9" name="Grafik 48">
              <a:extLst>
                <a:ext uri="{FF2B5EF4-FFF2-40B4-BE49-F238E27FC236}">
                  <a16:creationId xmlns:a16="http://schemas.microsoft.com/office/drawing/2014/main" id="{5F6C5396-9811-28D5-A941-AB9C038B22C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479995513"/>
                </p:ext>
              </p:extLst>
            </p:nvPr>
          </p:nvGraphicFramePr>
          <p:xfrm>
            <a:off x="8272836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sp>
          <p:nvSpPr>
            <p:cNvPr id="50" name="Metin kutusu 1">
              <a:extLst>
                <a:ext uri="{FF2B5EF4-FFF2-40B4-BE49-F238E27FC236}">
                  <a16:creationId xmlns:a16="http://schemas.microsoft.com/office/drawing/2014/main" id="{F81327C0-D326-90AD-06B4-9FDC9F597CD0}"/>
                </a:ext>
              </a:extLst>
            </p:cNvPr>
            <p:cNvSpPr txBox="1"/>
            <p:nvPr/>
          </p:nvSpPr>
          <p:spPr>
            <a:xfrm>
              <a:off x="8272837" y="2457105"/>
              <a:ext cx="1440000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Level Labor Force</a:t>
              </a:r>
            </a:p>
          </p:txBody>
        </p:sp>
        <p:cxnSp>
          <p:nvCxnSpPr>
            <p:cNvPr id="51" name="Dirsek Bağlayıcısı 50">
              <a:extLst>
                <a:ext uri="{FF2B5EF4-FFF2-40B4-BE49-F238E27FC236}">
                  <a16:creationId xmlns:a16="http://schemas.microsoft.com/office/drawing/2014/main" id="{79344B54-7C98-B5CE-5E1E-B9DBA471AC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32927" y="4914014"/>
              <a:ext cx="453923" cy="222518"/>
            </a:xfrm>
            <a:prstGeom prst="bentConnector3">
              <a:avLst>
                <a:gd name="adj1" fmla="val 103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B0FF9AC2-72DF-2BEF-6347-C8207CA83584}"/>
                </a:ext>
              </a:extLst>
            </p:cNvPr>
            <p:cNvSpPr/>
            <p:nvPr/>
          </p:nvSpPr>
          <p:spPr>
            <a:xfrm>
              <a:off x="8435882" y="4441225"/>
              <a:ext cx="394089" cy="394089"/>
            </a:xfrm>
            <a:prstGeom prst="ellipse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1500" b="1">
                  <a:solidFill>
                    <a:srgbClr val="FFFFFF"/>
                  </a:solidFill>
                  <a:latin typeface="Montserrat" pitchFamily="2" charset="0"/>
                </a:rPr>
                <a:t>x3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1942260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9E906-1DE1-D341-3910-09A38B4EC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DC56DCC0-7CF8-0738-109B-279EC2318D29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>
              <a:defRPr/>
            </a:pPr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Upgraded education system to enable a skilled labor pool and address business requirements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501B88B1-58F5-43F0-2CA4-E305BEA5499B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Skilled and Competitive Labor Force</a:t>
            </a:r>
          </a:p>
        </p:txBody>
      </p:sp>
      <p:grpSp>
        <p:nvGrpSpPr>
          <p:cNvPr id="32" name="Grup 31">
            <a:extLst>
              <a:ext uri="{FF2B5EF4-FFF2-40B4-BE49-F238E27FC236}">
                <a16:creationId xmlns:a16="http://schemas.microsoft.com/office/drawing/2014/main" id="{450A1BE3-F8D5-4DEF-FDE7-249A332D6005}"/>
              </a:ext>
            </a:extLst>
          </p:cNvPr>
          <p:cNvGrpSpPr/>
          <p:nvPr/>
        </p:nvGrpSpPr>
        <p:grpSpPr>
          <a:xfrm>
            <a:off x="731837" y="2169337"/>
            <a:ext cx="2088000" cy="3960000"/>
            <a:chOff x="742099" y="2169337"/>
            <a:chExt cx="2088000" cy="3960000"/>
          </a:xfrm>
        </p:grpSpPr>
        <p:sp>
          <p:nvSpPr>
            <p:cNvPr id="33" name="Yuvarlatılmış Dikdörtgen 32">
              <a:extLst>
                <a:ext uri="{FF2B5EF4-FFF2-40B4-BE49-F238E27FC236}">
                  <a16:creationId xmlns:a16="http://schemas.microsoft.com/office/drawing/2014/main" id="{0B323F4C-F2F5-7A00-BD80-372C0C4F90FD}"/>
                </a:ext>
              </a:extLst>
            </p:cNvPr>
            <p:cNvSpPr/>
            <p:nvPr/>
          </p:nvSpPr>
          <p:spPr>
            <a:xfrm>
              <a:off x="742099" y="2169337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34" name="Grafik 33">
              <a:extLst>
                <a:ext uri="{FF2B5EF4-FFF2-40B4-BE49-F238E27FC236}">
                  <a16:creationId xmlns:a16="http://schemas.microsoft.com/office/drawing/2014/main" id="{753AB3EE-E820-8C98-790E-4E2AE8CD7E6A}"/>
                </a:ext>
              </a:extLst>
            </p:cNvPr>
            <p:cNvGraphicFramePr/>
            <p:nvPr/>
          </p:nvGraphicFramePr>
          <p:xfrm>
            <a:off x="1063742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38" name="Metin kutusu 1">
              <a:extLst>
                <a:ext uri="{FF2B5EF4-FFF2-40B4-BE49-F238E27FC236}">
                  <a16:creationId xmlns:a16="http://schemas.microsoft.com/office/drawing/2014/main" id="{0D1556F7-C4BD-B0BB-558D-BA2E30883404}"/>
                </a:ext>
              </a:extLst>
            </p:cNvPr>
            <p:cNvSpPr txBox="1"/>
            <p:nvPr/>
          </p:nvSpPr>
          <p:spPr>
            <a:xfrm>
              <a:off x="1063742" y="2458748"/>
              <a:ext cx="1329960" cy="784039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Graduate </a:t>
              </a:r>
              <a:r>
                <a:rPr lang="tr-TR" sz="1500" kern="12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</a:p>
          </p:txBody>
        </p:sp>
      </p:grpSp>
      <p:grpSp>
        <p:nvGrpSpPr>
          <p:cNvPr id="39" name="Grup 38">
            <a:extLst>
              <a:ext uri="{FF2B5EF4-FFF2-40B4-BE49-F238E27FC236}">
                <a16:creationId xmlns:a16="http://schemas.microsoft.com/office/drawing/2014/main" id="{5C8827B5-247E-6EDF-8AE9-CFB94FBB5ADD}"/>
              </a:ext>
            </a:extLst>
          </p:cNvPr>
          <p:cNvGrpSpPr/>
          <p:nvPr/>
        </p:nvGrpSpPr>
        <p:grpSpPr>
          <a:xfrm>
            <a:off x="3057965" y="2169338"/>
            <a:ext cx="2084400" cy="3960000"/>
            <a:chOff x="3029189" y="2169338"/>
            <a:chExt cx="2084400" cy="3960000"/>
          </a:xfrm>
        </p:grpSpPr>
        <p:sp>
          <p:nvSpPr>
            <p:cNvPr id="40" name="Yuvarlatılmış Dikdörtgen 39">
              <a:extLst>
                <a:ext uri="{FF2B5EF4-FFF2-40B4-BE49-F238E27FC236}">
                  <a16:creationId xmlns:a16="http://schemas.microsoft.com/office/drawing/2014/main" id="{6E3430BB-EC94-931C-1AB4-5C978C3E2791}"/>
                </a:ext>
              </a:extLst>
            </p:cNvPr>
            <p:cNvSpPr/>
            <p:nvPr/>
          </p:nvSpPr>
          <p:spPr>
            <a:xfrm>
              <a:off x="3029189" y="2169338"/>
              <a:ext cx="20844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1" name="Grafik 40">
              <a:extLst>
                <a:ext uri="{FF2B5EF4-FFF2-40B4-BE49-F238E27FC236}">
                  <a16:creationId xmlns:a16="http://schemas.microsoft.com/office/drawing/2014/main" id="{2E8A03B4-4865-4400-A759-8577D7333F9D}"/>
                </a:ext>
              </a:extLst>
            </p:cNvPr>
            <p:cNvGraphicFramePr/>
            <p:nvPr/>
          </p:nvGraphicFramePr>
          <p:xfrm>
            <a:off x="3353189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2" name="Metin kutusu 1">
              <a:extLst>
                <a:ext uri="{FF2B5EF4-FFF2-40B4-BE49-F238E27FC236}">
                  <a16:creationId xmlns:a16="http://schemas.microsoft.com/office/drawing/2014/main" id="{FDD27395-A247-7BC7-8007-2F1BD46631BB}"/>
                </a:ext>
              </a:extLst>
            </p:cNvPr>
            <p:cNvSpPr txBox="1"/>
            <p:nvPr/>
          </p:nvSpPr>
          <p:spPr>
            <a:xfrm>
              <a:off x="3353189" y="2458748"/>
              <a:ext cx="1638437" cy="604791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Vocational and Tech High School</a:t>
              </a:r>
            </a:p>
            <a:p>
              <a:r>
                <a:rPr lang="tr-TR" sz="15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  <a:endParaRPr lang="tr-TR" sz="1500" kern="1200">
                <a:solidFill>
                  <a:srgbClr val="67B5C0"/>
                </a:solidFill>
                <a:latin typeface="Montserrat" pitchFamily="2" charset="0"/>
              </a:endParaRPr>
            </a:p>
          </p:txBody>
        </p:sp>
      </p:grpSp>
      <p:grpSp>
        <p:nvGrpSpPr>
          <p:cNvPr id="43" name="Grup 42">
            <a:extLst>
              <a:ext uri="{FF2B5EF4-FFF2-40B4-BE49-F238E27FC236}">
                <a16:creationId xmlns:a16="http://schemas.microsoft.com/office/drawing/2014/main" id="{D208850B-32D9-1B4D-9DCA-D23D49F41301}"/>
              </a:ext>
            </a:extLst>
          </p:cNvPr>
          <p:cNvGrpSpPr/>
          <p:nvPr/>
        </p:nvGrpSpPr>
        <p:grpSpPr>
          <a:xfrm>
            <a:off x="14514528" y="2169338"/>
            <a:ext cx="2088000" cy="3960000"/>
            <a:chOff x="5680687" y="2169338"/>
            <a:chExt cx="2088000" cy="3960000"/>
          </a:xfrm>
        </p:grpSpPr>
        <p:sp>
          <p:nvSpPr>
            <p:cNvPr id="44" name="Yuvarlatılmış Dikdörtgen 43">
              <a:extLst>
                <a:ext uri="{FF2B5EF4-FFF2-40B4-BE49-F238E27FC236}">
                  <a16:creationId xmlns:a16="http://schemas.microsoft.com/office/drawing/2014/main" id="{3325B3D6-FE05-282F-11CC-298BD52FBBBD}"/>
                </a:ext>
              </a:extLst>
            </p:cNvPr>
            <p:cNvSpPr/>
            <p:nvPr/>
          </p:nvSpPr>
          <p:spPr>
            <a:xfrm>
              <a:off x="5680687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5" name="Grafik 44">
              <a:extLst>
                <a:ext uri="{FF2B5EF4-FFF2-40B4-BE49-F238E27FC236}">
                  <a16:creationId xmlns:a16="http://schemas.microsoft.com/office/drawing/2014/main" id="{6329707B-ADDD-5F23-E548-A20E6CC680B6}"/>
                </a:ext>
              </a:extLst>
            </p:cNvPr>
            <p:cNvGraphicFramePr/>
            <p:nvPr/>
          </p:nvGraphicFramePr>
          <p:xfrm>
            <a:off x="6004687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46" name="Metin kutusu 1">
              <a:extLst>
                <a:ext uri="{FF2B5EF4-FFF2-40B4-BE49-F238E27FC236}">
                  <a16:creationId xmlns:a16="http://schemas.microsoft.com/office/drawing/2014/main" id="{1AC366A0-5276-6793-4D43-891D9B4C0668}"/>
                </a:ext>
              </a:extLst>
            </p:cNvPr>
            <p:cNvSpPr txBox="1"/>
            <p:nvPr/>
          </p:nvSpPr>
          <p:spPr>
            <a:xfrm>
              <a:off x="6004687" y="2458748"/>
              <a:ext cx="1554353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High School Below Labor Force</a:t>
              </a:r>
            </a:p>
          </p:txBody>
        </p:sp>
      </p:grpSp>
      <p:grpSp>
        <p:nvGrpSpPr>
          <p:cNvPr id="47" name="Grup 46">
            <a:extLst>
              <a:ext uri="{FF2B5EF4-FFF2-40B4-BE49-F238E27FC236}">
                <a16:creationId xmlns:a16="http://schemas.microsoft.com/office/drawing/2014/main" id="{336C95E3-6BE5-09CF-3049-47E3B346F1F0}"/>
              </a:ext>
            </a:extLst>
          </p:cNvPr>
          <p:cNvGrpSpPr/>
          <p:nvPr/>
        </p:nvGrpSpPr>
        <p:grpSpPr>
          <a:xfrm>
            <a:off x="16840656" y="2169338"/>
            <a:ext cx="2088000" cy="3960000"/>
            <a:chOff x="7983016" y="2169338"/>
            <a:chExt cx="2088000" cy="3960000"/>
          </a:xfrm>
        </p:grpSpPr>
        <p:sp>
          <p:nvSpPr>
            <p:cNvPr id="48" name="Yuvarlatılmış Dikdörtgen 47">
              <a:extLst>
                <a:ext uri="{FF2B5EF4-FFF2-40B4-BE49-F238E27FC236}">
                  <a16:creationId xmlns:a16="http://schemas.microsoft.com/office/drawing/2014/main" id="{983A89D6-CCD3-A3FC-1049-020EB9328D43}"/>
                </a:ext>
              </a:extLst>
            </p:cNvPr>
            <p:cNvSpPr/>
            <p:nvPr/>
          </p:nvSpPr>
          <p:spPr>
            <a:xfrm>
              <a:off x="7983016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9" name="Grafik 48">
              <a:extLst>
                <a:ext uri="{FF2B5EF4-FFF2-40B4-BE49-F238E27FC236}">
                  <a16:creationId xmlns:a16="http://schemas.microsoft.com/office/drawing/2014/main" id="{08D89C11-20E8-2E29-2EB4-37CEB05184F8}"/>
                </a:ext>
              </a:extLst>
            </p:cNvPr>
            <p:cNvGraphicFramePr/>
            <p:nvPr/>
          </p:nvGraphicFramePr>
          <p:xfrm>
            <a:off x="8272836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sp>
          <p:nvSpPr>
            <p:cNvPr id="50" name="Metin kutusu 1">
              <a:extLst>
                <a:ext uri="{FF2B5EF4-FFF2-40B4-BE49-F238E27FC236}">
                  <a16:creationId xmlns:a16="http://schemas.microsoft.com/office/drawing/2014/main" id="{B076E4FE-4175-E05E-29A3-865C840B0970}"/>
                </a:ext>
              </a:extLst>
            </p:cNvPr>
            <p:cNvSpPr txBox="1"/>
            <p:nvPr/>
          </p:nvSpPr>
          <p:spPr>
            <a:xfrm>
              <a:off x="8272837" y="2457105"/>
              <a:ext cx="1440000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Level Labor Force</a:t>
              </a:r>
            </a:p>
          </p:txBody>
        </p:sp>
        <p:cxnSp>
          <p:nvCxnSpPr>
            <p:cNvPr id="51" name="Dirsek Bağlayıcısı 50">
              <a:extLst>
                <a:ext uri="{FF2B5EF4-FFF2-40B4-BE49-F238E27FC236}">
                  <a16:creationId xmlns:a16="http://schemas.microsoft.com/office/drawing/2014/main" id="{20B38309-1AA4-B8D9-2673-EB93416265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32927" y="4914014"/>
              <a:ext cx="453923" cy="222518"/>
            </a:xfrm>
            <a:prstGeom prst="bentConnector3">
              <a:avLst>
                <a:gd name="adj1" fmla="val 103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BF10878C-C231-9EFA-85F2-F883B05D5593}"/>
                </a:ext>
              </a:extLst>
            </p:cNvPr>
            <p:cNvSpPr/>
            <p:nvPr/>
          </p:nvSpPr>
          <p:spPr>
            <a:xfrm>
              <a:off x="8435882" y="4441225"/>
              <a:ext cx="394089" cy="394089"/>
            </a:xfrm>
            <a:prstGeom prst="ellipse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1500" b="1">
                  <a:solidFill>
                    <a:srgbClr val="FFFFFF"/>
                  </a:solidFill>
                  <a:latin typeface="Montserrat" pitchFamily="2" charset="0"/>
                </a:rPr>
                <a:t>x3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220846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3"/>
    </p:ext>
  </p:extLs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2D4516-A2F5-4FA4-A452-F89D7F3BDC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CC9832B2-01DA-E313-F628-CFE127F572D9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>
              <a:defRPr/>
            </a:pPr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Upgraded education system to enable a skilled labor pool and address business requirements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C9C07092-CD6C-D5D4-3BC1-B423BA69774C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Skilled and Competitive Labor Force</a:t>
            </a:r>
          </a:p>
        </p:txBody>
      </p:sp>
      <p:grpSp>
        <p:nvGrpSpPr>
          <p:cNvPr id="32" name="Grup 31">
            <a:extLst>
              <a:ext uri="{FF2B5EF4-FFF2-40B4-BE49-F238E27FC236}">
                <a16:creationId xmlns:a16="http://schemas.microsoft.com/office/drawing/2014/main" id="{CFAEF3C5-AD3A-903C-F59C-9BC83FC10A49}"/>
              </a:ext>
            </a:extLst>
          </p:cNvPr>
          <p:cNvGrpSpPr/>
          <p:nvPr/>
        </p:nvGrpSpPr>
        <p:grpSpPr>
          <a:xfrm>
            <a:off x="731837" y="2169337"/>
            <a:ext cx="2088000" cy="3960000"/>
            <a:chOff x="742099" y="2169337"/>
            <a:chExt cx="2088000" cy="3960000"/>
          </a:xfrm>
        </p:grpSpPr>
        <p:sp>
          <p:nvSpPr>
            <p:cNvPr id="33" name="Yuvarlatılmış Dikdörtgen 32">
              <a:extLst>
                <a:ext uri="{FF2B5EF4-FFF2-40B4-BE49-F238E27FC236}">
                  <a16:creationId xmlns:a16="http://schemas.microsoft.com/office/drawing/2014/main" id="{3B80ED89-AC7A-FC1A-6D86-D600DCEB3B6D}"/>
                </a:ext>
              </a:extLst>
            </p:cNvPr>
            <p:cNvSpPr/>
            <p:nvPr/>
          </p:nvSpPr>
          <p:spPr>
            <a:xfrm>
              <a:off x="742099" y="2169337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34" name="Grafik 33">
              <a:extLst>
                <a:ext uri="{FF2B5EF4-FFF2-40B4-BE49-F238E27FC236}">
                  <a16:creationId xmlns:a16="http://schemas.microsoft.com/office/drawing/2014/main" id="{B5F6F3BC-E8AA-DDE1-3D95-88A676ED8D89}"/>
                </a:ext>
              </a:extLst>
            </p:cNvPr>
            <p:cNvGraphicFramePr/>
            <p:nvPr/>
          </p:nvGraphicFramePr>
          <p:xfrm>
            <a:off x="1063742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38" name="Metin kutusu 1">
              <a:extLst>
                <a:ext uri="{FF2B5EF4-FFF2-40B4-BE49-F238E27FC236}">
                  <a16:creationId xmlns:a16="http://schemas.microsoft.com/office/drawing/2014/main" id="{E13DE16B-AB99-42E2-3D0A-2A731411AADB}"/>
                </a:ext>
              </a:extLst>
            </p:cNvPr>
            <p:cNvSpPr txBox="1"/>
            <p:nvPr/>
          </p:nvSpPr>
          <p:spPr>
            <a:xfrm>
              <a:off x="1063742" y="2458748"/>
              <a:ext cx="1329960" cy="784039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Graduate </a:t>
              </a:r>
              <a:r>
                <a:rPr lang="tr-TR" sz="1500" kern="12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</a:p>
          </p:txBody>
        </p:sp>
      </p:grpSp>
      <p:grpSp>
        <p:nvGrpSpPr>
          <p:cNvPr id="39" name="Grup 38">
            <a:extLst>
              <a:ext uri="{FF2B5EF4-FFF2-40B4-BE49-F238E27FC236}">
                <a16:creationId xmlns:a16="http://schemas.microsoft.com/office/drawing/2014/main" id="{D4086361-1CCD-36EA-CF1B-8D9EF0EF8856}"/>
              </a:ext>
            </a:extLst>
          </p:cNvPr>
          <p:cNvGrpSpPr/>
          <p:nvPr/>
        </p:nvGrpSpPr>
        <p:grpSpPr>
          <a:xfrm>
            <a:off x="3057965" y="2169338"/>
            <a:ext cx="2084400" cy="3960000"/>
            <a:chOff x="3029189" y="2169338"/>
            <a:chExt cx="2084400" cy="3960000"/>
          </a:xfrm>
        </p:grpSpPr>
        <p:sp>
          <p:nvSpPr>
            <p:cNvPr id="40" name="Yuvarlatılmış Dikdörtgen 39">
              <a:extLst>
                <a:ext uri="{FF2B5EF4-FFF2-40B4-BE49-F238E27FC236}">
                  <a16:creationId xmlns:a16="http://schemas.microsoft.com/office/drawing/2014/main" id="{5E90B80E-DCB0-B138-F06D-34B349F68418}"/>
                </a:ext>
              </a:extLst>
            </p:cNvPr>
            <p:cNvSpPr/>
            <p:nvPr/>
          </p:nvSpPr>
          <p:spPr>
            <a:xfrm>
              <a:off x="3029189" y="2169338"/>
              <a:ext cx="20844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1" name="Grafik 40">
              <a:extLst>
                <a:ext uri="{FF2B5EF4-FFF2-40B4-BE49-F238E27FC236}">
                  <a16:creationId xmlns:a16="http://schemas.microsoft.com/office/drawing/2014/main" id="{42A364B4-5168-0CA8-BFA0-036D6D5D30A0}"/>
                </a:ext>
              </a:extLst>
            </p:cNvPr>
            <p:cNvGraphicFramePr/>
            <p:nvPr/>
          </p:nvGraphicFramePr>
          <p:xfrm>
            <a:off x="3353189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2" name="Metin kutusu 1">
              <a:extLst>
                <a:ext uri="{FF2B5EF4-FFF2-40B4-BE49-F238E27FC236}">
                  <a16:creationId xmlns:a16="http://schemas.microsoft.com/office/drawing/2014/main" id="{C6E77484-E43B-4707-538F-21602DF929DC}"/>
                </a:ext>
              </a:extLst>
            </p:cNvPr>
            <p:cNvSpPr txBox="1"/>
            <p:nvPr/>
          </p:nvSpPr>
          <p:spPr>
            <a:xfrm>
              <a:off x="3353189" y="2458748"/>
              <a:ext cx="1638437" cy="604791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Vocational and Tech High School</a:t>
              </a:r>
            </a:p>
            <a:p>
              <a:r>
                <a:rPr lang="tr-TR" sz="15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  <a:endParaRPr lang="tr-TR" sz="1500" kern="1200">
                <a:solidFill>
                  <a:srgbClr val="67B5C0"/>
                </a:solidFill>
                <a:latin typeface="Montserrat" pitchFamily="2" charset="0"/>
              </a:endParaRPr>
            </a:p>
          </p:txBody>
        </p:sp>
      </p:grpSp>
      <p:grpSp>
        <p:nvGrpSpPr>
          <p:cNvPr id="43" name="Grup 42">
            <a:extLst>
              <a:ext uri="{FF2B5EF4-FFF2-40B4-BE49-F238E27FC236}">
                <a16:creationId xmlns:a16="http://schemas.microsoft.com/office/drawing/2014/main" id="{DF1A61D3-3B4D-4845-DE63-012193C55236}"/>
              </a:ext>
            </a:extLst>
          </p:cNvPr>
          <p:cNvGrpSpPr/>
          <p:nvPr/>
        </p:nvGrpSpPr>
        <p:grpSpPr>
          <a:xfrm>
            <a:off x="5380493" y="2169338"/>
            <a:ext cx="2088000" cy="3960000"/>
            <a:chOff x="5680687" y="2169338"/>
            <a:chExt cx="2088000" cy="3960000"/>
          </a:xfrm>
        </p:grpSpPr>
        <p:sp>
          <p:nvSpPr>
            <p:cNvPr id="44" name="Yuvarlatılmış Dikdörtgen 43">
              <a:extLst>
                <a:ext uri="{FF2B5EF4-FFF2-40B4-BE49-F238E27FC236}">
                  <a16:creationId xmlns:a16="http://schemas.microsoft.com/office/drawing/2014/main" id="{E8185F78-B66D-9FBD-9C6A-8517B6F86DFF}"/>
                </a:ext>
              </a:extLst>
            </p:cNvPr>
            <p:cNvSpPr/>
            <p:nvPr/>
          </p:nvSpPr>
          <p:spPr>
            <a:xfrm>
              <a:off x="5680687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5" name="Grafik 44">
              <a:extLst>
                <a:ext uri="{FF2B5EF4-FFF2-40B4-BE49-F238E27FC236}">
                  <a16:creationId xmlns:a16="http://schemas.microsoft.com/office/drawing/2014/main" id="{5CBE54FC-4885-FCEE-3DD5-2EF80B25C6D1}"/>
                </a:ext>
              </a:extLst>
            </p:cNvPr>
            <p:cNvGraphicFramePr/>
            <p:nvPr/>
          </p:nvGraphicFramePr>
          <p:xfrm>
            <a:off x="6004687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46" name="Metin kutusu 1">
              <a:extLst>
                <a:ext uri="{FF2B5EF4-FFF2-40B4-BE49-F238E27FC236}">
                  <a16:creationId xmlns:a16="http://schemas.microsoft.com/office/drawing/2014/main" id="{EE82DB12-80E4-70A0-F191-3F48F0A180C3}"/>
                </a:ext>
              </a:extLst>
            </p:cNvPr>
            <p:cNvSpPr txBox="1"/>
            <p:nvPr/>
          </p:nvSpPr>
          <p:spPr>
            <a:xfrm>
              <a:off x="6004687" y="2458748"/>
              <a:ext cx="1554353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High School Below Labor Force</a:t>
              </a:r>
            </a:p>
          </p:txBody>
        </p:sp>
      </p:grpSp>
      <p:grpSp>
        <p:nvGrpSpPr>
          <p:cNvPr id="47" name="Grup 46">
            <a:extLst>
              <a:ext uri="{FF2B5EF4-FFF2-40B4-BE49-F238E27FC236}">
                <a16:creationId xmlns:a16="http://schemas.microsoft.com/office/drawing/2014/main" id="{81A4A3D6-3993-3E07-8E59-225CEECF1E4B}"/>
              </a:ext>
            </a:extLst>
          </p:cNvPr>
          <p:cNvGrpSpPr/>
          <p:nvPr/>
        </p:nvGrpSpPr>
        <p:grpSpPr>
          <a:xfrm>
            <a:off x="16840656" y="2169338"/>
            <a:ext cx="2088000" cy="3960000"/>
            <a:chOff x="7983016" y="2169338"/>
            <a:chExt cx="2088000" cy="3960000"/>
          </a:xfrm>
        </p:grpSpPr>
        <p:sp>
          <p:nvSpPr>
            <p:cNvPr id="48" name="Yuvarlatılmış Dikdörtgen 47">
              <a:extLst>
                <a:ext uri="{FF2B5EF4-FFF2-40B4-BE49-F238E27FC236}">
                  <a16:creationId xmlns:a16="http://schemas.microsoft.com/office/drawing/2014/main" id="{1C8D8A03-CCC4-28E8-1ECB-18ECF4A0106C}"/>
                </a:ext>
              </a:extLst>
            </p:cNvPr>
            <p:cNvSpPr/>
            <p:nvPr/>
          </p:nvSpPr>
          <p:spPr>
            <a:xfrm>
              <a:off x="7983016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9" name="Grafik 48">
              <a:extLst>
                <a:ext uri="{FF2B5EF4-FFF2-40B4-BE49-F238E27FC236}">
                  <a16:creationId xmlns:a16="http://schemas.microsoft.com/office/drawing/2014/main" id="{0743CA9C-3F09-8E57-206D-9DA1D5FC28E1}"/>
                </a:ext>
              </a:extLst>
            </p:cNvPr>
            <p:cNvGraphicFramePr/>
            <p:nvPr/>
          </p:nvGraphicFramePr>
          <p:xfrm>
            <a:off x="8272836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sp>
          <p:nvSpPr>
            <p:cNvPr id="50" name="Metin kutusu 1">
              <a:extLst>
                <a:ext uri="{FF2B5EF4-FFF2-40B4-BE49-F238E27FC236}">
                  <a16:creationId xmlns:a16="http://schemas.microsoft.com/office/drawing/2014/main" id="{A2596EDC-F886-CD3C-D480-F30136B6742E}"/>
                </a:ext>
              </a:extLst>
            </p:cNvPr>
            <p:cNvSpPr txBox="1"/>
            <p:nvPr/>
          </p:nvSpPr>
          <p:spPr>
            <a:xfrm>
              <a:off x="8272837" y="2457105"/>
              <a:ext cx="1440000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Level Labor Force</a:t>
              </a:r>
            </a:p>
          </p:txBody>
        </p:sp>
        <p:cxnSp>
          <p:nvCxnSpPr>
            <p:cNvPr id="51" name="Dirsek Bağlayıcısı 50">
              <a:extLst>
                <a:ext uri="{FF2B5EF4-FFF2-40B4-BE49-F238E27FC236}">
                  <a16:creationId xmlns:a16="http://schemas.microsoft.com/office/drawing/2014/main" id="{7D5E37F6-5940-FD54-FE34-7B9AE3A79B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32927" y="4914014"/>
              <a:ext cx="453923" cy="222518"/>
            </a:xfrm>
            <a:prstGeom prst="bentConnector3">
              <a:avLst>
                <a:gd name="adj1" fmla="val 103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62ABE534-ED5F-9CB4-9126-35D003E0591D}"/>
                </a:ext>
              </a:extLst>
            </p:cNvPr>
            <p:cNvSpPr/>
            <p:nvPr/>
          </p:nvSpPr>
          <p:spPr>
            <a:xfrm>
              <a:off x="8435882" y="4441225"/>
              <a:ext cx="394089" cy="394089"/>
            </a:xfrm>
            <a:prstGeom prst="ellipse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1500" b="1">
                  <a:solidFill>
                    <a:srgbClr val="FFFFFF"/>
                  </a:solidFill>
                  <a:latin typeface="Montserrat" pitchFamily="2" charset="0"/>
                </a:rPr>
                <a:t>x3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76066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3"/>
    </p:ext>
  </p:extLs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FF4A77-3739-39A9-3ACE-58627F0EF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0DA6C190-807F-6294-A265-302A9ECFD375}"/>
              </a:ext>
            </a:extLst>
          </p:cNvPr>
          <p:cNvSpPr/>
          <p:nvPr/>
        </p:nvSpPr>
        <p:spPr>
          <a:xfrm>
            <a:off x="731837" y="995858"/>
            <a:ext cx="1072832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>
              <a:defRPr/>
            </a:pPr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Upgraded education system to enable a skilled labor pool and address business requirements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D813F382-9ED2-0B6E-5639-EF547A158DD1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Skilled and Competitive Labor Force</a:t>
            </a:r>
          </a:p>
        </p:txBody>
      </p:sp>
      <p:grpSp>
        <p:nvGrpSpPr>
          <p:cNvPr id="32" name="Grup 31">
            <a:extLst>
              <a:ext uri="{FF2B5EF4-FFF2-40B4-BE49-F238E27FC236}">
                <a16:creationId xmlns:a16="http://schemas.microsoft.com/office/drawing/2014/main" id="{F1A35681-400D-F119-14AE-BF0A6259D017}"/>
              </a:ext>
            </a:extLst>
          </p:cNvPr>
          <p:cNvGrpSpPr/>
          <p:nvPr/>
        </p:nvGrpSpPr>
        <p:grpSpPr>
          <a:xfrm>
            <a:off x="731837" y="2169337"/>
            <a:ext cx="2088000" cy="3960000"/>
            <a:chOff x="742099" y="2169337"/>
            <a:chExt cx="2088000" cy="3960000"/>
          </a:xfrm>
        </p:grpSpPr>
        <p:sp>
          <p:nvSpPr>
            <p:cNvPr id="33" name="Yuvarlatılmış Dikdörtgen 32">
              <a:extLst>
                <a:ext uri="{FF2B5EF4-FFF2-40B4-BE49-F238E27FC236}">
                  <a16:creationId xmlns:a16="http://schemas.microsoft.com/office/drawing/2014/main" id="{3468109C-0BCD-1448-2E10-F199CE9AB90F}"/>
                </a:ext>
              </a:extLst>
            </p:cNvPr>
            <p:cNvSpPr/>
            <p:nvPr/>
          </p:nvSpPr>
          <p:spPr>
            <a:xfrm>
              <a:off x="742099" y="2169337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34" name="Grafik 33">
              <a:extLst>
                <a:ext uri="{FF2B5EF4-FFF2-40B4-BE49-F238E27FC236}">
                  <a16:creationId xmlns:a16="http://schemas.microsoft.com/office/drawing/2014/main" id="{24996CEF-F351-7F00-E8F4-29402B0EC4D6}"/>
                </a:ext>
              </a:extLst>
            </p:cNvPr>
            <p:cNvGraphicFramePr/>
            <p:nvPr/>
          </p:nvGraphicFramePr>
          <p:xfrm>
            <a:off x="1063742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38" name="Metin kutusu 1">
              <a:extLst>
                <a:ext uri="{FF2B5EF4-FFF2-40B4-BE49-F238E27FC236}">
                  <a16:creationId xmlns:a16="http://schemas.microsoft.com/office/drawing/2014/main" id="{9AFD21CF-18B9-2152-C7D0-F1F9E8EEA7CC}"/>
                </a:ext>
              </a:extLst>
            </p:cNvPr>
            <p:cNvSpPr txBox="1"/>
            <p:nvPr/>
          </p:nvSpPr>
          <p:spPr>
            <a:xfrm>
              <a:off x="1063742" y="2458748"/>
              <a:ext cx="1329960" cy="784039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Graduate </a:t>
              </a:r>
              <a:r>
                <a:rPr lang="tr-TR" sz="1500" kern="12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</a:p>
          </p:txBody>
        </p:sp>
      </p:grpSp>
      <p:grpSp>
        <p:nvGrpSpPr>
          <p:cNvPr id="39" name="Grup 38">
            <a:extLst>
              <a:ext uri="{FF2B5EF4-FFF2-40B4-BE49-F238E27FC236}">
                <a16:creationId xmlns:a16="http://schemas.microsoft.com/office/drawing/2014/main" id="{2E549597-518C-B9DF-8410-0935ED2BBE97}"/>
              </a:ext>
            </a:extLst>
          </p:cNvPr>
          <p:cNvGrpSpPr/>
          <p:nvPr/>
        </p:nvGrpSpPr>
        <p:grpSpPr>
          <a:xfrm>
            <a:off x="3057965" y="2169338"/>
            <a:ext cx="2084400" cy="3960000"/>
            <a:chOff x="3029189" y="2169338"/>
            <a:chExt cx="2084400" cy="3960000"/>
          </a:xfrm>
        </p:grpSpPr>
        <p:sp>
          <p:nvSpPr>
            <p:cNvPr id="40" name="Yuvarlatılmış Dikdörtgen 39">
              <a:extLst>
                <a:ext uri="{FF2B5EF4-FFF2-40B4-BE49-F238E27FC236}">
                  <a16:creationId xmlns:a16="http://schemas.microsoft.com/office/drawing/2014/main" id="{761FE37F-95CC-8B95-33D4-6E4BAE15D930}"/>
                </a:ext>
              </a:extLst>
            </p:cNvPr>
            <p:cNvSpPr/>
            <p:nvPr/>
          </p:nvSpPr>
          <p:spPr>
            <a:xfrm>
              <a:off x="3029189" y="2169338"/>
              <a:ext cx="20844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1" name="Grafik 40">
              <a:extLst>
                <a:ext uri="{FF2B5EF4-FFF2-40B4-BE49-F238E27FC236}">
                  <a16:creationId xmlns:a16="http://schemas.microsoft.com/office/drawing/2014/main" id="{1B00B6C1-9CFF-E687-5D6A-2267EF804243}"/>
                </a:ext>
              </a:extLst>
            </p:cNvPr>
            <p:cNvGraphicFramePr/>
            <p:nvPr/>
          </p:nvGraphicFramePr>
          <p:xfrm>
            <a:off x="3353189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2" name="Metin kutusu 1">
              <a:extLst>
                <a:ext uri="{FF2B5EF4-FFF2-40B4-BE49-F238E27FC236}">
                  <a16:creationId xmlns:a16="http://schemas.microsoft.com/office/drawing/2014/main" id="{358FD8BE-85B0-A8B8-F071-D6DB5E4367A9}"/>
                </a:ext>
              </a:extLst>
            </p:cNvPr>
            <p:cNvSpPr txBox="1"/>
            <p:nvPr/>
          </p:nvSpPr>
          <p:spPr>
            <a:xfrm>
              <a:off x="3353189" y="2458748"/>
              <a:ext cx="1638437" cy="604791"/>
            </a:xfrm>
            <a:prstGeom prst="rect">
              <a:avLst/>
            </a:prstGeom>
          </p:spPr>
          <p:txBody>
            <a:bodyPr wrap="square" lIns="0" tIns="0" rIns="0" bIns="0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Vocational and Tech High School</a:t>
              </a:r>
            </a:p>
            <a:p>
              <a:r>
                <a:rPr lang="tr-TR" sz="1500">
                  <a:solidFill>
                    <a:srgbClr val="67B5C0"/>
                  </a:solidFill>
                  <a:latin typeface="Montserrat" pitchFamily="2" charset="0"/>
                </a:rPr>
                <a:t>(Thousands)</a:t>
              </a:r>
              <a:endParaRPr lang="tr-TR" sz="1500" kern="1200">
                <a:solidFill>
                  <a:srgbClr val="67B5C0"/>
                </a:solidFill>
                <a:latin typeface="Montserrat" pitchFamily="2" charset="0"/>
              </a:endParaRPr>
            </a:p>
          </p:txBody>
        </p:sp>
      </p:grpSp>
      <p:grpSp>
        <p:nvGrpSpPr>
          <p:cNvPr id="43" name="Grup 42">
            <a:extLst>
              <a:ext uri="{FF2B5EF4-FFF2-40B4-BE49-F238E27FC236}">
                <a16:creationId xmlns:a16="http://schemas.microsoft.com/office/drawing/2014/main" id="{0D48B076-EC5C-43A2-5880-9EB97CE65563}"/>
              </a:ext>
            </a:extLst>
          </p:cNvPr>
          <p:cNvGrpSpPr/>
          <p:nvPr/>
        </p:nvGrpSpPr>
        <p:grpSpPr>
          <a:xfrm>
            <a:off x="5380493" y="2169338"/>
            <a:ext cx="2088000" cy="3960000"/>
            <a:chOff x="5680687" y="2169338"/>
            <a:chExt cx="2088000" cy="3960000"/>
          </a:xfrm>
        </p:grpSpPr>
        <p:sp>
          <p:nvSpPr>
            <p:cNvPr id="44" name="Yuvarlatılmış Dikdörtgen 43">
              <a:extLst>
                <a:ext uri="{FF2B5EF4-FFF2-40B4-BE49-F238E27FC236}">
                  <a16:creationId xmlns:a16="http://schemas.microsoft.com/office/drawing/2014/main" id="{DA47696E-B27B-5D82-18CC-22B8C28F236F}"/>
                </a:ext>
              </a:extLst>
            </p:cNvPr>
            <p:cNvSpPr/>
            <p:nvPr/>
          </p:nvSpPr>
          <p:spPr>
            <a:xfrm>
              <a:off x="5680687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5" name="Grafik 44">
              <a:extLst>
                <a:ext uri="{FF2B5EF4-FFF2-40B4-BE49-F238E27FC236}">
                  <a16:creationId xmlns:a16="http://schemas.microsoft.com/office/drawing/2014/main" id="{6D26694C-9A2F-B138-1EA4-083CB06C9130}"/>
                </a:ext>
              </a:extLst>
            </p:cNvPr>
            <p:cNvGraphicFramePr/>
            <p:nvPr/>
          </p:nvGraphicFramePr>
          <p:xfrm>
            <a:off x="6004687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46" name="Metin kutusu 1">
              <a:extLst>
                <a:ext uri="{FF2B5EF4-FFF2-40B4-BE49-F238E27FC236}">
                  <a16:creationId xmlns:a16="http://schemas.microsoft.com/office/drawing/2014/main" id="{57FC2568-D7D9-1DAE-59FD-434FEDB3E1D4}"/>
                </a:ext>
              </a:extLst>
            </p:cNvPr>
            <p:cNvSpPr txBox="1"/>
            <p:nvPr/>
          </p:nvSpPr>
          <p:spPr>
            <a:xfrm>
              <a:off x="6004687" y="2458748"/>
              <a:ext cx="1554353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High School Below Labor Force</a:t>
              </a:r>
            </a:p>
          </p:txBody>
        </p:sp>
      </p:grpSp>
      <p:grpSp>
        <p:nvGrpSpPr>
          <p:cNvPr id="47" name="Grup 46">
            <a:extLst>
              <a:ext uri="{FF2B5EF4-FFF2-40B4-BE49-F238E27FC236}">
                <a16:creationId xmlns:a16="http://schemas.microsoft.com/office/drawing/2014/main" id="{5D3FDD12-94C1-96C2-0BEA-F1A85DB9B879}"/>
              </a:ext>
            </a:extLst>
          </p:cNvPr>
          <p:cNvGrpSpPr/>
          <p:nvPr/>
        </p:nvGrpSpPr>
        <p:grpSpPr>
          <a:xfrm>
            <a:off x="7792493" y="2169338"/>
            <a:ext cx="2088000" cy="3960000"/>
            <a:chOff x="7983016" y="2169338"/>
            <a:chExt cx="2088000" cy="3960000"/>
          </a:xfrm>
        </p:grpSpPr>
        <p:sp>
          <p:nvSpPr>
            <p:cNvPr id="48" name="Yuvarlatılmış Dikdörtgen 47">
              <a:extLst>
                <a:ext uri="{FF2B5EF4-FFF2-40B4-BE49-F238E27FC236}">
                  <a16:creationId xmlns:a16="http://schemas.microsoft.com/office/drawing/2014/main" id="{EC59A101-3DD2-CD04-ACB7-2E7D4E6A5E51}"/>
                </a:ext>
              </a:extLst>
            </p:cNvPr>
            <p:cNvSpPr/>
            <p:nvPr/>
          </p:nvSpPr>
          <p:spPr>
            <a:xfrm>
              <a:off x="7983016" y="2169338"/>
              <a:ext cx="2088000" cy="396000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49" name="Grafik 48">
              <a:extLst>
                <a:ext uri="{FF2B5EF4-FFF2-40B4-BE49-F238E27FC236}">
                  <a16:creationId xmlns:a16="http://schemas.microsoft.com/office/drawing/2014/main" id="{02E45F9F-A844-E9AD-F632-F9286068A8EC}"/>
                </a:ext>
              </a:extLst>
            </p:cNvPr>
            <p:cNvGraphicFramePr/>
            <p:nvPr/>
          </p:nvGraphicFramePr>
          <p:xfrm>
            <a:off x="8272836" y="3453963"/>
            <a:ext cx="1440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sp>
          <p:nvSpPr>
            <p:cNvPr id="50" name="Metin kutusu 1">
              <a:extLst>
                <a:ext uri="{FF2B5EF4-FFF2-40B4-BE49-F238E27FC236}">
                  <a16:creationId xmlns:a16="http://schemas.microsoft.com/office/drawing/2014/main" id="{E63C5252-7C0A-39FA-973A-37C4098CB7CA}"/>
                </a:ext>
              </a:extLst>
            </p:cNvPr>
            <p:cNvSpPr txBox="1"/>
            <p:nvPr/>
          </p:nvSpPr>
          <p:spPr>
            <a:xfrm>
              <a:off x="8272837" y="2457105"/>
              <a:ext cx="1440000" cy="606434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tr-TR" sz="1500" b="1" kern="1200">
                  <a:solidFill>
                    <a:srgbClr val="356979"/>
                  </a:solidFill>
                  <a:latin typeface="Montserrat" pitchFamily="2" charset="0"/>
                </a:rPr>
                <a:t>University Level Labor Force</a:t>
              </a:r>
            </a:p>
          </p:txBody>
        </p:sp>
        <p:cxnSp>
          <p:nvCxnSpPr>
            <p:cNvPr id="51" name="Dirsek Bağlayıcısı 50">
              <a:extLst>
                <a:ext uri="{FF2B5EF4-FFF2-40B4-BE49-F238E27FC236}">
                  <a16:creationId xmlns:a16="http://schemas.microsoft.com/office/drawing/2014/main" id="{954EC7A0-D430-A89A-76FD-1D1970E1F6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32927" y="4914014"/>
              <a:ext cx="453923" cy="222518"/>
            </a:xfrm>
            <a:prstGeom prst="bentConnector3">
              <a:avLst>
                <a:gd name="adj1" fmla="val 103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33B48309-3C2D-C051-8DFA-7CE4CE5430BC}"/>
                </a:ext>
              </a:extLst>
            </p:cNvPr>
            <p:cNvSpPr/>
            <p:nvPr/>
          </p:nvSpPr>
          <p:spPr>
            <a:xfrm>
              <a:off x="8435882" y="4441225"/>
              <a:ext cx="394089" cy="394089"/>
            </a:xfrm>
            <a:prstGeom prst="ellipse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1500" b="1">
                  <a:solidFill>
                    <a:srgbClr val="FFFFFF"/>
                  </a:solidFill>
                  <a:latin typeface="Montserrat" pitchFamily="2" charset="0"/>
                </a:rPr>
                <a:t>x3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52157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extLst>
    <p:ext uri="{6950BFC3-D8DA-4A85-94F7-54DA5524770B}">
      <p188:commentRel xmlns:p188="http://schemas.microsoft.com/office/powerpoint/2018/8/main" r:id="rId3"/>
    </p:ext>
  </p:extLs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4ED646-13AC-D0D4-5803-67D17CF421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3">
            <a:extLst>
              <a:ext uri="{FF2B5EF4-FFF2-40B4-BE49-F238E27FC236}">
                <a16:creationId xmlns:a16="http://schemas.microsoft.com/office/drawing/2014/main" id="{49879391-503C-2F62-00B0-D1D123A2AE5C}"/>
              </a:ext>
            </a:extLst>
          </p:cNvPr>
          <p:cNvSpPr/>
          <p:nvPr/>
        </p:nvSpPr>
        <p:spPr>
          <a:xfrm>
            <a:off x="731837" y="728663"/>
            <a:ext cx="8175096" cy="2308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Thanks to stability established over the last two decades…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BF8CC7F4-50F1-5037-7ACF-ADA82F2B606A}"/>
              </a:ext>
            </a:extLst>
          </p:cNvPr>
          <p:cNvSpPr txBox="1"/>
          <p:nvPr/>
        </p:nvSpPr>
        <p:spPr>
          <a:xfrm>
            <a:off x="742098" y="1488735"/>
            <a:ext cx="5912701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3000" b="1" dirty="0">
                <a:solidFill>
                  <a:srgbClr val="F0A547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Continous</a:t>
            </a:r>
            <a:r>
              <a:rPr lang="en-US" sz="3000" b="1" dirty="0">
                <a:solidFill>
                  <a:srgbClr val="356979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 Reform Process</a:t>
            </a:r>
          </a:p>
        </p:txBody>
      </p:sp>
      <p:graphicFrame>
        <p:nvGraphicFramePr>
          <p:cNvPr id="28" name="Tablo 27">
            <a:extLst>
              <a:ext uri="{FF2B5EF4-FFF2-40B4-BE49-F238E27FC236}">
                <a16:creationId xmlns:a16="http://schemas.microsoft.com/office/drawing/2014/main" id="{EBD2FED6-A3D7-07BC-D7C2-C3F9A581981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59412417"/>
              </p:ext>
            </p:extLst>
          </p:nvPr>
        </p:nvGraphicFramePr>
        <p:xfrm>
          <a:off x="948250" y="1978878"/>
          <a:ext cx="9208800" cy="414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83230134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870626224"/>
                    </a:ext>
                  </a:extLst>
                </a:gridCol>
                <a:gridCol w="8280000">
                  <a:extLst>
                    <a:ext uri="{9D8B030D-6E8A-4147-A177-3AD203B41FA5}">
                      <a16:colId xmlns:a16="http://schemas.microsoft.com/office/drawing/2014/main" val="194477817"/>
                    </a:ext>
                  </a:extLst>
                </a:gridCol>
              </a:tblGrid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Coordination Council for the Improvement of the Investment Environment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8378308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356979"/>
                        </a:solidFill>
                        <a:effectLst/>
                        <a:uLnTx/>
                        <a:uFillTx/>
                        <a:latin typeface="Montserrat" pitchFamily="2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968914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F0A547"/>
                          </a:solidFill>
                          <a:latin typeface="Montserrat" pitchFamily="2" charset="0"/>
                        </a:rPr>
                        <a:t>2003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0A547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New FDI Law</a:t>
                      </a: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, New Labor Law, Ease of company establishment  (Law No: 4884)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2588656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Establishment and Operating Licenses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191363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New Banking Law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4889017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F0A547"/>
                          </a:solidFill>
                          <a:latin typeface="Montserrat" pitchFamily="2" charset="0"/>
                        </a:rPr>
                        <a:t>2006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0A547"/>
                          </a:solidFill>
                          <a:effectLst/>
                          <a:uLnTx/>
                          <a:uFillTx/>
                          <a:latin typeface="Montserrat" pitchFamily="2" charset="0"/>
                          <a:ea typeface="+mn-ea"/>
                          <a:cs typeface="Arial" panose="020B0604020202020204" pitchFamily="34" charset="0"/>
                        </a:rPr>
                        <a:t>Establishment of Investment Office</a:t>
                      </a: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ea typeface="+mn-ea"/>
                          <a:cs typeface="Arial" panose="020B0604020202020204" pitchFamily="34" charset="0"/>
                        </a:rPr>
                        <a:t>, Tax Reform -&gt; Corporate Tax 20% down from 33%</a:t>
                      </a:r>
                      <a:endParaRPr kumimoji="0" lang="en-GB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0A547"/>
                        </a:solidFill>
                        <a:effectLst/>
                        <a:uLnTx/>
                        <a:uFillTx/>
                        <a:latin typeface="Montserrat" pitchFamily="2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5629599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356979"/>
                          </a:solidFill>
                          <a:effectLst/>
                          <a:uLnTx/>
                          <a:uFillTx/>
                          <a:latin typeface="Montserrat" pitchFamily="2" charset="0"/>
                          <a:cs typeface="Arial" panose="020B0604020202020204" pitchFamily="34" charset="0"/>
                        </a:rPr>
                        <a:t>New Insurance Law, Investment Incentives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2034227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Overhaul of Social Security System, R&amp;D and Innovation Incentives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1515148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2009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Upgrading Investment Incentives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7060033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0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395181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New Commercial Code, New Code of Obligations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4003869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New Capital Market Law, Upgrading Investment Incentives, Removing Restrictions on Foreigners’ Purchases of Real Estate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8086110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Unifying All Exchanges (Stock, Derivative, Gold, etc.) under BIST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7564851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Istanbul Arbitration Center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839671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33325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Personal Data, Protection Law, Upgrading Investment Incentives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5709525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Industrial Property Law (IPR), Production Reform Package, New Labor Courts Code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1473706"/>
                  </a:ext>
                </a:extLst>
              </a:tr>
            </a:tbl>
          </a:graphicData>
        </a:graphic>
      </p:graphicFrame>
      <p:cxnSp>
        <p:nvCxnSpPr>
          <p:cNvPr id="4" name="Düz Bağlayıcı 3">
            <a:extLst>
              <a:ext uri="{FF2B5EF4-FFF2-40B4-BE49-F238E27FC236}">
                <a16:creationId xmlns:a16="http://schemas.microsoft.com/office/drawing/2014/main" id="{3B2F1379-201D-D167-2C61-E064FEB7DC19}"/>
              </a:ext>
            </a:extLst>
          </p:cNvPr>
          <p:cNvCxnSpPr>
            <a:cxnSpLocks/>
          </p:cNvCxnSpPr>
          <p:nvPr/>
        </p:nvCxnSpPr>
        <p:spPr>
          <a:xfrm>
            <a:off x="1778000" y="2035834"/>
            <a:ext cx="0" cy="4822166"/>
          </a:xfrm>
          <a:prstGeom prst="line">
            <a:avLst/>
          </a:prstGeom>
          <a:ln w="50800">
            <a:solidFill>
              <a:srgbClr val="F0A54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Resim 32" descr="vites, madeni eşya, tekerlek, taşımak, nakletme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3CFF984D-699B-386E-0430-F9B61BB11812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9034878" y="4140534"/>
            <a:ext cx="5434891" cy="5434931"/>
          </a:xfrm>
          <a:prstGeom prst="roundRect">
            <a:avLst>
              <a:gd name="adj" fmla="val 11690"/>
            </a:avLst>
          </a:prstGeom>
        </p:spPr>
      </p:pic>
    </p:spTree>
    <p:extLst>
      <p:ext uri="{BB962C8B-B14F-4D97-AF65-F5344CB8AC3E}">
        <p14:creationId xmlns:p14="http://schemas.microsoft.com/office/powerpoint/2010/main" val="3215245964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6A6D7-43C6-016B-1BE0-B5360EABA4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o 4">
            <a:extLst>
              <a:ext uri="{FF2B5EF4-FFF2-40B4-BE49-F238E27FC236}">
                <a16:creationId xmlns:a16="http://schemas.microsoft.com/office/drawing/2014/main" id="{C13928A4-1A65-F1BD-3429-0BC3FBA52AB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38492250"/>
              </p:ext>
            </p:extLst>
          </p:nvPr>
        </p:nvGraphicFramePr>
        <p:xfrm>
          <a:off x="951548" y="728663"/>
          <a:ext cx="9820800" cy="195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83230134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870626224"/>
                    </a:ext>
                  </a:extLst>
                </a:gridCol>
                <a:gridCol w="8892000">
                  <a:extLst>
                    <a:ext uri="{9D8B030D-6E8A-4147-A177-3AD203B41FA5}">
                      <a16:colId xmlns:a16="http://schemas.microsoft.com/office/drawing/2014/main" val="194477817"/>
                    </a:ext>
                  </a:extLst>
                </a:gridCol>
              </a:tblGrid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Amendments to improve doing business (Law 7099)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5541314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Tech-Driven Industry Initiative, Ease of Doing Business Reform Package 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0949069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Ease of Doing Business Reform Package II, Amendments to the Capital Market Law (Introduction of Global Standards)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0937018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Paris Agreement, Establishment of European Green Deal Working Group, Green Deal Action Plan, FDI Strategy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116230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İstanbul Financial Centre Law, The law on the regulation of electronic commerce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968787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12th Development Plan, Introduction of ALAIC (Advance Loans Against Investment Commitment)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7243229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High Tech Investment Program HIT-30, Amendments to Personal Data Law, Coastal Law Changes Enabling Solar Power (SPP) on Lakes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713864"/>
                  </a:ext>
                </a:extLst>
              </a:tr>
              <a:tr h="161320">
                <a:tc>
                  <a:txBody>
                    <a:bodyPr/>
                    <a:lstStyle/>
                    <a:p>
                      <a:pPr algn="r"/>
                      <a:r>
                        <a:rPr lang="tr-TR" sz="1000" b="1">
                          <a:solidFill>
                            <a:srgbClr val="67B5C0"/>
                          </a:solidFill>
                          <a:latin typeface="Montserrat" pitchFamily="2" charset="0"/>
                        </a:rPr>
                        <a:t>2025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r-TR" sz="1000" b="1">
                        <a:solidFill>
                          <a:srgbClr val="356979"/>
                        </a:solidFill>
                        <a:latin typeface="Montserrat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000" b="0">
                          <a:solidFill>
                            <a:srgbClr val="356979"/>
                          </a:solidFill>
                          <a:latin typeface="Montserrat" pitchFamily="2" charset="0"/>
                        </a:rPr>
                        <a:t>New Investment Incentive System, 2030 Industry and Technology Strategy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0486962"/>
                  </a:ext>
                </a:extLst>
              </a:tr>
            </a:tbl>
          </a:graphicData>
        </a:graphic>
      </p:graphicFrame>
      <p:cxnSp>
        <p:nvCxnSpPr>
          <p:cNvPr id="3" name="Düz Bağlayıcı 2">
            <a:extLst>
              <a:ext uri="{FF2B5EF4-FFF2-40B4-BE49-F238E27FC236}">
                <a16:creationId xmlns:a16="http://schemas.microsoft.com/office/drawing/2014/main" id="{95B01534-0207-E5F2-78E9-43C4ED3C0DA7}"/>
              </a:ext>
            </a:extLst>
          </p:cNvPr>
          <p:cNvCxnSpPr>
            <a:cxnSpLocks/>
          </p:cNvCxnSpPr>
          <p:nvPr/>
        </p:nvCxnSpPr>
        <p:spPr>
          <a:xfrm>
            <a:off x="1778000" y="0"/>
            <a:ext cx="0" cy="3263462"/>
          </a:xfrm>
          <a:prstGeom prst="line">
            <a:avLst/>
          </a:prstGeom>
          <a:ln w="50800">
            <a:solidFill>
              <a:srgbClr val="F0A547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Metin kutusu 27">
            <a:extLst>
              <a:ext uri="{FF2B5EF4-FFF2-40B4-BE49-F238E27FC236}">
                <a16:creationId xmlns:a16="http://schemas.microsoft.com/office/drawing/2014/main" id="{F6FF01F6-3456-C8EE-7BC7-653C40FE678F}"/>
              </a:ext>
            </a:extLst>
          </p:cNvPr>
          <p:cNvSpPr txBox="1"/>
          <p:nvPr/>
        </p:nvSpPr>
        <p:spPr>
          <a:xfrm>
            <a:off x="731845" y="3624620"/>
            <a:ext cx="9820795" cy="55399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tr-TR" sz="18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Türkiye remains committed to implementing major reforms nearly every 18-24 months across various areas.</a:t>
            </a:r>
          </a:p>
        </p:txBody>
      </p:sp>
      <p:pic>
        <p:nvPicPr>
          <p:cNvPr id="32" name="Resim 31" descr="vites, madeni eşya, tekerlek, taşımak, nakletme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259C525-C77B-17D0-F79F-1AF57205AB4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9034878" y="-2717466"/>
            <a:ext cx="5434891" cy="5434931"/>
          </a:xfrm>
          <a:prstGeom prst="roundRect">
            <a:avLst>
              <a:gd name="adj" fmla="val 11690"/>
            </a:avLst>
          </a:prstGeom>
        </p:spPr>
      </p:pic>
      <p:grpSp>
        <p:nvGrpSpPr>
          <p:cNvPr id="25" name="Grup 24">
            <a:extLst>
              <a:ext uri="{FF2B5EF4-FFF2-40B4-BE49-F238E27FC236}">
                <a16:creationId xmlns:a16="http://schemas.microsoft.com/office/drawing/2014/main" id="{B008AAA9-A7CC-E650-8BC5-65366134E9A0}"/>
              </a:ext>
            </a:extLst>
          </p:cNvPr>
          <p:cNvGrpSpPr/>
          <p:nvPr/>
        </p:nvGrpSpPr>
        <p:grpSpPr>
          <a:xfrm>
            <a:off x="719996" y="5936417"/>
            <a:ext cx="3420000" cy="3777686"/>
            <a:chOff x="719996" y="715486"/>
            <a:chExt cx="3420000" cy="3777686"/>
          </a:xfrm>
        </p:grpSpPr>
        <p:sp>
          <p:nvSpPr>
            <p:cNvPr id="26" name="Yuvarlatılmış Dikdörtgen 25">
              <a:extLst>
                <a:ext uri="{FF2B5EF4-FFF2-40B4-BE49-F238E27FC236}">
                  <a16:creationId xmlns:a16="http://schemas.microsoft.com/office/drawing/2014/main" id="{0E6008AC-6D9F-C632-6138-594B225E3992}"/>
                </a:ext>
              </a:extLst>
            </p:cNvPr>
            <p:cNvSpPr/>
            <p:nvPr/>
          </p:nvSpPr>
          <p:spPr>
            <a:xfrm>
              <a:off x="719996" y="715486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27" name="Grafik 26">
              <a:extLst>
                <a:ext uri="{FF2B5EF4-FFF2-40B4-BE49-F238E27FC236}">
                  <a16:creationId xmlns:a16="http://schemas.microsoft.com/office/drawing/2014/main" id="{345B038D-457D-B29E-E0CE-54896D9FB9C0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707968934"/>
                </p:ext>
              </p:extLst>
            </p:nvPr>
          </p:nvGraphicFramePr>
          <p:xfrm>
            <a:off x="918471" y="911671"/>
            <a:ext cx="3054260" cy="31587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cxnSp>
          <p:nvCxnSpPr>
            <p:cNvPr id="29" name="Dirsek Bağlayıcısı 28">
              <a:extLst>
                <a:ext uri="{FF2B5EF4-FFF2-40B4-BE49-F238E27FC236}">
                  <a16:creationId xmlns:a16="http://schemas.microsoft.com/office/drawing/2014/main" id="{AB78F250-28E7-6F09-0C58-72084C39AC12}"/>
                </a:ext>
              </a:extLst>
            </p:cNvPr>
            <p:cNvCxnSpPr>
              <a:cxnSpLocks/>
              <a:stCxn id="30" idx="3"/>
            </p:cNvCxnSpPr>
            <p:nvPr/>
          </p:nvCxnSpPr>
          <p:spPr>
            <a:xfrm flipH="1" flipV="1">
              <a:off x="2193194" y="1715247"/>
              <a:ext cx="575657" cy="2044567"/>
            </a:xfrm>
            <a:prstGeom prst="bentConnector4">
              <a:avLst>
                <a:gd name="adj1" fmla="val -39711"/>
                <a:gd name="adj2" fmla="val 100107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Dikdörtgen 29">
              <a:extLst>
                <a:ext uri="{FF2B5EF4-FFF2-40B4-BE49-F238E27FC236}">
                  <a16:creationId xmlns:a16="http://schemas.microsoft.com/office/drawing/2014/main" id="{01BBE5D6-7D4E-6596-88FA-493347888577}"/>
                </a:ext>
              </a:extLst>
            </p:cNvPr>
            <p:cNvSpPr/>
            <p:nvPr/>
          </p:nvSpPr>
          <p:spPr>
            <a:xfrm>
              <a:off x="2613598" y="3695036"/>
              <a:ext cx="155253" cy="1295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1" name="Yuvarlatılmış Dikdörtgen 30">
              <a:extLst>
                <a:ext uri="{FF2B5EF4-FFF2-40B4-BE49-F238E27FC236}">
                  <a16:creationId xmlns:a16="http://schemas.microsoft.com/office/drawing/2014/main" id="{6372DEFE-C305-BA2E-408D-644EF20A9E4A}"/>
                </a:ext>
              </a:extLst>
            </p:cNvPr>
            <p:cNvSpPr/>
            <p:nvPr/>
          </p:nvSpPr>
          <p:spPr>
            <a:xfrm>
              <a:off x="2582400" y="2236694"/>
              <a:ext cx="1184341" cy="391151"/>
            </a:xfrm>
            <a:prstGeom prst="roundRect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Down from 38 Days in 2002</a:t>
              </a:r>
            </a:p>
          </p:txBody>
        </p:sp>
      </p:grpSp>
      <p:grpSp>
        <p:nvGrpSpPr>
          <p:cNvPr id="33" name="Grup 32">
            <a:extLst>
              <a:ext uri="{FF2B5EF4-FFF2-40B4-BE49-F238E27FC236}">
                <a16:creationId xmlns:a16="http://schemas.microsoft.com/office/drawing/2014/main" id="{66FA2AA6-6EA8-39C6-A96C-6330B70AE1AA}"/>
              </a:ext>
            </a:extLst>
          </p:cNvPr>
          <p:cNvGrpSpPr/>
          <p:nvPr/>
        </p:nvGrpSpPr>
        <p:grpSpPr>
          <a:xfrm>
            <a:off x="4386000" y="5936417"/>
            <a:ext cx="3420000" cy="3777686"/>
            <a:chOff x="4386000" y="715486"/>
            <a:chExt cx="3420000" cy="3777686"/>
          </a:xfrm>
        </p:grpSpPr>
        <p:sp>
          <p:nvSpPr>
            <p:cNvPr id="34" name="Yuvarlatılmış Dikdörtgen 33">
              <a:extLst>
                <a:ext uri="{FF2B5EF4-FFF2-40B4-BE49-F238E27FC236}">
                  <a16:creationId xmlns:a16="http://schemas.microsoft.com/office/drawing/2014/main" id="{23577833-FA4F-7662-A3A9-D4CFC8AAD734}"/>
                </a:ext>
              </a:extLst>
            </p:cNvPr>
            <p:cNvSpPr/>
            <p:nvPr/>
          </p:nvSpPr>
          <p:spPr>
            <a:xfrm>
              <a:off x="4386000" y="715486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35" name="Grafik 34">
              <a:extLst>
                <a:ext uri="{FF2B5EF4-FFF2-40B4-BE49-F238E27FC236}">
                  <a16:creationId xmlns:a16="http://schemas.microsoft.com/office/drawing/2014/main" id="{38EAA68C-E2D1-C842-5DC7-636411A03EE0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757583458"/>
                </p:ext>
              </p:extLst>
            </p:nvPr>
          </p:nvGraphicFramePr>
          <p:xfrm>
            <a:off x="4570322" y="911671"/>
            <a:ext cx="3006025" cy="315872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cxnSp>
          <p:nvCxnSpPr>
            <p:cNvPr id="36" name="Dirsek Bağlayıcısı 35">
              <a:extLst>
                <a:ext uri="{FF2B5EF4-FFF2-40B4-BE49-F238E27FC236}">
                  <a16:creationId xmlns:a16="http://schemas.microsoft.com/office/drawing/2014/main" id="{34CFC429-EC70-E5ED-8F71-D327CFB67432}"/>
                </a:ext>
              </a:extLst>
            </p:cNvPr>
            <p:cNvCxnSpPr>
              <a:cxnSpLocks/>
              <a:stCxn id="38" idx="3"/>
            </p:cNvCxnSpPr>
            <p:nvPr/>
          </p:nvCxnSpPr>
          <p:spPr>
            <a:xfrm flipH="1" flipV="1">
              <a:off x="6395775" y="2033924"/>
              <a:ext cx="502797" cy="1321801"/>
            </a:xfrm>
            <a:prstGeom prst="bentConnector4">
              <a:avLst>
                <a:gd name="adj1" fmla="val -45466"/>
                <a:gd name="adj2" fmla="val 99985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Yuvarlatılmış Dikdörtgen 36">
              <a:extLst>
                <a:ext uri="{FF2B5EF4-FFF2-40B4-BE49-F238E27FC236}">
                  <a16:creationId xmlns:a16="http://schemas.microsoft.com/office/drawing/2014/main" id="{483B0AAC-3C83-C310-4944-60482F781D45}"/>
                </a:ext>
              </a:extLst>
            </p:cNvPr>
            <p:cNvSpPr/>
            <p:nvPr/>
          </p:nvSpPr>
          <p:spPr>
            <a:xfrm>
              <a:off x="6579105" y="2236694"/>
              <a:ext cx="1130942" cy="391151"/>
            </a:xfrm>
            <a:prstGeom prst="roundRect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Down from </a:t>
              </a:r>
            </a:p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0,283 in 2003</a:t>
              </a:r>
            </a:p>
          </p:txBody>
        </p:sp>
        <p:sp>
          <p:nvSpPr>
            <p:cNvPr id="38" name="Dikdörtgen 37">
              <a:extLst>
                <a:ext uri="{FF2B5EF4-FFF2-40B4-BE49-F238E27FC236}">
                  <a16:creationId xmlns:a16="http://schemas.microsoft.com/office/drawing/2014/main" id="{41A911E5-8A5A-AEBE-F72C-4F678E6CBBDC}"/>
                </a:ext>
              </a:extLst>
            </p:cNvPr>
            <p:cNvSpPr/>
            <p:nvPr/>
          </p:nvSpPr>
          <p:spPr>
            <a:xfrm>
              <a:off x="6565984" y="3201859"/>
              <a:ext cx="332588" cy="30773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grpSp>
        <p:nvGrpSpPr>
          <p:cNvPr id="39" name="Grup 38">
            <a:extLst>
              <a:ext uri="{FF2B5EF4-FFF2-40B4-BE49-F238E27FC236}">
                <a16:creationId xmlns:a16="http://schemas.microsoft.com/office/drawing/2014/main" id="{9CA7C184-D8ED-FADC-840C-3E0EC89A87BA}"/>
              </a:ext>
            </a:extLst>
          </p:cNvPr>
          <p:cNvGrpSpPr/>
          <p:nvPr/>
        </p:nvGrpSpPr>
        <p:grpSpPr>
          <a:xfrm>
            <a:off x="8035954" y="5951711"/>
            <a:ext cx="3420000" cy="3777686"/>
            <a:chOff x="8035954" y="730780"/>
            <a:chExt cx="3420000" cy="3777686"/>
          </a:xfrm>
        </p:grpSpPr>
        <p:sp>
          <p:nvSpPr>
            <p:cNvPr id="61" name="Yuvarlatılmış Dikdörtgen 60">
              <a:extLst>
                <a:ext uri="{FF2B5EF4-FFF2-40B4-BE49-F238E27FC236}">
                  <a16:creationId xmlns:a16="http://schemas.microsoft.com/office/drawing/2014/main" id="{CC885C3C-0785-827F-B619-1DA589816DB0}"/>
                </a:ext>
              </a:extLst>
            </p:cNvPr>
            <p:cNvSpPr/>
            <p:nvPr/>
          </p:nvSpPr>
          <p:spPr>
            <a:xfrm>
              <a:off x="8035954" y="730780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62" name="Grafik 61">
              <a:extLst>
                <a:ext uri="{FF2B5EF4-FFF2-40B4-BE49-F238E27FC236}">
                  <a16:creationId xmlns:a16="http://schemas.microsoft.com/office/drawing/2014/main" id="{D6F506D2-CF4B-FE26-7D18-78C9FD2AAFE7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860955116"/>
                </p:ext>
              </p:extLst>
            </p:nvPr>
          </p:nvGraphicFramePr>
          <p:xfrm>
            <a:off x="8229600" y="911671"/>
            <a:ext cx="3043929" cy="3594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cxnSp>
          <p:nvCxnSpPr>
            <p:cNvPr id="63" name="Dirsek Bağlayıcısı 62">
              <a:extLst>
                <a:ext uri="{FF2B5EF4-FFF2-40B4-BE49-F238E27FC236}">
                  <a16:creationId xmlns:a16="http://schemas.microsoft.com/office/drawing/2014/main" id="{15F37AA7-1205-8341-FAED-4CDAC4D0A544}"/>
                </a:ext>
              </a:extLst>
            </p:cNvPr>
            <p:cNvCxnSpPr>
              <a:cxnSpLocks/>
              <a:stCxn id="64" idx="3"/>
              <a:endCxn id="65" idx="3"/>
            </p:cNvCxnSpPr>
            <p:nvPr/>
          </p:nvCxnSpPr>
          <p:spPr>
            <a:xfrm flipH="1" flipV="1">
              <a:off x="10580287" y="2466153"/>
              <a:ext cx="351869" cy="675537"/>
            </a:xfrm>
            <a:prstGeom prst="bentConnector3">
              <a:avLst>
                <a:gd name="adj1" fmla="val -4405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Dikdörtgen 63">
              <a:extLst>
                <a:ext uri="{FF2B5EF4-FFF2-40B4-BE49-F238E27FC236}">
                  <a16:creationId xmlns:a16="http://schemas.microsoft.com/office/drawing/2014/main" id="{3BFEFE21-39E9-C795-6BB8-F2EC4ECF55F8}"/>
                </a:ext>
              </a:extLst>
            </p:cNvPr>
            <p:cNvSpPr/>
            <p:nvPr/>
          </p:nvSpPr>
          <p:spPr>
            <a:xfrm>
              <a:off x="10599568" y="3027827"/>
              <a:ext cx="332588" cy="2277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5" name="Dikdörtgen 64">
              <a:extLst>
                <a:ext uri="{FF2B5EF4-FFF2-40B4-BE49-F238E27FC236}">
                  <a16:creationId xmlns:a16="http://schemas.microsoft.com/office/drawing/2014/main" id="{D276411D-BC8C-90D8-002B-2FEF8035F17F}"/>
                </a:ext>
              </a:extLst>
            </p:cNvPr>
            <p:cNvSpPr/>
            <p:nvPr/>
          </p:nvSpPr>
          <p:spPr>
            <a:xfrm>
              <a:off x="10247699" y="2369093"/>
              <a:ext cx="332588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cxnSp>
          <p:nvCxnSpPr>
            <p:cNvPr id="66" name="Dirsek Bağlayıcısı 65">
              <a:extLst>
                <a:ext uri="{FF2B5EF4-FFF2-40B4-BE49-F238E27FC236}">
                  <a16:creationId xmlns:a16="http://schemas.microsoft.com/office/drawing/2014/main" id="{B28DC78A-1C35-7F5A-4F21-2B7D5C989FC7}"/>
                </a:ext>
              </a:extLst>
            </p:cNvPr>
            <p:cNvCxnSpPr>
              <a:cxnSpLocks/>
              <a:stCxn id="67" idx="3"/>
            </p:cNvCxnSpPr>
            <p:nvPr/>
          </p:nvCxnSpPr>
          <p:spPr>
            <a:xfrm flipH="1" flipV="1">
              <a:off x="9998806" y="1940119"/>
              <a:ext cx="587531" cy="464615"/>
            </a:xfrm>
            <a:prstGeom prst="bentConnector3">
              <a:avLst>
                <a:gd name="adj1" fmla="val -85420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Dikdörtgen 66">
              <a:extLst>
                <a:ext uri="{FF2B5EF4-FFF2-40B4-BE49-F238E27FC236}">
                  <a16:creationId xmlns:a16="http://schemas.microsoft.com/office/drawing/2014/main" id="{822290ED-0DDD-F4BF-6E9A-6CB56D2D9BC5}"/>
                </a:ext>
              </a:extLst>
            </p:cNvPr>
            <p:cNvSpPr/>
            <p:nvPr/>
          </p:nvSpPr>
          <p:spPr>
            <a:xfrm>
              <a:off x="10253749" y="2307674"/>
              <a:ext cx="332588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8" name="Dikdörtgen 67">
              <a:extLst>
                <a:ext uri="{FF2B5EF4-FFF2-40B4-BE49-F238E27FC236}">
                  <a16:creationId xmlns:a16="http://schemas.microsoft.com/office/drawing/2014/main" id="{D9F06936-0406-B0E0-8C8C-11FBC831E9F4}"/>
                </a:ext>
              </a:extLst>
            </p:cNvPr>
            <p:cNvSpPr/>
            <p:nvPr/>
          </p:nvSpPr>
          <p:spPr>
            <a:xfrm>
              <a:off x="9715968" y="1870954"/>
              <a:ext cx="304783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</p:spTree>
    <p:extLst>
      <p:ext uri="{BB962C8B-B14F-4D97-AF65-F5344CB8AC3E}">
        <p14:creationId xmlns:p14="http://schemas.microsoft.com/office/powerpoint/2010/main" val="1479484537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4DD77D5E-7248-8F12-83E9-B013CEBFF825}"/>
              </a:ext>
            </a:extLst>
          </p:cNvPr>
          <p:cNvSpPr/>
          <p:nvPr/>
        </p:nvSpPr>
        <p:spPr>
          <a:xfrm>
            <a:off x="731837" y="5144453"/>
            <a:ext cx="10318455" cy="98488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2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Continuously implementing sweeping reforms in many areas</a:t>
            </a:r>
            <a:endParaRPr lang="en-TR" sz="32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F83A4423-93D0-3D60-074C-34A3C2680731}"/>
              </a:ext>
            </a:extLst>
          </p:cNvPr>
          <p:cNvSpPr txBox="1"/>
          <p:nvPr/>
        </p:nvSpPr>
        <p:spPr>
          <a:xfrm>
            <a:off x="742099" y="4877258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Continous Reform Process</a:t>
            </a:r>
          </a:p>
        </p:txBody>
      </p:sp>
      <p:grpSp>
        <p:nvGrpSpPr>
          <p:cNvPr id="122" name="Grup 121">
            <a:extLst>
              <a:ext uri="{FF2B5EF4-FFF2-40B4-BE49-F238E27FC236}">
                <a16:creationId xmlns:a16="http://schemas.microsoft.com/office/drawing/2014/main" id="{F85FDC3E-0443-5355-A32A-58EC1EA8C60F}"/>
              </a:ext>
            </a:extLst>
          </p:cNvPr>
          <p:cNvGrpSpPr/>
          <p:nvPr/>
        </p:nvGrpSpPr>
        <p:grpSpPr>
          <a:xfrm>
            <a:off x="719996" y="715486"/>
            <a:ext cx="3420000" cy="3777686"/>
            <a:chOff x="719996" y="715486"/>
            <a:chExt cx="3420000" cy="3777686"/>
          </a:xfrm>
        </p:grpSpPr>
        <p:sp>
          <p:nvSpPr>
            <p:cNvPr id="99" name="Yuvarlatılmış Dikdörtgen 98">
              <a:extLst>
                <a:ext uri="{FF2B5EF4-FFF2-40B4-BE49-F238E27FC236}">
                  <a16:creationId xmlns:a16="http://schemas.microsoft.com/office/drawing/2014/main" id="{B796AB39-FEF5-FB50-907A-7112DB10F7BF}"/>
                </a:ext>
              </a:extLst>
            </p:cNvPr>
            <p:cNvSpPr/>
            <p:nvPr/>
          </p:nvSpPr>
          <p:spPr>
            <a:xfrm>
              <a:off x="719996" y="715486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7" name="Grafik 6">
              <a:extLst>
                <a:ext uri="{FF2B5EF4-FFF2-40B4-BE49-F238E27FC236}">
                  <a16:creationId xmlns:a16="http://schemas.microsoft.com/office/drawing/2014/main" id="{533BF0E1-BFED-B4BA-EFF6-E1FDC80D58E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017242733"/>
                </p:ext>
              </p:extLst>
            </p:nvPr>
          </p:nvGraphicFramePr>
          <p:xfrm>
            <a:off x="918471" y="911671"/>
            <a:ext cx="3054260" cy="31587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cxnSp>
          <p:nvCxnSpPr>
            <p:cNvPr id="8" name="Dirsek Bağlayıcısı 7">
              <a:extLst>
                <a:ext uri="{FF2B5EF4-FFF2-40B4-BE49-F238E27FC236}">
                  <a16:creationId xmlns:a16="http://schemas.microsoft.com/office/drawing/2014/main" id="{3906B6CF-D1EA-0986-78D8-C464C8BEFCB8}"/>
                </a:ext>
              </a:extLst>
            </p:cNvPr>
            <p:cNvCxnSpPr>
              <a:cxnSpLocks/>
              <a:stCxn id="9" idx="3"/>
            </p:cNvCxnSpPr>
            <p:nvPr/>
          </p:nvCxnSpPr>
          <p:spPr>
            <a:xfrm flipH="1" flipV="1">
              <a:off x="2193194" y="1715247"/>
              <a:ext cx="575657" cy="2044567"/>
            </a:xfrm>
            <a:prstGeom prst="bentConnector4">
              <a:avLst>
                <a:gd name="adj1" fmla="val -39711"/>
                <a:gd name="adj2" fmla="val 100107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Dikdörtgen 8">
              <a:extLst>
                <a:ext uri="{FF2B5EF4-FFF2-40B4-BE49-F238E27FC236}">
                  <a16:creationId xmlns:a16="http://schemas.microsoft.com/office/drawing/2014/main" id="{508B8698-97BC-E803-6575-076F7A84EA5E}"/>
                </a:ext>
              </a:extLst>
            </p:cNvPr>
            <p:cNvSpPr/>
            <p:nvPr/>
          </p:nvSpPr>
          <p:spPr>
            <a:xfrm>
              <a:off x="2613598" y="3695036"/>
              <a:ext cx="155253" cy="12955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0" name="Yuvarlatılmış Dikdörtgen 9">
              <a:extLst>
                <a:ext uri="{FF2B5EF4-FFF2-40B4-BE49-F238E27FC236}">
                  <a16:creationId xmlns:a16="http://schemas.microsoft.com/office/drawing/2014/main" id="{7EAEFFEF-9600-A511-703F-F62A07683442}"/>
                </a:ext>
              </a:extLst>
            </p:cNvPr>
            <p:cNvSpPr/>
            <p:nvPr/>
          </p:nvSpPr>
          <p:spPr>
            <a:xfrm>
              <a:off x="2582400" y="2236694"/>
              <a:ext cx="1184341" cy="391151"/>
            </a:xfrm>
            <a:prstGeom prst="roundRect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Down from 38 Days in 2002</a:t>
              </a:r>
            </a:p>
          </p:txBody>
        </p:sp>
      </p:grpSp>
      <p:grpSp>
        <p:nvGrpSpPr>
          <p:cNvPr id="123" name="Grup 122">
            <a:extLst>
              <a:ext uri="{FF2B5EF4-FFF2-40B4-BE49-F238E27FC236}">
                <a16:creationId xmlns:a16="http://schemas.microsoft.com/office/drawing/2014/main" id="{87B25707-43E1-CDD5-B803-4FA34F9DB5B9}"/>
              </a:ext>
            </a:extLst>
          </p:cNvPr>
          <p:cNvGrpSpPr/>
          <p:nvPr/>
        </p:nvGrpSpPr>
        <p:grpSpPr>
          <a:xfrm>
            <a:off x="4386000" y="715486"/>
            <a:ext cx="3420000" cy="3777686"/>
            <a:chOff x="4386000" y="715486"/>
            <a:chExt cx="3420000" cy="3777686"/>
          </a:xfrm>
        </p:grpSpPr>
        <p:sp>
          <p:nvSpPr>
            <p:cNvPr id="100" name="Yuvarlatılmış Dikdörtgen 99">
              <a:extLst>
                <a:ext uri="{FF2B5EF4-FFF2-40B4-BE49-F238E27FC236}">
                  <a16:creationId xmlns:a16="http://schemas.microsoft.com/office/drawing/2014/main" id="{0230C156-3272-A2DD-8BB1-0268EDE7A784}"/>
                </a:ext>
              </a:extLst>
            </p:cNvPr>
            <p:cNvSpPr/>
            <p:nvPr/>
          </p:nvSpPr>
          <p:spPr>
            <a:xfrm>
              <a:off x="4386000" y="715486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1" name="Grafik 10">
              <a:extLst>
                <a:ext uri="{FF2B5EF4-FFF2-40B4-BE49-F238E27FC236}">
                  <a16:creationId xmlns:a16="http://schemas.microsoft.com/office/drawing/2014/main" id="{19A41226-200D-CE3E-20ED-3E691E29B757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523685505"/>
                </p:ext>
              </p:extLst>
            </p:nvPr>
          </p:nvGraphicFramePr>
          <p:xfrm>
            <a:off x="4570322" y="911671"/>
            <a:ext cx="3006025" cy="315872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cxnSp>
          <p:nvCxnSpPr>
            <p:cNvPr id="12" name="Dirsek Bağlayıcısı 11">
              <a:extLst>
                <a:ext uri="{FF2B5EF4-FFF2-40B4-BE49-F238E27FC236}">
                  <a16:creationId xmlns:a16="http://schemas.microsoft.com/office/drawing/2014/main" id="{2DAE14C2-8E68-CAA5-5055-A31B5651534E}"/>
                </a:ext>
              </a:extLst>
            </p:cNvPr>
            <p:cNvCxnSpPr>
              <a:cxnSpLocks/>
              <a:stCxn id="15" idx="3"/>
            </p:cNvCxnSpPr>
            <p:nvPr/>
          </p:nvCxnSpPr>
          <p:spPr>
            <a:xfrm flipH="1" flipV="1">
              <a:off x="6395775" y="2033924"/>
              <a:ext cx="502797" cy="1321801"/>
            </a:xfrm>
            <a:prstGeom prst="bentConnector4">
              <a:avLst>
                <a:gd name="adj1" fmla="val -45466"/>
                <a:gd name="adj2" fmla="val 99985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Yuvarlatılmış Dikdörtgen 12">
              <a:extLst>
                <a:ext uri="{FF2B5EF4-FFF2-40B4-BE49-F238E27FC236}">
                  <a16:creationId xmlns:a16="http://schemas.microsoft.com/office/drawing/2014/main" id="{C5969E55-4D77-05DA-7AA6-0B2D6D5A0A17}"/>
                </a:ext>
              </a:extLst>
            </p:cNvPr>
            <p:cNvSpPr/>
            <p:nvPr/>
          </p:nvSpPr>
          <p:spPr>
            <a:xfrm>
              <a:off x="6579105" y="2236694"/>
              <a:ext cx="1130942" cy="391151"/>
            </a:xfrm>
            <a:prstGeom prst="roundRect">
              <a:avLst/>
            </a:prstGeom>
            <a:solidFill>
              <a:srgbClr val="F0A54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Down from </a:t>
              </a:r>
            </a:p>
            <a:p>
              <a:pPr algn="ctr"/>
              <a:r>
                <a:rPr lang="tr-TR" sz="1000" b="1">
                  <a:solidFill>
                    <a:srgbClr val="FFFFFF"/>
                  </a:solidFill>
                  <a:latin typeface="Montserrat" pitchFamily="2" charset="0"/>
                </a:rPr>
                <a:t>0,283 in 2003</a:t>
              </a:r>
            </a:p>
          </p:txBody>
        </p:sp>
        <p:sp>
          <p:nvSpPr>
            <p:cNvPr id="15" name="Dikdörtgen 14">
              <a:extLst>
                <a:ext uri="{FF2B5EF4-FFF2-40B4-BE49-F238E27FC236}">
                  <a16:creationId xmlns:a16="http://schemas.microsoft.com/office/drawing/2014/main" id="{BCF6AD50-D8FD-FD3F-6182-399DD81ADBFD}"/>
                </a:ext>
              </a:extLst>
            </p:cNvPr>
            <p:cNvSpPr/>
            <p:nvPr/>
          </p:nvSpPr>
          <p:spPr>
            <a:xfrm>
              <a:off x="6565984" y="3201859"/>
              <a:ext cx="332588" cy="30773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grpSp>
        <p:nvGrpSpPr>
          <p:cNvPr id="124" name="Grup 123">
            <a:extLst>
              <a:ext uri="{FF2B5EF4-FFF2-40B4-BE49-F238E27FC236}">
                <a16:creationId xmlns:a16="http://schemas.microsoft.com/office/drawing/2014/main" id="{3D2DE71A-563C-BC42-AB9F-86019299E125}"/>
              </a:ext>
            </a:extLst>
          </p:cNvPr>
          <p:cNvGrpSpPr/>
          <p:nvPr/>
        </p:nvGrpSpPr>
        <p:grpSpPr>
          <a:xfrm>
            <a:off x="8035954" y="730780"/>
            <a:ext cx="3420000" cy="3777686"/>
            <a:chOff x="8035954" y="730780"/>
            <a:chExt cx="3420000" cy="3777686"/>
          </a:xfrm>
        </p:grpSpPr>
        <p:sp>
          <p:nvSpPr>
            <p:cNvPr id="101" name="Yuvarlatılmış Dikdörtgen 100">
              <a:extLst>
                <a:ext uri="{FF2B5EF4-FFF2-40B4-BE49-F238E27FC236}">
                  <a16:creationId xmlns:a16="http://schemas.microsoft.com/office/drawing/2014/main" id="{DB65A225-192A-3609-C850-D4D3DAC3F2A1}"/>
                </a:ext>
              </a:extLst>
            </p:cNvPr>
            <p:cNvSpPr/>
            <p:nvPr/>
          </p:nvSpPr>
          <p:spPr>
            <a:xfrm>
              <a:off x="8035954" y="730780"/>
              <a:ext cx="3420000" cy="3777686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pPr algn="r"/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22" name="Grafik 21">
              <a:extLst>
                <a:ext uri="{FF2B5EF4-FFF2-40B4-BE49-F238E27FC236}">
                  <a16:creationId xmlns:a16="http://schemas.microsoft.com/office/drawing/2014/main" id="{B96D1CF8-6D44-C7B0-EC7E-7A5B3D4AAD66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879975998"/>
                </p:ext>
              </p:extLst>
            </p:nvPr>
          </p:nvGraphicFramePr>
          <p:xfrm>
            <a:off x="8229600" y="911671"/>
            <a:ext cx="3043929" cy="3594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cxnSp>
          <p:nvCxnSpPr>
            <p:cNvPr id="40" name="Dirsek Bağlayıcısı 39">
              <a:extLst>
                <a:ext uri="{FF2B5EF4-FFF2-40B4-BE49-F238E27FC236}">
                  <a16:creationId xmlns:a16="http://schemas.microsoft.com/office/drawing/2014/main" id="{3FE6709C-AA19-F672-7ECC-C15EA10C83B5}"/>
                </a:ext>
              </a:extLst>
            </p:cNvPr>
            <p:cNvCxnSpPr>
              <a:cxnSpLocks/>
              <a:stCxn id="41" idx="3"/>
              <a:endCxn id="42" idx="3"/>
            </p:cNvCxnSpPr>
            <p:nvPr/>
          </p:nvCxnSpPr>
          <p:spPr>
            <a:xfrm flipH="1" flipV="1">
              <a:off x="10580287" y="2466153"/>
              <a:ext cx="351869" cy="675537"/>
            </a:xfrm>
            <a:prstGeom prst="bentConnector3">
              <a:avLst>
                <a:gd name="adj1" fmla="val -44058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Dikdörtgen 40">
              <a:extLst>
                <a:ext uri="{FF2B5EF4-FFF2-40B4-BE49-F238E27FC236}">
                  <a16:creationId xmlns:a16="http://schemas.microsoft.com/office/drawing/2014/main" id="{613F0812-4341-00AD-3D53-9A1C174F6F55}"/>
                </a:ext>
              </a:extLst>
            </p:cNvPr>
            <p:cNvSpPr/>
            <p:nvPr/>
          </p:nvSpPr>
          <p:spPr>
            <a:xfrm>
              <a:off x="10599568" y="3027827"/>
              <a:ext cx="332588" cy="22772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2" name="Dikdörtgen 41">
              <a:extLst>
                <a:ext uri="{FF2B5EF4-FFF2-40B4-BE49-F238E27FC236}">
                  <a16:creationId xmlns:a16="http://schemas.microsoft.com/office/drawing/2014/main" id="{5B4C09BB-4B01-D287-6C08-09E9856EC9D9}"/>
                </a:ext>
              </a:extLst>
            </p:cNvPr>
            <p:cNvSpPr/>
            <p:nvPr/>
          </p:nvSpPr>
          <p:spPr>
            <a:xfrm>
              <a:off x="10247699" y="2369093"/>
              <a:ext cx="332588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cxnSp>
          <p:nvCxnSpPr>
            <p:cNvPr id="55" name="Dirsek Bağlayıcısı 54">
              <a:extLst>
                <a:ext uri="{FF2B5EF4-FFF2-40B4-BE49-F238E27FC236}">
                  <a16:creationId xmlns:a16="http://schemas.microsoft.com/office/drawing/2014/main" id="{3BC3713A-475C-3E1E-2B9D-B7FE46D6D456}"/>
                </a:ext>
              </a:extLst>
            </p:cNvPr>
            <p:cNvCxnSpPr>
              <a:cxnSpLocks/>
              <a:stCxn id="58" idx="3"/>
            </p:cNvCxnSpPr>
            <p:nvPr/>
          </p:nvCxnSpPr>
          <p:spPr>
            <a:xfrm flipH="1" flipV="1">
              <a:off x="9998806" y="1940119"/>
              <a:ext cx="587531" cy="464615"/>
            </a:xfrm>
            <a:prstGeom prst="bentConnector3">
              <a:avLst>
                <a:gd name="adj1" fmla="val -85420"/>
              </a:avLst>
            </a:prstGeom>
            <a:ln w="12700">
              <a:solidFill>
                <a:srgbClr val="F0A547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Dikdörtgen 57">
              <a:extLst>
                <a:ext uri="{FF2B5EF4-FFF2-40B4-BE49-F238E27FC236}">
                  <a16:creationId xmlns:a16="http://schemas.microsoft.com/office/drawing/2014/main" id="{8587F728-3F82-669B-605C-358C4470A793}"/>
                </a:ext>
              </a:extLst>
            </p:cNvPr>
            <p:cNvSpPr/>
            <p:nvPr/>
          </p:nvSpPr>
          <p:spPr>
            <a:xfrm>
              <a:off x="10253749" y="2307674"/>
              <a:ext cx="332588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0" name="Dikdörtgen 59">
              <a:extLst>
                <a:ext uri="{FF2B5EF4-FFF2-40B4-BE49-F238E27FC236}">
                  <a16:creationId xmlns:a16="http://schemas.microsoft.com/office/drawing/2014/main" id="{C4B72261-10E6-AE67-A501-31A1E892F622}"/>
                </a:ext>
              </a:extLst>
            </p:cNvPr>
            <p:cNvSpPr/>
            <p:nvPr/>
          </p:nvSpPr>
          <p:spPr>
            <a:xfrm>
              <a:off x="9715968" y="1870954"/>
              <a:ext cx="304783" cy="19411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</p:spTree>
    <p:extLst>
      <p:ext uri="{BB962C8B-B14F-4D97-AF65-F5344CB8AC3E}">
        <p14:creationId xmlns:p14="http://schemas.microsoft.com/office/powerpoint/2010/main" val="10124553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F74D88-90DF-60AB-7B35-A67B8BEFD6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58B3E3FC-AFC9-8FED-EA5E-FB6E23474048}"/>
              </a:ext>
            </a:extLst>
          </p:cNvPr>
          <p:cNvSpPr/>
          <p:nvPr/>
        </p:nvSpPr>
        <p:spPr>
          <a:xfrm>
            <a:off x="731837" y="995858"/>
            <a:ext cx="10318455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2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protection and ease of doing business</a:t>
            </a: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ED96F53D-DD40-866C-9227-A8217688B10D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Business Friendliness</a:t>
            </a:r>
          </a:p>
        </p:txBody>
      </p:sp>
      <p:graphicFrame>
        <p:nvGraphicFramePr>
          <p:cNvPr id="2" name="Grafik 1">
            <a:extLst>
              <a:ext uri="{FF2B5EF4-FFF2-40B4-BE49-F238E27FC236}">
                <a16:creationId xmlns:a16="http://schemas.microsoft.com/office/drawing/2014/main" id="{4E886120-4B85-71C2-1077-3D207122A7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14477757"/>
              </p:ext>
            </p:extLst>
          </p:nvPr>
        </p:nvGraphicFramePr>
        <p:xfrm>
          <a:off x="742099" y="1788459"/>
          <a:ext cx="10718063" cy="17773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B185B197-F6B1-FEED-BC19-8FE85057C5EC}"/>
              </a:ext>
            </a:extLst>
          </p:cNvPr>
          <p:cNvSpPr/>
          <p:nvPr/>
        </p:nvSpPr>
        <p:spPr>
          <a:xfrm>
            <a:off x="731837" y="3973299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Protection of International Investors by FDI Laws</a:t>
            </a:r>
          </a:p>
        </p:txBody>
      </p:sp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C1048D48-CCA2-4FAD-CA28-4C508CA3F66A}"/>
              </a:ext>
            </a:extLst>
          </p:cNvPr>
          <p:cNvSpPr/>
          <p:nvPr/>
        </p:nvSpPr>
        <p:spPr>
          <a:xfrm>
            <a:off x="4386000" y="3973299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Bileteral Investments Protection Treaties with 89 Countries</a:t>
            </a:r>
          </a:p>
        </p:txBody>
      </p:sp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FF90B605-DC27-D074-7742-0981C5211357}"/>
              </a:ext>
            </a:extLst>
          </p:cNvPr>
          <p:cNvSpPr/>
          <p:nvPr/>
        </p:nvSpPr>
        <p:spPr>
          <a:xfrm>
            <a:off x="8040162" y="3973299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>
                <a:solidFill>
                  <a:srgbClr val="356979"/>
                </a:solidFill>
                <a:latin typeface="Montserrat" pitchFamily="2" charset="0"/>
              </a:rPr>
              <a:t>Treaties to Avoid Double Taxation with 93 Countries</a:t>
            </a:r>
          </a:p>
        </p:txBody>
      </p:sp>
      <p:sp>
        <p:nvSpPr>
          <p:cNvPr id="17" name="Dikdörtgen 16">
            <a:extLst>
              <a:ext uri="{FF2B5EF4-FFF2-40B4-BE49-F238E27FC236}">
                <a16:creationId xmlns:a16="http://schemas.microsoft.com/office/drawing/2014/main" id="{4E62FC0B-A14B-7C64-1D59-1CFEBB007641}"/>
              </a:ext>
            </a:extLst>
          </p:cNvPr>
          <p:cNvSpPr/>
          <p:nvPr/>
        </p:nvSpPr>
        <p:spPr>
          <a:xfrm>
            <a:off x="742100" y="6296771"/>
            <a:ext cx="10718064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Source:</a:t>
            </a:r>
            <a:r>
              <a:rPr kumimoji="0" lang="tr-TR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</a:t>
            </a: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Ministry of Trade,</a:t>
            </a:r>
            <a:r>
              <a:rPr kumimoji="0" lang="tr-TR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World Bank, </a:t>
            </a:r>
            <a:r>
              <a:rPr kumimoji="0" lang="tr-TR" sz="800" b="0" i="0" u="none" strike="noStrike" kern="1200" cap="none" spc="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Tax</a:t>
            </a:r>
            <a:r>
              <a:rPr kumimoji="0" lang="tr-TR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Foundation</a:t>
            </a: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Foreign Direct Investment Law 2003</a:t>
            </a:r>
            <a:r>
              <a:rPr kumimoji="0" lang="tr-TR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, </a:t>
            </a: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*Total Tax Rate: Profit or corporate income tax, social contributions and </a:t>
            </a:r>
            <a:r>
              <a:rPr kumimoji="0" lang="en-GB" sz="800" b="0" i="0" u="none" strike="noStrike" kern="1200" cap="none" spc="0" normalizeH="0" baseline="0" noProof="0" err="1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labor</a:t>
            </a: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356979"/>
                </a:solidFill>
                <a:effectLst/>
                <a:uLnTx/>
                <a:uFillTx/>
                <a:latin typeface="Montserrat" pitchFamily="2" charset="0"/>
                <a:cs typeface="Arial" panose="020B0604020202020204" pitchFamily="34" charset="0"/>
              </a:rPr>
              <a:t> taxes paid by the employer, property taxes, turnover taxes and other taxes (such as municipal fees and vehicle taxes). (Tax competitiveness measures countries’ tax policies five categories: corporate income tax, consumption taxes, property taxes, individual taxes, and international tax rules.)</a:t>
            </a:r>
          </a:p>
        </p:txBody>
      </p:sp>
      <p:pic>
        <p:nvPicPr>
          <p:cNvPr id="19" name="Resim 18" descr="cihaz, ölçek, tartı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AFD2680-33BA-AB5F-F250-74F3899DC1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5827" r="34359" b="23064"/>
          <a:stretch>
            <a:fillRect/>
          </a:stretch>
        </p:blipFill>
        <p:spPr>
          <a:xfrm>
            <a:off x="2441838" y="3973299"/>
            <a:ext cx="1710000" cy="2156039"/>
          </a:xfrm>
          <a:prstGeom prst="roundRect">
            <a:avLst>
              <a:gd name="adj" fmla="val 7832"/>
            </a:avLst>
          </a:prstGeom>
        </p:spPr>
      </p:pic>
      <p:pic>
        <p:nvPicPr>
          <p:cNvPr id="21" name="Resim 20" descr="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B260FACF-F482-50A4-0131-4ED289BBECC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9695" b="37777"/>
          <a:stretch>
            <a:fillRect/>
          </a:stretch>
        </p:blipFill>
        <p:spPr>
          <a:xfrm>
            <a:off x="9174429" y="4106334"/>
            <a:ext cx="2285733" cy="2023003"/>
          </a:xfrm>
          <a:prstGeom prst="roundRect">
            <a:avLst>
              <a:gd name="adj" fmla="val 6471"/>
            </a:avLst>
          </a:prstGeom>
        </p:spPr>
      </p:pic>
      <p:pic>
        <p:nvPicPr>
          <p:cNvPr id="25" name="Resim 24" descr="ofis malzemesi, kitap, kalıcı, sabit, kırtasiye, mektup, harf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0752AE0A-7C7B-1C40-E337-BEFA22EF17F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6222" b="27444"/>
          <a:stretch>
            <a:fillRect/>
          </a:stretch>
        </p:blipFill>
        <p:spPr>
          <a:xfrm>
            <a:off x="5891065" y="4470908"/>
            <a:ext cx="1914936" cy="1658430"/>
          </a:xfrm>
          <a:prstGeom prst="roundRect">
            <a:avLst>
              <a:gd name="adj" fmla="val 6915"/>
            </a:avLst>
          </a:prstGeom>
        </p:spPr>
      </p:pic>
    </p:spTree>
    <p:extLst>
      <p:ext uri="{BB962C8B-B14F-4D97-AF65-F5344CB8AC3E}">
        <p14:creationId xmlns:p14="http://schemas.microsoft.com/office/powerpoint/2010/main" val="304361756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935B186-E329-8A54-7DB7-D5D462CE8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A3EA08F0-5D1F-257E-79B9-AA376F61C5A2}"/>
              </a:ext>
            </a:extLst>
          </p:cNvPr>
          <p:cNvSpPr/>
          <p:nvPr/>
        </p:nvSpPr>
        <p:spPr>
          <a:xfrm>
            <a:off x="731837" y="995858"/>
            <a:ext cx="1031845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lucrative incentives in many ways</a:t>
            </a:r>
            <a:endParaRPr lang="en-TR" sz="30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1A24F6AC-D525-6239-0A05-12895D67C790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Lucrative Incentives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48A3D3E8-556B-AB72-B752-79C1B06C89C1}"/>
              </a:ext>
            </a:extLst>
          </p:cNvPr>
          <p:cNvSpPr/>
          <p:nvPr/>
        </p:nvSpPr>
        <p:spPr>
          <a:xfrm>
            <a:off x="731837" y="1637391"/>
            <a:ext cx="2880000" cy="449194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Manufacturing Incentives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Cash Grants</a:t>
            </a:r>
          </a:p>
        </p:txBody>
      </p:sp>
      <p:pic>
        <p:nvPicPr>
          <p:cNvPr id="18" name="Grafik 17">
            <a:extLst>
              <a:ext uri="{FF2B5EF4-FFF2-40B4-BE49-F238E27FC236}">
                <a16:creationId xmlns:a16="http://schemas.microsoft.com/office/drawing/2014/main" id="{97BDBBB5-EB5A-98AA-01A1-95C2182FC0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92941" y="4310319"/>
            <a:ext cx="1641468" cy="1641468"/>
          </a:xfrm>
          <a:prstGeom prst="rect">
            <a:avLst/>
          </a:prstGeom>
        </p:spPr>
      </p:pic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C3F87EA2-A7C0-A257-80B9-9EA18DF9B028}"/>
              </a:ext>
            </a:extLst>
          </p:cNvPr>
          <p:cNvSpPr/>
          <p:nvPr/>
        </p:nvSpPr>
        <p:spPr>
          <a:xfrm>
            <a:off x="3861817" y="1637390"/>
            <a:ext cx="2869738" cy="4491947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Incentives for Service Exporters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for exporting services in;</a:t>
            </a:r>
          </a:p>
          <a:p>
            <a:endParaRPr lang="tr-TR" sz="1000">
              <a:solidFill>
                <a:srgbClr val="67B5C0"/>
              </a:solidFill>
              <a:latin typeface="Montserrat Light" pitchFamily="2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Engineering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Architecture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Design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Software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Medical Reporting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Accounting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Call Center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Datacenter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Education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Healthcare</a:t>
            </a:r>
          </a:p>
          <a:p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3" name="Grafik 2">
            <a:extLst>
              <a:ext uri="{FF2B5EF4-FFF2-40B4-BE49-F238E27FC236}">
                <a16:creationId xmlns:a16="http://schemas.microsoft.com/office/drawing/2014/main" id="{E2577E53-0B44-E2F2-8A54-94448F8CDEE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922109" y="4310319"/>
            <a:ext cx="1641468" cy="1641468"/>
          </a:xfrm>
          <a:prstGeom prst="rect">
            <a:avLst/>
          </a:prstGeom>
        </p:spPr>
      </p:pic>
      <p:sp>
        <p:nvSpPr>
          <p:cNvPr id="12" name="Yuvarlatılmış Dikdörtgen 11">
            <a:extLst>
              <a:ext uri="{FF2B5EF4-FFF2-40B4-BE49-F238E27FC236}">
                <a16:creationId xmlns:a16="http://schemas.microsoft.com/office/drawing/2014/main" id="{00E912EC-41CF-3934-1402-BA9B3D9F93C7}"/>
              </a:ext>
            </a:extLst>
          </p:cNvPr>
          <p:cNvSpPr/>
          <p:nvPr/>
        </p:nvSpPr>
        <p:spPr>
          <a:xfrm>
            <a:off x="7013619" y="1637390"/>
            <a:ext cx="2869738" cy="4491946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Employment Incentives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Payroll &amp; Training support </a:t>
            </a:r>
          </a:p>
        </p:txBody>
      </p:sp>
      <p:pic>
        <p:nvPicPr>
          <p:cNvPr id="13" name="Grafik 12">
            <a:extLst>
              <a:ext uri="{FF2B5EF4-FFF2-40B4-BE49-F238E27FC236}">
                <a16:creationId xmlns:a16="http://schemas.microsoft.com/office/drawing/2014/main" id="{F9C8515D-2E93-DD9B-655A-4DE336C60CC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309810" y="4578143"/>
            <a:ext cx="1373644" cy="1373644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6961546A-FC4C-E586-960A-0E6D41E5D571}"/>
              </a:ext>
            </a:extLst>
          </p:cNvPr>
          <p:cNvSpPr/>
          <p:nvPr/>
        </p:nvSpPr>
        <p:spPr>
          <a:xfrm>
            <a:off x="10165421" y="1637389"/>
            <a:ext cx="2869738" cy="449194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Technology Development Zones</a:t>
            </a:r>
          </a:p>
          <a:p>
            <a:endParaRPr lang="tr-TR" sz="1000">
              <a:solidFill>
                <a:srgbClr val="67B5C0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To support R&amp;D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 +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4A9C5B4B-1B5C-F7BB-B735-2004109F765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1499485" y="4566758"/>
            <a:ext cx="1385029" cy="1385029"/>
          </a:xfrm>
          <a:prstGeom prst="rect">
            <a:avLst/>
          </a:prstGeom>
        </p:spPr>
      </p:pic>
      <p:grpSp>
        <p:nvGrpSpPr>
          <p:cNvPr id="7" name="Grup 6">
            <a:extLst>
              <a:ext uri="{FF2B5EF4-FFF2-40B4-BE49-F238E27FC236}">
                <a16:creationId xmlns:a16="http://schemas.microsoft.com/office/drawing/2014/main" id="{63D045C1-B331-BAA4-2165-AB6E5E4B4EAE}"/>
              </a:ext>
            </a:extLst>
          </p:cNvPr>
          <p:cNvGrpSpPr/>
          <p:nvPr/>
        </p:nvGrpSpPr>
        <p:grpSpPr>
          <a:xfrm>
            <a:off x="13317223" y="1637388"/>
            <a:ext cx="2869738" cy="4491945"/>
            <a:chOff x="-2672762" y="1637388"/>
            <a:chExt cx="2869738" cy="4491945"/>
          </a:xfrm>
        </p:grpSpPr>
        <p:sp>
          <p:nvSpPr>
            <p:cNvPr id="16" name="Yuvarlatılmış Dikdörtgen 15">
              <a:extLst>
                <a:ext uri="{FF2B5EF4-FFF2-40B4-BE49-F238E27FC236}">
                  <a16:creationId xmlns:a16="http://schemas.microsoft.com/office/drawing/2014/main" id="{BDE0BBE0-0007-2540-0F68-C68509DAF323}"/>
                </a:ext>
              </a:extLst>
            </p:cNvPr>
            <p:cNvSpPr/>
            <p:nvPr/>
          </p:nvSpPr>
          <p:spPr>
            <a:xfrm>
              <a:off x="-2672762" y="1637388"/>
              <a:ext cx="2869738" cy="4491945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r>
                <a:rPr lang="tr-TR" sz="1500" b="1">
                  <a:solidFill>
                    <a:srgbClr val="356979"/>
                  </a:solidFill>
                  <a:latin typeface="Montserrat" pitchFamily="2" charset="0"/>
                </a:rPr>
                <a:t>R&amp;D and Innovation Incentives</a:t>
              </a:r>
            </a:p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  <a:p>
              <a:r>
                <a:rPr lang="tr-TR" sz="1000">
                  <a:solidFill>
                    <a:srgbClr val="67B5C0"/>
                  </a:solidFill>
                  <a:latin typeface="Montserrat Light" pitchFamily="2" charset="0"/>
                </a:rPr>
                <a:t>Tax deductions &amp; exemptions +</a:t>
              </a:r>
            </a:p>
          </p:txBody>
        </p:sp>
        <p:pic>
          <p:nvPicPr>
            <p:cNvPr id="17" name="Grafik 16">
              <a:extLst>
                <a:ext uri="{FF2B5EF4-FFF2-40B4-BE49-F238E27FC236}">
                  <a16:creationId xmlns:a16="http://schemas.microsoft.com/office/drawing/2014/main" id="{CF09616E-BF02-6B5D-688E-2947577AD66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-1317387" y="4578143"/>
              <a:ext cx="1401129" cy="1401129"/>
            </a:xfrm>
            <a:prstGeom prst="rect">
              <a:avLst/>
            </a:prstGeom>
          </p:spPr>
        </p:pic>
      </p:grpSp>
      <p:grpSp>
        <p:nvGrpSpPr>
          <p:cNvPr id="10" name="Grup 9">
            <a:extLst>
              <a:ext uri="{FF2B5EF4-FFF2-40B4-BE49-F238E27FC236}">
                <a16:creationId xmlns:a16="http://schemas.microsoft.com/office/drawing/2014/main" id="{9C50C228-FE29-B8BB-D92C-C7702AFFAE44}"/>
              </a:ext>
            </a:extLst>
          </p:cNvPr>
          <p:cNvGrpSpPr/>
          <p:nvPr/>
        </p:nvGrpSpPr>
        <p:grpSpPr>
          <a:xfrm>
            <a:off x="16469025" y="1644176"/>
            <a:ext cx="2880000" cy="4491950"/>
            <a:chOff x="-2877759" y="1637388"/>
            <a:chExt cx="2880000" cy="4491950"/>
          </a:xfrm>
        </p:grpSpPr>
        <p:sp>
          <p:nvSpPr>
            <p:cNvPr id="8" name="Yuvarlatılmış Dikdörtgen 7">
              <a:extLst>
                <a:ext uri="{FF2B5EF4-FFF2-40B4-BE49-F238E27FC236}">
                  <a16:creationId xmlns:a16="http://schemas.microsoft.com/office/drawing/2014/main" id="{C1888980-C2CA-EE7C-62D7-AB5A3773AB64}"/>
                </a:ext>
              </a:extLst>
            </p:cNvPr>
            <p:cNvSpPr/>
            <p:nvPr/>
          </p:nvSpPr>
          <p:spPr>
            <a:xfrm>
              <a:off x="-2877759" y="1637388"/>
              <a:ext cx="2880000" cy="4491950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r>
                <a:rPr lang="tr-TR" sz="1500" b="1">
                  <a:solidFill>
                    <a:srgbClr val="356979"/>
                  </a:solidFill>
                  <a:latin typeface="Montserrat" pitchFamily="2" charset="0"/>
                </a:rPr>
                <a:t>Investment Zones </a:t>
              </a:r>
            </a:p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  <a:p>
              <a:r>
                <a:rPr lang="tr-TR" sz="1000" b="1">
                  <a:solidFill>
                    <a:srgbClr val="67B5C0"/>
                  </a:solidFill>
                  <a:latin typeface="Montserrat" pitchFamily="2" charset="0"/>
                </a:rPr>
                <a:t>Free Zones</a:t>
              </a:r>
            </a:p>
            <a:p>
              <a:r>
                <a:rPr lang="tr-TR" sz="1000">
                  <a:solidFill>
                    <a:srgbClr val="67B5C0"/>
                  </a:solidFill>
                  <a:latin typeface="Montserrat Light" pitchFamily="2" charset="0"/>
                </a:rPr>
                <a:t>Tax deductions &amp; exemptions +</a:t>
              </a:r>
            </a:p>
            <a:p>
              <a:endParaRPr lang="tr-TR" sz="1000" b="1">
                <a:solidFill>
                  <a:srgbClr val="67B5C0"/>
                </a:solidFill>
                <a:latin typeface="Montserrat" pitchFamily="2" charset="0"/>
              </a:endParaRPr>
            </a:p>
            <a:p>
              <a:r>
                <a:rPr lang="tr-TR" sz="1000" b="1">
                  <a:solidFill>
                    <a:srgbClr val="67B5C0"/>
                  </a:solidFill>
                  <a:latin typeface="Montserrat" pitchFamily="2" charset="0"/>
                </a:rPr>
                <a:t>Organized Industrial Zones </a:t>
              </a:r>
            </a:p>
            <a:p>
              <a:r>
                <a:rPr lang="tr-TR" sz="1000">
                  <a:solidFill>
                    <a:srgbClr val="67B5C0"/>
                  </a:solidFill>
                  <a:latin typeface="Montserrat Light" pitchFamily="2" charset="0"/>
                </a:rPr>
                <a:t>Developed infrastructure</a:t>
              </a:r>
            </a:p>
          </p:txBody>
        </p:sp>
        <p:pic>
          <p:nvPicPr>
            <p:cNvPr id="9" name="Grafik 8">
              <a:extLst>
                <a:ext uri="{FF2B5EF4-FFF2-40B4-BE49-F238E27FC236}">
                  <a16:creationId xmlns:a16="http://schemas.microsoft.com/office/drawing/2014/main" id="{68EB2896-E88E-C783-743C-13D6273AA0E0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-1366080" y="4675407"/>
              <a:ext cx="1206599" cy="120659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6774572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97645-F4DA-2E6D-F783-8C48B9005E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76D2F14F-2743-1C06-BF0B-0BC3C4CB11B1}"/>
              </a:ext>
            </a:extLst>
          </p:cNvPr>
          <p:cNvSpPr/>
          <p:nvPr/>
        </p:nvSpPr>
        <p:spPr>
          <a:xfrm>
            <a:off x="731837" y="995858"/>
            <a:ext cx="10318455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lucrative incentives in many ways</a:t>
            </a:r>
            <a:endParaRPr lang="en-TR" sz="30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DF135868-82F7-B52B-473C-AF5D7B06147C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Lucrative Incentives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4FC814F7-2916-6665-2CC7-148D5284D5AE}"/>
              </a:ext>
            </a:extLst>
          </p:cNvPr>
          <p:cNvSpPr/>
          <p:nvPr/>
        </p:nvSpPr>
        <p:spPr>
          <a:xfrm>
            <a:off x="731837" y="1637392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Manufacturing Incentives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 +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Cash Grants</a:t>
            </a:r>
          </a:p>
        </p:txBody>
      </p:sp>
      <p:sp>
        <p:nvSpPr>
          <p:cNvPr id="7" name="Yuvarlatılmış Dikdörtgen 6">
            <a:extLst>
              <a:ext uri="{FF2B5EF4-FFF2-40B4-BE49-F238E27FC236}">
                <a16:creationId xmlns:a16="http://schemas.microsoft.com/office/drawing/2014/main" id="{F61D5C20-F9D6-A8E6-9410-0032539AC517}"/>
              </a:ext>
            </a:extLst>
          </p:cNvPr>
          <p:cNvSpPr/>
          <p:nvPr/>
        </p:nvSpPr>
        <p:spPr>
          <a:xfrm>
            <a:off x="8040163" y="1637392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R&amp;D and Innovation Incentives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 +</a:t>
            </a:r>
          </a:p>
        </p:txBody>
      </p:sp>
      <p:sp>
        <p:nvSpPr>
          <p:cNvPr id="8" name="Yuvarlatılmış Dikdörtgen 7">
            <a:extLst>
              <a:ext uri="{FF2B5EF4-FFF2-40B4-BE49-F238E27FC236}">
                <a16:creationId xmlns:a16="http://schemas.microsoft.com/office/drawing/2014/main" id="{453F9098-8753-CB51-5981-BB1262663848}"/>
              </a:ext>
            </a:extLst>
          </p:cNvPr>
          <p:cNvSpPr/>
          <p:nvPr/>
        </p:nvSpPr>
        <p:spPr>
          <a:xfrm>
            <a:off x="4386000" y="1637392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Employment Incentives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Payroll &amp; Training support + 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AF0E8966-D7B8-DF5C-7587-4C540642381D}"/>
              </a:ext>
            </a:extLst>
          </p:cNvPr>
          <p:cNvSpPr/>
          <p:nvPr/>
        </p:nvSpPr>
        <p:spPr>
          <a:xfrm>
            <a:off x="742099" y="3973300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Incentives for Service Exporters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for exporting services in;</a:t>
            </a:r>
          </a:p>
          <a:p>
            <a:endParaRPr lang="tr-TR" sz="1000">
              <a:solidFill>
                <a:srgbClr val="67B5C0"/>
              </a:solidFill>
              <a:latin typeface="Montserrat Ligh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Engineering, Architecture, Design, 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Software, Medical Reporting, 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Accounting, Call Center, 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Datacenter, Education, 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Healthcare</a:t>
            </a:r>
          </a:p>
          <a:p>
            <a:endParaRPr lang="tr-TR" sz="1500">
              <a:solidFill>
                <a:srgbClr val="356979"/>
              </a:solidFill>
              <a:latin typeface="Montserrat" pitchFamily="2" charset="0"/>
            </a:endParaRPr>
          </a:p>
        </p:txBody>
      </p:sp>
      <p:sp>
        <p:nvSpPr>
          <p:cNvPr id="10" name="Yuvarlatılmış Dikdörtgen 9">
            <a:extLst>
              <a:ext uri="{FF2B5EF4-FFF2-40B4-BE49-F238E27FC236}">
                <a16:creationId xmlns:a16="http://schemas.microsoft.com/office/drawing/2014/main" id="{80F887D0-638F-40E7-4125-F41F1A4B83AA}"/>
              </a:ext>
            </a:extLst>
          </p:cNvPr>
          <p:cNvSpPr/>
          <p:nvPr/>
        </p:nvSpPr>
        <p:spPr>
          <a:xfrm>
            <a:off x="8050425" y="3973300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Investment Zones </a:t>
            </a:r>
          </a:p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r>
              <a:rPr lang="tr-TR" sz="1000" b="1">
                <a:solidFill>
                  <a:srgbClr val="67B5C0"/>
                </a:solidFill>
                <a:latin typeface="Montserrat" pitchFamily="2" charset="0"/>
              </a:rPr>
              <a:t>Free Zones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 +</a:t>
            </a:r>
          </a:p>
          <a:p>
            <a:endParaRPr lang="tr-TR" sz="1000" b="1">
              <a:solidFill>
                <a:srgbClr val="67B5C0"/>
              </a:solidFill>
              <a:latin typeface="Montserrat" pitchFamily="2" charset="0"/>
            </a:endParaRPr>
          </a:p>
          <a:p>
            <a:r>
              <a:rPr lang="tr-TR" sz="1000" b="1">
                <a:solidFill>
                  <a:srgbClr val="67B5C0"/>
                </a:solidFill>
                <a:latin typeface="Montserrat" pitchFamily="2" charset="0"/>
              </a:rPr>
              <a:t>Organized Industrial Zones 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Developed infrastructure</a:t>
            </a:r>
          </a:p>
        </p:txBody>
      </p:sp>
      <p:sp>
        <p:nvSpPr>
          <p:cNvPr id="11" name="Yuvarlatılmış Dikdörtgen 10">
            <a:extLst>
              <a:ext uri="{FF2B5EF4-FFF2-40B4-BE49-F238E27FC236}">
                <a16:creationId xmlns:a16="http://schemas.microsoft.com/office/drawing/2014/main" id="{B160A560-2C82-427B-B0A8-20AE79289BF6}"/>
              </a:ext>
            </a:extLst>
          </p:cNvPr>
          <p:cNvSpPr/>
          <p:nvPr/>
        </p:nvSpPr>
        <p:spPr>
          <a:xfrm>
            <a:off x="4396262" y="3973300"/>
            <a:ext cx="3420000" cy="2156038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Technology Development Zones</a:t>
            </a:r>
          </a:p>
          <a:p>
            <a:endParaRPr lang="tr-TR" sz="1000">
              <a:solidFill>
                <a:srgbClr val="67B5C0"/>
              </a:solidFill>
              <a:latin typeface="Montserrat" pitchFamily="2" charset="0"/>
            </a:endParaRP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To support R&amp;D</a:t>
            </a:r>
          </a:p>
          <a:p>
            <a:r>
              <a:rPr lang="tr-TR" sz="1000">
                <a:solidFill>
                  <a:srgbClr val="67B5C0"/>
                </a:solidFill>
                <a:latin typeface="Montserrat Light" pitchFamily="2" charset="0"/>
              </a:rPr>
              <a:t>Tax deductions &amp; exemptions +</a:t>
            </a:r>
          </a:p>
        </p:txBody>
      </p:sp>
      <p:pic>
        <p:nvPicPr>
          <p:cNvPr id="18" name="Grafik 17">
            <a:extLst>
              <a:ext uri="{FF2B5EF4-FFF2-40B4-BE49-F238E27FC236}">
                <a16:creationId xmlns:a16="http://schemas.microsoft.com/office/drawing/2014/main" id="{0404CB42-585B-0DDA-5899-BFEF857264F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24320" y="2890363"/>
            <a:ext cx="720000" cy="720000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6A6C382E-0964-6D78-D6AD-C9DA0B1188C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29393" y="2890363"/>
            <a:ext cx="720000" cy="720000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33D2B0F4-9605-A225-BB2B-8C26438942A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530887" y="2890363"/>
            <a:ext cx="720000" cy="720000"/>
          </a:xfrm>
          <a:prstGeom prst="rect">
            <a:avLst/>
          </a:prstGeom>
        </p:spPr>
      </p:pic>
      <p:pic>
        <p:nvPicPr>
          <p:cNvPr id="27" name="Grafik 26">
            <a:extLst>
              <a:ext uri="{FF2B5EF4-FFF2-40B4-BE49-F238E27FC236}">
                <a16:creationId xmlns:a16="http://schemas.microsoft.com/office/drawing/2014/main" id="{1EB0DC6A-875B-7D7B-B73E-2A8A4AADFC2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224320" y="5261200"/>
            <a:ext cx="720000" cy="720000"/>
          </a:xfrm>
          <a:prstGeom prst="rect">
            <a:avLst/>
          </a:prstGeom>
        </p:spPr>
      </p:pic>
      <p:pic>
        <p:nvPicPr>
          <p:cNvPr id="29" name="Grafik 28">
            <a:extLst>
              <a:ext uri="{FF2B5EF4-FFF2-40B4-BE49-F238E27FC236}">
                <a16:creationId xmlns:a16="http://schemas.microsoft.com/office/drawing/2014/main" id="{88CE5195-ED7F-B807-7939-1BBE2AA3D23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957964" y="5261200"/>
            <a:ext cx="720000" cy="720000"/>
          </a:xfrm>
          <a:prstGeom prst="rect">
            <a:avLst/>
          </a:prstGeom>
        </p:spPr>
      </p:pic>
      <p:pic>
        <p:nvPicPr>
          <p:cNvPr id="31" name="Grafik 30">
            <a:extLst>
              <a:ext uri="{FF2B5EF4-FFF2-40B4-BE49-F238E27FC236}">
                <a16:creationId xmlns:a16="http://schemas.microsoft.com/office/drawing/2014/main" id="{464F9D6C-AB5A-DF15-03A9-48237CBC898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0602233" y="526120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22085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B3F444-ECB4-EA74-15B6-20F2EBEE0B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C45D9DAC-4486-1D26-683E-6D1BA9EA1E04}"/>
              </a:ext>
            </a:extLst>
          </p:cNvPr>
          <p:cNvSpPr/>
          <p:nvPr/>
        </p:nvSpPr>
        <p:spPr>
          <a:xfrm>
            <a:off x="731838" y="995858"/>
            <a:ext cx="976947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R&amp;D incentives are further supported by a favorable ecosystem</a:t>
            </a: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E8699D76-A3D4-4E17-A649-BFFC087488C6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Benign R&amp;D Ecosystem</a:t>
            </a:r>
          </a:p>
        </p:txBody>
      </p:sp>
      <p:grpSp>
        <p:nvGrpSpPr>
          <p:cNvPr id="20" name="Grup 19">
            <a:extLst>
              <a:ext uri="{FF2B5EF4-FFF2-40B4-BE49-F238E27FC236}">
                <a16:creationId xmlns:a16="http://schemas.microsoft.com/office/drawing/2014/main" id="{7091772B-2F81-0853-8C22-A69DAABC4B5F}"/>
              </a:ext>
            </a:extLst>
          </p:cNvPr>
          <p:cNvGrpSpPr/>
          <p:nvPr/>
        </p:nvGrpSpPr>
        <p:grpSpPr>
          <a:xfrm>
            <a:off x="742099" y="2249424"/>
            <a:ext cx="2657474" cy="3892415"/>
            <a:chOff x="742099" y="2249424"/>
            <a:chExt cx="2657474" cy="3892415"/>
          </a:xfrm>
        </p:grpSpPr>
        <p:sp>
          <p:nvSpPr>
            <p:cNvPr id="2" name="Yuvarlatılmış Dikdörtgen 1">
              <a:extLst>
                <a:ext uri="{FF2B5EF4-FFF2-40B4-BE49-F238E27FC236}">
                  <a16:creationId xmlns:a16="http://schemas.microsoft.com/office/drawing/2014/main" id="{5DC17CF9-FD08-4E4C-034E-81E05E5BA58C}"/>
                </a:ext>
              </a:extLst>
            </p:cNvPr>
            <p:cNvSpPr/>
            <p:nvPr/>
          </p:nvSpPr>
          <p:spPr>
            <a:xfrm>
              <a:off x="742099" y="2249424"/>
              <a:ext cx="2657474" cy="3892415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r>
                <a:rPr lang="tr-TR" sz="1500" b="1">
                  <a:solidFill>
                    <a:srgbClr val="356979"/>
                  </a:solidFill>
                  <a:latin typeface="Montserrat" pitchFamily="2" charset="0"/>
                </a:rPr>
                <a:t>Nearly 740 International Companies </a:t>
              </a:r>
            </a:p>
            <a:p>
              <a:r>
                <a:rPr lang="tr-TR" sz="1500">
                  <a:solidFill>
                    <a:srgbClr val="356979"/>
                  </a:solidFill>
                  <a:latin typeface="Montserrat" pitchFamily="2" charset="0"/>
                </a:rPr>
                <a:t>Operating in Technoparks and </a:t>
              </a:r>
            </a:p>
            <a:p>
              <a:r>
                <a:rPr lang="tr-TR" sz="1500">
                  <a:solidFill>
                    <a:srgbClr val="356979"/>
                  </a:solidFill>
                  <a:latin typeface="Montserrat" pitchFamily="2" charset="0"/>
                </a:rPr>
                <a:t>R&amp;D Centers</a:t>
              </a:r>
            </a:p>
          </p:txBody>
        </p:sp>
        <p:pic>
          <p:nvPicPr>
            <p:cNvPr id="12" name="Resim 11" descr="küre, kağıt ağırlığı içeren bir resim&#10;&#10;Yapay zeka tarafından oluşturulmuş içerik yanlış olabilir.">
              <a:extLst>
                <a:ext uri="{FF2B5EF4-FFF2-40B4-BE49-F238E27FC236}">
                  <a16:creationId xmlns:a16="http://schemas.microsoft.com/office/drawing/2014/main" id="{6B96471E-D28E-C7EB-8ECF-376B2BD730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649" t="17206" r="31838" b="36793"/>
            <a:stretch>
              <a:fillRect/>
            </a:stretch>
          </p:blipFill>
          <p:spPr>
            <a:xfrm>
              <a:off x="1385037" y="4270175"/>
              <a:ext cx="2014536" cy="1871663"/>
            </a:xfrm>
            <a:prstGeom prst="roundRect">
              <a:avLst>
                <a:gd name="adj" fmla="val 9497"/>
              </a:avLst>
            </a:prstGeom>
          </p:spPr>
        </p:pic>
      </p:grpSp>
      <p:grpSp>
        <p:nvGrpSpPr>
          <p:cNvPr id="25" name="Grup 24">
            <a:extLst>
              <a:ext uri="{FF2B5EF4-FFF2-40B4-BE49-F238E27FC236}">
                <a16:creationId xmlns:a16="http://schemas.microsoft.com/office/drawing/2014/main" id="{886DB945-D65F-5E26-5D19-2E81E041F00A}"/>
              </a:ext>
            </a:extLst>
          </p:cNvPr>
          <p:cNvGrpSpPr/>
          <p:nvPr/>
        </p:nvGrpSpPr>
        <p:grpSpPr>
          <a:xfrm>
            <a:off x="3816575" y="2249424"/>
            <a:ext cx="3600000" cy="3891600"/>
            <a:chOff x="3816575" y="2249424"/>
            <a:chExt cx="3600000" cy="3891600"/>
          </a:xfrm>
        </p:grpSpPr>
        <p:sp>
          <p:nvSpPr>
            <p:cNvPr id="15" name="Yuvarlatılmış Dikdörtgen 14">
              <a:extLst>
                <a:ext uri="{FF2B5EF4-FFF2-40B4-BE49-F238E27FC236}">
                  <a16:creationId xmlns:a16="http://schemas.microsoft.com/office/drawing/2014/main" id="{210A4F0C-B896-7C6A-166E-E29A06A73984}"/>
                </a:ext>
              </a:extLst>
            </p:cNvPr>
            <p:cNvSpPr/>
            <p:nvPr/>
          </p:nvSpPr>
          <p:spPr>
            <a:xfrm>
              <a:off x="3816575" y="2249424"/>
              <a:ext cx="3600000" cy="3891600"/>
            </a:xfrm>
            <a:prstGeom prst="roundRect">
              <a:avLst>
                <a:gd name="adj" fmla="val 5480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3" name="Grafik 12">
              <a:extLst>
                <a:ext uri="{FF2B5EF4-FFF2-40B4-BE49-F238E27FC236}">
                  <a16:creationId xmlns:a16="http://schemas.microsoft.com/office/drawing/2014/main" id="{67B46604-4323-CEE9-F1CB-F5F0585A04BE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414914674"/>
                </p:ext>
              </p:extLst>
            </p:nvPr>
          </p:nvGraphicFramePr>
          <p:xfrm>
            <a:off x="4078705" y="2514600"/>
            <a:ext cx="3205498" cy="33929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grpSp>
        <p:nvGrpSpPr>
          <p:cNvPr id="23" name="Grup 22">
            <a:extLst>
              <a:ext uri="{FF2B5EF4-FFF2-40B4-BE49-F238E27FC236}">
                <a16:creationId xmlns:a16="http://schemas.microsoft.com/office/drawing/2014/main" id="{A2B5B9DA-483D-B07C-7621-23D59DE40A9E}"/>
              </a:ext>
            </a:extLst>
          </p:cNvPr>
          <p:cNvGrpSpPr/>
          <p:nvPr/>
        </p:nvGrpSpPr>
        <p:grpSpPr>
          <a:xfrm>
            <a:off x="7833578" y="2249424"/>
            <a:ext cx="3600000" cy="3891600"/>
            <a:chOff x="7833578" y="2249424"/>
            <a:chExt cx="3600000" cy="3891600"/>
          </a:xfrm>
        </p:grpSpPr>
        <p:sp>
          <p:nvSpPr>
            <p:cNvPr id="16" name="Yuvarlatılmış Dikdörtgen 15">
              <a:extLst>
                <a:ext uri="{FF2B5EF4-FFF2-40B4-BE49-F238E27FC236}">
                  <a16:creationId xmlns:a16="http://schemas.microsoft.com/office/drawing/2014/main" id="{99932B0D-849F-21D0-D8CC-E6D3711DB85F}"/>
                </a:ext>
              </a:extLst>
            </p:cNvPr>
            <p:cNvSpPr/>
            <p:nvPr/>
          </p:nvSpPr>
          <p:spPr>
            <a:xfrm>
              <a:off x="7833578" y="2249424"/>
              <a:ext cx="3600000" cy="3891600"/>
            </a:xfrm>
            <a:prstGeom prst="roundRect">
              <a:avLst>
                <a:gd name="adj" fmla="val 5068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5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4" name="Grafik 13">
              <a:extLst>
                <a:ext uri="{FF2B5EF4-FFF2-40B4-BE49-F238E27FC236}">
                  <a16:creationId xmlns:a16="http://schemas.microsoft.com/office/drawing/2014/main" id="{C5D369E7-BBDE-5E2D-7144-F4ED56CD875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624468071"/>
                </p:ext>
              </p:extLst>
            </p:nvPr>
          </p:nvGraphicFramePr>
          <p:xfrm>
            <a:off x="8097253" y="2514600"/>
            <a:ext cx="3186443" cy="33929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23524742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2ED207-C5AA-8DE1-A5F3-77B8F88ECD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5959D089-F96C-3247-C197-4264CB0E83D8}"/>
              </a:ext>
            </a:extLst>
          </p:cNvPr>
          <p:cNvSpPr/>
          <p:nvPr/>
        </p:nvSpPr>
        <p:spPr>
          <a:xfrm>
            <a:off x="731838" y="995858"/>
            <a:ext cx="976947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R&amp;D incentives are further supported by a favorable ecosystem</a:t>
            </a: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EC71D36C-EC4F-5D1C-6740-44D703C2506F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Benign R&amp;D Ecosystem</a:t>
            </a:r>
          </a:p>
        </p:txBody>
      </p:sp>
      <p:sp>
        <p:nvSpPr>
          <p:cNvPr id="4" name="Metin kutusu 3">
            <a:extLst>
              <a:ext uri="{FF2B5EF4-FFF2-40B4-BE49-F238E27FC236}">
                <a16:creationId xmlns:a16="http://schemas.microsoft.com/office/drawing/2014/main" id="{B3D3D4B9-83FA-37DA-6BAD-DF3A35FC5BD2}"/>
              </a:ext>
            </a:extLst>
          </p:cNvPr>
          <p:cNvSpPr txBox="1"/>
          <p:nvPr/>
        </p:nvSpPr>
        <p:spPr>
          <a:xfrm>
            <a:off x="731837" y="2140635"/>
            <a:ext cx="10728325" cy="30777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r>
              <a:rPr lang="tr-TR" sz="2000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Selected international companies conducting R&amp;D in Türkiye</a:t>
            </a:r>
          </a:p>
        </p:txBody>
      </p:sp>
    </p:spTree>
    <p:extLst>
      <p:ext uri="{BB962C8B-B14F-4D97-AF65-F5344CB8AC3E}">
        <p14:creationId xmlns:p14="http://schemas.microsoft.com/office/powerpoint/2010/main" val="21709842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E5D15D-0070-3CD4-0C87-64FEBA04BA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56714A66-9859-0FCD-F87B-C2A3C7B0C021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60E53A59-0B84-903B-14E5-119AF8EAC896}"/>
              </a:ext>
            </a:extLst>
          </p:cNvPr>
          <p:cNvSpPr/>
          <p:nvPr/>
        </p:nvSpPr>
        <p:spPr>
          <a:xfrm>
            <a:off x="731837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BF8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BF8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97539305-74A0-CCA6-8D2D-E6FF741F4C48}"/>
              </a:ext>
            </a:extLst>
          </p:cNvPr>
          <p:cNvSpPr/>
          <p:nvPr/>
        </p:nvSpPr>
        <p:spPr>
          <a:xfrm>
            <a:off x="4548165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B5CDB6E1-D317-BA40-57B8-214D86D6B73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6520070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19121BDA-C81F-EB35-9147-228274D41F18}"/>
              </a:ext>
            </a:extLst>
          </p:cNvPr>
          <p:cNvSpPr/>
          <p:nvPr/>
        </p:nvSpPr>
        <p:spPr>
          <a:xfrm>
            <a:off x="8364493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214E6CF0-A5B3-9D8C-032C-CECEBAD46D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2744"/>
          <a:stretch>
            <a:fillRect/>
          </a:stretch>
        </p:blipFill>
        <p:spPr>
          <a:xfrm>
            <a:off x="10739150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72591454-8AF8-677C-686D-9214F86F92FE}"/>
              </a:ext>
            </a:extLst>
          </p:cNvPr>
          <p:cNvSpPr/>
          <p:nvPr/>
        </p:nvSpPr>
        <p:spPr>
          <a:xfrm>
            <a:off x="12192000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9CB4B500-B6E3-51AF-C7AE-7748DF568C3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t="5086" r="8897" b="-14633"/>
          <a:stretch>
            <a:fillRect/>
          </a:stretch>
        </p:blipFill>
        <p:spPr>
          <a:xfrm>
            <a:off x="14740742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11CC8C19-9834-3898-EAEE-43890F639C3D}"/>
              </a:ext>
            </a:extLst>
          </p:cNvPr>
          <p:cNvSpPr/>
          <p:nvPr/>
        </p:nvSpPr>
        <p:spPr>
          <a:xfrm>
            <a:off x="16019507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57D82A06-00A6-9483-527C-01D55AF89D3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25361"/>
          <a:stretch>
            <a:fillRect/>
          </a:stretch>
        </p:blipFill>
        <p:spPr>
          <a:xfrm flipH="1">
            <a:off x="18367042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B146C9F7-62E6-893B-1C02-7536CC91DDE7}"/>
              </a:ext>
            </a:extLst>
          </p:cNvPr>
          <p:cNvSpPr/>
          <p:nvPr/>
        </p:nvSpPr>
        <p:spPr>
          <a:xfrm>
            <a:off x="19847014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1AE48E11-19DD-3FD2-ED50-911E47847A0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r="13892"/>
          <a:stretch>
            <a:fillRect/>
          </a:stretch>
        </p:blipFill>
        <p:spPr>
          <a:xfrm>
            <a:off x="22192009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CE45F133-A418-F517-B6E6-E83645936406}"/>
              </a:ext>
            </a:extLst>
          </p:cNvPr>
          <p:cNvSpPr/>
          <p:nvPr/>
        </p:nvSpPr>
        <p:spPr>
          <a:xfrm>
            <a:off x="23674520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A232D912-809B-647E-6DCB-8B8C5FCDDA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7507"/>
          <a:stretch>
            <a:fillRect/>
          </a:stretch>
        </p:blipFill>
        <p:spPr>
          <a:xfrm>
            <a:off x="26120127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759175A9-14E9-0A8E-070F-A059BFF285F2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AE7052BF-0796-8C64-D893-5FC3950E6F66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741C8AFD-3C51-7003-2303-00F0A163759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21886" b="12933"/>
          <a:stretch>
            <a:fillRect/>
          </a:stretch>
        </p:blipFill>
        <p:spPr>
          <a:xfrm>
            <a:off x="3014750" y="4823073"/>
            <a:ext cx="1173088" cy="1307530"/>
          </a:xfrm>
          <a:prstGeom prst="roundRect">
            <a:avLst>
              <a:gd name="adj" fmla="val 19028"/>
            </a:avLst>
          </a:prstGeom>
        </p:spPr>
      </p:pic>
    </p:spTree>
    <p:extLst>
      <p:ext uri="{BB962C8B-B14F-4D97-AF65-F5344CB8AC3E}">
        <p14:creationId xmlns:p14="http://schemas.microsoft.com/office/powerpoint/2010/main" val="7346966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A827D3-C0B2-9053-11B3-1B91072D93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D011B754-65FF-128F-7E54-99A969E2CEB6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ED404FDC-1507-8551-ACA4-F080C13072F8}"/>
              </a:ext>
            </a:extLst>
          </p:cNvPr>
          <p:cNvSpPr/>
          <p:nvPr/>
        </p:nvSpPr>
        <p:spPr>
          <a:xfrm>
            <a:off x="-3074229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9A9B0BB9-493D-CE35-B5FA-FD7D3C0452A2}"/>
              </a:ext>
            </a:extLst>
          </p:cNvPr>
          <p:cNvSpPr/>
          <p:nvPr/>
        </p:nvSpPr>
        <p:spPr>
          <a:xfrm>
            <a:off x="742099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BF8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BF8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15C5D41A-DE6A-1CCF-4A16-582DA14744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2714004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FB25D948-F683-0C25-FB6F-AF7B2B0EA094}"/>
              </a:ext>
            </a:extLst>
          </p:cNvPr>
          <p:cNvSpPr/>
          <p:nvPr/>
        </p:nvSpPr>
        <p:spPr>
          <a:xfrm>
            <a:off x="4558427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35003045-929D-319A-9DE4-6B846D78ADF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2744"/>
          <a:stretch>
            <a:fillRect/>
          </a:stretch>
        </p:blipFill>
        <p:spPr>
          <a:xfrm>
            <a:off x="6933084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E76A3155-C969-25EC-5872-0C8E503C9E54}"/>
              </a:ext>
            </a:extLst>
          </p:cNvPr>
          <p:cNvSpPr/>
          <p:nvPr/>
        </p:nvSpPr>
        <p:spPr>
          <a:xfrm>
            <a:off x="8385934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D5FD733C-209F-BA8E-286A-E576D33DF96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t="5086" r="8897" b="-14633"/>
          <a:stretch>
            <a:fillRect/>
          </a:stretch>
        </p:blipFill>
        <p:spPr>
          <a:xfrm>
            <a:off x="10934676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5A45FBDF-931F-8F8A-349D-D07A6AC33DB8}"/>
              </a:ext>
            </a:extLst>
          </p:cNvPr>
          <p:cNvSpPr/>
          <p:nvPr/>
        </p:nvSpPr>
        <p:spPr>
          <a:xfrm>
            <a:off x="12213441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0B3BFFB8-0407-8BAC-1BF8-397DD22AFF1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25361"/>
          <a:stretch>
            <a:fillRect/>
          </a:stretch>
        </p:blipFill>
        <p:spPr>
          <a:xfrm flipH="1">
            <a:off x="14560976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1591A716-8EDB-5022-FD36-C0A76265B05A}"/>
              </a:ext>
            </a:extLst>
          </p:cNvPr>
          <p:cNvSpPr/>
          <p:nvPr/>
        </p:nvSpPr>
        <p:spPr>
          <a:xfrm>
            <a:off x="16040948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2AD92D01-F125-4FAB-0842-515571350F4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r="13892"/>
          <a:stretch>
            <a:fillRect/>
          </a:stretch>
        </p:blipFill>
        <p:spPr>
          <a:xfrm>
            <a:off x="18385943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83406D57-A867-F10E-37A1-A41A720F4AD3}"/>
              </a:ext>
            </a:extLst>
          </p:cNvPr>
          <p:cNvSpPr/>
          <p:nvPr/>
        </p:nvSpPr>
        <p:spPr>
          <a:xfrm>
            <a:off x="19868454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B202DEA4-E9F4-6006-7631-AFED8D3197F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7507"/>
          <a:stretch>
            <a:fillRect/>
          </a:stretch>
        </p:blipFill>
        <p:spPr>
          <a:xfrm>
            <a:off x="22314061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7E3318BC-1BAA-A2D5-6BA6-80DCDA015ED6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4AC99B6C-E3E4-B2A0-2EBD-5C46C2748645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  <p:pic>
        <p:nvPicPr>
          <p:cNvPr id="2" name="Grafik 1">
            <a:extLst>
              <a:ext uri="{FF2B5EF4-FFF2-40B4-BE49-F238E27FC236}">
                <a16:creationId xmlns:a16="http://schemas.microsoft.com/office/drawing/2014/main" id="{77853C4A-9407-82C2-97E3-740CB77286F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21886" b="12933"/>
          <a:stretch>
            <a:fillRect/>
          </a:stretch>
        </p:blipFill>
        <p:spPr>
          <a:xfrm>
            <a:off x="-792789" y="4823073"/>
            <a:ext cx="1173088" cy="1307530"/>
          </a:xfrm>
          <a:prstGeom prst="roundRect">
            <a:avLst>
              <a:gd name="adj" fmla="val 19028"/>
            </a:avLst>
          </a:prstGeom>
        </p:spPr>
      </p:pic>
    </p:spTree>
    <p:extLst>
      <p:ext uri="{BB962C8B-B14F-4D97-AF65-F5344CB8AC3E}">
        <p14:creationId xmlns:p14="http://schemas.microsoft.com/office/powerpoint/2010/main" val="254964245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09522-BD0E-19A2-7F0D-FEB703AC15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E9BF85AB-B81E-E36C-F6A2-F036BE1D3731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53E7C98D-6527-1D91-4C7B-865F8143925C}"/>
              </a:ext>
            </a:extLst>
          </p:cNvPr>
          <p:cNvSpPr/>
          <p:nvPr/>
        </p:nvSpPr>
        <p:spPr>
          <a:xfrm>
            <a:off x="-6883401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ADE99A65-8C64-1357-2C39-54C769547AC5}"/>
              </a:ext>
            </a:extLst>
          </p:cNvPr>
          <p:cNvSpPr/>
          <p:nvPr/>
        </p:nvSpPr>
        <p:spPr>
          <a:xfrm>
            <a:off x="-3067073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C4ADF74A-219B-7800-C4DA-32BC49601C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-1095168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EE732088-9A82-557E-FD66-5523DDAB4814}"/>
              </a:ext>
            </a:extLst>
          </p:cNvPr>
          <p:cNvSpPr/>
          <p:nvPr/>
        </p:nvSpPr>
        <p:spPr>
          <a:xfrm>
            <a:off x="749255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FFF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FFF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92BB1D44-C732-2CEC-407B-D00F8C76A5C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2744"/>
          <a:stretch>
            <a:fillRect/>
          </a:stretch>
        </p:blipFill>
        <p:spPr>
          <a:xfrm>
            <a:off x="3123912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4F62F18E-17B0-7A45-E479-0488FCFC8DC5}"/>
              </a:ext>
            </a:extLst>
          </p:cNvPr>
          <p:cNvSpPr/>
          <p:nvPr/>
        </p:nvSpPr>
        <p:spPr>
          <a:xfrm>
            <a:off x="4576762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F1F5FD5F-2A66-61A1-DEF3-C924D446DCE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t="5086" r="8897" b="-14633"/>
          <a:stretch>
            <a:fillRect/>
          </a:stretch>
        </p:blipFill>
        <p:spPr>
          <a:xfrm>
            <a:off x="7125504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D11303D2-307D-B4E4-B594-30F4CC3A35B3}"/>
              </a:ext>
            </a:extLst>
          </p:cNvPr>
          <p:cNvSpPr/>
          <p:nvPr/>
        </p:nvSpPr>
        <p:spPr>
          <a:xfrm>
            <a:off x="8404269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53FA12E7-2EC4-59DA-84BD-898F8B9A1A8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25361"/>
          <a:stretch>
            <a:fillRect/>
          </a:stretch>
        </p:blipFill>
        <p:spPr>
          <a:xfrm flipH="1">
            <a:off x="10751804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E571F0F1-FB5B-8402-E084-E57401282E80}"/>
              </a:ext>
            </a:extLst>
          </p:cNvPr>
          <p:cNvSpPr/>
          <p:nvPr/>
        </p:nvSpPr>
        <p:spPr>
          <a:xfrm>
            <a:off x="12231776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14FA409A-079B-349F-088B-799CBFEF5755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r="13892"/>
          <a:stretch>
            <a:fillRect/>
          </a:stretch>
        </p:blipFill>
        <p:spPr>
          <a:xfrm>
            <a:off x="14576771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538DA64B-8A76-0083-FAD8-D183A6D6E40C}"/>
              </a:ext>
            </a:extLst>
          </p:cNvPr>
          <p:cNvSpPr/>
          <p:nvPr/>
        </p:nvSpPr>
        <p:spPr>
          <a:xfrm>
            <a:off x="16059282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D2122D8D-3073-D431-6EC1-73E1CE75B5E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7507"/>
          <a:stretch>
            <a:fillRect/>
          </a:stretch>
        </p:blipFill>
        <p:spPr>
          <a:xfrm>
            <a:off x="18504889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ED03E864-8F00-F62E-2554-B2ABDB5E015C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18D6540-DF87-CCF6-92D9-8FFDAAA0341B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  <p:pic>
        <p:nvPicPr>
          <p:cNvPr id="2" name="Grafik 1">
            <a:extLst>
              <a:ext uri="{FF2B5EF4-FFF2-40B4-BE49-F238E27FC236}">
                <a16:creationId xmlns:a16="http://schemas.microsoft.com/office/drawing/2014/main" id="{FC418336-D825-0DA0-684C-85878611777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21886" b="12933"/>
          <a:stretch>
            <a:fillRect/>
          </a:stretch>
        </p:blipFill>
        <p:spPr>
          <a:xfrm>
            <a:off x="-4601961" y="4823073"/>
            <a:ext cx="1173088" cy="1307530"/>
          </a:xfrm>
          <a:prstGeom prst="roundRect">
            <a:avLst>
              <a:gd name="adj" fmla="val 19028"/>
            </a:avLst>
          </a:prstGeom>
        </p:spPr>
      </p:pic>
    </p:spTree>
    <p:extLst>
      <p:ext uri="{BB962C8B-B14F-4D97-AF65-F5344CB8AC3E}">
        <p14:creationId xmlns:p14="http://schemas.microsoft.com/office/powerpoint/2010/main" val="71517587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13FD55-114E-A8A1-40C7-6437B58058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31C6A3FF-238F-E8C9-E2B1-704826FE49BF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8365B0E1-507E-5D4B-33E1-8CA2420A5B8B}"/>
              </a:ext>
            </a:extLst>
          </p:cNvPr>
          <p:cNvSpPr/>
          <p:nvPr/>
        </p:nvSpPr>
        <p:spPr>
          <a:xfrm>
            <a:off x="-10707256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74FD16C8-5B0F-2FA6-9247-606AAAB976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-8629632" y="4518299"/>
            <a:ext cx="1378376" cy="1716592"/>
          </a:xfrm>
          <a:prstGeom prst="rect">
            <a:avLst/>
          </a:prstGeom>
        </p:spPr>
      </p:pic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D6AA4BBF-34D9-470A-D1F2-D790BD02ECF0}"/>
              </a:ext>
            </a:extLst>
          </p:cNvPr>
          <p:cNvSpPr/>
          <p:nvPr/>
        </p:nvSpPr>
        <p:spPr>
          <a:xfrm>
            <a:off x="-6890928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68B7C017-A026-6703-EFC5-95693BBCDE2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9703"/>
          <a:stretch>
            <a:fillRect/>
          </a:stretch>
        </p:blipFill>
        <p:spPr>
          <a:xfrm>
            <a:off x="-4919023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E8B3A193-56E9-14C2-92D9-177E54706AA3}"/>
              </a:ext>
            </a:extLst>
          </p:cNvPr>
          <p:cNvSpPr/>
          <p:nvPr/>
        </p:nvSpPr>
        <p:spPr>
          <a:xfrm>
            <a:off x="-3074600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0D13DA40-F14B-F2BE-2E78-A20F349D681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r="12744"/>
          <a:stretch>
            <a:fillRect/>
          </a:stretch>
        </p:blipFill>
        <p:spPr>
          <a:xfrm>
            <a:off x="-699943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9210A5DF-B8DE-C4EA-4DEB-98761F15C44F}"/>
              </a:ext>
            </a:extLst>
          </p:cNvPr>
          <p:cNvSpPr/>
          <p:nvPr/>
        </p:nvSpPr>
        <p:spPr>
          <a:xfrm>
            <a:off x="752907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chemeClr val="accent2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BF8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BF8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FFFBF8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BF8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19574373-618F-B16C-B9A2-57FD85F720D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t="5086" r="8897" b="-14633"/>
          <a:stretch>
            <a:fillRect/>
          </a:stretch>
        </p:blipFill>
        <p:spPr>
          <a:xfrm>
            <a:off x="3301649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63702F7F-C098-428C-74E2-E64CFDD48485}"/>
              </a:ext>
            </a:extLst>
          </p:cNvPr>
          <p:cNvSpPr/>
          <p:nvPr/>
        </p:nvSpPr>
        <p:spPr>
          <a:xfrm>
            <a:off x="4580414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DDD0DB5E-12C0-DAF1-62E8-3E43D4F8402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25361"/>
          <a:stretch>
            <a:fillRect/>
          </a:stretch>
        </p:blipFill>
        <p:spPr>
          <a:xfrm flipH="1">
            <a:off x="6927949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E8D6AF6A-EC5C-F169-66E7-93D2D0B01B8F}"/>
              </a:ext>
            </a:extLst>
          </p:cNvPr>
          <p:cNvSpPr/>
          <p:nvPr/>
        </p:nvSpPr>
        <p:spPr>
          <a:xfrm>
            <a:off x="8407921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97889A04-2E17-EE33-41E8-6CBC315F58A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3892"/>
          <a:stretch>
            <a:fillRect/>
          </a:stretch>
        </p:blipFill>
        <p:spPr>
          <a:xfrm>
            <a:off x="10752916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D37C9DB4-8B18-AEE6-6EBF-762985F9F139}"/>
              </a:ext>
            </a:extLst>
          </p:cNvPr>
          <p:cNvSpPr/>
          <p:nvPr/>
        </p:nvSpPr>
        <p:spPr>
          <a:xfrm>
            <a:off x="12235427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F4538388-199A-D380-3606-3859047F1B0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17507"/>
          <a:stretch>
            <a:fillRect/>
          </a:stretch>
        </p:blipFill>
        <p:spPr>
          <a:xfrm>
            <a:off x="14681034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6C18B125-F09B-557C-45D2-D28A539FC673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FA1722C7-96C9-9D7E-E718-C4A1659A9E2E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</p:spTree>
    <p:extLst>
      <p:ext uri="{BB962C8B-B14F-4D97-AF65-F5344CB8AC3E}">
        <p14:creationId xmlns:p14="http://schemas.microsoft.com/office/powerpoint/2010/main" val="26003231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85265A-E5B9-C611-1437-CDAF6582F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F557B0E6-A265-C3A3-F2B9-31A34DE234EB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A27E7B8A-CCB9-BD06-8E92-BC6D146A2C89}"/>
              </a:ext>
            </a:extLst>
          </p:cNvPr>
          <p:cNvSpPr/>
          <p:nvPr/>
        </p:nvSpPr>
        <p:spPr>
          <a:xfrm>
            <a:off x="-14543276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E1A69212-9C8B-014C-E12D-7162128D89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-12465652" y="4518299"/>
            <a:ext cx="1378376" cy="1716592"/>
          </a:xfrm>
          <a:prstGeom prst="rect">
            <a:avLst/>
          </a:prstGeom>
        </p:spPr>
      </p:pic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3F5C0EDE-1446-7067-7F86-E33EA4A3A0EF}"/>
              </a:ext>
            </a:extLst>
          </p:cNvPr>
          <p:cNvSpPr/>
          <p:nvPr/>
        </p:nvSpPr>
        <p:spPr>
          <a:xfrm>
            <a:off x="-10726948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1479F786-E9ED-04D9-3D69-B150A71B3D1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9703"/>
          <a:stretch>
            <a:fillRect/>
          </a:stretch>
        </p:blipFill>
        <p:spPr>
          <a:xfrm>
            <a:off x="-8755043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461C2FF7-733E-0FCB-A7AA-9D1A1EC54801}"/>
              </a:ext>
            </a:extLst>
          </p:cNvPr>
          <p:cNvSpPr/>
          <p:nvPr/>
        </p:nvSpPr>
        <p:spPr>
          <a:xfrm>
            <a:off x="-6910620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8FB4AEAC-EE80-AB83-4EB4-9206E30AA3B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r="12744"/>
          <a:stretch>
            <a:fillRect/>
          </a:stretch>
        </p:blipFill>
        <p:spPr>
          <a:xfrm>
            <a:off x="-4535963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572EEC03-DC48-0B93-B898-B22F202CB060}"/>
              </a:ext>
            </a:extLst>
          </p:cNvPr>
          <p:cNvSpPr/>
          <p:nvPr/>
        </p:nvSpPr>
        <p:spPr>
          <a:xfrm>
            <a:off x="-3083113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8BDDD521-ED24-3CD9-C922-73D2FB59D82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t="5086" r="8897" b="-14633"/>
          <a:stretch>
            <a:fillRect/>
          </a:stretch>
        </p:blipFill>
        <p:spPr>
          <a:xfrm>
            <a:off x="-534371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DF2941F5-7FC1-1F86-8FA1-E4B4F9500BAD}"/>
              </a:ext>
            </a:extLst>
          </p:cNvPr>
          <p:cNvSpPr/>
          <p:nvPr/>
        </p:nvSpPr>
        <p:spPr>
          <a:xfrm>
            <a:off x="744394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FFF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FFFFFF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5B061270-4AB2-0C7F-6B5D-8B1B1C4F641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25361"/>
          <a:stretch>
            <a:fillRect/>
          </a:stretch>
        </p:blipFill>
        <p:spPr>
          <a:xfrm flipH="1">
            <a:off x="3091929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DE19E1FE-6CEF-460B-9C24-61731EDF485A}"/>
              </a:ext>
            </a:extLst>
          </p:cNvPr>
          <p:cNvSpPr/>
          <p:nvPr/>
        </p:nvSpPr>
        <p:spPr>
          <a:xfrm>
            <a:off x="4571901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4F8C654F-DAAE-BD5A-CB96-95CD09879CB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3892"/>
          <a:stretch>
            <a:fillRect/>
          </a:stretch>
        </p:blipFill>
        <p:spPr>
          <a:xfrm>
            <a:off x="6916896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E4324F10-BDFB-6078-A01F-FEFBDABD8799}"/>
              </a:ext>
            </a:extLst>
          </p:cNvPr>
          <p:cNvSpPr/>
          <p:nvPr/>
        </p:nvSpPr>
        <p:spPr>
          <a:xfrm>
            <a:off x="8399407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182493DD-EFED-5C3E-F798-FA6D661EF80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17507"/>
          <a:stretch>
            <a:fillRect/>
          </a:stretch>
        </p:blipFill>
        <p:spPr>
          <a:xfrm>
            <a:off x="10845014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17198369-771C-F4A3-93C5-9B0EE6E5DE5B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7CECBE02-DFD6-4EB3-10A7-C50B3186DE19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</p:spTree>
    <p:extLst>
      <p:ext uri="{BB962C8B-B14F-4D97-AF65-F5344CB8AC3E}">
        <p14:creationId xmlns:p14="http://schemas.microsoft.com/office/powerpoint/2010/main" val="1823344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F23127-F732-64EF-B4B9-A6A5A38AE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4E2DC350-D3A7-5391-18A4-88718F2C4BA2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1C4E0DA8-4007-3413-8043-AE3B43271DB3}"/>
              </a:ext>
            </a:extLst>
          </p:cNvPr>
          <p:cNvSpPr/>
          <p:nvPr/>
        </p:nvSpPr>
        <p:spPr>
          <a:xfrm>
            <a:off x="-18367131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3E7AF505-1EB6-10A8-A091-23D86935DC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-16289507" y="4518299"/>
            <a:ext cx="1378376" cy="1716592"/>
          </a:xfrm>
          <a:prstGeom prst="rect">
            <a:avLst/>
          </a:prstGeom>
        </p:spPr>
      </p:pic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EA386BB3-194B-0E47-6269-9DEE1891BD23}"/>
              </a:ext>
            </a:extLst>
          </p:cNvPr>
          <p:cNvSpPr/>
          <p:nvPr/>
        </p:nvSpPr>
        <p:spPr>
          <a:xfrm>
            <a:off x="-14550803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AE819336-133E-907D-AB1E-77A61384C6C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9703"/>
          <a:stretch>
            <a:fillRect/>
          </a:stretch>
        </p:blipFill>
        <p:spPr>
          <a:xfrm>
            <a:off x="-12578898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99535615-E368-CAFF-1027-45B5E2CAA585}"/>
              </a:ext>
            </a:extLst>
          </p:cNvPr>
          <p:cNvSpPr/>
          <p:nvPr/>
        </p:nvSpPr>
        <p:spPr>
          <a:xfrm>
            <a:off x="-10734475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B8A40FBE-C809-F5F7-5680-28555A80C71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r="12744"/>
          <a:stretch>
            <a:fillRect/>
          </a:stretch>
        </p:blipFill>
        <p:spPr>
          <a:xfrm>
            <a:off x="-8359818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F8CF8B47-24EB-E56D-51E2-60979252E15E}"/>
              </a:ext>
            </a:extLst>
          </p:cNvPr>
          <p:cNvSpPr/>
          <p:nvPr/>
        </p:nvSpPr>
        <p:spPr>
          <a:xfrm>
            <a:off x="-6906968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254CDC84-A968-10C9-0C75-A2BEA1A67C3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t="5086" r="8897" b="-14633"/>
          <a:stretch>
            <a:fillRect/>
          </a:stretch>
        </p:blipFill>
        <p:spPr>
          <a:xfrm>
            <a:off x="-4358226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6CE24A36-16B0-7EB8-5810-F3F36E58A697}"/>
              </a:ext>
            </a:extLst>
          </p:cNvPr>
          <p:cNvSpPr/>
          <p:nvPr/>
        </p:nvSpPr>
        <p:spPr>
          <a:xfrm>
            <a:off x="-3079461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50846D51-9816-19C9-C0CC-0966B75F08F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25361"/>
          <a:stretch>
            <a:fillRect/>
          </a:stretch>
        </p:blipFill>
        <p:spPr>
          <a:xfrm flipH="1">
            <a:off x="-731926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CA901A76-995F-EEBE-D385-9CA0C0E9C402}"/>
              </a:ext>
            </a:extLst>
          </p:cNvPr>
          <p:cNvSpPr/>
          <p:nvPr/>
        </p:nvSpPr>
        <p:spPr>
          <a:xfrm>
            <a:off x="748046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FFF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FFF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FFFFFF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B10A5A07-37E7-0055-0190-F2E6F1B9D3E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3892"/>
          <a:stretch>
            <a:fillRect/>
          </a:stretch>
        </p:blipFill>
        <p:spPr>
          <a:xfrm>
            <a:off x="3093041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72D4E769-650B-9BD7-EA66-30C00922EC98}"/>
              </a:ext>
            </a:extLst>
          </p:cNvPr>
          <p:cNvSpPr/>
          <p:nvPr/>
        </p:nvSpPr>
        <p:spPr>
          <a:xfrm>
            <a:off x="4575552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E3AF84F3-EBE6-B9C6-968A-3B173B87C6B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17507"/>
          <a:stretch>
            <a:fillRect/>
          </a:stretch>
        </p:blipFill>
        <p:spPr>
          <a:xfrm>
            <a:off x="7021159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343F42C5-A099-B1A5-3C64-C7CFC303FECE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026DDBF2-6940-8381-795F-C40D37C31D22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</p:spTree>
    <p:extLst>
      <p:ext uri="{BB962C8B-B14F-4D97-AF65-F5344CB8AC3E}">
        <p14:creationId xmlns:p14="http://schemas.microsoft.com/office/powerpoint/2010/main" val="20288235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3E25E8-6087-C9F5-ED4C-905344531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0312E4E4-B69F-4250-096B-2E3E1B61125F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Sectoral Opportunities</a:t>
            </a: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36C44606-D212-6B7F-283C-499DAAC1DF09}"/>
              </a:ext>
            </a:extLst>
          </p:cNvPr>
          <p:cNvSpPr/>
          <p:nvPr/>
        </p:nvSpPr>
        <p:spPr>
          <a:xfrm>
            <a:off x="-22210845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Aerospace &amp; Defence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$14.3 billion defence spending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$6.7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Air passengers: 230 million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İstanbul is the 1st city in Europe by passenger traffic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Top UAV exporter in the world with a 65% share. (2018-2023)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CD2415E2-456F-34C2-FFEA-80582576551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19703"/>
          <a:stretch>
            <a:fillRect/>
          </a:stretch>
        </p:blipFill>
        <p:spPr>
          <a:xfrm>
            <a:off x="-20133221" y="4518299"/>
            <a:ext cx="1378376" cy="1716592"/>
          </a:xfrm>
          <a:prstGeom prst="rect">
            <a:avLst/>
          </a:prstGeom>
        </p:spPr>
      </p:pic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6A6B16F2-39D3-A6F7-59EB-020244349D9C}"/>
              </a:ext>
            </a:extLst>
          </p:cNvPr>
          <p:cNvSpPr/>
          <p:nvPr/>
        </p:nvSpPr>
        <p:spPr>
          <a:xfrm>
            <a:off x="-18394517" y="2286833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Mechinery &amp; Electrical Eqp.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Largest TV &amp; white goods producer in Europe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Exporting 75% of its production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Revenue: $78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$27.9 billion (2024)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B54A057A-9ED3-FEDB-8B6A-5BD085A9783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r="19703"/>
          <a:stretch>
            <a:fillRect/>
          </a:stretch>
        </p:blipFill>
        <p:spPr>
          <a:xfrm>
            <a:off x="-16422612" y="4386638"/>
            <a:ext cx="1484095" cy="1848253"/>
          </a:xfrm>
          <a:prstGeom prst="rect">
            <a:avLst/>
          </a:prstGeom>
        </p:spPr>
      </p:pic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8936BB41-AD0D-3632-ABD3-1FD82C2EB0BF}"/>
              </a:ext>
            </a:extLst>
          </p:cNvPr>
          <p:cNvSpPr/>
          <p:nvPr/>
        </p:nvSpPr>
        <p:spPr>
          <a:xfrm>
            <a:off x="-14578189" y="2286832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Agrofood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9th largest agriculture producer in the World, 1st in Europe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Agriculture &amp; Food Industry Market: $78 billion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$32.6 billion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 to around 200 countries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71A430A4-858D-7599-2B36-11901F98909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r="12744"/>
          <a:stretch>
            <a:fillRect/>
          </a:stretch>
        </p:blipFill>
        <p:spPr>
          <a:xfrm>
            <a:off x="-12203532" y="4756956"/>
            <a:ext cx="1081343" cy="1239278"/>
          </a:xfrm>
          <a:prstGeom prst="rect">
            <a:avLst/>
          </a:prstGeom>
        </p:spPr>
      </p:pic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8584D587-5724-9256-DB2B-4E43EFE7C3DC}"/>
              </a:ext>
            </a:extLst>
          </p:cNvPr>
          <p:cNvSpPr/>
          <p:nvPr/>
        </p:nvSpPr>
        <p:spPr>
          <a:xfrm>
            <a:off x="-10750682" y="2261828"/>
            <a:ext cx="3456000" cy="3842504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Energy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6th largest electricity market in Europe </a:t>
            </a:r>
            <a:br>
              <a:rPr lang="tr-TR" sz="1000">
                <a:solidFill>
                  <a:srgbClr val="356979"/>
                </a:solidFill>
                <a:latin typeface="Montserrat" pitchFamily="2" charset="0"/>
              </a:rPr>
            </a:b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with more than 115 GW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%59 renewable energy share of electricity capacity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Türkiye generated 4.0 GW new capacity in 2024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the world in geothermal energy capacity</a:t>
            </a:r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6A6272D0-B57B-82BA-D469-0974367819A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t="5086" r="8897" b="-14633"/>
          <a:stretch>
            <a:fillRect/>
          </a:stretch>
        </p:blipFill>
        <p:spPr>
          <a:xfrm>
            <a:off x="-8201940" y="5013402"/>
            <a:ext cx="907258" cy="1090930"/>
          </a:xfrm>
          <a:prstGeom prst="rect">
            <a:avLst/>
          </a:prstGeom>
        </p:spPr>
      </p:pic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E4CC957E-68FC-5BAE-C71B-66D99337BAEA}"/>
              </a:ext>
            </a:extLst>
          </p:cNvPr>
          <p:cNvSpPr/>
          <p:nvPr/>
        </p:nvSpPr>
        <p:spPr>
          <a:xfrm>
            <a:off x="-6923175" y="2286832"/>
            <a:ext cx="3456000" cy="38175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Automotive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12th largest manufacturer in the World,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4th in Europe (2024) 1.4 million vehicle produced (2024)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Export: $37.2 billion (2024)</a:t>
            </a:r>
          </a:p>
        </p:txBody>
      </p:sp>
      <p:pic>
        <p:nvPicPr>
          <p:cNvPr id="19" name="Grafik 18">
            <a:extLst>
              <a:ext uri="{FF2B5EF4-FFF2-40B4-BE49-F238E27FC236}">
                <a16:creationId xmlns:a16="http://schemas.microsoft.com/office/drawing/2014/main" id="{7DD45BB7-BFA3-9EA6-765A-8A9E71C8525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25361"/>
          <a:stretch>
            <a:fillRect/>
          </a:stretch>
        </p:blipFill>
        <p:spPr>
          <a:xfrm flipH="1">
            <a:off x="-4575640" y="4377048"/>
            <a:ext cx="1108464" cy="1485094"/>
          </a:xfrm>
          <a:prstGeom prst="rect">
            <a:avLst/>
          </a:prstGeom>
        </p:spPr>
      </p:pic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531287ED-E9A9-9863-111A-51BD2CD54177}"/>
              </a:ext>
            </a:extLst>
          </p:cNvPr>
          <p:cNvSpPr/>
          <p:nvPr/>
        </p:nvSpPr>
        <p:spPr>
          <a:xfrm>
            <a:off x="-3095668" y="2286831"/>
            <a:ext cx="3456000" cy="3842505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Infastructure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356979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$215 billion PPP contracts (1986-2024)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356979"/>
                </a:solidFill>
                <a:latin typeface="Montserrat" pitchFamily="2" charset="0"/>
              </a:rPr>
              <a:t>More opportunities in transport, energy, health</a:t>
            </a:r>
          </a:p>
          <a:p>
            <a:pPr>
              <a:lnSpc>
                <a:spcPct val="150000"/>
              </a:lnSpc>
            </a:pPr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3E79590D-718A-32DF-4312-492FC399326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r="13892"/>
          <a:stretch>
            <a:fillRect/>
          </a:stretch>
        </p:blipFill>
        <p:spPr>
          <a:xfrm>
            <a:off x="-750673" y="4665641"/>
            <a:ext cx="1111005" cy="1290245"/>
          </a:xfrm>
          <a:prstGeom prst="rect">
            <a:avLst/>
          </a:prstGeom>
        </p:spPr>
      </p:pic>
      <p:sp>
        <p:nvSpPr>
          <p:cNvPr id="25" name="Yuvarlatılmış Dikdörtgen 24">
            <a:extLst>
              <a:ext uri="{FF2B5EF4-FFF2-40B4-BE49-F238E27FC236}">
                <a16:creationId xmlns:a16="http://schemas.microsoft.com/office/drawing/2014/main" id="{854AA8D3-C696-839C-3286-11127B5DD250}"/>
              </a:ext>
            </a:extLst>
          </p:cNvPr>
          <p:cNvSpPr/>
          <p:nvPr/>
        </p:nvSpPr>
        <p:spPr>
          <a:xfrm>
            <a:off x="731838" y="2261828"/>
            <a:ext cx="3456000" cy="3867509"/>
          </a:xfrm>
          <a:prstGeom prst="roundRect">
            <a:avLst>
              <a:gd name="adj" fmla="val 6305"/>
            </a:avLst>
          </a:prstGeom>
          <a:solidFill>
            <a:srgbClr val="67B5C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pPr>
              <a:lnSpc>
                <a:spcPct val="150000"/>
              </a:lnSpc>
            </a:pPr>
            <a:r>
              <a:rPr lang="tr-TR" sz="1500" b="1">
                <a:solidFill>
                  <a:srgbClr val="FFFFFF"/>
                </a:solidFill>
                <a:latin typeface="Montserrat" pitchFamily="2" charset="0"/>
              </a:rPr>
              <a:t>ICT</a:t>
            </a:r>
          </a:p>
          <a:p>
            <a:pPr>
              <a:lnSpc>
                <a:spcPct val="150000"/>
              </a:lnSpc>
            </a:pPr>
            <a:endParaRPr lang="tr-TR" sz="1500" b="1">
              <a:solidFill>
                <a:srgbClr val="FFFFFF"/>
              </a:solidFill>
              <a:latin typeface="Montserrat" pitchFamily="2" charset="0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Market size: $33.0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Export: $2.4 billion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Employment: 237K of which 60% are R&amp;D personnel (2023)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tr-TR" sz="1000">
                <a:solidFill>
                  <a:srgbClr val="FFFFFF"/>
                </a:solidFill>
                <a:latin typeface="Montserrat" pitchFamily="2" charset="0"/>
              </a:rPr>
              <a:t>Technology startups attracted $4.0 billion investment in 2021-2023.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4F8F7A81-8676-6338-0E7E-9575D0F4A22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 r="17507"/>
          <a:stretch>
            <a:fillRect/>
          </a:stretch>
        </p:blipFill>
        <p:spPr>
          <a:xfrm>
            <a:off x="3177445" y="4666339"/>
            <a:ext cx="1010393" cy="1224816"/>
          </a:xfrm>
          <a:prstGeom prst="rect">
            <a:avLst/>
          </a:prstGeom>
        </p:spPr>
      </p:pic>
      <p:sp>
        <p:nvSpPr>
          <p:cNvPr id="28" name="Dikdörtgen 27">
            <a:extLst>
              <a:ext uri="{FF2B5EF4-FFF2-40B4-BE49-F238E27FC236}">
                <a16:creationId xmlns:a16="http://schemas.microsoft.com/office/drawing/2014/main" id="{198A456D-9156-E291-4834-91D00048BEDE}"/>
              </a:ext>
            </a:extLst>
          </p:cNvPr>
          <p:cNvSpPr>
            <a:spLocks/>
          </p:cNvSpPr>
          <p:nvPr/>
        </p:nvSpPr>
        <p:spPr>
          <a:xfrm rot="16200000">
            <a:off x="4760921" y="-573085"/>
            <a:ext cx="6858000" cy="8004165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100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7FB9681C-EF43-7704-02E4-4C933F1F16F4}"/>
              </a:ext>
            </a:extLst>
          </p:cNvPr>
          <p:cNvSpPr/>
          <p:nvPr/>
        </p:nvSpPr>
        <p:spPr>
          <a:xfrm>
            <a:off x="731837" y="995858"/>
            <a:ext cx="6913563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Offering abundant opportunities in a variety of sectors</a:t>
            </a:r>
          </a:p>
        </p:txBody>
      </p:sp>
    </p:spTree>
    <p:extLst>
      <p:ext uri="{BB962C8B-B14F-4D97-AF65-F5344CB8AC3E}">
        <p14:creationId xmlns:p14="http://schemas.microsoft.com/office/powerpoint/2010/main" val="385777614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39BE86-CA50-473E-7D92-2032C8B917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56905187-5BF8-67FB-7EC5-2A2DB5C68EEC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Foreign Direct Investment</a:t>
            </a:r>
          </a:p>
        </p:txBody>
      </p:sp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BE7713BF-2B2F-BEF6-3B39-1DE04465EC6D}"/>
              </a:ext>
            </a:extLst>
          </p:cNvPr>
          <p:cNvSpPr/>
          <p:nvPr/>
        </p:nvSpPr>
        <p:spPr>
          <a:xfrm>
            <a:off x="731836" y="2191407"/>
            <a:ext cx="6414031" cy="3937931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graphicFrame>
        <p:nvGraphicFramePr>
          <p:cNvPr id="9" name="Grafik 8">
            <a:extLst>
              <a:ext uri="{FF2B5EF4-FFF2-40B4-BE49-F238E27FC236}">
                <a16:creationId xmlns:a16="http://schemas.microsoft.com/office/drawing/2014/main" id="{5719E018-B40E-E20F-9990-10452CBA6B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71583811"/>
              </p:ext>
            </p:extLst>
          </p:nvPr>
        </p:nvGraphicFramePr>
        <p:xfrm>
          <a:off x="1112600" y="2583258"/>
          <a:ext cx="2532278" cy="316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Grafik 9">
            <a:extLst>
              <a:ext uri="{FF2B5EF4-FFF2-40B4-BE49-F238E27FC236}">
                <a16:creationId xmlns:a16="http://schemas.microsoft.com/office/drawing/2014/main" id="{CE545167-0ED2-3F84-CC6E-4BAFFD7555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5000059"/>
              </p:ext>
            </p:extLst>
          </p:nvPr>
        </p:nvGraphicFramePr>
        <p:xfrm>
          <a:off x="4294331" y="2583258"/>
          <a:ext cx="2538172" cy="316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1" name="Grup 20">
            <a:extLst>
              <a:ext uri="{FF2B5EF4-FFF2-40B4-BE49-F238E27FC236}">
                <a16:creationId xmlns:a16="http://schemas.microsoft.com/office/drawing/2014/main" id="{C76D4939-3C28-F33E-FEBC-8A04BFCB75C8}"/>
              </a:ext>
            </a:extLst>
          </p:cNvPr>
          <p:cNvGrpSpPr/>
          <p:nvPr/>
        </p:nvGrpSpPr>
        <p:grpSpPr>
          <a:xfrm>
            <a:off x="7898220" y="2185952"/>
            <a:ext cx="3166440" cy="3937931"/>
            <a:chOff x="5155020" y="2185952"/>
            <a:chExt cx="3166440" cy="3937931"/>
          </a:xfrm>
        </p:grpSpPr>
        <p:sp>
          <p:nvSpPr>
            <p:cNvPr id="15" name="Yuvarlatılmış Dikdörtgen 14">
              <a:extLst>
                <a:ext uri="{FF2B5EF4-FFF2-40B4-BE49-F238E27FC236}">
                  <a16:creationId xmlns:a16="http://schemas.microsoft.com/office/drawing/2014/main" id="{26EEABFE-2A19-3A08-2120-808E8D2E8606}"/>
                </a:ext>
              </a:extLst>
            </p:cNvPr>
            <p:cNvSpPr/>
            <p:nvPr/>
          </p:nvSpPr>
          <p:spPr>
            <a:xfrm>
              <a:off x="5155020" y="2185952"/>
              <a:ext cx="3060000" cy="3937931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1" name="Grafik 10">
              <a:extLst>
                <a:ext uri="{FF2B5EF4-FFF2-40B4-BE49-F238E27FC236}">
                  <a16:creationId xmlns:a16="http://schemas.microsoft.com/office/drawing/2014/main" id="{2C373103-4157-615C-B685-D72DC22CE25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728267982"/>
                </p:ext>
              </p:extLst>
            </p:nvPr>
          </p:nvGraphicFramePr>
          <p:xfrm>
            <a:off x="5328878" y="2346196"/>
            <a:ext cx="2992582" cy="353376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grpSp>
        <p:nvGrpSpPr>
          <p:cNvPr id="22" name="Grup 21">
            <a:extLst>
              <a:ext uri="{FF2B5EF4-FFF2-40B4-BE49-F238E27FC236}">
                <a16:creationId xmlns:a16="http://schemas.microsoft.com/office/drawing/2014/main" id="{33B754B3-FE47-0010-AC9B-B83F71901407}"/>
              </a:ext>
            </a:extLst>
          </p:cNvPr>
          <p:cNvGrpSpPr/>
          <p:nvPr/>
        </p:nvGrpSpPr>
        <p:grpSpPr>
          <a:xfrm>
            <a:off x="11233678" y="2191407"/>
            <a:ext cx="3162670" cy="3937931"/>
            <a:chOff x="8400162" y="2191407"/>
            <a:chExt cx="3162670" cy="3937931"/>
          </a:xfrm>
        </p:grpSpPr>
        <p:sp>
          <p:nvSpPr>
            <p:cNvPr id="16" name="Yuvarlatılmış Dikdörtgen 15">
              <a:extLst>
                <a:ext uri="{FF2B5EF4-FFF2-40B4-BE49-F238E27FC236}">
                  <a16:creationId xmlns:a16="http://schemas.microsoft.com/office/drawing/2014/main" id="{6839D1CD-A315-BCB8-32FF-55D3AF0E7EEA}"/>
                </a:ext>
              </a:extLst>
            </p:cNvPr>
            <p:cNvSpPr/>
            <p:nvPr/>
          </p:nvSpPr>
          <p:spPr>
            <a:xfrm>
              <a:off x="8400162" y="2191407"/>
              <a:ext cx="3060000" cy="3937931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3" name="Grafik 12">
              <a:extLst>
                <a:ext uri="{FF2B5EF4-FFF2-40B4-BE49-F238E27FC236}">
                  <a16:creationId xmlns:a16="http://schemas.microsoft.com/office/drawing/2014/main" id="{5CB31AFE-820A-2982-86DD-2B9AAF092DB4}"/>
                </a:ext>
              </a:extLst>
            </p:cNvPr>
            <p:cNvGraphicFramePr/>
            <p:nvPr/>
          </p:nvGraphicFramePr>
          <p:xfrm>
            <a:off x="8570250" y="2346196"/>
            <a:ext cx="2992582" cy="353376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  <p:sp>
        <p:nvSpPr>
          <p:cNvPr id="2" name="Dikdörtgen 1">
            <a:extLst>
              <a:ext uri="{FF2B5EF4-FFF2-40B4-BE49-F238E27FC236}">
                <a16:creationId xmlns:a16="http://schemas.microsoft.com/office/drawing/2014/main" id="{3554A46A-C5A4-8531-AE23-B7F11C09D9FD}"/>
              </a:ext>
            </a:extLst>
          </p:cNvPr>
          <p:cNvSpPr>
            <a:spLocks/>
          </p:cNvSpPr>
          <p:nvPr/>
        </p:nvSpPr>
        <p:spPr>
          <a:xfrm rot="16200000">
            <a:off x="6083252" y="749251"/>
            <a:ext cx="6858003" cy="5359494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64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33B17B51-47EC-DB93-A11F-979F34B610E2}"/>
              </a:ext>
            </a:extLst>
          </p:cNvPr>
          <p:cNvSpPr/>
          <p:nvPr/>
        </p:nvSpPr>
        <p:spPr>
          <a:xfrm>
            <a:off x="731837" y="995858"/>
            <a:ext cx="10728325" cy="13849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Exceptional increase in foreign investment boosted by the value Türkiye offers</a:t>
            </a:r>
          </a:p>
          <a:p>
            <a:endParaRPr lang="tr-TR" sz="30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327875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A0E4E7-629F-D201-534A-5B84A01701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2">
            <a:extLst>
              <a:ext uri="{FF2B5EF4-FFF2-40B4-BE49-F238E27FC236}">
                <a16:creationId xmlns:a16="http://schemas.microsoft.com/office/drawing/2014/main" id="{3D409DCC-F4AB-0007-9160-2E7AD74FE451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Foreign Direct Investment</a:t>
            </a:r>
          </a:p>
        </p:txBody>
      </p:sp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153D7154-62F2-8F52-E348-C5D1CCAF0BD2}"/>
              </a:ext>
            </a:extLst>
          </p:cNvPr>
          <p:cNvSpPr/>
          <p:nvPr/>
        </p:nvSpPr>
        <p:spPr>
          <a:xfrm>
            <a:off x="-6414031" y="2191407"/>
            <a:ext cx="6414031" cy="3937931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endParaRPr lang="tr-TR" sz="1000">
              <a:solidFill>
                <a:srgbClr val="356979"/>
              </a:solidFill>
              <a:latin typeface="Montserrat" pitchFamily="2" charset="0"/>
            </a:endParaRPr>
          </a:p>
        </p:txBody>
      </p:sp>
      <p:graphicFrame>
        <p:nvGraphicFramePr>
          <p:cNvPr id="9" name="Grafik 8">
            <a:extLst>
              <a:ext uri="{FF2B5EF4-FFF2-40B4-BE49-F238E27FC236}">
                <a16:creationId xmlns:a16="http://schemas.microsoft.com/office/drawing/2014/main" id="{64462F0B-7885-0093-1629-F5CF011C618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00481531"/>
              </p:ext>
            </p:extLst>
          </p:nvPr>
        </p:nvGraphicFramePr>
        <p:xfrm>
          <a:off x="-6033267" y="2583258"/>
          <a:ext cx="2532278" cy="316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Grafik 9">
            <a:extLst>
              <a:ext uri="{FF2B5EF4-FFF2-40B4-BE49-F238E27FC236}">
                <a16:creationId xmlns:a16="http://schemas.microsoft.com/office/drawing/2014/main" id="{42418452-81FA-1713-CE46-9F1F19301F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0388838"/>
              </p:ext>
            </p:extLst>
          </p:nvPr>
        </p:nvGraphicFramePr>
        <p:xfrm>
          <a:off x="-2851536" y="2583258"/>
          <a:ext cx="2538172" cy="316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1" name="Grup 20">
            <a:extLst>
              <a:ext uri="{FF2B5EF4-FFF2-40B4-BE49-F238E27FC236}">
                <a16:creationId xmlns:a16="http://schemas.microsoft.com/office/drawing/2014/main" id="{6F757A6B-987D-FEAD-5A4D-5322C83850A6}"/>
              </a:ext>
            </a:extLst>
          </p:cNvPr>
          <p:cNvGrpSpPr/>
          <p:nvPr/>
        </p:nvGrpSpPr>
        <p:grpSpPr>
          <a:xfrm>
            <a:off x="752353" y="2185952"/>
            <a:ext cx="3166440" cy="3937931"/>
            <a:chOff x="5155020" y="2185952"/>
            <a:chExt cx="3166440" cy="3937931"/>
          </a:xfrm>
        </p:grpSpPr>
        <p:sp>
          <p:nvSpPr>
            <p:cNvPr id="15" name="Yuvarlatılmış Dikdörtgen 14">
              <a:extLst>
                <a:ext uri="{FF2B5EF4-FFF2-40B4-BE49-F238E27FC236}">
                  <a16:creationId xmlns:a16="http://schemas.microsoft.com/office/drawing/2014/main" id="{D5FF925D-9FCF-1D17-3261-C65293D6E788}"/>
                </a:ext>
              </a:extLst>
            </p:cNvPr>
            <p:cNvSpPr/>
            <p:nvPr/>
          </p:nvSpPr>
          <p:spPr>
            <a:xfrm>
              <a:off x="5155020" y="2185952"/>
              <a:ext cx="3060000" cy="3937931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1" name="Grafik 10">
              <a:extLst>
                <a:ext uri="{FF2B5EF4-FFF2-40B4-BE49-F238E27FC236}">
                  <a16:creationId xmlns:a16="http://schemas.microsoft.com/office/drawing/2014/main" id="{1C732B2C-3509-E714-CF93-82B906253A9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599068235"/>
                </p:ext>
              </p:extLst>
            </p:nvPr>
          </p:nvGraphicFramePr>
          <p:xfrm>
            <a:off x="5328878" y="2346196"/>
            <a:ext cx="2992582" cy="353376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grpSp>
        <p:nvGrpSpPr>
          <p:cNvPr id="22" name="Grup 21">
            <a:extLst>
              <a:ext uri="{FF2B5EF4-FFF2-40B4-BE49-F238E27FC236}">
                <a16:creationId xmlns:a16="http://schemas.microsoft.com/office/drawing/2014/main" id="{BDBB686F-9CD6-5762-D6F7-818672DE2C14}"/>
              </a:ext>
            </a:extLst>
          </p:cNvPr>
          <p:cNvGrpSpPr/>
          <p:nvPr/>
        </p:nvGrpSpPr>
        <p:grpSpPr>
          <a:xfrm>
            <a:off x="4087811" y="2191407"/>
            <a:ext cx="3162670" cy="3937931"/>
            <a:chOff x="8400162" y="2191407"/>
            <a:chExt cx="3162670" cy="3937931"/>
          </a:xfrm>
        </p:grpSpPr>
        <p:sp>
          <p:nvSpPr>
            <p:cNvPr id="16" name="Yuvarlatılmış Dikdörtgen 15">
              <a:extLst>
                <a:ext uri="{FF2B5EF4-FFF2-40B4-BE49-F238E27FC236}">
                  <a16:creationId xmlns:a16="http://schemas.microsoft.com/office/drawing/2014/main" id="{9D18FB78-7727-566F-B2B1-9CCF57B955F2}"/>
                </a:ext>
              </a:extLst>
            </p:cNvPr>
            <p:cNvSpPr/>
            <p:nvPr/>
          </p:nvSpPr>
          <p:spPr>
            <a:xfrm>
              <a:off x="8400162" y="2191407"/>
              <a:ext cx="3060000" cy="3937931"/>
            </a:xfrm>
            <a:prstGeom prst="roundRect">
              <a:avLst>
                <a:gd name="adj" fmla="val 6305"/>
              </a:avLst>
            </a:prstGeom>
            <a:solidFill>
              <a:srgbClr val="FFFBF8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180000" rtlCol="0" anchor="t"/>
            <a:lstStyle/>
            <a:p>
              <a:endParaRPr lang="tr-TR" sz="1000">
                <a:solidFill>
                  <a:srgbClr val="356979"/>
                </a:solidFill>
                <a:latin typeface="Montserrat" pitchFamily="2" charset="0"/>
              </a:endParaRPr>
            </a:p>
          </p:txBody>
        </p:sp>
        <p:graphicFrame>
          <p:nvGraphicFramePr>
            <p:cNvPr id="13" name="Grafik 12">
              <a:extLst>
                <a:ext uri="{FF2B5EF4-FFF2-40B4-BE49-F238E27FC236}">
                  <a16:creationId xmlns:a16="http://schemas.microsoft.com/office/drawing/2014/main" id="{8A5A9351-1463-C8AC-2E21-EA864DE02E9C}"/>
                </a:ext>
              </a:extLst>
            </p:cNvPr>
            <p:cNvGraphicFramePr/>
            <p:nvPr/>
          </p:nvGraphicFramePr>
          <p:xfrm>
            <a:off x="8570250" y="2346196"/>
            <a:ext cx="2992582" cy="353376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  <p:sp>
        <p:nvSpPr>
          <p:cNvPr id="2" name="Dikdörtgen 1">
            <a:extLst>
              <a:ext uri="{FF2B5EF4-FFF2-40B4-BE49-F238E27FC236}">
                <a16:creationId xmlns:a16="http://schemas.microsoft.com/office/drawing/2014/main" id="{75CA8814-A5F1-5F9F-EF2F-E5FCA61317B7}"/>
              </a:ext>
            </a:extLst>
          </p:cNvPr>
          <p:cNvSpPr>
            <a:spLocks/>
          </p:cNvSpPr>
          <p:nvPr/>
        </p:nvSpPr>
        <p:spPr>
          <a:xfrm rot="16200000">
            <a:off x="6083252" y="749251"/>
            <a:ext cx="6858003" cy="5359494"/>
          </a:xfrm>
          <a:prstGeom prst="rect">
            <a:avLst/>
          </a:prstGeom>
          <a:gradFill>
            <a:gsLst>
              <a:gs pos="0">
                <a:srgbClr val="FFFBF8">
                  <a:alpha val="0"/>
                </a:srgbClr>
              </a:gs>
              <a:gs pos="64000">
                <a:srgbClr val="FFFBF8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71CF827D-4DB8-EC09-4BCC-002EB967FBF3}"/>
              </a:ext>
            </a:extLst>
          </p:cNvPr>
          <p:cNvSpPr/>
          <p:nvPr/>
        </p:nvSpPr>
        <p:spPr>
          <a:xfrm>
            <a:off x="731837" y="995858"/>
            <a:ext cx="10728325" cy="13849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Exceptional increase in foreign investment boosted by the value Türkiye offers</a:t>
            </a:r>
          </a:p>
          <a:p>
            <a:endParaRPr lang="tr-TR" sz="3000" b="1">
              <a:solidFill>
                <a:srgbClr val="356979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71724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5E8718-DBBD-011F-7364-F3D99A9D14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5" descr="A logo with a circle and stars&#10;&#10;Description automatically generated">
            <a:extLst>
              <a:ext uri="{FF2B5EF4-FFF2-40B4-BE49-F238E27FC236}">
                <a16:creationId xmlns:a16="http://schemas.microsoft.com/office/drawing/2014/main" id="{10D7F5AD-61E1-58C2-FBF7-5BAD4BD5BF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69174" y="577240"/>
            <a:ext cx="7504191" cy="7504191"/>
          </a:xfrm>
          <a:prstGeom prst="rect">
            <a:avLst/>
          </a:prstGeom>
        </p:spPr>
      </p:pic>
      <p:sp>
        <p:nvSpPr>
          <p:cNvPr id="5" name="Rectangle 3">
            <a:extLst>
              <a:ext uri="{FF2B5EF4-FFF2-40B4-BE49-F238E27FC236}">
                <a16:creationId xmlns:a16="http://schemas.microsoft.com/office/drawing/2014/main" id="{3D40923C-F07C-2FB1-0F05-31051DEDC77B}"/>
              </a:ext>
            </a:extLst>
          </p:cNvPr>
          <p:cNvSpPr/>
          <p:nvPr/>
        </p:nvSpPr>
        <p:spPr>
          <a:xfrm>
            <a:off x="731837" y="995858"/>
            <a:ext cx="10728325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Assist you before, during and after your entry into Türkiye</a:t>
            </a: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CA038401-26B7-94D0-350F-5D4CF9939D4A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Invest in Türkiye</a:t>
            </a:r>
          </a:p>
        </p:txBody>
      </p:sp>
      <p:sp>
        <p:nvSpPr>
          <p:cNvPr id="42" name="Yuvarlatılmış Dikdörtgen 41">
            <a:extLst>
              <a:ext uri="{FF2B5EF4-FFF2-40B4-BE49-F238E27FC236}">
                <a16:creationId xmlns:a16="http://schemas.microsoft.com/office/drawing/2014/main" id="{8FFD7521-5E25-9FD7-7CC2-3F8CE93F8DD4}"/>
              </a:ext>
            </a:extLst>
          </p:cNvPr>
          <p:cNvSpPr/>
          <p:nvPr/>
        </p:nvSpPr>
        <p:spPr>
          <a:xfrm>
            <a:off x="11817976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Customized Consulting</a:t>
            </a:r>
          </a:p>
        </p:txBody>
      </p:sp>
      <p:sp>
        <p:nvSpPr>
          <p:cNvPr id="43" name="Yuvarlatılmış Dikdörtgen 42">
            <a:extLst>
              <a:ext uri="{FF2B5EF4-FFF2-40B4-BE49-F238E27FC236}">
                <a16:creationId xmlns:a16="http://schemas.microsoft.com/office/drawing/2014/main" id="{0080FE87-05FB-E009-8975-F851FAFAEE45}"/>
              </a:ext>
            </a:extLst>
          </p:cNvPr>
          <p:cNvSpPr/>
          <p:nvPr/>
        </p:nvSpPr>
        <p:spPr>
          <a:xfrm>
            <a:off x="11817976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Coordination with Stakeholders</a:t>
            </a:r>
          </a:p>
        </p:txBody>
      </p:sp>
      <p:sp>
        <p:nvSpPr>
          <p:cNvPr id="44" name="Yuvarlatılmış Dikdörtgen 43">
            <a:extLst>
              <a:ext uri="{FF2B5EF4-FFF2-40B4-BE49-F238E27FC236}">
                <a16:creationId xmlns:a16="http://schemas.microsoft.com/office/drawing/2014/main" id="{01B0C305-A569-08C6-52FD-15F5D5D9F515}"/>
              </a:ext>
            </a:extLst>
          </p:cNvPr>
          <p:cNvSpPr/>
          <p:nvPr/>
        </p:nvSpPr>
        <p:spPr>
          <a:xfrm>
            <a:off x="14073366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Business Facilitation</a:t>
            </a:r>
          </a:p>
        </p:txBody>
      </p:sp>
      <p:sp>
        <p:nvSpPr>
          <p:cNvPr id="45" name="Yuvarlatılmış Dikdörtgen 44">
            <a:extLst>
              <a:ext uri="{FF2B5EF4-FFF2-40B4-BE49-F238E27FC236}">
                <a16:creationId xmlns:a16="http://schemas.microsoft.com/office/drawing/2014/main" id="{07A3DE97-ACEA-E4CF-064B-5B4DAF2569D6}"/>
              </a:ext>
            </a:extLst>
          </p:cNvPr>
          <p:cNvSpPr/>
          <p:nvPr/>
        </p:nvSpPr>
        <p:spPr>
          <a:xfrm>
            <a:off x="14073366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Site Selection Support</a:t>
            </a:r>
          </a:p>
        </p:txBody>
      </p:sp>
      <p:sp>
        <p:nvSpPr>
          <p:cNvPr id="46" name="Yuvarlatılmış Dikdörtgen 45">
            <a:extLst>
              <a:ext uri="{FF2B5EF4-FFF2-40B4-BE49-F238E27FC236}">
                <a16:creationId xmlns:a16="http://schemas.microsoft.com/office/drawing/2014/main" id="{13EDA6E3-F0CF-A22F-BD22-D9BBBF961B1F}"/>
              </a:ext>
            </a:extLst>
          </p:cNvPr>
          <p:cNvSpPr/>
          <p:nvPr/>
        </p:nvSpPr>
        <p:spPr>
          <a:xfrm>
            <a:off x="16328756" y="2035204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Tailor Made Delegation Visits</a:t>
            </a:r>
          </a:p>
        </p:txBody>
      </p:sp>
      <p:sp>
        <p:nvSpPr>
          <p:cNvPr id="47" name="Yuvarlatılmış Dikdörtgen 46">
            <a:extLst>
              <a:ext uri="{FF2B5EF4-FFF2-40B4-BE49-F238E27FC236}">
                <a16:creationId xmlns:a16="http://schemas.microsoft.com/office/drawing/2014/main" id="{42D9881E-D9BF-4BD8-4710-4E539F4E5121}"/>
              </a:ext>
            </a:extLst>
          </p:cNvPr>
          <p:cNvSpPr/>
          <p:nvPr/>
        </p:nvSpPr>
        <p:spPr>
          <a:xfrm>
            <a:off x="16328756" y="4329337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Project Launch</a:t>
            </a:r>
          </a:p>
        </p:txBody>
      </p:sp>
      <p:sp>
        <p:nvSpPr>
          <p:cNvPr id="48" name="Yuvarlatılmış Dikdörtgen 47">
            <a:extLst>
              <a:ext uri="{FF2B5EF4-FFF2-40B4-BE49-F238E27FC236}">
                <a16:creationId xmlns:a16="http://schemas.microsoft.com/office/drawing/2014/main" id="{E1B8142B-A16C-CA5F-5434-57C61F1912ED}"/>
              </a:ext>
            </a:extLst>
          </p:cNvPr>
          <p:cNvSpPr/>
          <p:nvPr/>
        </p:nvSpPr>
        <p:spPr>
          <a:xfrm>
            <a:off x="18584146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Partnership Development Assistance</a:t>
            </a:r>
          </a:p>
        </p:txBody>
      </p:sp>
      <p:sp>
        <p:nvSpPr>
          <p:cNvPr id="49" name="Yuvarlatılmış Dikdörtgen 48">
            <a:extLst>
              <a:ext uri="{FF2B5EF4-FFF2-40B4-BE49-F238E27FC236}">
                <a16:creationId xmlns:a16="http://schemas.microsoft.com/office/drawing/2014/main" id="{A27616E1-4D13-A6DB-66FE-05A504086BBC}"/>
              </a:ext>
            </a:extLst>
          </p:cNvPr>
          <p:cNvSpPr/>
          <p:nvPr/>
        </p:nvSpPr>
        <p:spPr>
          <a:xfrm>
            <a:off x="18584146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Ongoing Support</a:t>
            </a:r>
          </a:p>
        </p:txBody>
      </p:sp>
      <p:sp>
        <p:nvSpPr>
          <p:cNvPr id="51" name="Yuvarlatılmış Dikdörtgen 50">
            <a:extLst>
              <a:ext uri="{FF2B5EF4-FFF2-40B4-BE49-F238E27FC236}">
                <a16:creationId xmlns:a16="http://schemas.microsoft.com/office/drawing/2014/main" id="{EA70D229-BA9F-CEB0-55F3-9C27CF8375F8}"/>
              </a:ext>
            </a:extLst>
          </p:cNvPr>
          <p:cNvSpPr/>
          <p:nvPr/>
        </p:nvSpPr>
        <p:spPr>
          <a:xfrm>
            <a:off x="731837" y="2111403"/>
            <a:ext cx="6112308" cy="126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Private Sector Approach with Public Sector Capabilities</a:t>
            </a:r>
          </a:p>
        </p:txBody>
      </p:sp>
      <p:sp>
        <p:nvSpPr>
          <p:cNvPr id="52" name="Yuvarlatılmış Dikdörtgen 51">
            <a:extLst>
              <a:ext uri="{FF2B5EF4-FFF2-40B4-BE49-F238E27FC236}">
                <a16:creationId xmlns:a16="http://schemas.microsoft.com/office/drawing/2014/main" id="{0C1F20D0-E677-CAEA-A905-33008B0C15E1}"/>
              </a:ext>
            </a:extLst>
          </p:cNvPr>
          <p:cNvSpPr/>
          <p:nvPr/>
        </p:nvSpPr>
        <p:spPr>
          <a:xfrm>
            <a:off x="731837" y="4869336"/>
            <a:ext cx="6112308" cy="126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Acting as a Solution Partner</a:t>
            </a:r>
          </a:p>
        </p:txBody>
      </p:sp>
      <p:sp>
        <p:nvSpPr>
          <p:cNvPr id="53" name="Yuvarlatılmış Dikdörtgen 52">
            <a:extLst>
              <a:ext uri="{FF2B5EF4-FFF2-40B4-BE49-F238E27FC236}">
                <a16:creationId xmlns:a16="http://schemas.microsoft.com/office/drawing/2014/main" id="{0E397C3C-40E7-D2B1-1454-C09A89C1DD29}"/>
              </a:ext>
            </a:extLst>
          </p:cNvPr>
          <p:cNvSpPr/>
          <p:nvPr/>
        </p:nvSpPr>
        <p:spPr>
          <a:xfrm>
            <a:off x="731837" y="3490370"/>
            <a:ext cx="6112308" cy="126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A Goverment Agency Reporting to the President</a:t>
            </a:r>
          </a:p>
        </p:txBody>
      </p:sp>
      <p:pic>
        <p:nvPicPr>
          <p:cNvPr id="54" name="Resim 53">
            <a:extLst>
              <a:ext uri="{FF2B5EF4-FFF2-40B4-BE49-F238E27FC236}">
                <a16:creationId xmlns:a16="http://schemas.microsoft.com/office/drawing/2014/main" id="{B2CB535C-3E93-E130-C498-430B7D84593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19830" t="-34153" r="26631" b="33106"/>
          <a:stretch>
            <a:fillRect/>
          </a:stretch>
        </p:blipFill>
        <p:spPr>
          <a:xfrm>
            <a:off x="5749562" y="3563619"/>
            <a:ext cx="1094583" cy="1186752"/>
          </a:xfrm>
          <a:prstGeom prst="roundRect">
            <a:avLst>
              <a:gd name="adj" fmla="val 6225"/>
            </a:avLst>
          </a:prstGeom>
        </p:spPr>
      </p:pic>
    </p:spTree>
    <p:extLst>
      <p:ext uri="{BB962C8B-B14F-4D97-AF65-F5344CB8AC3E}">
        <p14:creationId xmlns:p14="http://schemas.microsoft.com/office/powerpoint/2010/main" val="7325075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1F9758-6880-B916-81A2-31B33BA42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>
            <a:extLst>
              <a:ext uri="{FF2B5EF4-FFF2-40B4-BE49-F238E27FC236}">
                <a16:creationId xmlns:a16="http://schemas.microsoft.com/office/drawing/2014/main" id="{4792942B-C474-F2D6-2B65-A79FC01C0115}"/>
              </a:ext>
            </a:extLst>
          </p:cNvPr>
          <p:cNvSpPr/>
          <p:nvPr/>
        </p:nvSpPr>
        <p:spPr>
          <a:xfrm>
            <a:off x="731837" y="995858"/>
            <a:ext cx="10728325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vl="0"/>
            <a:r>
              <a:rPr lang="tr-TR" sz="3000" b="1">
                <a:solidFill>
                  <a:srgbClr val="356979"/>
                </a:solidFill>
                <a:latin typeface="Montserrat" pitchFamily="2" charset="0"/>
                <a:cs typeface="Arial" panose="020B0604020202020204" pitchFamily="34" charset="0"/>
              </a:rPr>
              <a:t>Assist you before, during and after your entry into Türkiye</a:t>
            </a:r>
          </a:p>
        </p:txBody>
      </p:sp>
      <p:sp>
        <p:nvSpPr>
          <p:cNvPr id="6" name="TextBox 2">
            <a:extLst>
              <a:ext uri="{FF2B5EF4-FFF2-40B4-BE49-F238E27FC236}">
                <a16:creationId xmlns:a16="http://schemas.microsoft.com/office/drawing/2014/main" id="{862F4E2F-9580-9B8F-48C2-5D95664CD560}"/>
              </a:ext>
            </a:extLst>
          </p:cNvPr>
          <p:cNvSpPr txBox="1"/>
          <p:nvPr/>
        </p:nvSpPr>
        <p:spPr>
          <a:xfrm>
            <a:off x="742099" y="728663"/>
            <a:ext cx="3944620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500" b="1" dirty="0">
                <a:solidFill>
                  <a:schemeClr val="accent2"/>
                </a:solidFill>
                <a:latin typeface="Montserrat" panose="00000500000000000000" pitchFamily="50" charset="0"/>
                <a:cs typeface="Poppins" panose="00000500000000000000" pitchFamily="2" charset="0"/>
              </a:rPr>
              <a:t>Invest in Türkiye</a:t>
            </a:r>
          </a:p>
        </p:txBody>
      </p:sp>
      <p:pic>
        <p:nvPicPr>
          <p:cNvPr id="14" name="Picture 5" descr="A logo with a circle and stars&#10;&#10;Description automatically generated">
            <a:extLst>
              <a:ext uri="{FF2B5EF4-FFF2-40B4-BE49-F238E27FC236}">
                <a16:creationId xmlns:a16="http://schemas.microsoft.com/office/drawing/2014/main" id="{08C201E6-BD16-41CA-710A-D9D6748D6F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265071" y="577240"/>
            <a:ext cx="7504191" cy="7504191"/>
          </a:xfrm>
          <a:prstGeom prst="rect">
            <a:avLst/>
          </a:prstGeom>
        </p:spPr>
      </p:pic>
      <p:sp>
        <p:nvSpPr>
          <p:cNvPr id="15" name="Yuvarlatılmış Dikdörtgen 14">
            <a:extLst>
              <a:ext uri="{FF2B5EF4-FFF2-40B4-BE49-F238E27FC236}">
                <a16:creationId xmlns:a16="http://schemas.microsoft.com/office/drawing/2014/main" id="{1E123B36-2079-ECE4-FC76-3A8EC7092ADC}"/>
              </a:ext>
            </a:extLst>
          </p:cNvPr>
          <p:cNvSpPr/>
          <p:nvPr/>
        </p:nvSpPr>
        <p:spPr>
          <a:xfrm>
            <a:off x="2883731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Customized Consulting</a:t>
            </a:r>
          </a:p>
        </p:txBody>
      </p:sp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48065C76-729A-1666-CA17-623519C7A2C7}"/>
              </a:ext>
            </a:extLst>
          </p:cNvPr>
          <p:cNvSpPr/>
          <p:nvPr/>
        </p:nvSpPr>
        <p:spPr>
          <a:xfrm>
            <a:off x="2883731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Coordination with Stakeholders</a:t>
            </a:r>
          </a:p>
        </p:txBody>
      </p:sp>
      <p:sp>
        <p:nvSpPr>
          <p:cNvPr id="17" name="Yuvarlatılmış Dikdörtgen 16">
            <a:extLst>
              <a:ext uri="{FF2B5EF4-FFF2-40B4-BE49-F238E27FC236}">
                <a16:creationId xmlns:a16="http://schemas.microsoft.com/office/drawing/2014/main" id="{5C9095B4-2583-49D8-16B9-E540E387FB07}"/>
              </a:ext>
            </a:extLst>
          </p:cNvPr>
          <p:cNvSpPr/>
          <p:nvPr/>
        </p:nvSpPr>
        <p:spPr>
          <a:xfrm>
            <a:off x="5139121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Business Facilitation</a:t>
            </a:r>
          </a:p>
        </p:txBody>
      </p:sp>
      <p:sp>
        <p:nvSpPr>
          <p:cNvPr id="18" name="Yuvarlatılmış Dikdörtgen 17">
            <a:extLst>
              <a:ext uri="{FF2B5EF4-FFF2-40B4-BE49-F238E27FC236}">
                <a16:creationId xmlns:a16="http://schemas.microsoft.com/office/drawing/2014/main" id="{0D87F009-7C3E-47CA-E1D6-CA4D8CC4009D}"/>
              </a:ext>
            </a:extLst>
          </p:cNvPr>
          <p:cNvSpPr/>
          <p:nvPr/>
        </p:nvSpPr>
        <p:spPr>
          <a:xfrm>
            <a:off x="5139121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Site Selection Support</a:t>
            </a:r>
          </a:p>
        </p:txBody>
      </p:sp>
      <p:sp>
        <p:nvSpPr>
          <p:cNvPr id="19" name="Yuvarlatılmış Dikdörtgen 18">
            <a:extLst>
              <a:ext uri="{FF2B5EF4-FFF2-40B4-BE49-F238E27FC236}">
                <a16:creationId xmlns:a16="http://schemas.microsoft.com/office/drawing/2014/main" id="{1E903F32-A5F0-1F50-A11D-1C745F2068D0}"/>
              </a:ext>
            </a:extLst>
          </p:cNvPr>
          <p:cNvSpPr/>
          <p:nvPr/>
        </p:nvSpPr>
        <p:spPr>
          <a:xfrm>
            <a:off x="7394511" y="2035204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Tailor Made Delegation Visits</a:t>
            </a:r>
          </a:p>
        </p:txBody>
      </p:sp>
      <p:sp>
        <p:nvSpPr>
          <p:cNvPr id="20" name="Yuvarlatılmış Dikdörtgen 19">
            <a:extLst>
              <a:ext uri="{FF2B5EF4-FFF2-40B4-BE49-F238E27FC236}">
                <a16:creationId xmlns:a16="http://schemas.microsoft.com/office/drawing/2014/main" id="{9D838678-B2D0-1D98-E18C-C4049E890760}"/>
              </a:ext>
            </a:extLst>
          </p:cNvPr>
          <p:cNvSpPr/>
          <p:nvPr/>
        </p:nvSpPr>
        <p:spPr>
          <a:xfrm>
            <a:off x="7394511" y="4329337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Project Launch</a:t>
            </a:r>
          </a:p>
        </p:txBody>
      </p:sp>
      <p:sp>
        <p:nvSpPr>
          <p:cNvPr id="21" name="Yuvarlatılmış Dikdörtgen 20">
            <a:extLst>
              <a:ext uri="{FF2B5EF4-FFF2-40B4-BE49-F238E27FC236}">
                <a16:creationId xmlns:a16="http://schemas.microsoft.com/office/drawing/2014/main" id="{7D3CA553-F00C-656D-3DFE-FB767C2E0ED1}"/>
              </a:ext>
            </a:extLst>
          </p:cNvPr>
          <p:cNvSpPr/>
          <p:nvPr/>
        </p:nvSpPr>
        <p:spPr>
          <a:xfrm>
            <a:off x="9649901" y="2035203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Partnership Development Assistance</a:t>
            </a:r>
          </a:p>
        </p:txBody>
      </p:sp>
      <p:sp>
        <p:nvSpPr>
          <p:cNvPr id="22" name="Yuvarlatılmış Dikdörtgen 21">
            <a:extLst>
              <a:ext uri="{FF2B5EF4-FFF2-40B4-BE49-F238E27FC236}">
                <a16:creationId xmlns:a16="http://schemas.microsoft.com/office/drawing/2014/main" id="{AC051381-CD09-498F-A0E1-C361EBAA7FC8}"/>
              </a:ext>
            </a:extLst>
          </p:cNvPr>
          <p:cNvSpPr/>
          <p:nvPr/>
        </p:nvSpPr>
        <p:spPr>
          <a:xfrm>
            <a:off x="9649901" y="4329336"/>
            <a:ext cx="1800000" cy="1800000"/>
          </a:xfrm>
          <a:prstGeom prst="roundRect">
            <a:avLst>
              <a:gd name="adj" fmla="val 6305"/>
            </a:avLst>
          </a:prstGeom>
          <a:solidFill>
            <a:srgbClr val="FFFBF8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t"/>
          <a:lstStyle/>
          <a:p>
            <a:r>
              <a:rPr lang="tr-TR" sz="1500" b="1">
                <a:solidFill>
                  <a:srgbClr val="356979"/>
                </a:solidFill>
                <a:latin typeface="Montserrat" pitchFamily="2" charset="0"/>
              </a:rPr>
              <a:t>Ongoing Support</a:t>
            </a:r>
          </a:p>
        </p:txBody>
      </p:sp>
    </p:spTree>
    <p:extLst>
      <p:ext uri="{BB962C8B-B14F-4D97-AF65-F5344CB8AC3E}">
        <p14:creationId xmlns:p14="http://schemas.microsoft.com/office/powerpoint/2010/main" val="9788710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5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5589983-1A34-FFD7-7138-7289E74383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4D16C8C-625C-29EA-A423-7BFD0B8043A6}"/>
              </a:ext>
            </a:extLst>
          </p:cNvPr>
          <p:cNvSpPr txBox="1"/>
          <p:nvPr/>
        </p:nvSpPr>
        <p:spPr>
          <a:xfrm>
            <a:off x="7955280" y="-1938528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TR"/>
          </a:p>
        </p:txBody>
      </p:sp>
      <p:pic>
        <p:nvPicPr>
          <p:cNvPr id="12" name="Picture 11" descr="A white sphere on a white surface&#10;&#10;Description automatically generated">
            <a:extLst>
              <a:ext uri="{FF2B5EF4-FFF2-40B4-BE49-F238E27FC236}">
                <a16:creationId xmlns:a16="http://schemas.microsoft.com/office/drawing/2014/main" id="{03767B93-31DA-37BD-66E1-566C90AC8C9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 amt="85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727"/>
          <a:stretch/>
        </p:blipFill>
        <p:spPr>
          <a:xfrm>
            <a:off x="3949179" y="-1569196"/>
            <a:ext cx="10285092" cy="10280468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7B1C9853-DFC4-2CB1-46AB-F979D52DC0FD}"/>
              </a:ext>
            </a:extLst>
          </p:cNvPr>
          <p:cNvSpPr txBox="1"/>
          <p:nvPr/>
        </p:nvSpPr>
        <p:spPr>
          <a:xfrm>
            <a:off x="795867" y="1295195"/>
            <a:ext cx="3318933" cy="138499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dirty="0">
                <a:solidFill>
                  <a:srgbClr val="FFFFFF"/>
                </a:solidFill>
                <a:latin typeface="Montserrat ExtraBold" panose="00000900000000000000" pitchFamily="50" charset="0"/>
              </a:rPr>
              <a:t>TÜRKİYE</a:t>
            </a:r>
          </a:p>
          <a:p>
            <a:r>
              <a:rPr lang="en-US" dirty="0">
                <a:solidFill>
                  <a:srgbClr val="FFFFFF"/>
                </a:solidFill>
                <a:latin typeface="Montserrat ExtraBold" panose="00000900000000000000" pitchFamily="50" charset="0"/>
              </a:rPr>
              <a:t>ULUSLARARASI DOĞRUDAN</a:t>
            </a:r>
          </a:p>
          <a:p>
            <a:r>
              <a:rPr lang="en-US" dirty="0">
                <a:solidFill>
                  <a:srgbClr val="FFFFFF"/>
                </a:solidFill>
                <a:latin typeface="Montserrat ExtraBold" panose="00000900000000000000" pitchFamily="50" charset="0"/>
              </a:rPr>
              <a:t>YATIRIM</a:t>
            </a:r>
          </a:p>
          <a:p>
            <a:r>
              <a:rPr lang="en-US" dirty="0">
                <a:solidFill>
                  <a:srgbClr val="FFFFFF"/>
                </a:solidFill>
                <a:latin typeface="Montserrat ExtraBold" panose="00000900000000000000" pitchFamily="50" charset="0"/>
              </a:rPr>
              <a:t>STRATEJİSİ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5339C9-FC67-293C-4948-0C3B90745EF9}"/>
              </a:ext>
            </a:extLst>
          </p:cNvPr>
          <p:cNvSpPr txBox="1"/>
          <p:nvPr/>
        </p:nvSpPr>
        <p:spPr>
          <a:xfrm>
            <a:off x="795867" y="2876319"/>
            <a:ext cx="5049503" cy="2867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dirty="0">
                <a:solidFill>
                  <a:schemeClr val="accent2">
                    <a:lumMod val="75000"/>
                  </a:schemeClr>
                </a:solidFill>
                <a:latin typeface="Montserrat SemiBold" panose="00000700000000000000" pitchFamily="50" charset="0"/>
              </a:rPr>
              <a:t>Rapor Sunumu</a:t>
            </a:r>
            <a:endParaRPr lang="en-US" sz="1400">
              <a:solidFill>
                <a:schemeClr val="accent2">
                  <a:lumMod val="75000"/>
                </a:schemeClr>
              </a:solidFill>
              <a:latin typeface="Montserrat Light" panose="00000400000000000000" pitchFamily="50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1B84E3-80E6-B0EE-BA98-6E97E3C4F81B}"/>
              </a:ext>
            </a:extLst>
          </p:cNvPr>
          <p:cNvSpPr txBox="1"/>
          <p:nvPr/>
        </p:nvSpPr>
        <p:spPr>
          <a:xfrm>
            <a:off x="795867" y="914400"/>
            <a:ext cx="3944620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>
                <a:solidFill>
                  <a:schemeClr val="accent2"/>
                </a:solidFill>
                <a:latin typeface="Montserrat Medium" pitchFamily="2" charset="77"/>
                <a:cs typeface="Poppins" panose="00000500000000000000" pitchFamily="2" charset="0"/>
              </a:rPr>
              <a:t>2024-2028</a:t>
            </a:r>
            <a:endParaRPr lang="en-US" dirty="0">
              <a:solidFill>
                <a:schemeClr val="accent2"/>
              </a:solidFill>
              <a:latin typeface="Montserrat Medium" pitchFamily="2" charset="77"/>
              <a:cs typeface="Poppins" panose="00000500000000000000" pitchFamily="2" charset="0"/>
            </a:endParaRPr>
          </a:p>
        </p:txBody>
      </p:sp>
      <p:pic>
        <p:nvPicPr>
          <p:cNvPr id="16" name="Picture 15" descr="A logo with a circle and stars&#10;&#10;Description automatically generated">
            <a:extLst>
              <a:ext uri="{FF2B5EF4-FFF2-40B4-BE49-F238E27FC236}">
                <a16:creationId xmlns:a16="http://schemas.microsoft.com/office/drawing/2014/main" id="{37E27BCD-C239-878F-954B-F346B53C01C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0022" y="4728713"/>
            <a:ext cx="2129287" cy="21292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40942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theme/theme1.xml><?xml version="1.0" encoding="utf-8"?>
<a:theme xmlns:a="http://schemas.openxmlformats.org/drawingml/2006/main" name="Office Theme">
  <a:themeElements>
    <a:clrScheme name="FYI report">
      <a:dk1>
        <a:srgbClr val="838F90"/>
      </a:dk1>
      <a:lt1>
        <a:srgbClr val="B0BFBB"/>
      </a:lt1>
      <a:dk2>
        <a:srgbClr val="F5C8BF"/>
      </a:dk2>
      <a:lt2>
        <a:srgbClr val="D6D7D8"/>
      </a:lt2>
      <a:accent1>
        <a:srgbClr val="3B6170"/>
      </a:accent1>
      <a:accent2>
        <a:srgbClr val="67B5C0"/>
      </a:accent2>
      <a:accent3>
        <a:srgbClr val="C8BEAD"/>
      </a:accent3>
      <a:accent4>
        <a:srgbClr val="457349"/>
      </a:accent4>
      <a:accent5>
        <a:srgbClr val="E69D45"/>
      </a:accent5>
      <a:accent6>
        <a:srgbClr val="F2EEE9"/>
      </a:accent6>
      <a:hlink>
        <a:srgbClr val="CE8D3B"/>
      </a:hlink>
      <a:folHlink>
        <a:srgbClr val="A67131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33287</TotalTime>
  <Words>4383</Words>
  <Application>Microsoft Macintosh PowerPoint</Application>
  <PresentationFormat>Geniş ekran</PresentationFormat>
  <Paragraphs>1046</Paragraphs>
  <Slides>47</Slides>
  <Notes>27</Notes>
  <HiddenSlides>2</HiddenSlides>
  <MMClips>1</MMClips>
  <ScaleCrop>false</ScaleCrop>
  <HeadingPairs>
    <vt:vector size="6" baseType="variant">
      <vt:variant>
        <vt:lpstr>Kullanılan Yazı Tipleri</vt:lpstr>
      </vt:variant>
      <vt:variant>
        <vt:i4>9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47</vt:i4>
      </vt:variant>
    </vt:vector>
  </HeadingPairs>
  <TitlesOfParts>
    <vt:vector size="57" baseType="lpstr">
      <vt:lpstr>Aptos</vt:lpstr>
      <vt:lpstr>Arial</vt:lpstr>
      <vt:lpstr>Calibri</vt:lpstr>
      <vt:lpstr>Calibri Light</vt:lpstr>
      <vt:lpstr>Montserrat</vt:lpstr>
      <vt:lpstr>Montserrat ExtraBold</vt:lpstr>
      <vt:lpstr>Montserrat Light</vt:lpstr>
      <vt:lpstr>Montserrat Medium</vt:lpstr>
      <vt:lpstr>Montserrat SemiBold</vt:lpstr>
      <vt:lpstr>Office Theme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Indra Nugraha</dc:creator>
  <cp:lastModifiedBy>Office</cp:lastModifiedBy>
  <cp:revision>463</cp:revision>
  <dcterms:created xsi:type="dcterms:W3CDTF">2021-03-18T11:22:24Z</dcterms:created>
  <dcterms:modified xsi:type="dcterms:W3CDTF">2025-07-31T05:32:42Z</dcterms:modified>
</cp:coreProperties>
</file>